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80"/>
  </p:notesMasterIdLst>
  <p:sldIdLst>
    <p:sldId id="256" r:id="rId2"/>
    <p:sldId id="345" r:id="rId3"/>
    <p:sldId id="529" r:id="rId4"/>
    <p:sldId id="295" r:id="rId5"/>
    <p:sldId id="346" r:id="rId6"/>
    <p:sldId id="301" r:id="rId7"/>
    <p:sldId id="299" r:id="rId8"/>
    <p:sldId id="300" r:id="rId9"/>
    <p:sldId id="347" r:id="rId10"/>
    <p:sldId id="348" r:id="rId11"/>
    <p:sldId id="309" r:id="rId12"/>
    <p:sldId id="303" r:id="rId13"/>
    <p:sldId id="305" r:id="rId14"/>
    <p:sldId id="419" r:id="rId15"/>
    <p:sldId id="357" r:id="rId16"/>
    <p:sldId id="310" r:id="rId17"/>
    <p:sldId id="313" r:id="rId18"/>
    <p:sldId id="326" r:id="rId19"/>
    <p:sldId id="328" r:id="rId20"/>
    <p:sldId id="329" r:id="rId21"/>
    <p:sldId id="330" r:id="rId22"/>
    <p:sldId id="331" r:id="rId23"/>
    <p:sldId id="443" r:id="rId24"/>
    <p:sldId id="332" r:id="rId25"/>
    <p:sldId id="333" r:id="rId26"/>
    <p:sldId id="334" r:id="rId27"/>
    <p:sldId id="335" r:id="rId28"/>
    <p:sldId id="336" r:id="rId29"/>
    <p:sldId id="337" r:id="rId30"/>
    <p:sldId id="338" r:id="rId31"/>
    <p:sldId id="339" r:id="rId32"/>
    <p:sldId id="356" r:id="rId33"/>
    <p:sldId id="340" r:id="rId34"/>
    <p:sldId id="341" r:id="rId35"/>
    <p:sldId id="342" r:id="rId36"/>
    <p:sldId id="358" r:id="rId37"/>
    <p:sldId id="343" r:id="rId38"/>
    <p:sldId id="344" r:id="rId39"/>
    <p:sldId id="359" r:id="rId40"/>
    <p:sldId id="294" r:id="rId41"/>
    <p:sldId id="278" r:id="rId42"/>
    <p:sldId id="279" r:id="rId43"/>
    <p:sldId id="280" r:id="rId44"/>
    <p:sldId id="420" r:id="rId45"/>
    <p:sldId id="281" r:id="rId46"/>
    <p:sldId id="282" r:id="rId47"/>
    <p:sldId id="289" r:id="rId48"/>
    <p:sldId id="431" r:id="rId49"/>
    <p:sldId id="287" r:id="rId50"/>
    <p:sldId id="293" r:id="rId51"/>
    <p:sldId id="360" r:id="rId52"/>
    <p:sldId id="362" r:id="rId53"/>
    <p:sldId id="363" r:id="rId54"/>
    <p:sldId id="364" r:id="rId55"/>
    <p:sldId id="421" r:id="rId56"/>
    <p:sldId id="422" r:id="rId57"/>
    <p:sldId id="423" r:id="rId58"/>
    <p:sldId id="428" r:id="rId59"/>
    <p:sldId id="427" r:id="rId60"/>
    <p:sldId id="444" r:id="rId61"/>
    <p:sldId id="424" r:id="rId62"/>
    <p:sldId id="425" r:id="rId63"/>
    <p:sldId id="426" r:id="rId64"/>
    <p:sldId id="429" r:id="rId65"/>
    <p:sldId id="432" r:id="rId66"/>
    <p:sldId id="430" r:id="rId67"/>
    <p:sldId id="445" r:id="rId68"/>
    <p:sldId id="446" r:id="rId69"/>
    <p:sldId id="447" r:id="rId70"/>
    <p:sldId id="448" r:id="rId71"/>
    <p:sldId id="435" r:id="rId72"/>
    <p:sldId id="436" r:id="rId73"/>
    <p:sldId id="290" r:id="rId74"/>
    <p:sldId id="434" r:id="rId75"/>
    <p:sldId id="437" r:id="rId76"/>
    <p:sldId id="438" r:id="rId77"/>
    <p:sldId id="439" r:id="rId78"/>
    <p:sldId id="284" r:id="rId79"/>
    <p:sldId id="283" r:id="rId80"/>
    <p:sldId id="285" r:id="rId81"/>
    <p:sldId id="274" r:id="rId82"/>
    <p:sldId id="450" r:id="rId83"/>
    <p:sldId id="276" r:id="rId84"/>
    <p:sldId id="449" r:id="rId85"/>
    <p:sldId id="454" r:id="rId86"/>
    <p:sldId id="462" r:id="rId87"/>
    <p:sldId id="509" r:id="rId88"/>
    <p:sldId id="365" r:id="rId89"/>
    <p:sldId id="366" r:id="rId90"/>
    <p:sldId id="367" r:id="rId91"/>
    <p:sldId id="461" r:id="rId92"/>
    <p:sldId id="455" r:id="rId93"/>
    <p:sldId id="456" r:id="rId94"/>
    <p:sldId id="492" r:id="rId95"/>
    <p:sldId id="457" r:id="rId96"/>
    <p:sldId id="489" r:id="rId97"/>
    <p:sldId id="490" r:id="rId98"/>
    <p:sldId id="491" r:id="rId99"/>
    <p:sldId id="493" r:id="rId100"/>
    <p:sldId id="463" r:id="rId101"/>
    <p:sldId id="495" r:id="rId102"/>
    <p:sldId id="458" r:id="rId103"/>
    <p:sldId id="505" r:id="rId104"/>
    <p:sldId id="504" r:id="rId105"/>
    <p:sldId id="459" r:id="rId106"/>
    <p:sldId id="503" r:id="rId107"/>
    <p:sldId id="460" r:id="rId108"/>
    <p:sldId id="497" r:id="rId109"/>
    <p:sldId id="501" r:id="rId110"/>
    <p:sldId id="502" r:id="rId111"/>
    <p:sldId id="371" r:id="rId112"/>
    <p:sldId id="372" r:id="rId113"/>
    <p:sldId id="373" r:id="rId114"/>
    <p:sldId id="374" r:id="rId115"/>
    <p:sldId id="375" r:id="rId116"/>
    <p:sldId id="376" r:id="rId117"/>
    <p:sldId id="377" r:id="rId118"/>
    <p:sldId id="378" r:id="rId119"/>
    <p:sldId id="379" r:id="rId120"/>
    <p:sldId id="508" r:id="rId121"/>
    <p:sldId id="451" r:id="rId122"/>
    <p:sldId id="452" r:id="rId123"/>
    <p:sldId id="510" r:id="rId124"/>
    <p:sldId id="511" r:id="rId125"/>
    <p:sldId id="387" r:id="rId126"/>
    <p:sldId id="466" r:id="rId127"/>
    <p:sldId id="464" r:id="rId128"/>
    <p:sldId id="468" r:id="rId129"/>
    <p:sldId id="470" r:id="rId130"/>
    <p:sldId id="465" r:id="rId131"/>
    <p:sldId id="469" r:id="rId132"/>
    <p:sldId id="512" r:id="rId133"/>
    <p:sldId id="475" r:id="rId134"/>
    <p:sldId id="471" r:id="rId135"/>
    <p:sldId id="473" r:id="rId136"/>
    <p:sldId id="474" r:id="rId137"/>
    <p:sldId id="388" r:id="rId138"/>
    <p:sldId id="390" r:id="rId139"/>
    <p:sldId id="391" r:id="rId140"/>
    <p:sldId id="392" r:id="rId141"/>
    <p:sldId id="393" r:id="rId142"/>
    <p:sldId id="394" r:id="rId143"/>
    <p:sldId id="395" r:id="rId144"/>
    <p:sldId id="396" r:id="rId145"/>
    <p:sldId id="398" r:id="rId146"/>
    <p:sldId id="397" r:id="rId147"/>
    <p:sldId id="399" r:id="rId148"/>
    <p:sldId id="400" r:id="rId149"/>
    <p:sldId id="401" r:id="rId150"/>
    <p:sldId id="402" r:id="rId151"/>
    <p:sldId id="403" r:id="rId152"/>
    <p:sldId id="404" r:id="rId153"/>
    <p:sldId id="405" r:id="rId154"/>
    <p:sldId id="406" r:id="rId155"/>
    <p:sldId id="407" r:id="rId156"/>
    <p:sldId id="408" r:id="rId157"/>
    <p:sldId id="409" r:id="rId158"/>
    <p:sldId id="513" r:id="rId159"/>
    <p:sldId id="410" r:id="rId160"/>
    <p:sldId id="488" r:id="rId161"/>
    <p:sldId id="515" r:id="rId162"/>
    <p:sldId id="516" r:id="rId163"/>
    <p:sldId id="520" r:id="rId164"/>
    <p:sldId id="521" r:id="rId165"/>
    <p:sldId id="522" r:id="rId166"/>
    <p:sldId id="523" r:id="rId167"/>
    <p:sldId id="524" r:id="rId168"/>
    <p:sldId id="514" r:id="rId169"/>
    <p:sldId id="413" r:id="rId170"/>
    <p:sldId id="517" r:id="rId171"/>
    <p:sldId id="525" r:id="rId172"/>
    <p:sldId id="412" r:id="rId173"/>
    <p:sldId id="527" r:id="rId174"/>
    <p:sldId id="526" r:id="rId175"/>
    <p:sldId id="528" r:id="rId176"/>
    <p:sldId id="416" r:id="rId177"/>
    <p:sldId id="487" r:id="rId178"/>
    <p:sldId id="530" r:id="rId17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a:srgbClr val="FF0000"/>
    <a:srgbClr val="66FF33"/>
    <a:srgbClr val="CCFF99"/>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679" autoAdjust="0"/>
  </p:normalViewPr>
  <p:slideViewPr>
    <p:cSldViewPr>
      <p:cViewPr varScale="1">
        <p:scale>
          <a:sx n="82" d="100"/>
          <a:sy n="82" d="100"/>
        </p:scale>
        <p:origin x="150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87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viewProps" Target="view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5059EB-796E-4EB6-AD6A-8D8C1E9A250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ltLang="en-US"/>
          </a:p>
        </p:txBody>
      </p:sp>
      <p:sp>
        <p:nvSpPr>
          <p:cNvPr id="23555" name="Rectangle 3">
            <a:extLst>
              <a:ext uri="{FF2B5EF4-FFF2-40B4-BE49-F238E27FC236}">
                <a16:creationId xmlns:a16="http://schemas.microsoft.com/office/drawing/2014/main" id="{5CD8AF62-ECF0-47E4-AA2F-50801840277D}"/>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ltLang="en-US"/>
          </a:p>
        </p:txBody>
      </p:sp>
      <p:sp>
        <p:nvSpPr>
          <p:cNvPr id="3076" name="Rectangle 4">
            <a:extLst>
              <a:ext uri="{FF2B5EF4-FFF2-40B4-BE49-F238E27FC236}">
                <a16:creationId xmlns:a16="http://schemas.microsoft.com/office/drawing/2014/main" id="{C411AF42-83EB-4E72-BE22-946316881EE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a:extLst>
              <a:ext uri="{FF2B5EF4-FFF2-40B4-BE49-F238E27FC236}">
                <a16:creationId xmlns:a16="http://schemas.microsoft.com/office/drawing/2014/main" id="{F1A4B50F-BB44-4F5A-A731-BCD87F21D789}"/>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3558" name="Rectangle 6">
            <a:extLst>
              <a:ext uri="{FF2B5EF4-FFF2-40B4-BE49-F238E27FC236}">
                <a16:creationId xmlns:a16="http://schemas.microsoft.com/office/drawing/2014/main" id="{A130D4D8-B5CF-421F-AA0F-5B70EAAA3395}"/>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ltLang="en-US"/>
          </a:p>
        </p:txBody>
      </p:sp>
      <p:sp>
        <p:nvSpPr>
          <p:cNvPr id="23559" name="Rectangle 7">
            <a:extLst>
              <a:ext uri="{FF2B5EF4-FFF2-40B4-BE49-F238E27FC236}">
                <a16:creationId xmlns:a16="http://schemas.microsoft.com/office/drawing/2014/main" id="{EDF3AB0F-F091-4D97-996D-78DA5A0BFAF0}"/>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cs typeface="+mn-cs"/>
              </a:defRPr>
            </a:lvl1pPr>
          </a:lstStyle>
          <a:p>
            <a:pPr>
              <a:defRPr/>
            </a:pPr>
            <a:fld id="{BEE72084-2932-4C53-9992-3C9ABB83C9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88C5902-901A-4F4C-97CF-2184A94B1C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63B999-063C-4534-9872-C7CE7C0C8AF6}" type="slidenum">
              <a:rPr lang="en-US" altLang="en-US"/>
              <a:pPr/>
              <a:t>1</a:t>
            </a:fld>
            <a:endParaRPr lang="en-US" altLang="en-US"/>
          </a:p>
        </p:txBody>
      </p:sp>
      <p:sp>
        <p:nvSpPr>
          <p:cNvPr id="5123" name="Rectangle 2">
            <a:extLst>
              <a:ext uri="{FF2B5EF4-FFF2-40B4-BE49-F238E27FC236}">
                <a16:creationId xmlns:a16="http://schemas.microsoft.com/office/drawing/2014/main" id="{AC6F23D2-A1D3-4972-BD0F-72584EE1634E}"/>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9AAFF3A9-47FF-4ECA-B2C0-B699265FB4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AB738FC-3405-4A09-BA4E-7D32EE0998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FA17546-838F-4EF8-B127-14B044859990}" type="slidenum">
              <a:rPr lang="en-US" altLang="en-US"/>
              <a:pPr/>
              <a:t>10</a:t>
            </a:fld>
            <a:endParaRPr lang="en-US" altLang="en-US"/>
          </a:p>
        </p:txBody>
      </p:sp>
      <p:sp>
        <p:nvSpPr>
          <p:cNvPr id="23555" name="Rectangle 2">
            <a:extLst>
              <a:ext uri="{FF2B5EF4-FFF2-40B4-BE49-F238E27FC236}">
                <a16:creationId xmlns:a16="http://schemas.microsoft.com/office/drawing/2014/main" id="{52362F9B-C4AF-4A70-8FC4-95DEF3B66E48}"/>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CD50B334-9AB0-41A7-9AFC-49F2806454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819CA855-52B6-4E0D-9DD2-35E5FA1FD3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CC9F2D-D598-4C7A-B6B3-628FE915FB80}" type="slidenum">
              <a:rPr lang="en-US" altLang="en-US"/>
              <a:pPr/>
              <a:t>100</a:t>
            </a:fld>
            <a:endParaRPr lang="en-US" altLang="en-US"/>
          </a:p>
        </p:txBody>
      </p:sp>
      <p:sp>
        <p:nvSpPr>
          <p:cNvPr id="207875" name="Rectangle 2">
            <a:extLst>
              <a:ext uri="{FF2B5EF4-FFF2-40B4-BE49-F238E27FC236}">
                <a16:creationId xmlns:a16="http://schemas.microsoft.com/office/drawing/2014/main" id="{8B8907B2-4F13-40EF-8375-F14270E461C0}"/>
              </a:ext>
            </a:extLst>
          </p:cNvPr>
          <p:cNvSpPr>
            <a:spLocks noGrp="1" noRot="1" noChangeAspect="1" noChangeArrowheads="1" noTextEdit="1"/>
          </p:cNvSpPr>
          <p:nvPr>
            <p:ph type="sldImg"/>
          </p:nvPr>
        </p:nvSpPr>
        <p:spPr>
          <a:ln/>
        </p:spPr>
      </p:sp>
      <p:sp>
        <p:nvSpPr>
          <p:cNvPr id="207876" name="Rectangle 3">
            <a:extLst>
              <a:ext uri="{FF2B5EF4-FFF2-40B4-BE49-F238E27FC236}">
                <a16:creationId xmlns:a16="http://schemas.microsoft.com/office/drawing/2014/main" id="{CFBF0804-2808-411D-9890-187DFF6A74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3A94A026-E971-41A8-AB69-FE86FD8FE55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84E8E0-34C1-4FDD-AD43-1C086C09E201}" type="slidenum">
              <a:rPr lang="en-US" altLang="en-US"/>
              <a:pPr/>
              <a:t>101</a:t>
            </a:fld>
            <a:endParaRPr lang="en-US" altLang="en-US"/>
          </a:p>
        </p:txBody>
      </p:sp>
      <p:sp>
        <p:nvSpPr>
          <p:cNvPr id="209923" name="Rectangle 2">
            <a:extLst>
              <a:ext uri="{FF2B5EF4-FFF2-40B4-BE49-F238E27FC236}">
                <a16:creationId xmlns:a16="http://schemas.microsoft.com/office/drawing/2014/main" id="{469C0B7E-21AB-4286-9390-F45F6FD6C16C}"/>
              </a:ext>
            </a:extLst>
          </p:cNvPr>
          <p:cNvSpPr>
            <a:spLocks noGrp="1" noRot="1" noChangeAspect="1" noChangeArrowheads="1" noTextEdit="1"/>
          </p:cNvSpPr>
          <p:nvPr>
            <p:ph type="sldImg"/>
          </p:nvPr>
        </p:nvSpPr>
        <p:spPr>
          <a:ln/>
        </p:spPr>
      </p:sp>
      <p:sp>
        <p:nvSpPr>
          <p:cNvPr id="209924" name="Rectangle 3">
            <a:extLst>
              <a:ext uri="{FF2B5EF4-FFF2-40B4-BE49-F238E27FC236}">
                <a16:creationId xmlns:a16="http://schemas.microsoft.com/office/drawing/2014/main" id="{DA84092E-71F6-46EB-8A3A-82A5EA67B7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192C3C85-CE36-482C-AC77-276CD71088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ED8E01-5F6E-4C25-B965-82016089916C}" type="slidenum">
              <a:rPr lang="en-US" altLang="en-US"/>
              <a:pPr/>
              <a:t>102</a:t>
            </a:fld>
            <a:endParaRPr lang="en-US" altLang="en-US"/>
          </a:p>
        </p:txBody>
      </p:sp>
      <p:sp>
        <p:nvSpPr>
          <p:cNvPr id="211971" name="Rectangle 2">
            <a:extLst>
              <a:ext uri="{FF2B5EF4-FFF2-40B4-BE49-F238E27FC236}">
                <a16:creationId xmlns:a16="http://schemas.microsoft.com/office/drawing/2014/main" id="{2DC1F8A3-7293-4B3D-B816-855878E5F0DB}"/>
              </a:ext>
            </a:extLst>
          </p:cNvPr>
          <p:cNvSpPr>
            <a:spLocks noGrp="1" noRot="1" noChangeAspect="1" noChangeArrowheads="1" noTextEdit="1"/>
          </p:cNvSpPr>
          <p:nvPr>
            <p:ph type="sldImg"/>
          </p:nvPr>
        </p:nvSpPr>
        <p:spPr>
          <a:ln/>
        </p:spPr>
      </p:sp>
      <p:sp>
        <p:nvSpPr>
          <p:cNvPr id="211972" name="Rectangle 3">
            <a:extLst>
              <a:ext uri="{FF2B5EF4-FFF2-40B4-BE49-F238E27FC236}">
                <a16:creationId xmlns:a16="http://schemas.microsoft.com/office/drawing/2014/main" id="{508ED583-FDD4-4EE7-9BBE-BFDA99AE71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B7D7B5CB-91E9-4216-B052-39E366379B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926F0A-7B94-4C96-9452-791946834838}" type="slidenum">
              <a:rPr lang="en-US" altLang="en-US"/>
              <a:pPr/>
              <a:t>103</a:t>
            </a:fld>
            <a:endParaRPr lang="en-US" altLang="en-US"/>
          </a:p>
        </p:txBody>
      </p:sp>
      <p:sp>
        <p:nvSpPr>
          <p:cNvPr id="214019" name="Rectangle 2">
            <a:extLst>
              <a:ext uri="{FF2B5EF4-FFF2-40B4-BE49-F238E27FC236}">
                <a16:creationId xmlns:a16="http://schemas.microsoft.com/office/drawing/2014/main" id="{4317A74C-26FF-4D6D-A0D2-6F4B2494F979}"/>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9E0C2C7F-FAC1-4B8F-A10E-669207C311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83072BB9-6B02-4C3B-BE84-F7670C7F59E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36A237-037A-4949-810F-95F4E47CB986}" type="slidenum">
              <a:rPr lang="en-US" altLang="en-US"/>
              <a:pPr/>
              <a:t>104</a:t>
            </a:fld>
            <a:endParaRPr lang="en-US" altLang="en-US"/>
          </a:p>
        </p:txBody>
      </p:sp>
      <p:sp>
        <p:nvSpPr>
          <p:cNvPr id="216067" name="Rectangle 2">
            <a:extLst>
              <a:ext uri="{FF2B5EF4-FFF2-40B4-BE49-F238E27FC236}">
                <a16:creationId xmlns:a16="http://schemas.microsoft.com/office/drawing/2014/main" id="{1E9BACF6-07D7-4254-8EFE-BBF27A7FCC6D}"/>
              </a:ext>
            </a:extLst>
          </p:cNvPr>
          <p:cNvSpPr>
            <a:spLocks noGrp="1" noRot="1" noChangeAspect="1" noChangeArrowheads="1" noTextEdit="1"/>
          </p:cNvSpPr>
          <p:nvPr>
            <p:ph type="sldImg"/>
          </p:nvPr>
        </p:nvSpPr>
        <p:spPr>
          <a:ln/>
        </p:spPr>
      </p:sp>
      <p:sp>
        <p:nvSpPr>
          <p:cNvPr id="216068" name="Rectangle 3">
            <a:extLst>
              <a:ext uri="{FF2B5EF4-FFF2-40B4-BE49-F238E27FC236}">
                <a16:creationId xmlns:a16="http://schemas.microsoft.com/office/drawing/2014/main" id="{C5A0E76A-28E4-4731-8CDE-D766F0C68B4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C92F0DAC-0A4B-4FE0-A3E2-D8BA4E6F05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01AA3C-823C-4BBA-A4BC-7637EDD11716}" type="slidenum">
              <a:rPr lang="en-US" altLang="en-US"/>
              <a:pPr/>
              <a:t>105</a:t>
            </a:fld>
            <a:endParaRPr lang="en-US" altLang="en-US"/>
          </a:p>
        </p:txBody>
      </p:sp>
      <p:sp>
        <p:nvSpPr>
          <p:cNvPr id="218115" name="Rectangle 2">
            <a:extLst>
              <a:ext uri="{FF2B5EF4-FFF2-40B4-BE49-F238E27FC236}">
                <a16:creationId xmlns:a16="http://schemas.microsoft.com/office/drawing/2014/main" id="{958C2691-E3CC-4766-98AA-4C31667039A9}"/>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E27FE4F6-3862-4B63-BD83-39BCC12283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06EC64C7-47F8-4E8D-BCCD-D2A34568344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E6CEB2-5C29-457B-9D64-112106516B37}" type="slidenum">
              <a:rPr lang="en-US" altLang="en-US"/>
              <a:pPr/>
              <a:t>106</a:t>
            </a:fld>
            <a:endParaRPr lang="en-US" altLang="en-US"/>
          </a:p>
        </p:txBody>
      </p:sp>
      <p:sp>
        <p:nvSpPr>
          <p:cNvPr id="220163" name="Rectangle 2">
            <a:extLst>
              <a:ext uri="{FF2B5EF4-FFF2-40B4-BE49-F238E27FC236}">
                <a16:creationId xmlns:a16="http://schemas.microsoft.com/office/drawing/2014/main" id="{225E7FEE-81C9-4369-BF2A-74A34FC39A4A}"/>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2FE4D820-E647-40BD-B412-BEE2CD629D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A710D150-2034-4ED1-8441-C44BB93F46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FB20A4-666E-491D-A7B2-FC30FDDC3110}" type="slidenum">
              <a:rPr lang="en-US" altLang="en-US"/>
              <a:pPr/>
              <a:t>107</a:t>
            </a:fld>
            <a:endParaRPr lang="en-US" altLang="en-US"/>
          </a:p>
        </p:txBody>
      </p:sp>
      <p:sp>
        <p:nvSpPr>
          <p:cNvPr id="222211" name="Rectangle 2">
            <a:extLst>
              <a:ext uri="{FF2B5EF4-FFF2-40B4-BE49-F238E27FC236}">
                <a16:creationId xmlns:a16="http://schemas.microsoft.com/office/drawing/2014/main" id="{CBC41609-6371-43E2-98A8-4F69AF0575B1}"/>
              </a:ext>
            </a:extLst>
          </p:cNvPr>
          <p:cNvSpPr>
            <a:spLocks noGrp="1" noRot="1" noChangeAspect="1" noChangeArrowheads="1" noTextEdit="1"/>
          </p:cNvSpPr>
          <p:nvPr>
            <p:ph type="sldImg"/>
          </p:nvPr>
        </p:nvSpPr>
        <p:spPr>
          <a:ln/>
        </p:spPr>
      </p:sp>
      <p:sp>
        <p:nvSpPr>
          <p:cNvPr id="222212" name="Rectangle 3">
            <a:extLst>
              <a:ext uri="{FF2B5EF4-FFF2-40B4-BE49-F238E27FC236}">
                <a16:creationId xmlns:a16="http://schemas.microsoft.com/office/drawing/2014/main" id="{03951EF1-969B-497D-9B82-3BADD46F4F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1DD688A9-B544-4151-B360-78B54D3657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5A7890-13F4-4133-8DC9-A02B5F7553A1}" type="slidenum">
              <a:rPr lang="en-US" altLang="en-US"/>
              <a:pPr/>
              <a:t>108</a:t>
            </a:fld>
            <a:endParaRPr lang="en-US" altLang="en-US"/>
          </a:p>
        </p:txBody>
      </p:sp>
      <p:sp>
        <p:nvSpPr>
          <p:cNvPr id="224259" name="Rectangle 2">
            <a:extLst>
              <a:ext uri="{FF2B5EF4-FFF2-40B4-BE49-F238E27FC236}">
                <a16:creationId xmlns:a16="http://schemas.microsoft.com/office/drawing/2014/main" id="{5209AB15-72E6-43A0-8A80-264AF68598E5}"/>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977DF62A-2144-4496-87F4-027D7FF2AD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59631F89-EF0E-4EA7-B0C4-9CB487637A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BA35DA-A539-440B-8665-3722D9F4C589}" type="slidenum">
              <a:rPr lang="en-US" altLang="en-US"/>
              <a:pPr/>
              <a:t>109</a:t>
            </a:fld>
            <a:endParaRPr lang="en-US" altLang="en-US"/>
          </a:p>
        </p:txBody>
      </p:sp>
      <p:sp>
        <p:nvSpPr>
          <p:cNvPr id="226307" name="Rectangle 2">
            <a:extLst>
              <a:ext uri="{FF2B5EF4-FFF2-40B4-BE49-F238E27FC236}">
                <a16:creationId xmlns:a16="http://schemas.microsoft.com/office/drawing/2014/main" id="{2514FB49-7C81-412E-B3C6-27F060B3F029}"/>
              </a:ext>
            </a:extLst>
          </p:cNvPr>
          <p:cNvSpPr>
            <a:spLocks noGrp="1" noRot="1" noChangeAspect="1" noChangeArrowheads="1" noTextEdit="1"/>
          </p:cNvSpPr>
          <p:nvPr>
            <p:ph type="sldImg"/>
          </p:nvPr>
        </p:nvSpPr>
        <p:spPr>
          <a:ln/>
        </p:spPr>
      </p:sp>
      <p:sp>
        <p:nvSpPr>
          <p:cNvPr id="226308" name="Rectangle 3">
            <a:extLst>
              <a:ext uri="{FF2B5EF4-FFF2-40B4-BE49-F238E27FC236}">
                <a16:creationId xmlns:a16="http://schemas.microsoft.com/office/drawing/2014/main" id="{EFB75BB6-BE88-46E6-8C1A-A348A311B0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84597A4D-5204-48B3-BEA7-ECA424FF6A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DEED3C3-0DBB-4C0B-9911-5F141643E932}" type="slidenum">
              <a:rPr lang="en-US" altLang="en-US"/>
              <a:pPr/>
              <a:t>11</a:t>
            </a:fld>
            <a:endParaRPr lang="en-US" altLang="en-US"/>
          </a:p>
        </p:txBody>
      </p:sp>
      <p:sp>
        <p:nvSpPr>
          <p:cNvPr id="25603" name="Rectangle 2">
            <a:extLst>
              <a:ext uri="{FF2B5EF4-FFF2-40B4-BE49-F238E27FC236}">
                <a16:creationId xmlns:a16="http://schemas.microsoft.com/office/drawing/2014/main" id="{8C692EB1-1DA3-491C-BFEB-F016C099A011}"/>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C2A42AB3-A33F-4FB8-B55E-C5B59A38F8E1}"/>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19FB1B7E-2DBE-4300-ACAD-EE4E8F4182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5F13840-FEB5-41B1-9969-28D30A9151DD}" type="slidenum">
              <a:rPr lang="en-US" altLang="en-US"/>
              <a:pPr/>
              <a:t>110</a:t>
            </a:fld>
            <a:endParaRPr lang="en-US" altLang="en-US"/>
          </a:p>
        </p:txBody>
      </p:sp>
      <p:sp>
        <p:nvSpPr>
          <p:cNvPr id="228355" name="Rectangle 2">
            <a:extLst>
              <a:ext uri="{FF2B5EF4-FFF2-40B4-BE49-F238E27FC236}">
                <a16:creationId xmlns:a16="http://schemas.microsoft.com/office/drawing/2014/main" id="{122F3142-B0FF-4EBF-B361-90F24AAA03D2}"/>
              </a:ext>
            </a:extLst>
          </p:cNvPr>
          <p:cNvSpPr>
            <a:spLocks noGrp="1" noRot="1" noChangeAspect="1" noChangeArrowheads="1" noTextEdit="1"/>
          </p:cNvSpPr>
          <p:nvPr>
            <p:ph type="sldImg"/>
          </p:nvPr>
        </p:nvSpPr>
        <p:spPr>
          <a:ln/>
        </p:spPr>
      </p:sp>
      <p:sp>
        <p:nvSpPr>
          <p:cNvPr id="228356" name="Rectangle 3">
            <a:extLst>
              <a:ext uri="{FF2B5EF4-FFF2-40B4-BE49-F238E27FC236}">
                <a16:creationId xmlns:a16="http://schemas.microsoft.com/office/drawing/2014/main" id="{11A2B1CC-A0DC-4058-9D36-4A1E18432E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474D296C-BE13-4F88-ADD1-EDBBA0AE45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C5989C-B2B4-4D1D-8190-B5917F32FD30}" type="slidenum">
              <a:rPr lang="en-US" altLang="en-US"/>
              <a:pPr/>
              <a:t>111</a:t>
            </a:fld>
            <a:endParaRPr lang="en-US" altLang="en-US"/>
          </a:p>
        </p:txBody>
      </p:sp>
      <p:sp>
        <p:nvSpPr>
          <p:cNvPr id="230403" name="Rectangle 7">
            <a:extLst>
              <a:ext uri="{FF2B5EF4-FFF2-40B4-BE49-F238E27FC236}">
                <a16:creationId xmlns:a16="http://schemas.microsoft.com/office/drawing/2014/main" id="{F78720E7-49DD-4C9F-8A75-7075E8AA77C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401B7CD-E02F-43ED-AA01-7F17CC967267}" type="slidenum">
              <a:rPr lang="en-US" altLang="en-US" sz="1200">
                <a:latin typeface="Times New Roman" panose="02020603050405020304" pitchFamily="18" charset="0"/>
              </a:rPr>
              <a:pPr algn="r"/>
              <a:t>111</a:t>
            </a:fld>
            <a:endParaRPr lang="en-US" altLang="en-US" sz="1200">
              <a:latin typeface="Times New Roman" panose="02020603050405020304" pitchFamily="18" charset="0"/>
            </a:endParaRPr>
          </a:p>
        </p:txBody>
      </p:sp>
      <p:sp>
        <p:nvSpPr>
          <p:cNvPr id="230404" name="Rectangle 2">
            <a:extLst>
              <a:ext uri="{FF2B5EF4-FFF2-40B4-BE49-F238E27FC236}">
                <a16:creationId xmlns:a16="http://schemas.microsoft.com/office/drawing/2014/main" id="{4C2FA54F-6AD4-42E9-99E4-00096E116079}"/>
              </a:ext>
            </a:extLst>
          </p:cNvPr>
          <p:cNvSpPr>
            <a:spLocks noGrp="1" noRot="1" noChangeAspect="1" noChangeArrowheads="1" noTextEdit="1"/>
          </p:cNvSpPr>
          <p:nvPr>
            <p:ph type="sldImg"/>
          </p:nvPr>
        </p:nvSpPr>
        <p:spPr>
          <a:ln/>
        </p:spPr>
      </p:sp>
      <p:sp>
        <p:nvSpPr>
          <p:cNvPr id="230405" name="Rectangle 3">
            <a:extLst>
              <a:ext uri="{FF2B5EF4-FFF2-40B4-BE49-F238E27FC236}">
                <a16:creationId xmlns:a16="http://schemas.microsoft.com/office/drawing/2014/main" id="{46B301CC-2C71-4A95-92CA-F4C8C155FD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a:extLst>
              <a:ext uri="{FF2B5EF4-FFF2-40B4-BE49-F238E27FC236}">
                <a16:creationId xmlns:a16="http://schemas.microsoft.com/office/drawing/2014/main" id="{8913541A-0BA3-4B80-A213-CA547D666A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469E88-6787-4DF8-86D3-D0F336640C9E}" type="slidenum">
              <a:rPr lang="en-US" altLang="en-US"/>
              <a:pPr/>
              <a:t>112</a:t>
            </a:fld>
            <a:endParaRPr lang="en-US" altLang="en-US"/>
          </a:p>
        </p:txBody>
      </p:sp>
      <p:sp>
        <p:nvSpPr>
          <p:cNvPr id="232451" name="Rectangle 7">
            <a:extLst>
              <a:ext uri="{FF2B5EF4-FFF2-40B4-BE49-F238E27FC236}">
                <a16:creationId xmlns:a16="http://schemas.microsoft.com/office/drawing/2014/main" id="{80596783-B967-4F85-B47F-D604D774FA9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66E1A7C-A3C9-42C1-B2C9-77D33A197CFB}" type="slidenum">
              <a:rPr lang="en-US" altLang="en-US" sz="1200">
                <a:latin typeface="Times New Roman" panose="02020603050405020304" pitchFamily="18" charset="0"/>
              </a:rPr>
              <a:pPr algn="r"/>
              <a:t>112</a:t>
            </a:fld>
            <a:endParaRPr lang="en-US" altLang="en-US" sz="1200">
              <a:latin typeface="Times New Roman" panose="02020603050405020304" pitchFamily="18" charset="0"/>
            </a:endParaRPr>
          </a:p>
        </p:txBody>
      </p:sp>
      <p:sp>
        <p:nvSpPr>
          <p:cNvPr id="232452" name="Rectangle 2">
            <a:extLst>
              <a:ext uri="{FF2B5EF4-FFF2-40B4-BE49-F238E27FC236}">
                <a16:creationId xmlns:a16="http://schemas.microsoft.com/office/drawing/2014/main" id="{BF20A527-32AC-452A-A2B9-42B01410EF66}"/>
              </a:ext>
            </a:extLst>
          </p:cNvPr>
          <p:cNvSpPr>
            <a:spLocks noGrp="1" noRot="1" noChangeAspect="1" noChangeArrowheads="1" noTextEdit="1"/>
          </p:cNvSpPr>
          <p:nvPr>
            <p:ph type="sldImg"/>
          </p:nvPr>
        </p:nvSpPr>
        <p:spPr>
          <a:ln/>
        </p:spPr>
      </p:sp>
      <p:sp>
        <p:nvSpPr>
          <p:cNvPr id="232453" name="Rectangle 3">
            <a:extLst>
              <a:ext uri="{FF2B5EF4-FFF2-40B4-BE49-F238E27FC236}">
                <a16:creationId xmlns:a16="http://schemas.microsoft.com/office/drawing/2014/main" id="{D15B9578-B8F2-47B6-AD05-0D7F23920F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6A4F9220-63AD-4399-9528-23CC6BBD05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0ED625-B2A6-45F1-A67E-4029D8C11364}" type="slidenum">
              <a:rPr lang="en-US" altLang="en-US"/>
              <a:pPr/>
              <a:t>113</a:t>
            </a:fld>
            <a:endParaRPr lang="en-US" altLang="en-US"/>
          </a:p>
        </p:txBody>
      </p:sp>
      <p:sp>
        <p:nvSpPr>
          <p:cNvPr id="234499" name="Rectangle 2">
            <a:extLst>
              <a:ext uri="{FF2B5EF4-FFF2-40B4-BE49-F238E27FC236}">
                <a16:creationId xmlns:a16="http://schemas.microsoft.com/office/drawing/2014/main" id="{8593657E-4E1B-40EB-ADF1-F1781A16E011}"/>
              </a:ext>
            </a:extLst>
          </p:cNvPr>
          <p:cNvSpPr>
            <a:spLocks noGrp="1" noRot="1" noChangeAspect="1" noChangeArrowheads="1" noTextEdit="1"/>
          </p:cNvSpPr>
          <p:nvPr>
            <p:ph type="sldImg"/>
          </p:nvPr>
        </p:nvSpPr>
        <p:spPr>
          <a:ln/>
        </p:spPr>
      </p:sp>
      <p:sp>
        <p:nvSpPr>
          <p:cNvPr id="234500" name="Rectangle 3">
            <a:extLst>
              <a:ext uri="{FF2B5EF4-FFF2-40B4-BE49-F238E27FC236}">
                <a16:creationId xmlns:a16="http://schemas.microsoft.com/office/drawing/2014/main" id="{0BA4EB83-5838-4615-82FA-65EADE676A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a:extLst>
              <a:ext uri="{FF2B5EF4-FFF2-40B4-BE49-F238E27FC236}">
                <a16:creationId xmlns:a16="http://schemas.microsoft.com/office/drawing/2014/main" id="{E3AEE172-229F-43E6-ADB5-DE78215595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3D429B-E352-407C-AB8F-59EF2B3C6773}" type="slidenum">
              <a:rPr lang="en-US" altLang="en-US"/>
              <a:pPr/>
              <a:t>114</a:t>
            </a:fld>
            <a:endParaRPr lang="en-US" altLang="en-US"/>
          </a:p>
        </p:txBody>
      </p:sp>
      <p:sp>
        <p:nvSpPr>
          <p:cNvPr id="236547" name="Rectangle 2">
            <a:extLst>
              <a:ext uri="{FF2B5EF4-FFF2-40B4-BE49-F238E27FC236}">
                <a16:creationId xmlns:a16="http://schemas.microsoft.com/office/drawing/2014/main" id="{281136E1-A7CA-4049-B7E1-EBB549389600}"/>
              </a:ext>
            </a:extLst>
          </p:cNvPr>
          <p:cNvSpPr>
            <a:spLocks noGrp="1" noRot="1" noChangeAspect="1" noChangeArrowheads="1" noTextEdit="1"/>
          </p:cNvSpPr>
          <p:nvPr>
            <p:ph type="sldImg"/>
          </p:nvPr>
        </p:nvSpPr>
        <p:spPr>
          <a:ln/>
        </p:spPr>
      </p:sp>
      <p:sp>
        <p:nvSpPr>
          <p:cNvPr id="236548" name="Rectangle 3">
            <a:extLst>
              <a:ext uri="{FF2B5EF4-FFF2-40B4-BE49-F238E27FC236}">
                <a16:creationId xmlns:a16="http://schemas.microsoft.com/office/drawing/2014/main" id="{B4F0410B-589B-4C60-87CB-46DB61CDF2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a:extLst>
              <a:ext uri="{FF2B5EF4-FFF2-40B4-BE49-F238E27FC236}">
                <a16:creationId xmlns:a16="http://schemas.microsoft.com/office/drawing/2014/main" id="{338B3E1E-56E4-43E2-BA73-BCB93A8B48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20AB17-E759-4C2E-BBC8-6A207317E951}" type="slidenum">
              <a:rPr lang="en-US" altLang="en-US"/>
              <a:pPr/>
              <a:t>115</a:t>
            </a:fld>
            <a:endParaRPr lang="en-US" altLang="en-US"/>
          </a:p>
        </p:txBody>
      </p:sp>
      <p:sp>
        <p:nvSpPr>
          <p:cNvPr id="238595" name="Rectangle 2">
            <a:extLst>
              <a:ext uri="{FF2B5EF4-FFF2-40B4-BE49-F238E27FC236}">
                <a16:creationId xmlns:a16="http://schemas.microsoft.com/office/drawing/2014/main" id="{272D6864-6558-40DA-8ADC-40DEA0A7FF0E}"/>
              </a:ext>
            </a:extLst>
          </p:cNvPr>
          <p:cNvSpPr>
            <a:spLocks noGrp="1" noRot="1" noChangeAspect="1" noChangeArrowheads="1" noTextEdit="1"/>
          </p:cNvSpPr>
          <p:nvPr>
            <p:ph type="sldImg"/>
          </p:nvPr>
        </p:nvSpPr>
        <p:spPr>
          <a:ln/>
        </p:spPr>
      </p:sp>
      <p:sp>
        <p:nvSpPr>
          <p:cNvPr id="238596" name="Rectangle 3">
            <a:extLst>
              <a:ext uri="{FF2B5EF4-FFF2-40B4-BE49-F238E27FC236}">
                <a16:creationId xmlns:a16="http://schemas.microsoft.com/office/drawing/2014/main" id="{A8F1A6D0-8F11-4079-B652-B66FCA0D66B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a:extLst>
              <a:ext uri="{FF2B5EF4-FFF2-40B4-BE49-F238E27FC236}">
                <a16:creationId xmlns:a16="http://schemas.microsoft.com/office/drawing/2014/main" id="{39B8F2C8-4B4A-40BE-A897-FDB88E74A3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1DC9D1-50E2-4046-9087-498CFAB65B51}" type="slidenum">
              <a:rPr lang="en-US" altLang="en-US"/>
              <a:pPr/>
              <a:t>116</a:t>
            </a:fld>
            <a:endParaRPr lang="en-US" altLang="en-US"/>
          </a:p>
        </p:txBody>
      </p:sp>
      <p:sp>
        <p:nvSpPr>
          <p:cNvPr id="240643" name="Rectangle 2">
            <a:extLst>
              <a:ext uri="{FF2B5EF4-FFF2-40B4-BE49-F238E27FC236}">
                <a16:creationId xmlns:a16="http://schemas.microsoft.com/office/drawing/2014/main" id="{29D961D8-50B5-430A-BFC9-AC7060EC3FB9}"/>
              </a:ext>
            </a:extLst>
          </p:cNvPr>
          <p:cNvSpPr>
            <a:spLocks noGrp="1" noRot="1" noChangeAspect="1" noChangeArrowheads="1" noTextEdit="1"/>
          </p:cNvSpPr>
          <p:nvPr>
            <p:ph type="sldImg"/>
          </p:nvPr>
        </p:nvSpPr>
        <p:spPr>
          <a:ln/>
        </p:spPr>
      </p:sp>
      <p:sp>
        <p:nvSpPr>
          <p:cNvPr id="240644" name="Rectangle 3">
            <a:extLst>
              <a:ext uri="{FF2B5EF4-FFF2-40B4-BE49-F238E27FC236}">
                <a16:creationId xmlns:a16="http://schemas.microsoft.com/office/drawing/2014/main" id="{CD0D3387-AADE-4DA4-BA92-D971CF7646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a:extLst>
              <a:ext uri="{FF2B5EF4-FFF2-40B4-BE49-F238E27FC236}">
                <a16:creationId xmlns:a16="http://schemas.microsoft.com/office/drawing/2014/main" id="{6AD78053-5DFA-4492-AA13-B866407758E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4353F9-FDF6-4351-93D3-62CA65524F7B}" type="slidenum">
              <a:rPr lang="en-US" altLang="en-US"/>
              <a:pPr/>
              <a:t>117</a:t>
            </a:fld>
            <a:endParaRPr lang="en-US" altLang="en-US"/>
          </a:p>
        </p:txBody>
      </p:sp>
      <p:sp>
        <p:nvSpPr>
          <p:cNvPr id="242691" name="Rectangle 7">
            <a:extLst>
              <a:ext uri="{FF2B5EF4-FFF2-40B4-BE49-F238E27FC236}">
                <a16:creationId xmlns:a16="http://schemas.microsoft.com/office/drawing/2014/main" id="{6D128543-0ECD-46B8-9FE3-2BF0F1F3CC9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84057C77-DF66-4E71-BAAE-65B7A7B85FBB}" type="slidenum">
              <a:rPr lang="en-US" altLang="en-US" sz="1200">
                <a:latin typeface="Times New Roman" panose="02020603050405020304" pitchFamily="18" charset="0"/>
              </a:rPr>
              <a:pPr algn="r"/>
              <a:t>117</a:t>
            </a:fld>
            <a:endParaRPr lang="en-US" altLang="en-US" sz="1200">
              <a:latin typeface="Times New Roman" panose="02020603050405020304" pitchFamily="18" charset="0"/>
            </a:endParaRPr>
          </a:p>
        </p:txBody>
      </p:sp>
      <p:sp>
        <p:nvSpPr>
          <p:cNvPr id="242692" name="Rectangle 2">
            <a:extLst>
              <a:ext uri="{FF2B5EF4-FFF2-40B4-BE49-F238E27FC236}">
                <a16:creationId xmlns:a16="http://schemas.microsoft.com/office/drawing/2014/main" id="{CCBD3AD0-6DC6-41A1-8C02-7A46C676F9AB}"/>
              </a:ext>
            </a:extLst>
          </p:cNvPr>
          <p:cNvSpPr>
            <a:spLocks noGrp="1" noRot="1" noChangeAspect="1" noChangeArrowheads="1" noTextEdit="1"/>
          </p:cNvSpPr>
          <p:nvPr>
            <p:ph type="sldImg"/>
          </p:nvPr>
        </p:nvSpPr>
        <p:spPr>
          <a:ln/>
        </p:spPr>
      </p:sp>
      <p:sp>
        <p:nvSpPr>
          <p:cNvPr id="242693" name="Rectangle 3">
            <a:extLst>
              <a:ext uri="{FF2B5EF4-FFF2-40B4-BE49-F238E27FC236}">
                <a16:creationId xmlns:a16="http://schemas.microsoft.com/office/drawing/2014/main" id="{3D861AAA-F238-47EC-9316-73FAD4275D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a:extLst>
              <a:ext uri="{FF2B5EF4-FFF2-40B4-BE49-F238E27FC236}">
                <a16:creationId xmlns:a16="http://schemas.microsoft.com/office/drawing/2014/main" id="{82416D18-1501-4AFD-AFCB-CA8774101DF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55DC6C-51D9-417C-AC40-5751376DE2B9}" type="slidenum">
              <a:rPr lang="en-US" altLang="en-US"/>
              <a:pPr/>
              <a:t>118</a:t>
            </a:fld>
            <a:endParaRPr lang="en-US" altLang="en-US"/>
          </a:p>
        </p:txBody>
      </p:sp>
      <p:sp>
        <p:nvSpPr>
          <p:cNvPr id="244739" name="Rectangle 7">
            <a:extLst>
              <a:ext uri="{FF2B5EF4-FFF2-40B4-BE49-F238E27FC236}">
                <a16:creationId xmlns:a16="http://schemas.microsoft.com/office/drawing/2014/main" id="{75B10D01-9C1B-42DD-99A6-44925E88EBB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D3811D1-DE3F-445E-95F0-1FDDCC9DE616}" type="slidenum">
              <a:rPr lang="en-US" altLang="en-US" sz="1200">
                <a:latin typeface="Times New Roman" panose="02020603050405020304" pitchFamily="18" charset="0"/>
              </a:rPr>
              <a:pPr algn="r"/>
              <a:t>118</a:t>
            </a:fld>
            <a:endParaRPr lang="en-US" altLang="en-US" sz="1200">
              <a:latin typeface="Times New Roman" panose="02020603050405020304" pitchFamily="18" charset="0"/>
            </a:endParaRPr>
          </a:p>
        </p:txBody>
      </p:sp>
      <p:sp>
        <p:nvSpPr>
          <p:cNvPr id="244740" name="Rectangle 2">
            <a:extLst>
              <a:ext uri="{FF2B5EF4-FFF2-40B4-BE49-F238E27FC236}">
                <a16:creationId xmlns:a16="http://schemas.microsoft.com/office/drawing/2014/main" id="{73F6EE27-2C13-4F25-9A11-FD4954A5A756}"/>
              </a:ext>
            </a:extLst>
          </p:cNvPr>
          <p:cNvSpPr>
            <a:spLocks noGrp="1" noRot="1" noChangeAspect="1" noChangeArrowheads="1" noTextEdit="1"/>
          </p:cNvSpPr>
          <p:nvPr>
            <p:ph type="sldImg"/>
          </p:nvPr>
        </p:nvSpPr>
        <p:spPr>
          <a:ln/>
        </p:spPr>
      </p:sp>
      <p:sp>
        <p:nvSpPr>
          <p:cNvPr id="244741" name="Rectangle 3">
            <a:extLst>
              <a:ext uri="{FF2B5EF4-FFF2-40B4-BE49-F238E27FC236}">
                <a16:creationId xmlns:a16="http://schemas.microsoft.com/office/drawing/2014/main" id="{0D97A487-C279-4E20-B7F5-155556703E9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a:extLst>
              <a:ext uri="{FF2B5EF4-FFF2-40B4-BE49-F238E27FC236}">
                <a16:creationId xmlns:a16="http://schemas.microsoft.com/office/drawing/2014/main" id="{6DCBB040-B70C-4BD9-B4CB-68C9812560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6B30C3-118E-4A59-B039-0F66EDE51A88}" type="slidenum">
              <a:rPr lang="en-US" altLang="en-US"/>
              <a:pPr/>
              <a:t>119</a:t>
            </a:fld>
            <a:endParaRPr lang="en-US" altLang="en-US"/>
          </a:p>
        </p:txBody>
      </p:sp>
      <p:sp>
        <p:nvSpPr>
          <p:cNvPr id="246787" name="Rectangle 7">
            <a:extLst>
              <a:ext uri="{FF2B5EF4-FFF2-40B4-BE49-F238E27FC236}">
                <a16:creationId xmlns:a16="http://schemas.microsoft.com/office/drawing/2014/main" id="{474500E1-896E-488A-9C4C-8F3F506DDE1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E6857DD1-29D7-4271-8F11-D2B28DCC243F}" type="slidenum">
              <a:rPr lang="en-US" altLang="en-US" sz="1200">
                <a:latin typeface="Times New Roman" panose="02020603050405020304" pitchFamily="18" charset="0"/>
              </a:rPr>
              <a:pPr algn="r"/>
              <a:t>119</a:t>
            </a:fld>
            <a:endParaRPr lang="en-US" altLang="en-US" sz="1200">
              <a:latin typeface="Times New Roman" panose="02020603050405020304" pitchFamily="18" charset="0"/>
            </a:endParaRPr>
          </a:p>
        </p:txBody>
      </p:sp>
      <p:sp>
        <p:nvSpPr>
          <p:cNvPr id="246788" name="Rectangle 2">
            <a:extLst>
              <a:ext uri="{FF2B5EF4-FFF2-40B4-BE49-F238E27FC236}">
                <a16:creationId xmlns:a16="http://schemas.microsoft.com/office/drawing/2014/main" id="{0023E7F7-F714-4EFD-AB64-37157A5A14F1}"/>
              </a:ext>
            </a:extLst>
          </p:cNvPr>
          <p:cNvSpPr>
            <a:spLocks noGrp="1" noRot="1" noChangeAspect="1" noChangeArrowheads="1" noTextEdit="1"/>
          </p:cNvSpPr>
          <p:nvPr>
            <p:ph type="sldImg"/>
          </p:nvPr>
        </p:nvSpPr>
        <p:spPr>
          <a:ln/>
        </p:spPr>
      </p:sp>
      <p:sp>
        <p:nvSpPr>
          <p:cNvPr id="246789" name="Rectangle 3">
            <a:extLst>
              <a:ext uri="{FF2B5EF4-FFF2-40B4-BE49-F238E27FC236}">
                <a16:creationId xmlns:a16="http://schemas.microsoft.com/office/drawing/2014/main" id="{3565E119-34D0-49C7-AE1D-4220AECE86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80FF811-19F1-41DB-A8EF-DE0031586E0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369475-1C65-4DBD-8E05-C9A3B3895CBF}" type="slidenum">
              <a:rPr lang="en-US" altLang="en-US"/>
              <a:pPr/>
              <a:t>12</a:t>
            </a:fld>
            <a:endParaRPr lang="en-US" altLang="en-US"/>
          </a:p>
        </p:txBody>
      </p:sp>
      <p:sp>
        <p:nvSpPr>
          <p:cNvPr id="27651" name="Rectangle 2">
            <a:extLst>
              <a:ext uri="{FF2B5EF4-FFF2-40B4-BE49-F238E27FC236}">
                <a16:creationId xmlns:a16="http://schemas.microsoft.com/office/drawing/2014/main" id="{A962B35B-BB25-47BF-933E-E31621B0CDA5}"/>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C6140EA9-6B18-4FC3-8C18-47F6669DA0E9}"/>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a:extLst>
              <a:ext uri="{FF2B5EF4-FFF2-40B4-BE49-F238E27FC236}">
                <a16:creationId xmlns:a16="http://schemas.microsoft.com/office/drawing/2014/main" id="{5D4BDEF1-A558-4553-9770-DA0EA98875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5848ED-7D44-4437-8D04-9E6C920B1CBC}" type="slidenum">
              <a:rPr lang="en-US" altLang="en-US"/>
              <a:pPr/>
              <a:t>120</a:t>
            </a:fld>
            <a:endParaRPr lang="en-US" altLang="en-US"/>
          </a:p>
        </p:txBody>
      </p:sp>
      <p:sp>
        <p:nvSpPr>
          <p:cNvPr id="248835" name="Rectangle 2">
            <a:extLst>
              <a:ext uri="{FF2B5EF4-FFF2-40B4-BE49-F238E27FC236}">
                <a16:creationId xmlns:a16="http://schemas.microsoft.com/office/drawing/2014/main" id="{C22E562C-C660-4907-8855-12E6ECDDA713}"/>
              </a:ext>
            </a:extLst>
          </p:cNvPr>
          <p:cNvSpPr>
            <a:spLocks noGrp="1" noRot="1" noChangeAspect="1" noChangeArrowheads="1" noTextEdit="1"/>
          </p:cNvSpPr>
          <p:nvPr>
            <p:ph type="sldImg"/>
          </p:nvPr>
        </p:nvSpPr>
        <p:spPr>
          <a:ln/>
        </p:spPr>
      </p:sp>
      <p:sp>
        <p:nvSpPr>
          <p:cNvPr id="248836" name="Rectangle 3">
            <a:extLst>
              <a:ext uri="{FF2B5EF4-FFF2-40B4-BE49-F238E27FC236}">
                <a16:creationId xmlns:a16="http://schemas.microsoft.com/office/drawing/2014/main" id="{EDEE04E4-0BD4-491E-83DB-ABF5E052227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a:extLst>
              <a:ext uri="{FF2B5EF4-FFF2-40B4-BE49-F238E27FC236}">
                <a16:creationId xmlns:a16="http://schemas.microsoft.com/office/drawing/2014/main" id="{38575C9F-DAFC-47AB-B8CB-3923C8A60B2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18D85A-4D53-4A70-B431-A730EAA5A50C}" type="slidenum">
              <a:rPr lang="en-US" altLang="en-US"/>
              <a:pPr/>
              <a:t>121</a:t>
            </a:fld>
            <a:endParaRPr lang="en-US" altLang="en-US"/>
          </a:p>
        </p:txBody>
      </p:sp>
      <p:sp>
        <p:nvSpPr>
          <p:cNvPr id="250883" name="Rectangle 2">
            <a:extLst>
              <a:ext uri="{FF2B5EF4-FFF2-40B4-BE49-F238E27FC236}">
                <a16:creationId xmlns:a16="http://schemas.microsoft.com/office/drawing/2014/main" id="{8E1B2DA2-69D5-45B4-A96D-4609BA583A4E}"/>
              </a:ext>
            </a:extLst>
          </p:cNvPr>
          <p:cNvSpPr>
            <a:spLocks noGrp="1" noRot="1" noChangeAspect="1" noChangeArrowheads="1" noTextEdit="1"/>
          </p:cNvSpPr>
          <p:nvPr>
            <p:ph type="sldImg"/>
          </p:nvPr>
        </p:nvSpPr>
        <p:spPr>
          <a:ln/>
        </p:spPr>
      </p:sp>
      <p:sp>
        <p:nvSpPr>
          <p:cNvPr id="250884" name="Rectangle 3">
            <a:extLst>
              <a:ext uri="{FF2B5EF4-FFF2-40B4-BE49-F238E27FC236}">
                <a16:creationId xmlns:a16="http://schemas.microsoft.com/office/drawing/2014/main" id="{8A9B9C90-CD53-43D1-B6F0-2E9E9CCFFB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a:extLst>
              <a:ext uri="{FF2B5EF4-FFF2-40B4-BE49-F238E27FC236}">
                <a16:creationId xmlns:a16="http://schemas.microsoft.com/office/drawing/2014/main" id="{2ACA1822-026A-4043-8B62-77B93D0E13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EB4004-CD61-45DA-949C-9E6BD47EE4EA}" type="slidenum">
              <a:rPr lang="en-US" altLang="en-US"/>
              <a:pPr/>
              <a:t>122</a:t>
            </a:fld>
            <a:endParaRPr lang="en-US" altLang="en-US"/>
          </a:p>
        </p:txBody>
      </p:sp>
      <p:sp>
        <p:nvSpPr>
          <p:cNvPr id="252931" name="Rectangle 2">
            <a:extLst>
              <a:ext uri="{FF2B5EF4-FFF2-40B4-BE49-F238E27FC236}">
                <a16:creationId xmlns:a16="http://schemas.microsoft.com/office/drawing/2014/main" id="{121F4FA0-AED0-40B1-ABDD-B5965337CDF2}"/>
              </a:ext>
            </a:extLst>
          </p:cNvPr>
          <p:cNvSpPr>
            <a:spLocks noGrp="1" noRot="1" noChangeAspect="1" noChangeArrowheads="1" noTextEdit="1"/>
          </p:cNvSpPr>
          <p:nvPr>
            <p:ph type="sldImg"/>
          </p:nvPr>
        </p:nvSpPr>
        <p:spPr>
          <a:ln/>
        </p:spPr>
      </p:sp>
      <p:sp>
        <p:nvSpPr>
          <p:cNvPr id="252932" name="Rectangle 3">
            <a:extLst>
              <a:ext uri="{FF2B5EF4-FFF2-40B4-BE49-F238E27FC236}">
                <a16:creationId xmlns:a16="http://schemas.microsoft.com/office/drawing/2014/main" id="{63B64342-A899-445E-859D-D8A57306D0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a:extLst>
              <a:ext uri="{FF2B5EF4-FFF2-40B4-BE49-F238E27FC236}">
                <a16:creationId xmlns:a16="http://schemas.microsoft.com/office/drawing/2014/main" id="{6B6E4A84-BC30-45E3-BF75-019F2EEF61A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FFFD04-9D9F-4E32-896F-06CEBC3C77A5}" type="slidenum">
              <a:rPr lang="en-US" altLang="en-US"/>
              <a:pPr/>
              <a:t>123</a:t>
            </a:fld>
            <a:endParaRPr lang="en-US" altLang="en-US"/>
          </a:p>
        </p:txBody>
      </p:sp>
      <p:sp>
        <p:nvSpPr>
          <p:cNvPr id="254979" name="Rectangle 2">
            <a:extLst>
              <a:ext uri="{FF2B5EF4-FFF2-40B4-BE49-F238E27FC236}">
                <a16:creationId xmlns:a16="http://schemas.microsoft.com/office/drawing/2014/main" id="{A93437DB-4BD1-4046-9B7F-610E318DC133}"/>
              </a:ext>
            </a:extLst>
          </p:cNvPr>
          <p:cNvSpPr>
            <a:spLocks noGrp="1" noRot="1" noChangeAspect="1" noChangeArrowheads="1" noTextEdit="1"/>
          </p:cNvSpPr>
          <p:nvPr>
            <p:ph type="sldImg"/>
          </p:nvPr>
        </p:nvSpPr>
        <p:spPr>
          <a:ln/>
        </p:spPr>
      </p:sp>
      <p:sp>
        <p:nvSpPr>
          <p:cNvPr id="254980" name="Rectangle 3">
            <a:extLst>
              <a:ext uri="{FF2B5EF4-FFF2-40B4-BE49-F238E27FC236}">
                <a16:creationId xmlns:a16="http://schemas.microsoft.com/office/drawing/2014/main" id="{A31986DC-74F6-4A4A-9FD0-195C122E39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a:extLst>
              <a:ext uri="{FF2B5EF4-FFF2-40B4-BE49-F238E27FC236}">
                <a16:creationId xmlns:a16="http://schemas.microsoft.com/office/drawing/2014/main" id="{39755276-2A0E-4831-8F9D-8CB83E0F8F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68150C-AAB4-4996-8E0D-B442B7795FAC}" type="slidenum">
              <a:rPr lang="en-US" altLang="en-US"/>
              <a:pPr/>
              <a:t>124</a:t>
            </a:fld>
            <a:endParaRPr lang="en-US" altLang="en-US"/>
          </a:p>
        </p:txBody>
      </p:sp>
      <p:sp>
        <p:nvSpPr>
          <p:cNvPr id="257027" name="Rectangle 2">
            <a:extLst>
              <a:ext uri="{FF2B5EF4-FFF2-40B4-BE49-F238E27FC236}">
                <a16:creationId xmlns:a16="http://schemas.microsoft.com/office/drawing/2014/main" id="{455AFAFF-B9DC-43F0-963F-8C1AEE3C2A42}"/>
              </a:ext>
            </a:extLst>
          </p:cNvPr>
          <p:cNvSpPr>
            <a:spLocks noGrp="1" noRot="1" noChangeAspect="1" noChangeArrowheads="1" noTextEdit="1"/>
          </p:cNvSpPr>
          <p:nvPr>
            <p:ph type="sldImg"/>
          </p:nvPr>
        </p:nvSpPr>
        <p:spPr>
          <a:ln/>
        </p:spPr>
      </p:sp>
      <p:sp>
        <p:nvSpPr>
          <p:cNvPr id="257028" name="Rectangle 3">
            <a:extLst>
              <a:ext uri="{FF2B5EF4-FFF2-40B4-BE49-F238E27FC236}">
                <a16:creationId xmlns:a16="http://schemas.microsoft.com/office/drawing/2014/main" id="{FE5B3331-23BC-4D95-95AF-07AE02EF37E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a:extLst>
              <a:ext uri="{FF2B5EF4-FFF2-40B4-BE49-F238E27FC236}">
                <a16:creationId xmlns:a16="http://schemas.microsoft.com/office/drawing/2014/main" id="{532A5F58-A1E8-4845-A2CE-5D45225BA0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41A736-0080-4C8D-BA1F-E7E579E365D6}" type="slidenum">
              <a:rPr lang="en-US" altLang="en-US"/>
              <a:pPr/>
              <a:t>125</a:t>
            </a:fld>
            <a:endParaRPr lang="en-US" altLang="en-US"/>
          </a:p>
        </p:txBody>
      </p:sp>
      <p:sp>
        <p:nvSpPr>
          <p:cNvPr id="259075" name="Rectangle 7">
            <a:extLst>
              <a:ext uri="{FF2B5EF4-FFF2-40B4-BE49-F238E27FC236}">
                <a16:creationId xmlns:a16="http://schemas.microsoft.com/office/drawing/2014/main" id="{04711948-9428-49E2-8905-CB428CF4DC3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5858C0B-B777-4FC5-A417-AB7579036CF3}" type="slidenum">
              <a:rPr lang="en-US" altLang="en-US" sz="1200">
                <a:latin typeface="Times New Roman" panose="02020603050405020304" pitchFamily="18" charset="0"/>
              </a:rPr>
              <a:pPr algn="r"/>
              <a:t>125</a:t>
            </a:fld>
            <a:endParaRPr lang="en-US" altLang="en-US" sz="1200">
              <a:latin typeface="Times New Roman" panose="02020603050405020304" pitchFamily="18" charset="0"/>
            </a:endParaRPr>
          </a:p>
        </p:txBody>
      </p:sp>
      <p:sp>
        <p:nvSpPr>
          <p:cNvPr id="259076" name="Rectangle 2">
            <a:extLst>
              <a:ext uri="{FF2B5EF4-FFF2-40B4-BE49-F238E27FC236}">
                <a16:creationId xmlns:a16="http://schemas.microsoft.com/office/drawing/2014/main" id="{5EF64F4B-C1C2-4EFD-97EB-479B96066C43}"/>
              </a:ext>
            </a:extLst>
          </p:cNvPr>
          <p:cNvSpPr>
            <a:spLocks noGrp="1" noRot="1" noChangeAspect="1" noChangeArrowheads="1" noTextEdit="1"/>
          </p:cNvSpPr>
          <p:nvPr>
            <p:ph type="sldImg"/>
          </p:nvPr>
        </p:nvSpPr>
        <p:spPr>
          <a:ln/>
        </p:spPr>
      </p:sp>
      <p:sp>
        <p:nvSpPr>
          <p:cNvPr id="259077" name="Rectangle 3">
            <a:extLst>
              <a:ext uri="{FF2B5EF4-FFF2-40B4-BE49-F238E27FC236}">
                <a16:creationId xmlns:a16="http://schemas.microsoft.com/office/drawing/2014/main" id="{F3E92A52-E933-45ED-9E80-C5E1F31CB0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a:extLst>
              <a:ext uri="{FF2B5EF4-FFF2-40B4-BE49-F238E27FC236}">
                <a16:creationId xmlns:a16="http://schemas.microsoft.com/office/drawing/2014/main" id="{637E0A3E-5BB9-42C3-9B0A-CD4C03F806E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7B6ADF-B656-43F7-9227-7286F61B3807}" type="slidenum">
              <a:rPr lang="en-US" altLang="en-US"/>
              <a:pPr/>
              <a:t>126</a:t>
            </a:fld>
            <a:endParaRPr lang="en-US" altLang="en-US"/>
          </a:p>
        </p:txBody>
      </p:sp>
      <p:sp>
        <p:nvSpPr>
          <p:cNvPr id="261123" name="Rectangle 2">
            <a:extLst>
              <a:ext uri="{FF2B5EF4-FFF2-40B4-BE49-F238E27FC236}">
                <a16:creationId xmlns:a16="http://schemas.microsoft.com/office/drawing/2014/main" id="{037021C7-8576-4D71-B71E-5EF2B7370896}"/>
              </a:ext>
            </a:extLst>
          </p:cNvPr>
          <p:cNvSpPr>
            <a:spLocks noGrp="1" noRot="1" noChangeAspect="1" noChangeArrowheads="1" noTextEdit="1"/>
          </p:cNvSpPr>
          <p:nvPr>
            <p:ph type="sldImg"/>
          </p:nvPr>
        </p:nvSpPr>
        <p:spPr>
          <a:ln/>
        </p:spPr>
      </p:sp>
      <p:sp>
        <p:nvSpPr>
          <p:cNvPr id="261124" name="Rectangle 3">
            <a:extLst>
              <a:ext uri="{FF2B5EF4-FFF2-40B4-BE49-F238E27FC236}">
                <a16:creationId xmlns:a16="http://schemas.microsoft.com/office/drawing/2014/main" id="{03E592EC-9576-445D-A986-FDA1057C6F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a:extLst>
              <a:ext uri="{FF2B5EF4-FFF2-40B4-BE49-F238E27FC236}">
                <a16:creationId xmlns:a16="http://schemas.microsoft.com/office/drawing/2014/main" id="{F598889E-8630-4DB1-B74E-C3B3ED3E0C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50CA9C-940A-48FC-A3AE-D0E2E92CE3BA}" type="slidenum">
              <a:rPr lang="en-US" altLang="en-US"/>
              <a:pPr/>
              <a:t>127</a:t>
            </a:fld>
            <a:endParaRPr lang="en-US" altLang="en-US"/>
          </a:p>
        </p:txBody>
      </p:sp>
      <p:sp>
        <p:nvSpPr>
          <p:cNvPr id="263171" name="Rectangle 2">
            <a:extLst>
              <a:ext uri="{FF2B5EF4-FFF2-40B4-BE49-F238E27FC236}">
                <a16:creationId xmlns:a16="http://schemas.microsoft.com/office/drawing/2014/main" id="{E03F1B2C-1244-4235-A88E-68D6814EF8C9}"/>
              </a:ext>
            </a:extLst>
          </p:cNvPr>
          <p:cNvSpPr>
            <a:spLocks noGrp="1" noRot="1" noChangeAspect="1" noChangeArrowheads="1" noTextEdit="1"/>
          </p:cNvSpPr>
          <p:nvPr>
            <p:ph type="sldImg"/>
          </p:nvPr>
        </p:nvSpPr>
        <p:spPr>
          <a:ln/>
        </p:spPr>
      </p:sp>
      <p:sp>
        <p:nvSpPr>
          <p:cNvPr id="263172" name="Rectangle 3">
            <a:extLst>
              <a:ext uri="{FF2B5EF4-FFF2-40B4-BE49-F238E27FC236}">
                <a16:creationId xmlns:a16="http://schemas.microsoft.com/office/drawing/2014/main" id="{8254506E-EF57-460C-83F1-9044FCAFD21C}"/>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a:extLst>
              <a:ext uri="{FF2B5EF4-FFF2-40B4-BE49-F238E27FC236}">
                <a16:creationId xmlns:a16="http://schemas.microsoft.com/office/drawing/2014/main" id="{67FB8DB4-5AA2-4763-A15A-A8F30968D6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EE9CFD-B915-47F1-8EFD-631652E452A4}" type="slidenum">
              <a:rPr lang="en-US" altLang="en-US"/>
              <a:pPr/>
              <a:t>128</a:t>
            </a:fld>
            <a:endParaRPr lang="en-US" altLang="en-US"/>
          </a:p>
        </p:txBody>
      </p:sp>
      <p:sp>
        <p:nvSpPr>
          <p:cNvPr id="265219" name="Rectangle 2">
            <a:extLst>
              <a:ext uri="{FF2B5EF4-FFF2-40B4-BE49-F238E27FC236}">
                <a16:creationId xmlns:a16="http://schemas.microsoft.com/office/drawing/2014/main" id="{31C38627-51F9-4FAF-98EE-9F82E54962DD}"/>
              </a:ext>
            </a:extLst>
          </p:cNvPr>
          <p:cNvSpPr>
            <a:spLocks noGrp="1" noRot="1" noChangeAspect="1" noChangeArrowheads="1" noTextEdit="1"/>
          </p:cNvSpPr>
          <p:nvPr>
            <p:ph type="sldImg"/>
          </p:nvPr>
        </p:nvSpPr>
        <p:spPr>
          <a:ln/>
        </p:spPr>
      </p:sp>
      <p:sp>
        <p:nvSpPr>
          <p:cNvPr id="265220" name="Rectangle 3">
            <a:extLst>
              <a:ext uri="{FF2B5EF4-FFF2-40B4-BE49-F238E27FC236}">
                <a16:creationId xmlns:a16="http://schemas.microsoft.com/office/drawing/2014/main" id="{D721DE91-403A-4A42-AF09-37C5471E1D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a:extLst>
              <a:ext uri="{FF2B5EF4-FFF2-40B4-BE49-F238E27FC236}">
                <a16:creationId xmlns:a16="http://schemas.microsoft.com/office/drawing/2014/main" id="{74F0219B-335D-4BA5-94EF-E982C1070E3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A33891-FCE7-45D7-A133-669AEF265BE3}" type="slidenum">
              <a:rPr lang="en-US" altLang="en-US"/>
              <a:pPr/>
              <a:t>129</a:t>
            </a:fld>
            <a:endParaRPr lang="en-US" altLang="en-US"/>
          </a:p>
        </p:txBody>
      </p:sp>
      <p:sp>
        <p:nvSpPr>
          <p:cNvPr id="267267" name="Rectangle 2">
            <a:extLst>
              <a:ext uri="{FF2B5EF4-FFF2-40B4-BE49-F238E27FC236}">
                <a16:creationId xmlns:a16="http://schemas.microsoft.com/office/drawing/2014/main" id="{E004996D-9063-4D72-AB60-651E32FD3F2F}"/>
              </a:ext>
            </a:extLst>
          </p:cNvPr>
          <p:cNvSpPr>
            <a:spLocks noGrp="1" noRot="1" noChangeAspect="1" noChangeArrowheads="1" noTextEdit="1"/>
          </p:cNvSpPr>
          <p:nvPr>
            <p:ph type="sldImg"/>
          </p:nvPr>
        </p:nvSpPr>
        <p:spPr>
          <a:ln/>
        </p:spPr>
      </p:sp>
      <p:sp>
        <p:nvSpPr>
          <p:cNvPr id="267268" name="Rectangle 3">
            <a:extLst>
              <a:ext uri="{FF2B5EF4-FFF2-40B4-BE49-F238E27FC236}">
                <a16:creationId xmlns:a16="http://schemas.microsoft.com/office/drawing/2014/main" id="{23A21BC5-CAE0-46D1-8308-A6A275543F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2F732AEE-27CC-4A19-B5E2-5FE0220F6D8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2BCAFF-A974-40F3-9A8D-FEF92319F491}" type="slidenum">
              <a:rPr lang="en-US" altLang="en-US"/>
              <a:pPr/>
              <a:t>13</a:t>
            </a:fld>
            <a:endParaRPr lang="en-US" altLang="en-US"/>
          </a:p>
        </p:txBody>
      </p:sp>
      <p:sp>
        <p:nvSpPr>
          <p:cNvPr id="29699" name="Rectangle 2">
            <a:extLst>
              <a:ext uri="{FF2B5EF4-FFF2-40B4-BE49-F238E27FC236}">
                <a16:creationId xmlns:a16="http://schemas.microsoft.com/office/drawing/2014/main" id="{9630EEF8-F092-4DF3-AAA2-7C0E57711C1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D4C881B0-91EA-45A2-9C38-3216142EDCEE}"/>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a:extLst>
              <a:ext uri="{FF2B5EF4-FFF2-40B4-BE49-F238E27FC236}">
                <a16:creationId xmlns:a16="http://schemas.microsoft.com/office/drawing/2014/main" id="{C28E88A5-2163-4263-A886-C6C47CB9680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9F5BD9-BACD-475C-A1BA-1E43677B6EC4}" type="slidenum">
              <a:rPr lang="en-US" altLang="en-US"/>
              <a:pPr/>
              <a:t>130</a:t>
            </a:fld>
            <a:endParaRPr lang="en-US" altLang="en-US"/>
          </a:p>
        </p:txBody>
      </p:sp>
      <p:sp>
        <p:nvSpPr>
          <p:cNvPr id="269315" name="Rectangle 2">
            <a:extLst>
              <a:ext uri="{FF2B5EF4-FFF2-40B4-BE49-F238E27FC236}">
                <a16:creationId xmlns:a16="http://schemas.microsoft.com/office/drawing/2014/main" id="{F26D8D81-9540-49FE-9156-669626C64C91}"/>
              </a:ext>
            </a:extLst>
          </p:cNvPr>
          <p:cNvSpPr>
            <a:spLocks noGrp="1" noRot="1" noChangeAspect="1" noChangeArrowheads="1" noTextEdit="1"/>
          </p:cNvSpPr>
          <p:nvPr>
            <p:ph type="sldImg"/>
          </p:nvPr>
        </p:nvSpPr>
        <p:spPr>
          <a:ln/>
        </p:spPr>
      </p:sp>
      <p:sp>
        <p:nvSpPr>
          <p:cNvPr id="269316" name="Rectangle 3">
            <a:extLst>
              <a:ext uri="{FF2B5EF4-FFF2-40B4-BE49-F238E27FC236}">
                <a16:creationId xmlns:a16="http://schemas.microsoft.com/office/drawing/2014/main" id="{8A7B89B2-6976-45BF-A65D-22C0DFE050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a:extLst>
              <a:ext uri="{FF2B5EF4-FFF2-40B4-BE49-F238E27FC236}">
                <a16:creationId xmlns:a16="http://schemas.microsoft.com/office/drawing/2014/main" id="{A2449FAB-0446-42AC-95C7-12489502E15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854CDF-B780-431B-89DA-5E60D001144C}" type="slidenum">
              <a:rPr lang="en-US" altLang="en-US"/>
              <a:pPr/>
              <a:t>131</a:t>
            </a:fld>
            <a:endParaRPr lang="en-US" altLang="en-US"/>
          </a:p>
        </p:txBody>
      </p:sp>
      <p:sp>
        <p:nvSpPr>
          <p:cNvPr id="271363" name="Rectangle 2">
            <a:extLst>
              <a:ext uri="{FF2B5EF4-FFF2-40B4-BE49-F238E27FC236}">
                <a16:creationId xmlns:a16="http://schemas.microsoft.com/office/drawing/2014/main" id="{C757AEBE-7653-4D80-8B8C-C491D401E794}"/>
              </a:ext>
            </a:extLst>
          </p:cNvPr>
          <p:cNvSpPr>
            <a:spLocks noGrp="1" noRot="1" noChangeAspect="1" noChangeArrowheads="1" noTextEdit="1"/>
          </p:cNvSpPr>
          <p:nvPr>
            <p:ph type="sldImg"/>
          </p:nvPr>
        </p:nvSpPr>
        <p:spPr>
          <a:ln/>
        </p:spPr>
      </p:sp>
      <p:sp>
        <p:nvSpPr>
          <p:cNvPr id="271364" name="Rectangle 3">
            <a:extLst>
              <a:ext uri="{FF2B5EF4-FFF2-40B4-BE49-F238E27FC236}">
                <a16:creationId xmlns:a16="http://schemas.microsoft.com/office/drawing/2014/main" id="{E4671CBF-6551-4BFB-8012-31FCCFE1578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A513B869-1D39-4AF6-8185-CB709520E60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D14757-E48F-4EA8-92C6-7B56DBCDDA02}" type="slidenum">
              <a:rPr lang="en-US" altLang="en-US"/>
              <a:pPr/>
              <a:t>132</a:t>
            </a:fld>
            <a:endParaRPr lang="en-US" altLang="en-US"/>
          </a:p>
        </p:txBody>
      </p:sp>
      <p:sp>
        <p:nvSpPr>
          <p:cNvPr id="273411" name="Rectangle 2">
            <a:extLst>
              <a:ext uri="{FF2B5EF4-FFF2-40B4-BE49-F238E27FC236}">
                <a16:creationId xmlns:a16="http://schemas.microsoft.com/office/drawing/2014/main" id="{3D100793-99BA-439C-8E6A-65A6ED5235AD}"/>
              </a:ext>
            </a:extLst>
          </p:cNvPr>
          <p:cNvSpPr>
            <a:spLocks noGrp="1" noRot="1" noChangeAspect="1" noChangeArrowheads="1" noTextEdit="1"/>
          </p:cNvSpPr>
          <p:nvPr>
            <p:ph type="sldImg"/>
          </p:nvPr>
        </p:nvSpPr>
        <p:spPr>
          <a:ln/>
        </p:spPr>
      </p:sp>
      <p:sp>
        <p:nvSpPr>
          <p:cNvPr id="273412" name="Rectangle 3">
            <a:extLst>
              <a:ext uri="{FF2B5EF4-FFF2-40B4-BE49-F238E27FC236}">
                <a16:creationId xmlns:a16="http://schemas.microsoft.com/office/drawing/2014/main" id="{FFD4FCEF-A748-42D5-8A86-75E0ACFC317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a:extLst>
              <a:ext uri="{FF2B5EF4-FFF2-40B4-BE49-F238E27FC236}">
                <a16:creationId xmlns:a16="http://schemas.microsoft.com/office/drawing/2014/main" id="{C3188C3B-4352-40D5-8E44-8D207E9B085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C65C04-E6BF-445A-8F16-3750F750A7E7}" type="slidenum">
              <a:rPr lang="en-US" altLang="en-US"/>
              <a:pPr/>
              <a:t>133</a:t>
            </a:fld>
            <a:endParaRPr lang="en-US" altLang="en-US"/>
          </a:p>
        </p:txBody>
      </p:sp>
      <p:sp>
        <p:nvSpPr>
          <p:cNvPr id="275459" name="Rectangle 2">
            <a:extLst>
              <a:ext uri="{FF2B5EF4-FFF2-40B4-BE49-F238E27FC236}">
                <a16:creationId xmlns:a16="http://schemas.microsoft.com/office/drawing/2014/main" id="{52017664-4B89-4534-84E9-F48C196482F3}"/>
              </a:ext>
            </a:extLst>
          </p:cNvPr>
          <p:cNvSpPr>
            <a:spLocks noGrp="1" noRot="1" noChangeAspect="1" noChangeArrowheads="1" noTextEdit="1"/>
          </p:cNvSpPr>
          <p:nvPr>
            <p:ph type="sldImg"/>
          </p:nvPr>
        </p:nvSpPr>
        <p:spPr>
          <a:ln/>
        </p:spPr>
      </p:sp>
      <p:sp>
        <p:nvSpPr>
          <p:cNvPr id="275460" name="Rectangle 3">
            <a:extLst>
              <a:ext uri="{FF2B5EF4-FFF2-40B4-BE49-F238E27FC236}">
                <a16:creationId xmlns:a16="http://schemas.microsoft.com/office/drawing/2014/main" id="{69C921D4-E0FA-49FB-8D2D-563F248628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a:extLst>
              <a:ext uri="{FF2B5EF4-FFF2-40B4-BE49-F238E27FC236}">
                <a16:creationId xmlns:a16="http://schemas.microsoft.com/office/drawing/2014/main" id="{64900106-100B-4F60-9277-ED420A8FC3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4B7D49-3B27-44C8-ADB2-711F3B9C834B}" type="slidenum">
              <a:rPr lang="en-US" altLang="en-US"/>
              <a:pPr/>
              <a:t>134</a:t>
            </a:fld>
            <a:endParaRPr lang="en-US" altLang="en-US"/>
          </a:p>
        </p:txBody>
      </p:sp>
      <p:sp>
        <p:nvSpPr>
          <p:cNvPr id="277507" name="Rectangle 2">
            <a:extLst>
              <a:ext uri="{FF2B5EF4-FFF2-40B4-BE49-F238E27FC236}">
                <a16:creationId xmlns:a16="http://schemas.microsoft.com/office/drawing/2014/main" id="{063342FD-A82B-42BE-8AED-98E8C916F1B4}"/>
              </a:ext>
            </a:extLst>
          </p:cNvPr>
          <p:cNvSpPr>
            <a:spLocks noGrp="1" noRot="1" noChangeAspect="1" noChangeArrowheads="1" noTextEdit="1"/>
          </p:cNvSpPr>
          <p:nvPr>
            <p:ph type="sldImg"/>
          </p:nvPr>
        </p:nvSpPr>
        <p:spPr>
          <a:ln/>
        </p:spPr>
      </p:sp>
      <p:sp>
        <p:nvSpPr>
          <p:cNvPr id="277508" name="Rectangle 3">
            <a:extLst>
              <a:ext uri="{FF2B5EF4-FFF2-40B4-BE49-F238E27FC236}">
                <a16:creationId xmlns:a16="http://schemas.microsoft.com/office/drawing/2014/main" id="{6BEE908F-13FE-4F6F-ABA2-3E7F1CC8D6E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53D54069-153A-402F-8022-45D22F929A7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9469E2-7BC3-48C3-ABBD-211B937C348C}" type="slidenum">
              <a:rPr lang="en-US" altLang="en-US"/>
              <a:pPr/>
              <a:t>135</a:t>
            </a:fld>
            <a:endParaRPr lang="en-US" altLang="en-US"/>
          </a:p>
        </p:txBody>
      </p:sp>
      <p:sp>
        <p:nvSpPr>
          <p:cNvPr id="279555" name="Rectangle 2">
            <a:extLst>
              <a:ext uri="{FF2B5EF4-FFF2-40B4-BE49-F238E27FC236}">
                <a16:creationId xmlns:a16="http://schemas.microsoft.com/office/drawing/2014/main" id="{6EBD7EAD-BDDD-480F-AB4D-9F182A57BD8E}"/>
              </a:ext>
            </a:extLst>
          </p:cNvPr>
          <p:cNvSpPr>
            <a:spLocks noGrp="1" noRot="1" noChangeAspect="1" noChangeArrowheads="1" noTextEdit="1"/>
          </p:cNvSpPr>
          <p:nvPr>
            <p:ph type="sldImg"/>
          </p:nvPr>
        </p:nvSpPr>
        <p:spPr>
          <a:ln/>
        </p:spPr>
      </p:sp>
      <p:sp>
        <p:nvSpPr>
          <p:cNvPr id="279556" name="Rectangle 3">
            <a:extLst>
              <a:ext uri="{FF2B5EF4-FFF2-40B4-BE49-F238E27FC236}">
                <a16:creationId xmlns:a16="http://schemas.microsoft.com/office/drawing/2014/main" id="{E55C3B76-AE9D-4E85-8567-E4AC1B02D7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AE1EBEFF-3BD6-4E8B-8C90-9747CC6669F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730E40-B3C4-45BC-A323-2A603750A204}" type="slidenum">
              <a:rPr lang="en-US" altLang="en-US"/>
              <a:pPr/>
              <a:t>136</a:t>
            </a:fld>
            <a:endParaRPr lang="en-US" altLang="en-US"/>
          </a:p>
        </p:txBody>
      </p:sp>
      <p:sp>
        <p:nvSpPr>
          <p:cNvPr id="281603" name="Rectangle 2">
            <a:extLst>
              <a:ext uri="{FF2B5EF4-FFF2-40B4-BE49-F238E27FC236}">
                <a16:creationId xmlns:a16="http://schemas.microsoft.com/office/drawing/2014/main" id="{3B71A0D6-EFDE-43CA-8A33-A317CFB64260}"/>
              </a:ext>
            </a:extLst>
          </p:cNvPr>
          <p:cNvSpPr>
            <a:spLocks noGrp="1" noRot="1" noChangeAspect="1" noChangeArrowheads="1" noTextEdit="1"/>
          </p:cNvSpPr>
          <p:nvPr>
            <p:ph type="sldImg"/>
          </p:nvPr>
        </p:nvSpPr>
        <p:spPr>
          <a:ln/>
        </p:spPr>
      </p:sp>
      <p:sp>
        <p:nvSpPr>
          <p:cNvPr id="281604" name="Rectangle 3">
            <a:extLst>
              <a:ext uri="{FF2B5EF4-FFF2-40B4-BE49-F238E27FC236}">
                <a16:creationId xmlns:a16="http://schemas.microsoft.com/office/drawing/2014/main" id="{8BDD0CF3-A0BC-4A41-A9F0-E0BEF8E845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a:extLst>
              <a:ext uri="{FF2B5EF4-FFF2-40B4-BE49-F238E27FC236}">
                <a16:creationId xmlns:a16="http://schemas.microsoft.com/office/drawing/2014/main" id="{73DD8156-02AE-485B-B970-52ABC0EE012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78B0B6-A437-4748-AC64-8EB85E4C54FC}" type="slidenum">
              <a:rPr lang="en-US" altLang="en-US"/>
              <a:pPr/>
              <a:t>137</a:t>
            </a:fld>
            <a:endParaRPr lang="en-US" altLang="en-US"/>
          </a:p>
        </p:txBody>
      </p:sp>
      <p:sp>
        <p:nvSpPr>
          <p:cNvPr id="283651" name="Rectangle 7">
            <a:extLst>
              <a:ext uri="{FF2B5EF4-FFF2-40B4-BE49-F238E27FC236}">
                <a16:creationId xmlns:a16="http://schemas.microsoft.com/office/drawing/2014/main" id="{B1582D64-2D65-49C9-935F-9F8CF4B34B6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D200077-07AE-40D3-A146-D31297177F2D}" type="slidenum">
              <a:rPr lang="en-US" altLang="en-US" sz="1200">
                <a:latin typeface="Times New Roman" panose="02020603050405020304" pitchFamily="18" charset="0"/>
              </a:rPr>
              <a:pPr algn="r"/>
              <a:t>137</a:t>
            </a:fld>
            <a:endParaRPr lang="en-US" altLang="en-US" sz="1200">
              <a:latin typeface="Times New Roman" panose="02020603050405020304" pitchFamily="18" charset="0"/>
            </a:endParaRPr>
          </a:p>
        </p:txBody>
      </p:sp>
      <p:sp>
        <p:nvSpPr>
          <p:cNvPr id="283652" name="Rectangle 2">
            <a:extLst>
              <a:ext uri="{FF2B5EF4-FFF2-40B4-BE49-F238E27FC236}">
                <a16:creationId xmlns:a16="http://schemas.microsoft.com/office/drawing/2014/main" id="{EEC778A9-A568-4303-8FB9-1400CA7DAA3C}"/>
              </a:ext>
            </a:extLst>
          </p:cNvPr>
          <p:cNvSpPr>
            <a:spLocks noGrp="1" noRot="1" noChangeAspect="1" noChangeArrowheads="1" noTextEdit="1"/>
          </p:cNvSpPr>
          <p:nvPr>
            <p:ph type="sldImg"/>
          </p:nvPr>
        </p:nvSpPr>
        <p:spPr>
          <a:ln/>
        </p:spPr>
      </p:sp>
      <p:sp>
        <p:nvSpPr>
          <p:cNvPr id="283653" name="Rectangle 3">
            <a:extLst>
              <a:ext uri="{FF2B5EF4-FFF2-40B4-BE49-F238E27FC236}">
                <a16:creationId xmlns:a16="http://schemas.microsoft.com/office/drawing/2014/main" id="{45B9799E-697B-46C2-A17F-1D43E50D76C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a:extLst>
              <a:ext uri="{FF2B5EF4-FFF2-40B4-BE49-F238E27FC236}">
                <a16:creationId xmlns:a16="http://schemas.microsoft.com/office/drawing/2014/main" id="{E3C1EDC9-926D-45EB-A29C-E75951B096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D27A17-DA01-47D0-9106-5340EF46914B}" type="slidenum">
              <a:rPr lang="en-US" altLang="en-US"/>
              <a:pPr/>
              <a:t>138</a:t>
            </a:fld>
            <a:endParaRPr lang="en-US" altLang="en-US"/>
          </a:p>
        </p:txBody>
      </p:sp>
      <p:sp>
        <p:nvSpPr>
          <p:cNvPr id="285699" name="Rectangle 7">
            <a:extLst>
              <a:ext uri="{FF2B5EF4-FFF2-40B4-BE49-F238E27FC236}">
                <a16:creationId xmlns:a16="http://schemas.microsoft.com/office/drawing/2014/main" id="{A9247D44-610B-450C-AACA-07F290F27B8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4CE9261D-4C6F-4946-8AB0-4BC371788C33}" type="slidenum">
              <a:rPr lang="en-US" altLang="en-US" sz="1200">
                <a:latin typeface="Times New Roman" panose="02020603050405020304" pitchFamily="18" charset="0"/>
              </a:rPr>
              <a:pPr algn="r"/>
              <a:t>138</a:t>
            </a:fld>
            <a:endParaRPr lang="en-US" altLang="en-US" sz="1200">
              <a:latin typeface="Times New Roman" panose="02020603050405020304" pitchFamily="18" charset="0"/>
            </a:endParaRPr>
          </a:p>
        </p:txBody>
      </p:sp>
      <p:sp>
        <p:nvSpPr>
          <p:cNvPr id="285700" name="Rectangle 2">
            <a:extLst>
              <a:ext uri="{FF2B5EF4-FFF2-40B4-BE49-F238E27FC236}">
                <a16:creationId xmlns:a16="http://schemas.microsoft.com/office/drawing/2014/main" id="{FFD39E17-7650-40F9-8308-DAB7843E17D7}"/>
              </a:ext>
            </a:extLst>
          </p:cNvPr>
          <p:cNvSpPr>
            <a:spLocks noGrp="1" noRot="1" noChangeAspect="1" noChangeArrowheads="1" noTextEdit="1"/>
          </p:cNvSpPr>
          <p:nvPr>
            <p:ph type="sldImg"/>
          </p:nvPr>
        </p:nvSpPr>
        <p:spPr>
          <a:ln/>
        </p:spPr>
      </p:sp>
      <p:sp>
        <p:nvSpPr>
          <p:cNvPr id="285701" name="Rectangle 3">
            <a:extLst>
              <a:ext uri="{FF2B5EF4-FFF2-40B4-BE49-F238E27FC236}">
                <a16:creationId xmlns:a16="http://schemas.microsoft.com/office/drawing/2014/main" id="{CE0FE83C-535C-44CC-8457-FF1DF2BC9A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a:extLst>
              <a:ext uri="{FF2B5EF4-FFF2-40B4-BE49-F238E27FC236}">
                <a16:creationId xmlns:a16="http://schemas.microsoft.com/office/drawing/2014/main" id="{1EC96A1B-E45E-4F6E-9DCE-DD3E9500755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26F00D-86FE-4000-8E01-54D94F3A8DB5}" type="slidenum">
              <a:rPr lang="en-US" altLang="en-US"/>
              <a:pPr/>
              <a:t>139</a:t>
            </a:fld>
            <a:endParaRPr lang="en-US" altLang="en-US"/>
          </a:p>
        </p:txBody>
      </p:sp>
      <p:sp>
        <p:nvSpPr>
          <p:cNvPr id="287747" name="Rectangle 7">
            <a:extLst>
              <a:ext uri="{FF2B5EF4-FFF2-40B4-BE49-F238E27FC236}">
                <a16:creationId xmlns:a16="http://schemas.microsoft.com/office/drawing/2014/main" id="{6C5460A5-90AA-4EA5-9DC8-0A61D9A6119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3A103C7-3564-4E3F-B53E-068FE505C747}" type="slidenum">
              <a:rPr lang="en-US" altLang="en-US" sz="1200">
                <a:latin typeface="Times New Roman" panose="02020603050405020304" pitchFamily="18" charset="0"/>
              </a:rPr>
              <a:pPr algn="r"/>
              <a:t>139</a:t>
            </a:fld>
            <a:endParaRPr lang="en-US" altLang="en-US" sz="1200">
              <a:latin typeface="Times New Roman" panose="02020603050405020304" pitchFamily="18" charset="0"/>
            </a:endParaRPr>
          </a:p>
        </p:txBody>
      </p:sp>
      <p:sp>
        <p:nvSpPr>
          <p:cNvPr id="287748" name="Rectangle 2">
            <a:extLst>
              <a:ext uri="{FF2B5EF4-FFF2-40B4-BE49-F238E27FC236}">
                <a16:creationId xmlns:a16="http://schemas.microsoft.com/office/drawing/2014/main" id="{7BAE9217-5B15-45EF-BA96-AD8D5A70FF04}"/>
              </a:ext>
            </a:extLst>
          </p:cNvPr>
          <p:cNvSpPr>
            <a:spLocks noGrp="1" noRot="1" noChangeAspect="1" noChangeArrowheads="1" noTextEdit="1"/>
          </p:cNvSpPr>
          <p:nvPr>
            <p:ph type="sldImg"/>
          </p:nvPr>
        </p:nvSpPr>
        <p:spPr>
          <a:ln/>
        </p:spPr>
      </p:sp>
      <p:sp>
        <p:nvSpPr>
          <p:cNvPr id="287749" name="Rectangle 3">
            <a:extLst>
              <a:ext uri="{FF2B5EF4-FFF2-40B4-BE49-F238E27FC236}">
                <a16:creationId xmlns:a16="http://schemas.microsoft.com/office/drawing/2014/main" id="{7CE2FDC6-7128-469C-B32B-3A25F2943D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ABDE3A6-C3ED-466E-80D9-757C36866E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0DAA59-FC9D-49C6-A826-3B65DCF34DEE}" type="slidenum">
              <a:rPr lang="en-US" altLang="en-US"/>
              <a:pPr/>
              <a:t>14</a:t>
            </a:fld>
            <a:endParaRPr lang="en-US" altLang="en-US"/>
          </a:p>
        </p:txBody>
      </p:sp>
      <p:sp>
        <p:nvSpPr>
          <p:cNvPr id="31747" name="Rectangle 2">
            <a:extLst>
              <a:ext uri="{FF2B5EF4-FFF2-40B4-BE49-F238E27FC236}">
                <a16:creationId xmlns:a16="http://schemas.microsoft.com/office/drawing/2014/main" id="{EF3C29DD-5E57-423A-94DC-33EC9BB2D18D}"/>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48F5800-AD7C-4A93-8D51-E3F4281D8C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a:extLst>
              <a:ext uri="{FF2B5EF4-FFF2-40B4-BE49-F238E27FC236}">
                <a16:creationId xmlns:a16="http://schemas.microsoft.com/office/drawing/2014/main" id="{513B9FB3-EC3F-4326-97DD-1164D8A6933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575E6D-7572-4EBA-BC89-EC75D8E56897}" type="slidenum">
              <a:rPr lang="en-US" altLang="en-US"/>
              <a:pPr/>
              <a:t>140</a:t>
            </a:fld>
            <a:endParaRPr lang="en-US" altLang="en-US"/>
          </a:p>
        </p:txBody>
      </p:sp>
      <p:sp>
        <p:nvSpPr>
          <p:cNvPr id="289795" name="Rectangle 7">
            <a:extLst>
              <a:ext uri="{FF2B5EF4-FFF2-40B4-BE49-F238E27FC236}">
                <a16:creationId xmlns:a16="http://schemas.microsoft.com/office/drawing/2014/main" id="{0BECF4AB-60DE-41D7-97FE-A4EEA09AFEA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112A513F-DF2C-4A5C-9D2D-5C6340B70CBB}" type="slidenum">
              <a:rPr lang="en-US" altLang="en-US" sz="1200">
                <a:latin typeface="Times New Roman" panose="02020603050405020304" pitchFamily="18" charset="0"/>
              </a:rPr>
              <a:pPr algn="r"/>
              <a:t>140</a:t>
            </a:fld>
            <a:endParaRPr lang="en-US" altLang="en-US" sz="1200">
              <a:latin typeface="Times New Roman" panose="02020603050405020304" pitchFamily="18" charset="0"/>
            </a:endParaRPr>
          </a:p>
        </p:txBody>
      </p:sp>
      <p:sp>
        <p:nvSpPr>
          <p:cNvPr id="289796" name="Rectangle 2">
            <a:extLst>
              <a:ext uri="{FF2B5EF4-FFF2-40B4-BE49-F238E27FC236}">
                <a16:creationId xmlns:a16="http://schemas.microsoft.com/office/drawing/2014/main" id="{3E4ED40F-03D8-4688-8C2F-A360FA672E11}"/>
              </a:ext>
            </a:extLst>
          </p:cNvPr>
          <p:cNvSpPr>
            <a:spLocks noGrp="1" noRot="1" noChangeAspect="1" noChangeArrowheads="1" noTextEdit="1"/>
          </p:cNvSpPr>
          <p:nvPr>
            <p:ph type="sldImg"/>
          </p:nvPr>
        </p:nvSpPr>
        <p:spPr>
          <a:ln/>
        </p:spPr>
      </p:sp>
      <p:sp>
        <p:nvSpPr>
          <p:cNvPr id="289797" name="Rectangle 3">
            <a:extLst>
              <a:ext uri="{FF2B5EF4-FFF2-40B4-BE49-F238E27FC236}">
                <a16:creationId xmlns:a16="http://schemas.microsoft.com/office/drawing/2014/main" id="{AADF6C12-DB63-4EF1-BCA7-D914B84CAA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a:extLst>
              <a:ext uri="{FF2B5EF4-FFF2-40B4-BE49-F238E27FC236}">
                <a16:creationId xmlns:a16="http://schemas.microsoft.com/office/drawing/2014/main" id="{E4C41FAF-6A88-496A-A646-CE4CADAFC8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397B33A-ECE0-4E86-9741-EFB2945A2F5A}" type="slidenum">
              <a:rPr lang="en-US" altLang="en-US"/>
              <a:pPr/>
              <a:t>141</a:t>
            </a:fld>
            <a:endParaRPr lang="en-US" altLang="en-US"/>
          </a:p>
        </p:txBody>
      </p:sp>
      <p:sp>
        <p:nvSpPr>
          <p:cNvPr id="291843" name="Rectangle 7">
            <a:extLst>
              <a:ext uri="{FF2B5EF4-FFF2-40B4-BE49-F238E27FC236}">
                <a16:creationId xmlns:a16="http://schemas.microsoft.com/office/drawing/2014/main" id="{8A40ADF2-901B-40A2-8D0B-CC92F0D22BA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CCD6A35-54A2-45C1-8A30-B1E7B9DB022C}" type="slidenum">
              <a:rPr lang="en-US" altLang="en-US" sz="1200">
                <a:latin typeface="Times New Roman" panose="02020603050405020304" pitchFamily="18" charset="0"/>
              </a:rPr>
              <a:pPr algn="r"/>
              <a:t>141</a:t>
            </a:fld>
            <a:endParaRPr lang="en-US" altLang="en-US" sz="1200">
              <a:latin typeface="Times New Roman" panose="02020603050405020304" pitchFamily="18" charset="0"/>
            </a:endParaRPr>
          </a:p>
        </p:txBody>
      </p:sp>
      <p:sp>
        <p:nvSpPr>
          <p:cNvPr id="291844" name="Rectangle 2">
            <a:extLst>
              <a:ext uri="{FF2B5EF4-FFF2-40B4-BE49-F238E27FC236}">
                <a16:creationId xmlns:a16="http://schemas.microsoft.com/office/drawing/2014/main" id="{722FB443-EC8C-47FD-800B-D2A96C0E5863}"/>
              </a:ext>
            </a:extLst>
          </p:cNvPr>
          <p:cNvSpPr>
            <a:spLocks noGrp="1" noRot="1" noChangeAspect="1" noChangeArrowheads="1" noTextEdit="1"/>
          </p:cNvSpPr>
          <p:nvPr>
            <p:ph type="sldImg"/>
          </p:nvPr>
        </p:nvSpPr>
        <p:spPr>
          <a:ln/>
        </p:spPr>
      </p:sp>
      <p:sp>
        <p:nvSpPr>
          <p:cNvPr id="291845" name="Rectangle 3">
            <a:extLst>
              <a:ext uri="{FF2B5EF4-FFF2-40B4-BE49-F238E27FC236}">
                <a16:creationId xmlns:a16="http://schemas.microsoft.com/office/drawing/2014/main" id="{89B9042A-9619-434E-B248-DA3B933FB2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a:extLst>
              <a:ext uri="{FF2B5EF4-FFF2-40B4-BE49-F238E27FC236}">
                <a16:creationId xmlns:a16="http://schemas.microsoft.com/office/drawing/2014/main" id="{8B1C06F5-6EED-48C0-B8AE-02D40E9D300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FAB4CE-578F-496F-8CA9-BF1053CF8069}" type="slidenum">
              <a:rPr lang="en-US" altLang="en-US"/>
              <a:pPr/>
              <a:t>142</a:t>
            </a:fld>
            <a:endParaRPr lang="en-US" altLang="en-US"/>
          </a:p>
        </p:txBody>
      </p:sp>
      <p:sp>
        <p:nvSpPr>
          <p:cNvPr id="293891" name="Rectangle 7">
            <a:extLst>
              <a:ext uri="{FF2B5EF4-FFF2-40B4-BE49-F238E27FC236}">
                <a16:creationId xmlns:a16="http://schemas.microsoft.com/office/drawing/2014/main" id="{FAFDBCFE-A087-4EEC-AC8F-4252169B65D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F6CE049-3947-4CBA-8179-3D6506E53D90}" type="slidenum">
              <a:rPr lang="en-US" altLang="en-US" sz="1200">
                <a:latin typeface="Times New Roman" panose="02020603050405020304" pitchFamily="18" charset="0"/>
              </a:rPr>
              <a:pPr algn="r"/>
              <a:t>142</a:t>
            </a:fld>
            <a:endParaRPr lang="en-US" altLang="en-US" sz="1200">
              <a:latin typeface="Times New Roman" panose="02020603050405020304" pitchFamily="18" charset="0"/>
            </a:endParaRPr>
          </a:p>
        </p:txBody>
      </p:sp>
      <p:sp>
        <p:nvSpPr>
          <p:cNvPr id="293892" name="Rectangle 2">
            <a:extLst>
              <a:ext uri="{FF2B5EF4-FFF2-40B4-BE49-F238E27FC236}">
                <a16:creationId xmlns:a16="http://schemas.microsoft.com/office/drawing/2014/main" id="{85D89357-9B59-4A25-89CE-E0F204FDB3FD}"/>
              </a:ext>
            </a:extLst>
          </p:cNvPr>
          <p:cNvSpPr>
            <a:spLocks noGrp="1" noRot="1" noChangeAspect="1" noChangeArrowheads="1" noTextEdit="1"/>
          </p:cNvSpPr>
          <p:nvPr>
            <p:ph type="sldImg"/>
          </p:nvPr>
        </p:nvSpPr>
        <p:spPr>
          <a:ln/>
        </p:spPr>
      </p:sp>
      <p:sp>
        <p:nvSpPr>
          <p:cNvPr id="293893" name="Rectangle 3">
            <a:extLst>
              <a:ext uri="{FF2B5EF4-FFF2-40B4-BE49-F238E27FC236}">
                <a16:creationId xmlns:a16="http://schemas.microsoft.com/office/drawing/2014/main" id="{3F02AD70-9747-4134-900A-7B91BD1C75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a:extLst>
              <a:ext uri="{FF2B5EF4-FFF2-40B4-BE49-F238E27FC236}">
                <a16:creationId xmlns:a16="http://schemas.microsoft.com/office/drawing/2014/main" id="{035D8859-976A-40D6-8CB8-4CD8B1B5983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2A1E05-0CAC-4AA2-A1AD-94681718EC8C}" type="slidenum">
              <a:rPr lang="en-US" altLang="en-US"/>
              <a:pPr/>
              <a:t>143</a:t>
            </a:fld>
            <a:endParaRPr lang="en-US" altLang="en-US"/>
          </a:p>
        </p:txBody>
      </p:sp>
      <p:sp>
        <p:nvSpPr>
          <p:cNvPr id="295939" name="Rectangle 7">
            <a:extLst>
              <a:ext uri="{FF2B5EF4-FFF2-40B4-BE49-F238E27FC236}">
                <a16:creationId xmlns:a16="http://schemas.microsoft.com/office/drawing/2014/main" id="{BEFB4219-F3DD-46B2-90A4-3458249E95E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D3CDCCD9-50E6-4190-B053-544DF845A598}" type="slidenum">
              <a:rPr lang="en-US" altLang="en-US" sz="1200">
                <a:latin typeface="Times New Roman" panose="02020603050405020304" pitchFamily="18" charset="0"/>
              </a:rPr>
              <a:pPr algn="r"/>
              <a:t>143</a:t>
            </a:fld>
            <a:endParaRPr lang="en-US" altLang="en-US" sz="1200">
              <a:latin typeface="Times New Roman" panose="02020603050405020304" pitchFamily="18" charset="0"/>
            </a:endParaRPr>
          </a:p>
        </p:txBody>
      </p:sp>
      <p:sp>
        <p:nvSpPr>
          <p:cNvPr id="295940" name="Rectangle 2">
            <a:extLst>
              <a:ext uri="{FF2B5EF4-FFF2-40B4-BE49-F238E27FC236}">
                <a16:creationId xmlns:a16="http://schemas.microsoft.com/office/drawing/2014/main" id="{550A00D2-C62E-4415-ADAB-C0E99E9A0C1C}"/>
              </a:ext>
            </a:extLst>
          </p:cNvPr>
          <p:cNvSpPr>
            <a:spLocks noGrp="1" noRot="1" noChangeAspect="1" noChangeArrowheads="1" noTextEdit="1"/>
          </p:cNvSpPr>
          <p:nvPr>
            <p:ph type="sldImg"/>
          </p:nvPr>
        </p:nvSpPr>
        <p:spPr>
          <a:ln/>
        </p:spPr>
      </p:sp>
      <p:sp>
        <p:nvSpPr>
          <p:cNvPr id="295941" name="Rectangle 3">
            <a:extLst>
              <a:ext uri="{FF2B5EF4-FFF2-40B4-BE49-F238E27FC236}">
                <a16:creationId xmlns:a16="http://schemas.microsoft.com/office/drawing/2014/main" id="{98EE67EC-2EDE-4BD1-83DF-22A16829CF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a:extLst>
              <a:ext uri="{FF2B5EF4-FFF2-40B4-BE49-F238E27FC236}">
                <a16:creationId xmlns:a16="http://schemas.microsoft.com/office/drawing/2014/main" id="{9F715084-3331-4F04-9376-78204DE097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7F195C-24C5-45F4-8A11-8542298802D9}" type="slidenum">
              <a:rPr lang="en-US" altLang="en-US"/>
              <a:pPr/>
              <a:t>144</a:t>
            </a:fld>
            <a:endParaRPr lang="en-US" altLang="en-US"/>
          </a:p>
        </p:txBody>
      </p:sp>
      <p:sp>
        <p:nvSpPr>
          <p:cNvPr id="297987" name="Rectangle 7">
            <a:extLst>
              <a:ext uri="{FF2B5EF4-FFF2-40B4-BE49-F238E27FC236}">
                <a16:creationId xmlns:a16="http://schemas.microsoft.com/office/drawing/2014/main" id="{CD855511-E7E8-45C9-B45D-A44CB55B7FF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AB0454DA-993C-49C6-9FB9-045AA5238CA1}" type="slidenum">
              <a:rPr lang="en-US" altLang="en-US" sz="1200">
                <a:latin typeface="Times New Roman" panose="02020603050405020304" pitchFamily="18" charset="0"/>
              </a:rPr>
              <a:pPr algn="r"/>
              <a:t>144</a:t>
            </a:fld>
            <a:endParaRPr lang="en-US" altLang="en-US" sz="1200">
              <a:latin typeface="Times New Roman" panose="02020603050405020304" pitchFamily="18" charset="0"/>
            </a:endParaRPr>
          </a:p>
        </p:txBody>
      </p:sp>
      <p:sp>
        <p:nvSpPr>
          <p:cNvPr id="297988" name="Rectangle 2">
            <a:extLst>
              <a:ext uri="{FF2B5EF4-FFF2-40B4-BE49-F238E27FC236}">
                <a16:creationId xmlns:a16="http://schemas.microsoft.com/office/drawing/2014/main" id="{763761AB-434E-463D-8A37-D531567AD55D}"/>
              </a:ext>
            </a:extLst>
          </p:cNvPr>
          <p:cNvSpPr>
            <a:spLocks noGrp="1" noRot="1" noChangeAspect="1" noChangeArrowheads="1" noTextEdit="1"/>
          </p:cNvSpPr>
          <p:nvPr>
            <p:ph type="sldImg"/>
          </p:nvPr>
        </p:nvSpPr>
        <p:spPr>
          <a:ln/>
        </p:spPr>
      </p:sp>
      <p:sp>
        <p:nvSpPr>
          <p:cNvPr id="297989" name="Rectangle 3">
            <a:extLst>
              <a:ext uri="{FF2B5EF4-FFF2-40B4-BE49-F238E27FC236}">
                <a16:creationId xmlns:a16="http://schemas.microsoft.com/office/drawing/2014/main" id="{04C749B4-023E-4382-89FB-C6BD0C1BB8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a:extLst>
              <a:ext uri="{FF2B5EF4-FFF2-40B4-BE49-F238E27FC236}">
                <a16:creationId xmlns:a16="http://schemas.microsoft.com/office/drawing/2014/main" id="{A2FB398A-BB0B-447F-B83E-0940D70EB4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E31B24-1B53-4F00-9249-61259004658D}" type="slidenum">
              <a:rPr lang="en-US" altLang="en-US"/>
              <a:pPr/>
              <a:t>145</a:t>
            </a:fld>
            <a:endParaRPr lang="en-US" altLang="en-US"/>
          </a:p>
        </p:txBody>
      </p:sp>
      <p:sp>
        <p:nvSpPr>
          <p:cNvPr id="300035" name="Rectangle 7">
            <a:extLst>
              <a:ext uri="{FF2B5EF4-FFF2-40B4-BE49-F238E27FC236}">
                <a16:creationId xmlns:a16="http://schemas.microsoft.com/office/drawing/2014/main" id="{EF916804-DB59-4847-A8FD-E0CD366AA2B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328B0DF7-C205-4682-8EA9-0FFDD7F0B899}" type="slidenum">
              <a:rPr lang="en-US" altLang="en-US" sz="1200">
                <a:latin typeface="Times New Roman" panose="02020603050405020304" pitchFamily="18" charset="0"/>
              </a:rPr>
              <a:pPr algn="r"/>
              <a:t>145</a:t>
            </a:fld>
            <a:endParaRPr lang="en-US" altLang="en-US" sz="1200">
              <a:latin typeface="Times New Roman" panose="02020603050405020304" pitchFamily="18" charset="0"/>
            </a:endParaRPr>
          </a:p>
        </p:txBody>
      </p:sp>
      <p:sp>
        <p:nvSpPr>
          <p:cNvPr id="300036" name="Rectangle 2">
            <a:extLst>
              <a:ext uri="{FF2B5EF4-FFF2-40B4-BE49-F238E27FC236}">
                <a16:creationId xmlns:a16="http://schemas.microsoft.com/office/drawing/2014/main" id="{C23B8A11-A2C1-4D5B-915A-F32A31AF5938}"/>
              </a:ext>
            </a:extLst>
          </p:cNvPr>
          <p:cNvSpPr>
            <a:spLocks noGrp="1" noRot="1" noChangeAspect="1" noChangeArrowheads="1" noTextEdit="1"/>
          </p:cNvSpPr>
          <p:nvPr>
            <p:ph type="sldImg"/>
          </p:nvPr>
        </p:nvSpPr>
        <p:spPr>
          <a:ln/>
        </p:spPr>
      </p:sp>
      <p:sp>
        <p:nvSpPr>
          <p:cNvPr id="300037" name="Rectangle 3">
            <a:extLst>
              <a:ext uri="{FF2B5EF4-FFF2-40B4-BE49-F238E27FC236}">
                <a16:creationId xmlns:a16="http://schemas.microsoft.com/office/drawing/2014/main" id="{287E8219-3139-422C-9F61-AD7C1AEA48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a:extLst>
              <a:ext uri="{FF2B5EF4-FFF2-40B4-BE49-F238E27FC236}">
                <a16:creationId xmlns:a16="http://schemas.microsoft.com/office/drawing/2014/main" id="{CA842D6D-1817-42B9-9798-8AE84ECBBF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80D818-8BDE-4870-858B-DB3F1BE925A5}" type="slidenum">
              <a:rPr lang="en-US" altLang="en-US"/>
              <a:pPr/>
              <a:t>146</a:t>
            </a:fld>
            <a:endParaRPr lang="en-US" altLang="en-US"/>
          </a:p>
        </p:txBody>
      </p:sp>
      <p:sp>
        <p:nvSpPr>
          <p:cNvPr id="302083" name="Rectangle 7">
            <a:extLst>
              <a:ext uri="{FF2B5EF4-FFF2-40B4-BE49-F238E27FC236}">
                <a16:creationId xmlns:a16="http://schemas.microsoft.com/office/drawing/2014/main" id="{537C41E0-B836-4E4F-BB8E-753E26FB0CA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52B719D3-0CB6-4412-9563-BE731E20D98B}" type="slidenum">
              <a:rPr lang="en-US" altLang="en-US" sz="1200">
                <a:latin typeface="Times New Roman" panose="02020603050405020304" pitchFamily="18" charset="0"/>
              </a:rPr>
              <a:pPr algn="r"/>
              <a:t>146</a:t>
            </a:fld>
            <a:endParaRPr lang="en-US" altLang="en-US" sz="1200">
              <a:latin typeface="Times New Roman" panose="02020603050405020304" pitchFamily="18" charset="0"/>
            </a:endParaRPr>
          </a:p>
        </p:txBody>
      </p:sp>
      <p:sp>
        <p:nvSpPr>
          <p:cNvPr id="302084" name="Rectangle 2">
            <a:extLst>
              <a:ext uri="{FF2B5EF4-FFF2-40B4-BE49-F238E27FC236}">
                <a16:creationId xmlns:a16="http://schemas.microsoft.com/office/drawing/2014/main" id="{EF209631-7763-4091-B5C8-472D6D4A9CB1}"/>
              </a:ext>
            </a:extLst>
          </p:cNvPr>
          <p:cNvSpPr>
            <a:spLocks noGrp="1" noRot="1" noChangeAspect="1" noChangeArrowheads="1" noTextEdit="1"/>
          </p:cNvSpPr>
          <p:nvPr>
            <p:ph type="sldImg"/>
          </p:nvPr>
        </p:nvSpPr>
        <p:spPr>
          <a:ln/>
        </p:spPr>
      </p:sp>
      <p:sp>
        <p:nvSpPr>
          <p:cNvPr id="302085" name="Rectangle 3">
            <a:extLst>
              <a:ext uri="{FF2B5EF4-FFF2-40B4-BE49-F238E27FC236}">
                <a16:creationId xmlns:a16="http://schemas.microsoft.com/office/drawing/2014/main" id="{0E1D7FF3-2EA2-4F01-A3D9-90BACD1ADD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a:extLst>
              <a:ext uri="{FF2B5EF4-FFF2-40B4-BE49-F238E27FC236}">
                <a16:creationId xmlns:a16="http://schemas.microsoft.com/office/drawing/2014/main" id="{B777489A-445C-4012-9550-1AFF55D5D73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767662-3116-4E1C-8A15-15CFA0E53BFA}" type="slidenum">
              <a:rPr lang="en-US" altLang="en-US"/>
              <a:pPr/>
              <a:t>147</a:t>
            </a:fld>
            <a:endParaRPr lang="en-US" altLang="en-US"/>
          </a:p>
        </p:txBody>
      </p:sp>
      <p:sp>
        <p:nvSpPr>
          <p:cNvPr id="304131" name="Rectangle 7">
            <a:extLst>
              <a:ext uri="{FF2B5EF4-FFF2-40B4-BE49-F238E27FC236}">
                <a16:creationId xmlns:a16="http://schemas.microsoft.com/office/drawing/2014/main" id="{5FC1702E-A664-45AF-8062-F08898485F8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1EEC3502-1E48-4078-A2D8-975424BC54E1}" type="slidenum">
              <a:rPr lang="en-US" altLang="en-US" sz="1200">
                <a:latin typeface="Times New Roman" panose="02020603050405020304" pitchFamily="18" charset="0"/>
              </a:rPr>
              <a:pPr algn="r"/>
              <a:t>147</a:t>
            </a:fld>
            <a:endParaRPr lang="en-US" altLang="en-US" sz="1200">
              <a:latin typeface="Times New Roman" panose="02020603050405020304" pitchFamily="18" charset="0"/>
            </a:endParaRPr>
          </a:p>
        </p:txBody>
      </p:sp>
      <p:sp>
        <p:nvSpPr>
          <p:cNvPr id="304132" name="Rectangle 2">
            <a:extLst>
              <a:ext uri="{FF2B5EF4-FFF2-40B4-BE49-F238E27FC236}">
                <a16:creationId xmlns:a16="http://schemas.microsoft.com/office/drawing/2014/main" id="{6970A222-0B33-4CFD-A508-5A525367C216}"/>
              </a:ext>
            </a:extLst>
          </p:cNvPr>
          <p:cNvSpPr>
            <a:spLocks noGrp="1" noRot="1" noChangeAspect="1" noChangeArrowheads="1" noTextEdit="1"/>
          </p:cNvSpPr>
          <p:nvPr>
            <p:ph type="sldImg"/>
          </p:nvPr>
        </p:nvSpPr>
        <p:spPr>
          <a:ln/>
        </p:spPr>
      </p:sp>
      <p:sp>
        <p:nvSpPr>
          <p:cNvPr id="304133" name="Rectangle 3">
            <a:extLst>
              <a:ext uri="{FF2B5EF4-FFF2-40B4-BE49-F238E27FC236}">
                <a16:creationId xmlns:a16="http://schemas.microsoft.com/office/drawing/2014/main" id="{690F6710-FC7E-4A41-8901-62F9151C33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a:extLst>
              <a:ext uri="{FF2B5EF4-FFF2-40B4-BE49-F238E27FC236}">
                <a16:creationId xmlns:a16="http://schemas.microsoft.com/office/drawing/2014/main" id="{4FB897A7-3531-46E0-B989-EF53B39C6E2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BC3A49-FE30-4CEB-BA67-1BB914271DE8}" type="slidenum">
              <a:rPr lang="en-US" altLang="en-US"/>
              <a:pPr/>
              <a:t>148</a:t>
            </a:fld>
            <a:endParaRPr lang="en-US" altLang="en-US"/>
          </a:p>
        </p:txBody>
      </p:sp>
      <p:sp>
        <p:nvSpPr>
          <p:cNvPr id="306179" name="Rectangle 7">
            <a:extLst>
              <a:ext uri="{FF2B5EF4-FFF2-40B4-BE49-F238E27FC236}">
                <a16:creationId xmlns:a16="http://schemas.microsoft.com/office/drawing/2014/main" id="{639FB3DF-D159-4073-BCE6-78C7D810691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5C01325-DEFD-4AA9-9660-2759153D3FAF}" type="slidenum">
              <a:rPr lang="en-US" altLang="en-US" sz="1200">
                <a:latin typeface="Times New Roman" panose="02020603050405020304" pitchFamily="18" charset="0"/>
              </a:rPr>
              <a:pPr algn="r"/>
              <a:t>148</a:t>
            </a:fld>
            <a:endParaRPr lang="en-US" altLang="en-US" sz="1200">
              <a:latin typeface="Times New Roman" panose="02020603050405020304" pitchFamily="18" charset="0"/>
            </a:endParaRPr>
          </a:p>
        </p:txBody>
      </p:sp>
      <p:sp>
        <p:nvSpPr>
          <p:cNvPr id="306180" name="Rectangle 2">
            <a:extLst>
              <a:ext uri="{FF2B5EF4-FFF2-40B4-BE49-F238E27FC236}">
                <a16:creationId xmlns:a16="http://schemas.microsoft.com/office/drawing/2014/main" id="{585BD128-FD5E-4C61-9174-4CC1B87009EA}"/>
              </a:ext>
            </a:extLst>
          </p:cNvPr>
          <p:cNvSpPr>
            <a:spLocks noGrp="1" noRot="1" noChangeAspect="1" noChangeArrowheads="1" noTextEdit="1"/>
          </p:cNvSpPr>
          <p:nvPr>
            <p:ph type="sldImg"/>
          </p:nvPr>
        </p:nvSpPr>
        <p:spPr>
          <a:ln/>
        </p:spPr>
      </p:sp>
      <p:sp>
        <p:nvSpPr>
          <p:cNvPr id="306181" name="Rectangle 3">
            <a:extLst>
              <a:ext uri="{FF2B5EF4-FFF2-40B4-BE49-F238E27FC236}">
                <a16:creationId xmlns:a16="http://schemas.microsoft.com/office/drawing/2014/main" id="{56DF6DD6-C98E-4C1A-AD42-224133F54B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a:extLst>
              <a:ext uri="{FF2B5EF4-FFF2-40B4-BE49-F238E27FC236}">
                <a16:creationId xmlns:a16="http://schemas.microsoft.com/office/drawing/2014/main" id="{D0AD44D7-9166-4667-B1CE-15107B4F64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B7141E-67FF-4914-94DF-F4C84FBE096F}" type="slidenum">
              <a:rPr lang="en-US" altLang="en-US"/>
              <a:pPr/>
              <a:t>149</a:t>
            </a:fld>
            <a:endParaRPr lang="en-US" altLang="en-US"/>
          </a:p>
        </p:txBody>
      </p:sp>
      <p:sp>
        <p:nvSpPr>
          <p:cNvPr id="308227" name="Rectangle 7">
            <a:extLst>
              <a:ext uri="{FF2B5EF4-FFF2-40B4-BE49-F238E27FC236}">
                <a16:creationId xmlns:a16="http://schemas.microsoft.com/office/drawing/2014/main" id="{92CB2575-53BF-4DBD-BC88-CD56D45CE0C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CBBCEF4-09F1-46D3-ABB3-229850FF58B3}" type="slidenum">
              <a:rPr lang="en-US" altLang="en-US" sz="1200">
                <a:latin typeface="Times New Roman" panose="02020603050405020304" pitchFamily="18" charset="0"/>
              </a:rPr>
              <a:pPr algn="r"/>
              <a:t>149</a:t>
            </a:fld>
            <a:endParaRPr lang="en-US" altLang="en-US" sz="1200">
              <a:latin typeface="Times New Roman" panose="02020603050405020304" pitchFamily="18" charset="0"/>
            </a:endParaRPr>
          </a:p>
        </p:txBody>
      </p:sp>
      <p:sp>
        <p:nvSpPr>
          <p:cNvPr id="308228" name="Rectangle 2">
            <a:extLst>
              <a:ext uri="{FF2B5EF4-FFF2-40B4-BE49-F238E27FC236}">
                <a16:creationId xmlns:a16="http://schemas.microsoft.com/office/drawing/2014/main" id="{18BE09FF-5F2F-4AA2-9F37-3ED4EA517194}"/>
              </a:ext>
            </a:extLst>
          </p:cNvPr>
          <p:cNvSpPr>
            <a:spLocks noGrp="1" noRot="1" noChangeAspect="1" noChangeArrowheads="1" noTextEdit="1"/>
          </p:cNvSpPr>
          <p:nvPr>
            <p:ph type="sldImg"/>
          </p:nvPr>
        </p:nvSpPr>
        <p:spPr>
          <a:ln/>
        </p:spPr>
      </p:sp>
      <p:sp>
        <p:nvSpPr>
          <p:cNvPr id="308229" name="Rectangle 3">
            <a:extLst>
              <a:ext uri="{FF2B5EF4-FFF2-40B4-BE49-F238E27FC236}">
                <a16:creationId xmlns:a16="http://schemas.microsoft.com/office/drawing/2014/main" id="{87784F98-4B96-4648-B9AF-449F1D296D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97ABD2B-7ECE-40D5-9E70-08359CAD42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BB9957-147D-4795-9C8C-379F022F01EC}" type="slidenum">
              <a:rPr lang="en-US" altLang="en-US"/>
              <a:pPr/>
              <a:t>15</a:t>
            </a:fld>
            <a:endParaRPr lang="en-US" altLang="en-US"/>
          </a:p>
        </p:txBody>
      </p:sp>
      <p:sp>
        <p:nvSpPr>
          <p:cNvPr id="33795" name="Rectangle 2">
            <a:extLst>
              <a:ext uri="{FF2B5EF4-FFF2-40B4-BE49-F238E27FC236}">
                <a16:creationId xmlns:a16="http://schemas.microsoft.com/office/drawing/2014/main" id="{12F89656-3EC5-4F50-9450-BA868172743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9A2A98DA-2ECE-4629-B141-43AEC4D94A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a:extLst>
              <a:ext uri="{FF2B5EF4-FFF2-40B4-BE49-F238E27FC236}">
                <a16:creationId xmlns:a16="http://schemas.microsoft.com/office/drawing/2014/main" id="{7D2F5F66-0FB8-4F11-A3D8-A27B81F443E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6D0D02-CB86-4C07-AF36-F0426FDA5532}" type="slidenum">
              <a:rPr lang="en-US" altLang="en-US"/>
              <a:pPr/>
              <a:t>150</a:t>
            </a:fld>
            <a:endParaRPr lang="en-US" altLang="en-US"/>
          </a:p>
        </p:txBody>
      </p:sp>
      <p:sp>
        <p:nvSpPr>
          <p:cNvPr id="310275" name="Rectangle 7">
            <a:extLst>
              <a:ext uri="{FF2B5EF4-FFF2-40B4-BE49-F238E27FC236}">
                <a16:creationId xmlns:a16="http://schemas.microsoft.com/office/drawing/2014/main" id="{AC31014E-F319-41D6-836C-810A8EBF813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FF57549-ADB0-47CB-92CB-30A8522FF8E0}" type="slidenum">
              <a:rPr lang="en-US" altLang="en-US" sz="1200">
                <a:latin typeface="Times New Roman" panose="02020603050405020304" pitchFamily="18" charset="0"/>
              </a:rPr>
              <a:pPr algn="r"/>
              <a:t>150</a:t>
            </a:fld>
            <a:endParaRPr lang="en-US" altLang="en-US" sz="1200">
              <a:latin typeface="Times New Roman" panose="02020603050405020304" pitchFamily="18" charset="0"/>
            </a:endParaRPr>
          </a:p>
        </p:txBody>
      </p:sp>
      <p:sp>
        <p:nvSpPr>
          <p:cNvPr id="310276" name="Rectangle 2">
            <a:extLst>
              <a:ext uri="{FF2B5EF4-FFF2-40B4-BE49-F238E27FC236}">
                <a16:creationId xmlns:a16="http://schemas.microsoft.com/office/drawing/2014/main" id="{80E7551A-BB81-4435-BE92-7064E162AAA2}"/>
              </a:ext>
            </a:extLst>
          </p:cNvPr>
          <p:cNvSpPr>
            <a:spLocks noGrp="1" noRot="1" noChangeAspect="1" noChangeArrowheads="1" noTextEdit="1"/>
          </p:cNvSpPr>
          <p:nvPr>
            <p:ph type="sldImg"/>
          </p:nvPr>
        </p:nvSpPr>
        <p:spPr>
          <a:ln/>
        </p:spPr>
      </p:sp>
      <p:sp>
        <p:nvSpPr>
          <p:cNvPr id="310277" name="Rectangle 3">
            <a:extLst>
              <a:ext uri="{FF2B5EF4-FFF2-40B4-BE49-F238E27FC236}">
                <a16:creationId xmlns:a16="http://schemas.microsoft.com/office/drawing/2014/main" id="{DEA938F6-7675-41A9-BF46-8B9CC224DD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a:extLst>
              <a:ext uri="{FF2B5EF4-FFF2-40B4-BE49-F238E27FC236}">
                <a16:creationId xmlns:a16="http://schemas.microsoft.com/office/drawing/2014/main" id="{3F062BDF-2370-4A2D-951E-86F3582EA48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FC3A20-ECCC-46BA-B71C-39BB9899E28B}" type="slidenum">
              <a:rPr lang="en-US" altLang="en-US"/>
              <a:pPr/>
              <a:t>151</a:t>
            </a:fld>
            <a:endParaRPr lang="en-US" altLang="en-US"/>
          </a:p>
        </p:txBody>
      </p:sp>
      <p:sp>
        <p:nvSpPr>
          <p:cNvPr id="312323" name="Rectangle 7">
            <a:extLst>
              <a:ext uri="{FF2B5EF4-FFF2-40B4-BE49-F238E27FC236}">
                <a16:creationId xmlns:a16="http://schemas.microsoft.com/office/drawing/2014/main" id="{D1833678-C64C-40E4-849A-70968859623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6682A01C-893A-4309-BA5A-3D2B665EAD75}" type="slidenum">
              <a:rPr lang="en-US" altLang="en-US" sz="1200">
                <a:latin typeface="Times New Roman" panose="02020603050405020304" pitchFamily="18" charset="0"/>
              </a:rPr>
              <a:pPr algn="r"/>
              <a:t>151</a:t>
            </a:fld>
            <a:endParaRPr lang="en-US" altLang="en-US" sz="1200">
              <a:latin typeface="Times New Roman" panose="02020603050405020304" pitchFamily="18" charset="0"/>
            </a:endParaRPr>
          </a:p>
        </p:txBody>
      </p:sp>
      <p:sp>
        <p:nvSpPr>
          <p:cNvPr id="312324" name="Rectangle 2">
            <a:extLst>
              <a:ext uri="{FF2B5EF4-FFF2-40B4-BE49-F238E27FC236}">
                <a16:creationId xmlns:a16="http://schemas.microsoft.com/office/drawing/2014/main" id="{119C60F7-2C20-4F06-A9D6-516A94D96D41}"/>
              </a:ext>
            </a:extLst>
          </p:cNvPr>
          <p:cNvSpPr>
            <a:spLocks noGrp="1" noRot="1" noChangeAspect="1" noChangeArrowheads="1" noTextEdit="1"/>
          </p:cNvSpPr>
          <p:nvPr>
            <p:ph type="sldImg"/>
          </p:nvPr>
        </p:nvSpPr>
        <p:spPr>
          <a:ln/>
        </p:spPr>
      </p:sp>
      <p:sp>
        <p:nvSpPr>
          <p:cNvPr id="312325" name="Rectangle 3">
            <a:extLst>
              <a:ext uri="{FF2B5EF4-FFF2-40B4-BE49-F238E27FC236}">
                <a16:creationId xmlns:a16="http://schemas.microsoft.com/office/drawing/2014/main" id="{8C341265-67DF-46A2-A162-4BB06019C8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a:extLst>
              <a:ext uri="{FF2B5EF4-FFF2-40B4-BE49-F238E27FC236}">
                <a16:creationId xmlns:a16="http://schemas.microsoft.com/office/drawing/2014/main" id="{0E2D819C-2720-4A76-8FA7-265C4A86FB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64E5FC-A87A-4544-A9D3-F08472E91DC6}" type="slidenum">
              <a:rPr lang="en-US" altLang="en-US"/>
              <a:pPr/>
              <a:t>152</a:t>
            </a:fld>
            <a:endParaRPr lang="en-US" altLang="en-US"/>
          </a:p>
        </p:txBody>
      </p:sp>
      <p:sp>
        <p:nvSpPr>
          <p:cNvPr id="314371" name="Rectangle 7">
            <a:extLst>
              <a:ext uri="{FF2B5EF4-FFF2-40B4-BE49-F238E27FC236}">
                <a16:creationId xmlns:a16="http://schemas.microsoft.com/office/drawing/2014/main" id="{56C13321-D3AA-4673-89AD-7BD5656BBC4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C0D4E155-A709-41FA-8F49-3AA07868B718}" type="slidenum">
              <a:rPr lang="en-US" altLang="en-US" sz="1200">
                <a:latin typeface="Times New Roman" panose="02020603050405020304" pitchFamily="18" charset="0"/>
              </a:rPr>
              <a:pPr algn="r"/>
              <a:t>152</a:t>
            </a:fld>
            <a:endParaRPr lang="en-US" altLang="en-US" sz="1200">
              <a:latin typeface="Times New Roman" panose="02020603050405020304" pitchFamily="18" charset="0"/>
            </a:endParaRPr>
          </a:p>
        </p:txBody>
      </p:sp>
      <p:sp>
        <p:nvSpPr>
          <p:cNvPr id="314372" name="Rectangle 2">
            <a:extLst>
              <a:ext uri="{FF2B5EF4-FFF2-40B4-BE49-F238E27FC236}">
                <a16:creationId xmlns:a16="http://schemas.microsoft.com/office/drawing/2014/main" id="{EE485A40-EE0C-467D-AC7B-CCD93617FED2}"/>
              </a:ext>
            </a:extLst>
          </p:cNvPr>
          <p:cNvSpPr>
            <a:spLocks noGrp="1" noRot="1" noChangeAspect="1" noChangeArrowheads="1" noTextEdit="1"/>
          </p:cNvSpPr>
          <p:nvPr>
            <p:ph type="sldImg"/>
          </p:nvPr>
        </p:nvSpPr>
        <p:spPr>
          <a:ln/>
        </p:spPr>
      </p:sp>
      <p:sp>
        <p:nvSpPr>
          <p:cNvPr id="314373" name="Rectangle 3">
            <a:extLst>
              <a:ext uri="{FF2B5EF4-FFF2-40B4-BE49-F238E27FC236}">
                <a16:creationId xmlns:a16="http://schemas.microsoft.com/office/drawing/2014/main" id="{36EC205C-BEA9-4128-BFED-AA3BD92DE6E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a:extLst>
              <a:ext uri="{FF2B5EF4-FFF2-40B4-BE49-F238E27FC236}">
                <a16:creationId xmlns:a16="http://schemas.microsoft.com/office/drawing/2014/main" id="{6D643819-ED3D-471F-97E3-AD0938034F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8517EF-8A37-4B76-A094-E9F3027A51DC}" type="slidenum">
              <a:rPr lang="en-US" altLang="en-US"/>
              <a:pPr/>
              <a:t>153</a:t>
            </a:fld>
            <a:endParaRPr lang="en-US" altLang="en-US"/>
          </a:p>
        </p:txBody>
      </p:sp>
      <p:sp>
        <p:nvSpPr>
          <p:cNvPr id="316419" name="Rectangle 7">
            <a:extLst>
              <a:ext uri="{FF2B5EF4-FFF2-40B4-BE49-F238E27FC236}">
                <a16:creationId xmlns:a16="http://schemas.microsoft.com/office/drawing/2014/main" id="{62D11C6B-882F-4F7A-A19A-F2E1245D817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F04BDA87-095A-4672-9FA8-7AFCC04C7A50}" type="slidenum">
              <a:rPr lang="en-US" altLang="en-US" sz="1200">
                <a:latin typeface="Times New Roman" panose="02020603050405020304" pitchFamily="18" charset="0"/>
              </a:rPr>
              <a:pPr algn="r"/>
              <a:t>153</a:t>
            </a:fld>
            <a:endParaRPr lang="en-US" altLang="en-US" sz="1200">
              <a:latin typeface="Times New Roman" panose="02020603050405020304" pitchFamily="18" charset="0"/>
            </a:endParaRPr>
          </a:p>
        </p:txBody>
      </p:sp>
      <p:sp>
        <p:nvSpPr>
          <p:cNvPr id="316420" name="Rectangle 2">
            <a:extLst>
              <a:ext uri="{FF2B5EF4-FFF2-40B4-BE49-F238E27FC236}">
                <a16:creationId xmlns:a16="http://schemas.microsoft.com/office/drawing/2014/main" id="{C1D61145-A10B-49F7-97DE-04D691C4301D}"/>
              </a:ext>
            </a:extLst>
          </p:cNvPr>
          <p:cNvSpPr>
            <a:spLocks noGrp="1" noRot="1" noChangeAspect="1" noChangeArrowheads="1" noTextEdit="1"/>
          </p:cNvSpPr>
          <p:nvPr>
            <p:ph type="sldImg"/>
          </p:nvPr>
        </p:nvSpPr>
        <p:spPr>
          <a:ln/>
        </p:spPr>
      </p:sp>
      <p:sp>
        <p:nvSpPr>
          <p:cNvPr id="316421" name="Rectangle 3">
            <a:extLst>
              <a:ext uri="{FF2B5EF4-FFF2-40B4-BE49-F238E27FC236}">
                <a16:creationId xmlns:a16="http://schemas.microsoft.com/office/drawing/2014/main" id="{BBE46CCA-DA3F-4842-ACEF-192A84CD6B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a:extLst>
              <a:ext uri="{FF2B5EF4-FFF2-40B4-BE49-F238E27FC236}">
                <a16:creationId xmlns:a16="http://schemas.microsoft.com/office/drawing/2014/main" id="{551CB6B9-9585-4B85-BB6B-92F35B11A7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C3501A-5E94-44AC-B307-345858D7CB4B}" type="slidenum">
              <a:rPr lang="en-US" altLang="en-US"/>
              <a:pPr/>
              <a:t>154</a:t>
            </a:fld>
            <a:endParaRPr lang="en-US" altLang="en-US"/>
          </a:p>
        </p:txBody>
      </p:sp>
      <p:sp>
        <p:nvSpPr>
          <p:cNvPr id="318467" name="Rectangle 7">
            <a:extLst>
              <a:ext uri="{FF2B5EF4-FFF2-40B4-BE49-F238E27FC236}">
                <a16:creationId xmlns:a16="http://schemas.microsoft.com/office/drawing/2014/main" id="{87C40A79-2EDA-422D-A354-80ECA7CBB9D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417A448-584A-45E8-BD23-0E1062EACA16}" type="slidenum">
              <a:rPr lang="en-US" altLang="en-US" sz="1200">
                <a:latin typeface="Times New Roman" panose="02020603050405020304" pitchFamily="18" charset="0"/>
              </a:rPr>
              <a:pPr algn="r"/>
              <a:t>154</a:t>
            </a:fld>
            <a:endParaRPr lang="en-US" altLang="en-US" sz="1200">
              <a:latin typeface="Times New Roman" panose="02020603050405020304" pitchFamily="18" charset="0"/>
            </a:endParaRPr>
          </a:p>
        </p:txBody>
      </p:sp>
      <p:sp>
        <p:nvSpPr>
          <p:cNvPr id="318468" name="Rectangle 2">
            <a:extLst>
              <a:ext uri="{FF2B5EF4-FFF2-40B4-BE49-F238E27FC236}">
                <a16:creationId xmlns:a16="http://schemas.microsoft.com/office/drawing/2014/main" id="{44AC6A9B-658C-4BC1-9739-8B59FBEC0609}"/>
              </a:ext>
            </a:extLst>
          </p:cNvPr>
          <p:cNvSpPr>
            <a:spLocks noGrp="1" noRot="1" noChangeAspect="1" noChangeArrowheads="1" noTextEdit="1"/>
          </p:cNvSpPr>
          <p:nvPr>
            <p:ph type="sldImg"/>
          </p:nvPr>
        </p:nvSpPr>
        <p:spPr>
          <a:ln/>
        </p:spPr>
      </p:sp>
      <p:sp>
        <p:nvSpPr>
          <p:cNvPr id="318469" name="Rectangle 3">
            <a:extLst>
              <a:ext uri="{FF2B5EF4-FFF2-40B4-BE49-F238E27FC236}">
                <a16:creationId xmlns:a16="http://schemas.microsoft.com/office/drawing/2014/main" id="{D955DD3F-9811-4C89-A294-157EFE0E63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a:extLst>
              <a:ext uri="{FF2B5EF4-FFF2-40B4-BE49-F238E27FC236}">
                <a16:creationId xmlns:a16="http://schemas.microsoft.com/office/drawing/2014/main" id="{81A04869-0ECE-4332-B6A5-3F37986E1B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46214B-14CC-431C-80E6-FE7C805A1BB6}" type="slidenum">
              <a:rPr lang="en-US" altLang="en-US"/>
              <a:pPr/>
              <a:t>155</a:t>
            </a:fld>
            <a:endParaRPr lang="en-US" altLang="en-US"/>
          </a:p>
        </p:txBody>
      </p:sp>
      <p:sp>
        <p:nvSpPr>
          <p:cNvPr id="320515" name="Rectangle 7">
            <a:extLst>
              <a:ext uri="{FF2B5EF4-FFF2-40B4-BE49-F238E27FC236}">
                <a16:creationId xmlns:a16="http://schemas.microsoft.com/office/drawing/2014/main" id="{36DC061A-231A-4235-BDF0-44BE69997DB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1E4FDA3-9E38-473E-8550-906E575F6BBB}" type="slidenum">
              <a:rPr lang="en-US" altLang="en-US" sz="1200">
                <a:latin typeface="Times New Roman" panose="02020603050405020304" pitchFamily="18" charset="0"/>
              </a:rPr>
              <a:pPr algn="r"/>
              <a:t>155</a:t>
            </a:fld>
            <a:endParaRPr lang="en-US" altLang="en-US" sz="1200">
              <a:latin typeface="Times New Roman" panose="02020603050405020304" pitchFamily="18" charset="0"/>
            </a:endParaRPr>
          </a:p>
        </p:txBody>
      </p:sp>
      <p:sp>
        <p:nvSpPr>
          <p:cNvPr id="320516" name="Rectangle 2">
            <a:extLst>
              <a:ext uri="{FF2B5EF4-FFF2-40B4-BE49-F238E27FC236}">
                <a16:creationId xmlns:a16="http://schemas.microsoft.com/office/drawing/2014/main" id="{33DBF23C-C79F-4CC2-BF27-C08623D6EC80}"/>
              </a:ext>
            </a:extLst>
          </p:cNvPr>
          <p:cNvSpPr>
            <a:spLocks noGrp="1" noRot="1" noChangeAspect="1" noChangeArrowheads="1" noTextEdit="1"/>
          </p:cNvSpPr>
          <p:nvPr>
            <p:ph type="sldImg"/>
          </p:nvPr>
        </p:nvSpPr>
        <p:spPr>
          <a:ln/>
        </p:spPr>
      </p:sp>
      <p:sp>
        <p:nvSpPr>
          <p:cNvPr id="320517" name="Rectangle 3">
            <a:extLst>
              <a:ext uri="{FF2B5EF4-FFF2-40B4-BE49-F238E27FC236}">
                <a16:creationId xmlns:a16="http://schemas.microsoft.com/office/drawing/2014/main" id="{09B1F90C-77EF-444C-A058-1D985AABCC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a:extLst>
              <a:ext uri="{FF2B5EF4-FFF2-40B4-BE49-F238E27FC236}">
                <a16:creationId xmlns:a16="http://schemas.microsoft.com/office/drawing/2014/main" id="{35CE2765-FD02-4B14-855A-701CC83BB9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BD77E4-9941-4566-986E-C4368D161A59}" type="slidenum">
              <a:rPr lang="en-US" altLang="en-US"/>
              <a:pPr/>
              <a:t>156</a:t>
            </a:fld>
            <a:endParaRPr lang="en-US" altLang="en-US"/>
          </a:p>
        </p:txBody>
      </p:sp>
      <p:sp>
        <p:nvSpPr>
          <p:cNvPr id="322563" name="Rectangle 7">
            <a:extLst>
              <a:ext uri="{FF2B5EF4-FFF2-40B4-BE49-F238E27FC236}">
                <a16:creationId xmlns:a16="http://schemas.microsoft.com/office/drawing/2014/main" id="{A5C18847-9C69-4CA7-AA91-259CD3F9B63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7B4248B-0C87-448A-BA4E-5757B874480D}" type="slidenum">
              <a:rPr lang="en-US" altLang="en-US" sz="1200">
                <a:latin typeface="Times New Roman" panose="02020603050405020304" pitchFamily="18" charset="0"/>
              </a:rPr>
              <a:pPr algn="r"/>
              <a:t>156</a:t>
            </a:fld>
            <a:endParaRPr lang="en-US" altLang="en-US" sz="1200">
              <a:latin typeface="Times New Roman" panose="02020603050405020304" pitchFamily="18" charset="0"/>
            </a:endParaRPr>
          </a:p>
        </p:txBody>
      </p:sp>
      <p:sp>
        <p:nvSpPr>
          <p:cNvPr id="322564" name="Rectangle 2">
            <a:extLst>
              <a:ext uri="{FF2B5EF4-FFF2-40B4-BE49-F238E27FC236}">
                <a16:creationId xmlns:a16="http://schemas.microsoft.com/office/drawing/2014/main" id="{08CC3051-D697-4B55-86F4-1FCD2C77CBF6}"/>
              </a:ext>
            </a:extLst>
          </p:cNvPr>
          <p:cNvSpPr>
            <a:spLocks noGrp="1" noRot="1" noChangeAspect="1" noChangeArrowheads="1" noTextEdit="1"/>
          </p:cNvSpPr>
          <p:nvPr>
            <p:ph type="sldImg"/>
          </p:nvPr>
        </p:nvSpPr>
        <p:spPr>
          <a:ln/>
        </p:spPr>
      </p:sp>
      <p:sp>
        <p:nvSpPr>
          <p:cNvPr id="322565" name="Rectangle 3">
            <a:extLst>
              <a:ext uri="{FF2B5EF4-FFF2-40B4-BE49-F238E27FC236}">
                <a16:creationId xmlns:a16="http://schemas.microsoft.com/office/drawing/2014/main" id="{D108E660-63CC-4C34-A184-F4418ABF9D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a:extLst>
              <a:ext uri="{FF2B5EF4-FFF2-40B4-BE49-F238E27FC236}">
                <a16:creationId xmlns:a16="http://schemas.microsoft.com/office/drawing/2014/main" id="{945BB67F-D7C6-448C-9697-0C941CBDDA3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B2468B-4279-44BA-9375-614DEAD1C742}" type="slidenum">
              <a:rPr lang="en-US" altLang="en-US"/>
              <a:pPr/>
              <a:t>157</a:t>
            </a:fld>
            <a:endParaRPr lang="en-US" altLang="en-US"/>
          </a:p>
        </p:txBody>
      </p:sp>
      <p:sp>
        <p:nvSpPr>
          <p:cNvPr id="324611" name="Rectangle 7">
            <a:extLst>
              <a:ext uri="{FF2B5EF4-FFF2-40B4-BE49-F238E27FC236}">
                <a16:creationId xmlns:a16="http://schemas.microsoft.com/office/drawing/2014/main" id="{6ED6C83E-8F55-44CA-ABDD-BE60F82C769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BD1BCFF-46A4-49A4-8D72-6EA644384D6B}" type="slidenum">
              <a:rPr lang="en-US" altLang="en-US" sz="1200">
                <a:latin typeface="Times New Roman" panose="02020603050405020304" pitchFamily="18" charset="0"/>
              </a:rPr>
              <a:pPr algn="r"/>
              <a:t>157</a:t>
            </a:fld>
            <a:endParaRPr lang="en-US" altLang="en-US" sz="1200">
              <a:latin typeface="Times New Roman" panose="02020603050405020304" pitchFamily="18" charset="0"/>
            </a:endParaRPr>
          </a:p>
        </p:txBody>
      </p:sp>
      <p:sp>
        <p:nvSpPr>
          <p:cNvPr id="324612" name="Rectangle 2">
            <a:extLst>
              <a:ext uri="{FF2B5EF4-FFF2-40B4-BE49-F238E27FC236}">
                <a16:creationId xmlns:a16="http://schemas.microsoft.com/office/drawing/2014/main" id="{45D2802C-722C-450D-87E6-A914BD4FA7A4}"/>
              </a:ext>
            </a:extLst>
          </p:cNvPr>
          <p:cNvSpPr>
            <a:spLocks noGrp="1" noRot="1" noChangeAspect="1" noChangeArrowheads="1" noTextEdit="1"/>
          </p:cNvSpPr>
          <p:nvPr>
            <p:ph type="sldImg"/>
          </p:nvPr>
        </p:nvSpPr>
        <p:spPr>
          <a:ln/>
        </p:spPr>
      </p:sp>
      <p:sp>
        <p:nvSpPr>
          <p:cNvPr id="324613" name="Rectangle 3">
            <a:extLst>
              <a:ext uri="{FF2B5EF4-FFF2-40B4-BE49-F238E27FC236}">
                <a16:creationId xmlns:a16="http://schemas.microsoft.com/office/drawing/2014/main" id="{4640F24D-12E5-4D71-AC8A-D4A1E1A941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a:extLst>
              <a:ext uri="{FF2B5EF4-FFF2-40B4-BE49-F238E27FC236}">
                <a16:creationId xmlns:a16="http://schemas.microsoft.com/office/drawing/2014/main" id="{8466E11E-69BB-4977-B8CB-DD9766345F7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876B51-B07A-488C-96D4-A4B51D8495BB}" type="slidenum">
              <a:rPr lang="en-US" altLang="en-US"/>
              <a:pPr/>
              <a:t>158</a:t>
            </a:fld>
            <a:endParaRPr lang="en-US" altLang="en-US"/>
          </a:p>
        </p:txBody>
      </p:sp>
      <p:sp>
        <p:nvSpPr>
          <p:cNvPr id="326659" name="Rectangle 2">
            <a:extLst>
              <a:ext uri="{FF2B5EF4-FFF2-40B4-BE49-F238E27FC236}">
                <a16:creationId xmlns:a16="http://schemas.microsoft.com/office/drawing/2014/main" id="{F4550A77-46A7-40AF-9124-45C63F558A4D}"/>
              </a:ext>
            </a:extLst>
          </p:cNvPr>
          <p:cNvSpPr>
            <a:spLocks noGrp="1" noRot="1" noChangeAspect="1" noChangeArrowheads="1" noTextEdit="1"/>
          </p:cNvSpPr>
          <p:nvPr>
            <p:ph type="sldImg"/>
          </p:nvPr>
        </p:nvSpPr>
        <p:spPr>
          <a:ln/>
        </p:spPr>
      </p:sp>
      <p:sp>
        <p:nvSpPr>
          <p:cNvPr id="326660" name="Rectangle 3">
            <a:extLst>
              <a:ext uri="{FF2B5EF4-FFF2-40B4-BE49-F238E27FC236}">
                <a16:creationId xmlns:a16="http://schemas.microsoft.com/office/drawing/2014/main" id="{DABBB533-18A8-40F6-AA71-228596AD69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a:extLst>
              <a:ext uri="{FF2B5EF4-FFF2-40B4-BE49-F238E27FC236}">
                <a16:creationId xmlns:a16="http://schemas.microsoft.com/office/drawing/2014/main" id="{61C17E15-9A5C-4527-BFCF-8A2DE3CDE8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BC16A3-BFD3-4892-9FD1-C8136CEF45ED}" type="slidenum">
              <a:rPr lang="en-US" altLang="en-US"/>
              <a:pPr/>
              <a:t>159</a:t>
            </a:fld>
            <a:endParaRPr lang="en-US" altLang="en-US"/>
          </a:p>
        </p:txBody>
      </p:sp>
      <p:sp>
        <p:nvSpPr>
          <p:cNvPr id="328707" name="Rectangle 7">
            <a:extLst>
              <a:ext uri="{FF2B5EF4-FFF2-40B4-BE49-F238E27FC236}">
                <a16:creationId xmlns:a16="http://schemas.microsoft.com/office/drawing/2014/main" id="{2F880133-3A74-4FDB-B6AC-32090CEBEF7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99E0F5ED-A879-48E2-A017-A70652F3A89A}" type="slidenum">
              <a:rPr lang="en-US" altLang="en-US" sz="1200">
                <a:latin typeface="Times New Roman" panose="02020603050405020304" pitchFamily="18" charset="0"/>
              </a:rPr>
              <a:pPr algn="r"/>
              <a:t>159</a:t>
            </a:fld>
            <a:endParaRPr lang="en-US" altLang="en-US" sz="1200">
              <a:latin typeface="Times New Roman" panose="02020603050405020304" pitchFamily="18" charset="0"/>
            </a:endParaRPr>
          </a:p>
        </p:txBody>
      </p:sp>
      <p:sp>
        <p:nvSpPr>
          <p:cNvPr id="328708" name="Rectangle 2">
            <a:extLst>
              <a:ext uri="{FF2B5EF4-FFF2-40B4-BE49-F238E27FC236}">
                <a16:creationId xmlns:a16="http://schemas.microsoft.com/office/drawing/2014/main" id="{4A4AE8E7-E958-4402-BB85-B96632FE172C}"/>
              </a:ext>
            </a:extLst>
          </p:cNvPr>
          <p:cNvSpPr>
            <a:spLocks noGrp="1" noRot="1" noChangeAspect="1" noChangeArrowheads="1" noTextEdit="1"/>
          </p:cNvSpPr>
          <p:nvPr>
            <p:ph type="sldImg"/>
          </p:nvPr>
        </p:nvSpPr>
        <p:spPr>
          <a:ln/>
        </p:spPr>
      </p:sp>
      <p:sp>
        <p:nvSpPr>
          <p:cNvPr id="328709" name="Rectangle 3">
            <a:extLst>
              <a:ext uri="{FF2B5EF4-FFF2-40B4-BE49-F238E27FC236}">
                <a16:creationId xmlns:a16="http://schemas.microsoft.com/office/drawing/2014/main" id="{5887904B-8CCE-4C62-B089-6B755FDA0DE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125BCE6-71CE-4907-81A3-38402148C4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1F9AA1-5B5E-4145-BC17-53863E5AF4FA}" type="slidenum">
              <a:rPr lang="en-US" altLang="en-US"/>
              <a:pPr/>
              <a:t>16</a:t>
            </a:fld>
            <a:endParaRPr lang="en-US" altLang="en-US"/>
          </a:p>
        </p:txBody>
      </p:sp>
      <p:sp>
        <p:nvSpPr>
          <p:cNvPr id="35843" name="Rectangle 2">
            <a:extLst>
              <a:ext uri="{FF2B5EF4-FFF2-40B4-BE49-F238E27FC236}">
                <a16:creationId xmlns:a16="http://schemas.microsoft.com/office/drawing/2014/main" id="{284DAA1B-0884-4AAA-8F1E-3F712E0C9E7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BFA7B9F9-2CC4-442D-9A89-FEE5511EE643}"/>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a:extLst>
              <a:ext uri="{FF2B5EF4-FFF2-40B4-BE49-F238E27FC236}">
                <a16:creationId xmlns:a16="http://schemas.microsoft.com/office/drawing/2014/main" id="{F6B9F9A4-40E5-4718-B279-3530E0EDA38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847E79-517E-406C-8319-CD984DE7D9BC}" type="slidenum">
              <a:rPr lang="en-US" altLang="en-US"/>
              <a:pPr/>
              <a:t>160</a:t>
            </a:fld>
            <a:endParaRPr lang="en-US" altLang="en-US"/>
          </a:p>
        </p:txBody>
      </p:sp>
      <p:sp>
        <p:nvSpPr>
          <p:cNvPr id="330755" name="Rectangle 2">
            <a:extLst>
              <a:ext uri="{FF2B5EF4-FFF2-40B4-BE49-F238E27FC236}">
                <a16:creationId xmlns:a16="http://schemas.microsoft.com/office/drawing/2014/main" id="{01F213CF-8BEC-498C-B4BF-E23F2723A4C8}"/>
              </a:ext>
            </a:extLst>
          </p:cNvPr>
          <p:cNvSpPr>
            <a:spLocks noGrp="1" noRot="1" noChangeAspect="1" noChangeArrowheads="1" noTextEdit="1"/>
          </p:cNvSpPr>
          <p:nvPr>
            <p:ph type="sldImg"/>
          </p:nvPr>
        </p:nvSpPr>
        <p:spPr>
          <a:ln/>
        </p:spPr>
      </p:sp>
      <p:sp>
        <p:nvSpPr>
          <p:cNvPr id="330756" name="Rectangle 3">
            <a:extLst>
              <a:ext uri="{FF2B5EF4-FFF2-40B4-BE49-F238E27FC236}">
                <a16:creationId xmlns:a16="http://schemas.microsoft.com/office/drawing/2014/main" id="{F27CB841-8883-403D-9123-2D32F1F0F2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a:extLst>
              <a:ext uri="{FF2B5EF4-FFF2-40B4-BE49-F238E27FC236}">
                <a16:creationId xmlns:a16="http://schemas.microsoft.com/office/drawing/2014/main" id="{C73350D7-5739-446C-AC72-08BCCBC4134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8A7B4F-F83F-4288-9549-C82E73A20E44}" type="slidenum">
              <a:rPr lang="en-US" altLang="en-US"/>
              <a:pPr/>
              <a:t>161</a:t>
            </a:fld>
            <a:endParaRPr lang="en-US" altLang="en-US"/>
          </a:p>
        </p:txBody>
      </p:sp>
      <p:sp>
        <p:nvSpPr>
          <p:cNvPr id="332803" name="Rectangle 2">
            <a:extLst>
              <a:ext uri="{FF2B5EF4-FFF2-40B4-BE49-F238E27FC236}">
                <a16:creationId xmlns:a16="http://schemas.microsoft.com/office/drawing/2014/main" id="{9D0B216C-A3C1-4F2B-913E-E6CDF36C88D2}"/>
              </a:ext>
            </a:extLst>
          </p:cNvPr>
          <p:cNvSpPr>
            <a:spLocks noGrp="1" noRot="1" noChangeAspect="1" noChangeArrowheads="1" noTextEdit="1"/>
          </p:cNvSpPr>
          <p:nvPr>
            <p:ph type="sldImg"/>
          </p:nvPr>
        </p:nvSpPr>
        <p:spPr>
          <a:ln/>
        </p:spPr>
      </p:sp>
      <p:sp>
        <p:nvSpPr>
          <p:cNvPr id="332804" name="Rectangle 3">
            <a:extLst>
              <a:ext uri="{FF2B5EF4-FFF2-40B4-BE49-F238E27FC236}">
                <a16:creationId xmlns:a16="http://schemas.microsoft.com/office/drawing/2014/main" id="{6B7988EA-EB00-4D6A-92F7-E23992340B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a:extLst>
              <a:ext uri="{FF2B5EF4-FFF2-40B4-BE49-F238E27FC236}">
                <a16:creationId xmlns:a16="http://schemas.microsoft.com/office/drawing/2014/main" id="{16E270A6-5F6F-47AF-ADFF-A7D9F722D05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578E31-18F7-4BB4-B9BF-EE1F6C61149D}" type="slidenum">
              <a:rPr lang="en-US" altLang="en-US"/>
              <a:pPr/>
              <a:t>162</a:t>
            </a:fld>
            <a:endParaRPr lang="en-US" altLang="en-US"/>
          </a:p>
        </p:txBody>
      </p:sp>
      <p:sp>
        <p:nvSpPr>
          <p:cNvPr id="334851" name="Rectangle 2">
            <a:extLst>
              <a:ext uri="{FF2B5EF4-FFF2-40B4-BE49-F238E27FC236}">
                <a16:creationId xmlns:a16="http://schemas.microsoft.com/office/drawing/2014/main" id="{0F87630B-7E07-4BEA-9B89-F55817FC3437}"/>
              </a:ext>
            </a:extLst>
          </p:cNvPr>
          <p:cNvSpPr>
            <a:spLocks noGrp="1" noRot="1" noChangeAspect="1" noChangeArrowheads="1" noTextEdit="1"/>
          </p:cNvSpPr>
          <p:nvPr>
            <p:ph type="sldImg"/>
          </p:nvPr>
        </p:nvSpPr>
        <p:spPr>
          <a:ln/>
        </p:spPr>
      </p:sp>
      <p:sp>
        <p:nvSpPr>
          <p:cNvPr id="334852" name="Rectangle 3">
            <a:extLst>
              <a:ext uri="{FF2B5EF4-FFF2-40B4-BE49-F238E27FC236}">
                <a16:creationId xmlns:a16="http://schemas.microsoft.com/office/drawing/2014/main" id="{1AF83F83-4812-46E0-8415-9C388AB8E0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a:extLst>
              <a:ext uri="{FF2B5EF4-FFF2-40B4-BE49-F238E27FC236}">
                <a16:creationId xmlns:a16="http://schemas.microsoft.com/office/drawing/2014/main" id="{6F9376FB-372E-4371-B9BC-B2359C2EE2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B92A14-610B-4FB8-A571-BAB07E6286A5}" type="slidenum">
              <a:rPr lang="en-US" altLang="en-US"/>
              <a:pPr/>
              <a:t>163</a:t>
            </a:fld>
            <a:endParaRPr lang="en-US" altLang="en-US"/>
          </a:p>
        </p:txBody>
      </p:sp>
      <p:sp>
        <p:nvSpPr>
          <p:cNvPr id="336899" name="Rectangle 2">
            <a:extLst>
              <a:ext uri="{FF2B5EF4-FFF2-40B4-BE49-F238E27FC236}">
                <a16:creationId xmlns:a16="http://schemas.microsoft.com/office/drawing/2014/main" id="{920E0A0D-7E9E-4589-97CC-B53FA8FDB996}"/>
              </a:ext>
            </a:extLst>
          </p:cNvPr>
          <p:cNvSpPr>
            <a:spLocks noGrp="1" noRot="1" noChangeAspect="1" noChangeArrowheads="1" noTextEdit="1"/>
          </p:cNvSpPr>
          <p:nvPr>
            <p:ph type="sldImg"/>
          </p:nvPr>
        </p:nvSpPr>
        <p:spPr>
          <a:ln/>
        </p:spPr>
      </p:sp>
      <p:sp>
        <p:nvSpPr>
          <p:cNvPr id="336900" name="Rectangle 3">
            <a:extLst>
              <a:ext uri="{FF2B5EF4-FFF2-40B4-BE49-F238E27FC236}">
                <a16:creationId xmlns:a16="http://schemas.microsoft.com/office/drawing/2014/main" id="{31D4A641-7912-4D48-A72E-DF07025FDF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a:extLst>
              <a:ext uri="{FF2B5EF4-FFF2-40B4-BE49-F238E27FC236}">
                <a16:creationId xmlns:a16="http://schemas.microsoft.com/office/drawing/2014/main" id="{159D652D-6DBB-4533-AE30-FA1988BBC36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AB2E64-959C-49ED-A083-616CDAA1B3FD}" type="slidenum">
              <a:rPr lang="en-US" altLang="en-US"/>
              <a:pPr/>
              <a:t>164</a:t>
            </a:fld>
            <a:endParaRPr lang="en-US" altLang="en-US"/>
          </a:p>
        </p:txBody>
      </p:sp>
      <p:sp>
        <p:nvSpPr>
          <p:cNvPr id="338947" name="Rectangle 2">
            <a:extLst>
              <a:ext uri="{FF2B5EF4-FFF2-40B4-BE49-F238E27FC236}">
                <a16:creationId xmlns:a16="http://schemas.microsoft.com/office/drawing/2014/main" id="{1D0D7461-41C2-4F01-A866-BA62719BFA2D}"/>
              </a:ext>
            </a:extLst>
          </p:cNvPr>
          <p:cNvSpPr>
            <a:spLocks noGrp="1" noRot="1" noChangeAspect="1" noChangeArrowheads="1" noTextEdit="1"/>
          </p:cNvSpPr>
          <p:nvPr>
            <p:ph type="sldImg"/>
          </p:nvPr>
        </p:nvSpPr>
        <p:spPr>
          <a:ln/>
        </p:spPr>
      </p:sp>
      <p:sp>
        <p:nvSpPr>
          <p:cNvPr id="338948" name="Rectangle 3">
            <a:extLst>
              <a:ext uri="{FF2B5EF4-FFF2-40B4-BE49-F238E27FC236}">
                <a16:creationId xmlns:a16="http://schemas.microsoft.com/office/drawing/2014/main" id="{8F421092-E6C0-4CE3-BB9A-EE6709FCB4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a:extLst>
              <a:ext uri="{FF2B5EF4-FFF2-40B4-BE49-F238E27FC236}">
                <a16:creationId xmlns:a16="http://schemas.microsoft.com/office/drawing/2014/main" id="{96CBC333-E783-425E-ABF2-E163FDB3ADF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A623E4-A810-410E-8BED-A69B06779ABB}" type="slidenum">
              <a:rPr lang="en-US" altLang="en-US"/>
              <a:pPr/>
              <a:t>165</a:t>
            </a:fld>
            <a:endParaRPr lang="en-US" altLang="en-US"/>
          </a:p>
        </p:txBody>
      </p:sp>
      <p:sp>
        <p:nvSpPr>
          <p:cNvPr id="340995" name="Rectangle 2">
            <a:extLst>
              <a:ext uri="{FF2B5EF4-FFF2-40B4-BE49-F238E27FC236}">
                <a16:creationId xmlns:a16="http://schemas.microsoft.com/office/drawing/2014/main" id="{75C55354-4A3C-4547-AAE2-60B12CDC715B}"/>
              </a:ext>
            </a:extLst>
          </p:cNvPr>
          <p:cNvSpPr>
            <a:spLocks noGrp="1" noRot="1" noChangeAspect="1" noChangeArrowheads="1" noTextEdit="1"/>
          </p:cNvSpPr>
          <p:nvPr>
            <p:ph type="sldImg"/>
          </p:nvPr>
        </p:nvSpPr>
        <p:spPr>
          <a:ln/>
        </p:spPr>
      </p:sp>
      <p:sp>
        <p:nvSpPr>
          <p:cNvPr id="340996" name="Rectangle 3">
            <a:extLst>
              <a:ext uri="{FF2B5EF4-FFF2-40B4-BE49-F238E27FC236}">
                <a16:creationId xmlns:a16="http://schemas.microsoft.com/office/drawing/2014/main" id="{63D0D0C9-8684-4D25-9527-313BA57C33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a:extLst>
              <a:ext uri="{FF2B5EF4-FFF2-40B4-BE49-F238E27FC236}">
                <a16:creationId xmlns:a16="http://schemas.microsoft.com/office/drawing/2014/main" id="{F391191F-1683-4164-AA0F-E2538FC4EF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69AB2A-5A05-4D8E-AFC3-2A9A963FCA1A}" type="slidenum">
              <a:rPr lang="en-US" altLang="en-US"/>
              <a:pPr/>
              <a:t>166</a:t>
            </a:fld>
            <a:endParaRPr lang="en-US" altLang="en-US"/>
          </a:p>
        </p:txBody>
      </p:sp>
      <p:sp>
        <p:nvSpPr>
          <p:cNvPr id="343043" name="Rectangle 2">
            <a:extLst>
              <a:ext uri="{FF2B5EF4-FFF2-40B4-BE49-F238E27FC236}">
                <a16:creationId xmlns:a16="http://schemas.microsoft.com/office/drawing/2014/main" id="{1713A248-FBDF-4EDC-B97A-0BE1872FE288}"/>
              </a:ext>
            </a:extLst>
          </p:cNvPr>
          <p:cNvSpPr>
            <a:spLocks noGrp="1" noRot="1" noChangeAspect="1" noChangeArrowheads="1" noTextEdit="1"/>
          </p:cNvSpPr>
          <p:nvPr>
            <p:ph type="sldImg"/>
          </p:nvPr>
        </p:nvSpPr>
        <p:spPr>
          <a:ln/>
        </p:spPr>
      </p:sp>
      <p:sp>
        <p:nvSpPr>
          <p:cNvPr id="343044" name="Rectangle 3">
            <a:extLst>
              <a:ext uri="{FF2B5EF4-FFF2-40B4-BE49-F238E27FC236}">
                <a16:creationId xmlns:a16="http://schemas.microsoft.com/office/drawing/2014/main" id="{E636DD9F-5FB3-4FD8-A1C4-6B7BCBC756D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a:extLst>
              <a:ext uri="{FF2B5EF4-FFF2-40B4-BE49-F238E27FC236}">
                <a16:creationId xmlns:a16="http://schemas.microsoft.com/office/drawing/2014/main" id="{777F5C97-7491-4059-922E-68A33AC742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B69B23-A953-48E4-A259-45277A861224}" type="slidenum">
              <a:rPr lang="en-US" altLang="en-US"/>
              <a:pPr/>
              <a:t>167</a:t>
            </a:fld>
            <a:endParaRPr lang="en-US" altLang="en-US"/>
          </a:p>
        </p:txBody>
      </p:sp>
      <p:sp>
        <p:nvSpPr>
          <p:cNvPr id="345091" name="Rectangle 2">
            <a:extLst>
              <a:ext uri="{FF2B5EF4-FFF2-40B4-BE49-F238E27FC236}">
                <a16:creationId xmlns:a16="http://schemas.microsoft.com/office/drawing/2014/main" id="{42CCDC4E-3226-4709-97B0-1BFAB9A867D8}"/>
              </a:ext>
            </a:extLst>
          </p:cNvPr>
          <p:cNvSpPr>
            <a:spLocks noGrp="1" noRot="1" noChangeAspect="1" noChangeArrowheads="1" noTextEdit="1"/>
          </p:cNvSpPr>
          <p:nvPr>
            <p:ph type="sldImg"/>
          </p:nvPr>
        </p:nvSpPr>
        <p:spPr>
          <a:ln/>
        </p:spPr>
      </p:sp>
      <p:sp>
        <p:nvSpPr>
          <p:cNvPr id="345092" name="Rectangle 3">
            <a:extLst>
              <a:ext uri="{FF2B5EF4-FFF2-40B4-BE49-F238E27FC236}">
                <a16:creationId xmlns:a16="http://schemas.microsoft.com/office/drawing/2014/main" id="{53EB7FC1-5C9F-49A5-A891-FF0CC9CDBC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a:extLst>
              <a:ext uri="{FF2B5EF4-FFF2-40B4-BE49-F238E27FC236}">
                <a16:creationId xmlns:a16="http://schemas.microsoft.com/office/drawing/2014/main" id="{78CC8B56-A9A9-43E7-9A75-35340912C6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55CE11-8EE4-47A1-B080-E810EDF00C3B}" type="slidenum">
              <a:rPr lang="en-US" altLang="en-US"/>
              <a:pPr/>
              <a:t>168</a:t>
            </a:fld>
            <a:endParaRPr lang="en-US" altLang="en-US"/>
          </a:p>
        </p:txBody>
      </p:sp>
      <p:sp>
        <p:nvSpPr>
          <p:cNvPr id="347139" name="Rectangle 2">
            <a:extLst>
              <a:ext uri="{FF2B5EF4-FFF2-40B4-BE49-F238E27FC236}">
                <a16:creationId xmlns:a16="http://schemas.microsoft.com/office/drawing/2014/main" id="{23DF5A94-2C66-4991-930A-70C081396579}"/>
              </a:ext>
            </a:extLst>
          </p:cNvPr>
          <p:cNvSpPr>
            <a:spLocks noGrp="1" noRot="1" noChangeAspect="1" noChangeArrowheads="1" noTextEdit="1"/>
          </p:cNvSpPr>
          <p:nvPr>
            <p:ph type="sldImg"/>
          </p:nvPr>
        </p:nvSpPr>
        <p:spPr>
          <a:ln/>
        </p:spPr>
      </p:sp>
      <p:sp>
        <p:nvSpPr>
          <p:cNvPr id="347140" name="Rectangle 3">
            <a:extLst>
              <a:ext uri="{FF2B5EF4-FFF2-40B4-BE49-F238E27FC236}">
                <a16:creationId xmlns:a16="http://schemas.microsoft.com/office/drawing/2014/main" id="{7FDEDAC8-7F75-4A3D-B69B-04140039F2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a:extLst>
              <a:ext uri="{FF2B5EF4-FFF2-40B4-BE49-F238E27FC236}">
                <a16:creationId xmlns:a16="http://schemas.microsoft.com/office/drawing/2014/main" id="{ED91A78C-8F66-4A51-81B2-F85CBBDC31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C1911E-730B-447F-BAA0-B8F5387312D4}" type="slidenum">
              <a:rPr lang="en-US" altLang="en-US"/>
              <a:pPr/>
              <a:t>169</a:t>
            </a:fld>
            <a:endParaRPr lang="en-US" altLang="en-US"/>
          </a:p>
        </p:txBody>
      </p:sp>
      <p:sp>
        <p:nvSpPr>
          <p:cNvPr id="349187" name="Rectangle 2">
            <a:extLst>
              <a:ext uri="{FF2B5EF4-FFF2-40B4-BE49-F238E27FC236}">
                <a16:creationId xmlns:a16="http://schemas.microsoft.com/office/drawing/2014/main" id="{8DE37C23-6121-4ECD-898E-F163044F31E5}"/>
              </a:ext>
            </a:extLst>
          </p:cNvPr>
          <p:cNvSpPr>
            <a:spLocks noGrp="1" noRot="1" noChangeAspect="1" noChangeArrowheads="1" noTextEdit="1"/>
          </p:cNvSpPr>
          <p:nvPr>
            <p:ph type="sldImg"/>
          </p:nvPr>
        </p:nvSpPr>
        <p:spPr>
          <a:ln/>
        </p:spPr>
      </p:sp>
      <p:sp>
        <p:nvSpPr>
          <p:cNvPr id="349188" name="Rectangle 3">
            <a:extLst>
              <a:ext uri="{FF2B5EF4-FFF2-40B4-BE49-F238E27FC236}">
                <a16:creationId xmlns:a16="http://schemas.microsoft.com/office/drawing/2014/main" id="{5EDBE500-CDF1-48CB-8AAE-6A27F829F7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F94A71D-9653-4B15-91B4-4B78A184E21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CBE098-9BE5-475B-A4A0-265D38400233}" type="slidenum">
              <a:rPr lang="en-US" altLang="en-US"/>
              <a:pPr/>
              <a:t>17</a:t>
            </a:fld>
            <a:endParaRPr lang="en-US" altLang="en-US"/>
          </a:p>
        </p:txBody>
      </p:sp>
      <p:sp>
        <p:nvSpPr>
          <p:cNvPr id="37891" name="Rectangle 2">
            <a:extLst>
              <a:ext uri="{FF2B5EF4-FFF2-40B4-BE49-F238E27FC236}">
                <a16:creationId xmlns:a16="http://schemas.microsoft.com/office/drawing/2014/main" id="{AA532F5E-6785-4921-AB40-3E6617ECF79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0E7DE0B5-174E-437F-9CEB-4183FBE38312}"/>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a:extLst>
              <a:ext uri="{FF2B5EF4-FFF2-40B4-BE49-F238E27FC236}">
                <a16:creationId xmlns:a16="http://schemas.microsoft.com/office/drawing/2014/main" id="{272C3A32-5E1B-4143-956A-BDB5FA36895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239868-7D4B-437E-B9DF-4EF26450105B}" type="slidenum">
              <a:rPr lang="en-US" altLang="en-US"/>
              <a:pPr/>
              <a:t>170</a:t>
            </a:fld>
            <a:endParaRPr lang="en-US" altLang="en-US"/>
          </a:p>
        </p:txBody>
      </p:sp>
      <p:sp>
        <p:nvSpPr>
          <p:cNvPr id="355331" name="Rectangle 2">
            <a:extLst>
              <a:ext uri="{FF2B5EF4-FFF2-40B4-BE49-F238E27FC236}">
                <a16:creationId xmlns:a16="http://schemas.microsoft.com/office/drawing/2014/main" id="{95968017-2B6F-4E7F-8E00-41E923C8CDBA}"/>
              </a:ext>
            </a:extLst>
          </p:cNvPr>
          <p:cNvSpPr>
            <a:spLocks noGrp="1" noRot="1" noChangeAspect="1" noChangeArrowheads="1" noTextEdit="1"/>
          </p:cNvSpPr>
          <p:nvPr>
            <p:ph type="sldImg"/>
          </p:nvPr>
        </p:nvSpPr>
        <p:spPr>
          <a:ln/>
        </p:spPr>
      </p:sp>
      <p:sp>
        <p:nvSpPr>
          <p:cNvPr id="355332" name="Rectangle 3">
            <a:extLst>
              <a:ext uri="{FF2B5EF4-FFF2-40B4-BE49-F238E27FC236}">
                <a16:creationId xmlns:a16="http://schemas.microsoft.com/office/drawing/2014/main" id="{CE16B3BF-1052-4F99-B559-2A8A3329F6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a:extLst>
              <a:ext uri="{FF2B5EF4-FFF2-40B4-BE49-F238E27FC236}">
                <a16:creationId xmlns:a16="http://schemas.microsoft.com/office/drawing/2014/main" id="{7180F75A-4297-446A-ACE5-25A793BC4FE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4D1382-35E5-4482-B7DD-76FC4A8502BC}" type="slidenum">
              <a:rPr lang="en-US" altLang="en-US"/>
              <a:pPr/>
              <a:t>171</a:t>
            </a:fld>
            <a:endParaRPr lang="en-US" altLang="en-US"/>
          </a:p>
        </p:txBody>
      </p:sp>
      <p:sp>
        <p:nvSpPr>
          <p:cNvPr id="359427" name="Rectangle 2">
            <a:extLst>
              <a:ext uri="{FF2B5EF4-FFF2-40B4-BE49-F238E27FC236}">
                <a16:creationId xmlns:a16="http://schemas.microsoft.com/office/drawing/2014/main" id="{FAFA3A48-DA4F-4D28-96DC-344D94177A87}"/>
              </a:ext>
            </a:extLst>
          </p:cNvPr>
          <p:cNvSpPr>
            <a:spLocks noGrp="1" noRot="1" noChangeAspect="1" noChangeArrowheads="1" noTextEdit="1"/>
          </p:cNvSpPr>
          <p:nvPr>
            <p:ph type="sldImg"/>
          </p:nvPr>
        </p:nvSpPr>
        <p:spPr>
          <a:ln/>
        </p:spPr>
      </p:sp>
      <p:sp>
        <p:nvSpPr>
          <p:cNvPr id="359428" name="Rectangle 3">
            <a:extLst>
              <a:ext uri="{FF2B5EF4-FFF2-40B4-BE49-F238E27FC236}">
                <a16:creationId xmlns:a16="http://schemas.microsoft.com/office/drawing/2014/main" id="{AE4402F9-D99C-4A78-8E1F-B1BD6B1CEF9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a:extLst>
              <a:ext uri="{FF2B5EF4-FFF2-40B4-BE49-F238E27FC236}">
                <a16:creationId xmlns:a16="http://schemas.microsoft.com/office/drawing/2014/main" id="{58851E25-9226-4646-A071-C288FD0789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0B6338-19C4-4E3F-86AB-97F591A9D3D6}" type="slidenum">
              <a:rPr lang="en-US" altLang="en-US"/>
              <a:pPr/>
              <a:t>172</a:t>
            </a:fld>
            <a:endParaRPr lang="en-US" altLang="en-US"/>
          </a:p>
        </p:txBody>
      </p:sp>
      <p:sp>
        <p:nvSpPr>
          <p:cNvPr id="361475" name="Rectangle 7">
            <a:extLst>
              <a:ext uri="{FF2B5EF4-FFF2-40B4-BE49-F238E27FC236}">
                <a16:creationId xmlns:a16="http://schemas.microsoft.com/office/drawing/2014/main" id="{CE6F4854-30E1-47E3-BF33-9A1F70D847B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73609017-D333-40D6-9342-1D9579123E05}" type="slidenum">
              <a:rPr lang="en-US" altLang="en-US" sz="1200">
                <a:latin typeface="Times New Roman" panose="02020603050405020304" pitchFamily="18" charset="0"/>
              </a:rPr>
              <a:pPr algn="r"/>
              <a:t>172</a:t>
            </a:fld>
            <a:endParaRPr lang="en-US" altLang="en-US" sz="1200">
              <a:latin typeface="Times New Roman" panose="02020603050405020304" pitchFamily="18" charset="0"/>
            </a:endParaRPr>
          </a:p>
        </p:txBody>
      </p:sp>
      <p:sp>
        <p:nvSpPr>
          <p:cNvPr id="361476" name="Rectangle 2">
            <a:extLst>
              <a:ext uri="{FF2B5EF4-FFF2-40B4-BE49-F238E27FC236}">
                <a16:creationId xmlns:a16="http://schemas.microsoft.com/office/drawing/2014/main" id="{03258F11-3D56-4EF6-B1BD-33A3B69767CF}"/>
              </a:ext>
            </a:extLst>
          </p:cNvPr>
          <p:cNvSpPr>
            <a:spLocks noGrp="1" noRot="1" noChangeAspect="1" noChangeArrowheads="1" noTextEdit="1"/>
          </p:cNvSpPr>
          <p:nvPr>
            <p:ph type="sldImg"/>
          </p:nvPr>
        </p:nvSpPr>
        <p:spPr>
          <a:ln/>
        </p:spPr>
      </p:sp>
      <p:sp>
        <p:nvSpPr>
          <p:cNvPr id="361477" name="Rectangle 3">
            <a:extLst>
              <a:ext uri="{FF2B5EF4-FFF2-40B4-BE49-F238E27FC236}">
                <a16:creationId xmlns:a16="http://schemas.microsoft.com/office/drawing/2014/main" id="{A4D1A530-9BE1-4AD1-9135-899D7BEC5F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a:extLst>
              <a:ext uri="{FF2B5EF4-FFF2-40B4-BE49-F238E27FC236}">
                <a16:creationId xmlns:a16="http://schemas.microsoft.com/office/drawing/2014/main" id="{ED089920-B6B4-4D8B-8C45-7A3B0EC6F0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A7D90C-8931-4844-B644-F4AC249C28DE}" type="slidenum">
              <a:rPr lang="en-US" altLang="en-US"/>
              <a:pPr/>
              <a:t>173</a:t>
            </a:fld>
            <a:endParaRPr lang="en-US" altLang="en-US"/>
          </a:p>
        </p:txBody>
      </p:sp>
      <p:sp>
        <p:nvSpPr>
          <p:cNvPr id="363523" name="Rectangle 2">
            <a:extLst>
              <a:ext uri="{FF2B5EF4-FFF2-40B4-BE49-F238E27FC236}">
                <a16:creationId xmlns:a16="http://schemas.microsoft.com/office/drawing/2014/main" id="{51AE56F0-8B5D-4E4C-A894-1DBA653384C7}"/>
              </a:ext>
            </a:extLst>
          </p:cNvPr>
          <p:cNvSpPr>
            <a:spLocks noGrp="1" noRot="1" noChangeAspect="1" noChangeArrowheads="1" noTextEdit="1"/>
          </p:cNvSpPr>
          <p:nvPr>
            <p:ph type="sldImg"/>
          </p:nvPr>
        </p:nvSpPr>
        <p:spPr>
          <a:ln/>
        </p:spPr>
      </p:sp>
      <p:sp>
        <p:nvSpPr>
          <p:cNvPr id="363524" name="Rectangle 3">
            <a:extLst>
              <a:ext uri="{FF2B5EF4-FFF2-40B4-BE49-F238E27FC236}">
                <a16:creationId xmlns:a16="http://schemas.microsoft.com/office/drawing/2014/main" id="{1BFC9FD6-2292-47D3-8681-F5680FA0A1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a:extLst>
              <a:ext uri="{FF2B5EF4-FFF2-40B4-BE49-F238E27FC236}">
                <a16:creationId xmlns:a16="http://schemas.microsoft.com/office/drawing/2014/main" id="{E3827839-D4FE-49C6-BE15-C4174738B5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5E50FB-3A24-41A2-BBD1-BED07428B41E}" type="slidenum">
              <a:rPr lang="en-US" altLang="en-US"/>
              <a:pPr/>
              <a:t>174</a:t>
            </a:fld>
            <a:endParaRPr lang="en-US" altLang="en-US"/>
          </a:p>
        </p:txBody>
      </p:sp>
      <p:sp>
        <p:nvSpPr>
          <p:cNvPr id="365571" name="Rectangle 2">
            <a:extLst>
              <a:ext uri="{FF2B5EF4-FFF2-40B4-BE49-F238E27FC236}">
                <a16:creationId xmlns:a16="http://schemas.microsoft.com/office/drawing/2014/main" id="{80773BF4-BC49-4D3C-A041-FABD01EC2B8A}"/>
              </a:ext>
            </a:extLst>
          </p:cNvPr>
          <p:cNvSpPr>
            <a:spLocks noGrp="1" noRot="1" noChangeAspect="1" noChangeArrowheads="1" noTextEdit="1"/>
          </p:cNvSpPr>
          <p:nvPr>
            <p:ph type="sldImg"/>
          </p:nvPr>
        </p:nvSpPr>
        <p:spPr>
          <a:ln/>
        </p:spPr>
      </p:sp>
      <p:sp>
        <p:nvSpPr>
          <p:cNvPr id="365572" name="Rectangle 3">
            <a:extLst>
              <a:ext uri="{FF2B5EF4-FFF2-40B4-BE49-F238E27FC236}">
                <a16:creationId xmlns:a16="http://schemas.microsoft.com/office/drawing/2014/main" id="{71AEF42F-21E0-4650-8D6D-450EEFE89A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a:extLst>
              <a:ext uri="{FF2B5EF4-FFF2-40B4-BE49-F238E27FC236}">
                <a16:creationId xmlns:a16="http://schemas.microsoft.com/office/drawing/2014/main" id="{3BECD0C4-F636-4A90-A457-AFA55EE54F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6A3CCE-603C-4125-AA02-7FC27D50CE5E}" type="slidenum">
              <a:rPr lang="en-US" altLang="en-US"/>
              <a:pPr/>
              <a:t>175</a:t>
            </a:fld>
            <a:endParaRPr lang="en-US" altLang="en-US"/>
          </a:p>
        </p:txBody>
      </p:sp>
      <p:sp>
        <p:nvSpPr>
          <p:cNvPr id="367619" name="Rectangle 2">
            <a:extLst>
              <a:ext uri="{FF2B5EF4-FFF2-40B4-BE49-F238E27FC236}">
                <a16:creationId xmlns:a16="http://schemas.microsoft.com/office/drawing/2014/main" id="{E3D64C63-46D4-4B89-85C3-7A4B8A7C55F5}"/>
              </a:ext>
            </a:extLst>
          </p:cNvPr>
          <p:cNvSpPr>
            <a:spLocks noGrp="1" noRot="1" noChangeAspect="1" noChangeArrowheads="1" noTextEdit="1"/>
          </p:cNvSpPr>
          <p:nvPr>
            <p:ph type="sldImg"/>
          </p:nvPr>
        </p:nvSpPr>
        <p:spPr>
          <a:ln/>
        </p:spPr>
      </p:sp>
      <p:sp>
        <p:nvSpPr>
          <p:cNvPr id="367620" name="Rectangle 3">
            <a:extLst>
              <a:ext uri="{FF2B5EF4-FFF2-40B4-BE49-F238E27FC236}">
                <a16:creationId xmlns:a16="http://schemas.microsoft.com/office/drawing/2014/main" id="{4E519A29-AF09-488C-92FC-722AC769B4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a:extLst>
              <a:ext uri="{FF2B5EF4-FFF2-40B4-BE49-F238E27FC236}">
                <a16:creationId xmlns:a16="http://schemas.microsoft.com/office/drawing/2014/main" id="{37B97B25-D994-45A8-B1EB-795FEF2326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AA8B24-4270-488B-99FF-9287E25951FB}" type="slidenum">
              <a:rPr lang="en-US" altLang="en-US"/>
              <a:pPr/>
              <a:t>176</a:t>
            </a:fld>
            <a:endParaRPr lang="en-US" altLang="en-US"/>
          </a:p>
        </p:txBody>
      </p:sp>
      <p:sp>
        <p:nvSpPr>
          <p:cNvPr id="369667" name="Rectangle 2">
            <a:extLst>
              <a:ext uri="{FF2B5EF4-FFF2-40B4-BE49-F238E27FC236}">
                <a16:creationId xmlns:a16="http://schemas.microsoft.com/office/drawing/2014/main" id="{23825C70-8A14-47C2-8C18-0CE94A379380}"/>
              </a:ext>
            </a:extLst>
          </p:cNvPr>
          <p:cNvSpPr>
            <a:spLocks noGrp="1" noRot="1" noChangeAspect="1" noChangeArrowheads="1" noTextEdit="1"/>
          </p:cNvSpPr>
          <p:nvPr>
            <p:ph type="sldImg"/>
          </p:nvPr>
        </p:nvSpPr>
        <p:spPr>
          <a:ln/>
        </p:spPr>
      </p:sp>
      <p:sp>
        <p:nvSpPr>
          <p:cNvPr id="369668" name="Rectangle 3">
            <a:extLst>
              <a:ext uri="{FF2B5EF4-FFF2-40B4-BE49-F238E27FC236}">
                <a16:creationId xmlns:a16="http://schemas.microsoft.com/office/drawing/2014/main" id="{26386B36-3B54-449C-93FD-07AFFB921F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a:extLst>
              <a:ext uri="{FF2B5EF4-FFF2-40B4-BE49-F238E27FC236}">
                <a16:creationId xmlns:a16="http://schemas.microsoft.com/office/drawing/2014/main" id="{C0A52DD5-4682-4496-94FE-7126CD79374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56DF38-CA1B-4688-AB39-33F1F492DFF0}" type="slidenum">
              <a:rPr lang="en-US" altLang="en-US"/>
              <a:pPr/>
              <a:t>177</a:t>
            </a:fld>
            <a:endParaRPr lang="en-US" altLang="en-US"/>
          </a:p>
        </p:txBody>
      </p:sp>
      <p:sp>
        <p:nvSpPr>
          <p:cNvPr id="371715" name="Rectangle 2">
            <a:extLst>
              <a:ext uri="{FF2B5EF4-FFF2-40B4-BE49-F238E27FC236}">
                <a16:creationId xmlns:a16="http://schemas.microsoft.com/office/drawing/2014/main" id="{DA0366D8-4B1E-4ED0-831D-016468F9528F}"/>
              </a:ext>
            </a:extLst>
          </p:cNvPr>
          <p:cNvSpPr>
            <a:spLocks noGrp="1" noRot="1" noChangeAspect="1" noChangeArrowheads="1" noTextEdit="1"/>
          </p:cNvSpPr>
          <p:nvPr>
            <p:ph type="sldImg"/>
          </p:nvPr>
        </p:nvSpPr>
        <p:spPr>
          <a:ln/>
        </p:spPr>
      </p:sp>
      <p:sp>
        <p:nvSpPr>
          <p:cNvPr id="371716" name="Rectangle 3">
            <a:extLst>
              <a:ext uri="{FF2B5EF4-FFF2-40B4-BE49-F238E27FC236}">
                <a16:creationId xmlns:a16="http://schemas.microsoft.com/office/drawing/2014/main" id="{2444B1C3-B512-49D7-A507-687A1B250820}"/>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514BE21-5C4D-4BA7-A477-2D03F3B6BC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D048BE-6DC2-4167-B480-119C9D928D40}" type="slidenum">
              <a:rPr lang="en-US" altLang="en-US"/>
              <a:pPr/>
              <a:t>18</a:t>
            </a:fld>
            <a:endParaRPr lang="en-US" altLang="en-US"/>
          </a:p>
        </p:txBody>
      </p:sp>
      <p:sp>
        <p:nvSpPr>
          <p:cNvPr id="39939" name="Rectangle 2">
            <a:extLst>
              <a:ext uri="{FF2B5EF4-FFF2-40B4-BE49-F238E27FC236}">
                <a16:creationId xmlns:a16="http://schemas.microsoft.com/office/drawing/2014/main" id="{07196E5B-2E96-47B0-9B7F-40AB5097D0C4}"/>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FA59C0CC-CB0B-49DE-BC84-1657759A68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4F821B7-9E9F-4404-B144-F88BF278701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EA3F33-7D5A-4ADC-9E5B-F1C1878AB92D}" type="slidenum">
              <a:rPr lang="en-US" altLang="en-US"/>
              <a:pPr/>
              <a:t>19</a:t>
            </a:fld>
            <a:endParaRPr lang="en-US" altLang="en-US"/>
          </a:p>
        </p:txBody>
      </p:sp>
      <p:sp>
        <p:nvSpPr>
          <p:cNvPr id="41987" name="Rectangle 2">
            <a:extLst>
              <a:ext uri="{FF2B5EF4-FFF2-40B4-BE49-F238E27FC236}">
                <a16:creationId xmlns:a16="http://schemas.microsoft.com/office/drawing/2014/main" id="{CC060FE3-942E-49E7-A617-5E0B804D78C9}"/>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5A805E7B-785D-4A37-8A22-AAFC68F017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E06C86B-815B-46DF-906C-00353A5C82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62411A-113A-45ED-885D-7F45D48E29B1}" type="slidenum">
              <a:rPr lang="en-US" altLang="en-US"/>
              <a:pPr/>
              <a:t>2</a:t>
            </a:fld>
            <a:endParaRPr lang="en-US" altLang="en-US"/>
          </a:p>
        </p:txBody>
      </p:sp>
      <p:sp>
        <p:nvSpPr>
          <p:cNvPr id="7171" name="Rectangle 2">
            <a:extLst>
              <a:ext uri="{FF2B5EF4-FFF2-40B4-BE49-F238E27FC236}">
                <a16:creationId xmlns:a16="http://schemas.microsoft.com/office/drawing/2014/main" id="{7AD7054C-C754-4A5F-B9F4-381E1CB50A95}"/>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A87596A4-E47C-4F95-8044-4646BCAA78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645A9B6F-E423-4544-A44E-AF063783652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33D4C9-D11C-4583-9513-33FD5594990F}" type="slidenum">
              <a:rPr lang="en-US" altLang="en-US"/>
              <a:pPr/>
              <a:t>20</a:t>
            </a:fld>
            <a:endParaRPr lang="en-US" altLang="en-US"/>
          </a:p>
        </p:txBody>
      </p:sp>
      <p:sp>
        <p:nvSpPr>
          <p:cNvPr id="44035" name="Rectangle 2">
            <a:extLst>
              <a:ext uri="{FF2B5EF4-FFF2-40B4-BE49-F238E27FC236}">
                <a16:creationId xmlns:a16="http://schemas.microsoft.com/office/drawing/2014/main" id="{0DFD457F-51CF-4806-A817-FC45E2BBFBF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F05BD4BC-52F5-443A-8244-ADA687D082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0EEE400-F8D2-45D2-9CE5-7D90B7ECA5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4F8E39-49D1-4EA3-B032-FD2C658FA996}" type="slidenum">
              <a:rPr lang="en-US" altLang="en-US"/>
              <a:pPr/>
              <a:t>21</a:t>
            </a:fld>
            <a:endParaRPr lang="en-US" altLang="en-US"/>
          </a:p>
        </p:txBody>
      </p:sp>
      <p:sp>
        <p:nvSpPr>
          <p:cNvPr id="46083" name="Rectangle 2">
            <a:extLst>
              <a:ext uri="{FF2B5EF4-FFF2-40B4-BE49-F238E27FC236}">
                <a16:creationId xmlns:a16="http://schemas.microsoft.com/office/drawing/2014/main" id="{BE6BD545-4166-4E4F-B0CD-A36C52F1147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8226C4AA-A974-45C9-B97E-10024A6244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C1A6F4C8-DCF6-43F7-8046-D626016A4A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24EC0C-34B9-4A08-B7BC-44060422D98B}" type="slidenum">
              <a:rPr lang="en-US" altLang="en-US"/>
              <a:pPr/>
              <a:t>22</a:t>
            </a:fld>
            <a:endParaRPr lang="en-US" altLang="en-US"/>
          </a:p>
        </p:txBody>
      </p:sp>
      <p:sp>
        <p:nvSpPr>
          <p:cNvPr id="48131" name="Rectangle 2">
            <a:extLst>
              <a:ext uri="{FF2B5EF4-FFF2-40B4-BE49-F238E27FC236}">
                <a16:creationId xmlns:a16="http://schemas.microsoft.com/office/drawing/2014/main" id="{2DC92785-1979-4E4D-8C4E-A3AC8464459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74DD0BFE-D2BA-4A11-B13E-4FEA6ED09D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B85F70F-81DA-4D93-925C-A14B1B63397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F1BB55-3F0F-4103-B7AF-9A2BA0CFF960}" type="slidenum">
              <a:rPr lang="en-US" altLang="en-US"/>
              <a:pPr/>
              <a:t>23</a:t>
            </a:fld>
            <a:endParaRPr lang="en-US" altLang="en-US"/>
          </a:p>
        </p:txBody>
      </p:sp>
      <p:sp>
        <p:nvSpPr>
          <p:cNvPr id="50179" name="Rectangle 2">
            <a:extLst>
              <a:ext uri="{FF2B5EF4-FFF2-40B4-BE49-F238E27FC236}">
                <a16:creationId xmlns:a16="http://schemas.microsoft.com/office/drawing/2014/main" id="{96638ED0-6BCA-44BD-855E-16238E551E74}"/>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0EACF2D-14D1-42FE-813D-A58BCEC5C9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0E39A0B-1DEE-4F9F-BD42-0026E532BCB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1979F1-9D88-49A9-8645-E11E8CC97714}" type="slidenum">
              <a:rPr lang="en-US" altLang="en-US"/>
              <a:pPr/>
              <a:t>24</a:t>
            </a:fld>
            <a:endParaRPr lang="en-US" altLang="en-US"/>
          </a:p>
        </p:txBody>
      </p:sp>
      <p:sp>
        <p:nvSpPr>
          <p:cNvPr id="52227" name="Rectangle 2">
            <a:extLst>
              <a:ext uri="{FF2B5EF4-FFF2-40B4-BE49-F238E27FC236}">
                <a16:creationId xmlns:a16="http://schemas.microsoft.com/office/drawing/2014/main" id="{788E1784-638D-440B-90F2-8E2333379BD0}"/>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B60ED96-2D53-4094-BA90-8142AD8F1E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3D853A8-8461-431C-B8CF-ACBC9BAF7C3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223C27-79FC-432A-B010-0DD9C0661B7E}" type="slidenum">
              <a:rPr lang="en-US" altLang="en-US"/>
              <a:pPr/>
              <a:t>25</a:t>
            </a:fld>
            <a:endParaRPr lang="en-US" altLang="en-US"/>
          </a:p>
        </p:txBody>
      </p:sp>
      <p:sp>
        <p:nvSpPr>
          <p:cNvPr id="54275" name="Rectangle 2">
            <a:extLst>
              <a:ext uri="{FF2B5EF4-FFF2-40B4-BE49-F238E27FC236}">
                <a16:creationId xmlns:a16="http://schemas.microsoft.com/office/drawing/2014/main" id="{9C00DB5E-76CA-4D07-A3A4-1CADC3540387}"/>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389A6CA0-EF74-4C00-B9DB-A22FAA1D58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B460851-FDD2-4CBE-951E-D5FD3C01158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7D3DC7-92E2-4E5E-BFCD-A4A9D34114D4}" type="slidenum">
              <a:rPr lang="en-US" altLang="en-US"/>
              <a:pPr/>
              <a:t>26</a:t>
            </a:fld>
            <a:endParaRPr lang="en-US" altLang="en-US"/>
          </a:p>
        </p:txBody>
      </p:sp>
      <p:sp>
        <p:nvSpPr>
          <p:cNvPr id="56323" name="Rectangle 2">
            <a:extLst>
              <a:ext uri="{FF2B5EF4-FFF2-40B4-BE49-F238E27FC236}">
                <a16:creationId xmlns:a16="http://schemas.microsoft.com/office/drawing/2014/main" id="{12E2580E-BB11-47A1-9827-D9586BEB7680}"/>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42C429E7-45EC-431B-9A18-2E1E3710767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D01F532-96C9-4065-920F-2AC21E346E7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57984A-65EB-4F67-944A-053090A64420}" type="slidenum">
              <a:rPr lang="en-US" altLang="en-US"/>
              <a:pPr/>
              <a:t>27</a:t>
            </a:fld>
            <a:endParaRPr lang="en-US" altLang="en-US"/>
          </a:p>
        </p:txBody>
      </p:sp>
      <p:sp>
        <p:nvSpPr>
          <p:cNvPr id="58371" name="Rectangle 2">
            <a:extLst>
              <a:ext uri="{FF2B5EF4-FFF2-40B4-BE49-F238E27FC236}">
                <a16:creationId xmlns:a16="http://schemas.microsoft.com/office/drawing/2014/main" id="{03FFA1C2-985A-412C-A601-4D69480BAAA3}"/>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E6D7CD56-E4F9-4250-A17E-8255737116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47D918A4-65AA-4533-87DC-D0AD6F0F081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98D02C-2E20-43F8-9855-AC335513F13A}" type="slidenum">
              <a:rPr lang="en-US" altLang="en-US"/>
              <a:pPr/>
              <a:t>28</a:t>
            </a:fld>
            <a:endParaRPr lang="en-US" altLang="en-US"/>
          </a:p>
        </p:txBody>
      </p:sp>
      <p:sp>
        <p:nvSpPr>
          <p:cNvPr id="60419" name="Rectangle 2">
            <a:extLst>
              <a:ext uri="{FF2B5EF4-FFF2-40B4-BE49-F238E27FC236}">
                <a16:creationId xmlns:a16="http://schemas.microsoft.com/office/drawing/2014/main" id="{56325462-CFCA-4C2E-B664-F9BAFE735ED1}"/>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1CE91662-BCF1-4F93-A975-B4359418D6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602C6BF7-089F-4E2C-90C6-7A0522731F1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5D10A0-B514-46CE-8ADB-4B06042F4702}" type="slidenum">
              <a:rPr lang="en-US" altLang="en-US"/>
              <a:pPr/>
              <a:t>29</a:t>
            </a:fld>
            <a:endParaRPr lang="en-US" altLang="en-US"/>
          </a:p>
        </p:txBody>
      </p:sp>
      <p:sp>
        <p:nvSpPr>
          <p:cNvPr id="62467" name="Rectangle 2">
            <a:extLst>
              <a:ext uri="{FF2B5EF4-FFF2-40B4-BE49-F238E27FC236}">
                <a16:creationId xmlns:a16="http://schemas.microsoft.com/office/drawing/2014/main" id="{C46DBB60-7093-4918-9B20-68214EF5AF00}"/>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977315A5-72D3-44C7-954A-50F6F02E54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ACE66084-1FF6-4CA8-B8F5-88D05E7EB45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AC422B-6215-43DD-8554-4868CAA957C1}" type="slidenum">
              <a:rPr lang="en-US" altLang="en-US"/>
              <a:pPr/>
              <a:t>3</a:t>
            </a:fld>
            <a:endParaRPr lang="en-US" altLang="en-US"/>
          </a:p>
        </p:txBody>
      </p:sp>
      <p:sp>
        <p:nvSpPr>
          <p:cNvPr id="9219" name="Rectangle 2">
            <a:extLst>
              <a:ext uri="{FF2B5EF4-FFF2-40B4-BE49-F238E27FC236}">
                <a16:creationId xmlns:a16="http://schemas.microsoft.com/office/drawing/2014/main" id="{4E86F2EE-6AC3-47B6-911C-F899FDCA1951}"/>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69CFB1BA-BC9C-464E-8A37-F0D4BDBED4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9BD2222-49BA-4466-BBC5-CFF1E623B3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8DB93A-B915-40F5-9B21-07E3DA1B067A}" type="slidenum">
              <a:rPr lang="en-US" altLang="en-US"/>
              <a:pPr/>
              <a:t>30</a:t>
            </a:fld>
            <a:endParaRPr lang="en-US" altLang="en-US"/>
          </a:p>
        </p:txBody>
      </p:sp>
      <p:sp>
        <p:nvSpPr>
          <p:cNvPr id="64515" name="Rectangle 2">
            <a:extLst>
              <a:ext uri="{FF2B5EF4-FFF2-40B4-BE49-F238E27FC236}">
                <a16:creationId xmlns:a16="http://schemas.microsoft.com/office/drawing/2014/main" id="{68CF9E22-8FDC-48C7-8670-677300BCAFC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6878C96A-FA48-43C3-BEAA-7E9558086D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123AA70-A0AD-4F4A-B799-F3646BEC6F4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A4BA0D-E22D-4206-B7A2-4244C05B50C3}" type="slidenum">
              <a:rPr lang="en-US" altLang="en-US"/>
              <a:pPr/>
              <a:t>31</a:t>
            </a:fld>
            <a:endParaRPr lang="en-US" altLang="en-US"/>
          </a:p>
        </p:txBody>
      </p:sp>
      <p:sp>
        <p:nvSpPr>
          <p:cNvPr id="66563" name="Rectangle 2">
            <a:extLst>
              <a:ext uri="{FF2B5EF4-FFF2-40B4-BE49-F238E27FC236}">
                <a16:creationId xmlns:a16="http://schemas.microsoft.com/office/drawing/2014/main" id="{F5F7040E-1F56-4832-A92D-9422B14B92E5}"/>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57FB5538-6EF7-4E69-A07F-3ECABE5953D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BC1DD63D-3B5D-49C1-920D-1256C89BD0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644B4D-1EE1-4A6D-BF4E-CF83F2D81D80}" type="slidenum">
              <a:rPr lang="en-US" altLang="en-US"/>
              <a:pPr/>
              <a:t>32</a:t>
            </a:fld>
            <a:endParaRPr lang="en-US" altLang="en-US"/>
          </a:p>
        </p:txBody>
      </p:sp>
      <p:sp>
        <p:nvSpPr>
          <p:cNvPr id="68611" name="Rectangle 2">
            <a:extLst>
              <a:ext uri="{FF2B5EF4-FFF2-40B4-BE49-F238E27FC236}">
                <a16:creationId xmlns:a16="http://schemas.microsoft.com/office/drawing/2014/main" id="{0CAA6530-960E-40C9-84F8-2F8903220370}"/>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3DBF98AB-97AE-4128-803A-01B6C27035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B7B88AB-AD08-4799-96E7-43AE18D138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CF5BDC-B644-460B-B518-BDBC59970F14}" type="slidenum">
              <a:rPr lang="en-US" altLang="en-US"/>
              <a:pPr/>
              <a:t>33</a:t>
            </a:fld>
            <a:endParaRPr lang="en-US" altLang="en-US"/>
          </a:p>
        </p:txBody>
      </p:sp>
      <p:sp>
        <p:nvSpPr>
          <p:cNvPr id="70659" name="Rectangle 2">
            <a:extLst>
              <a:ext uri="{FF2B5EF4-FFF2-40B4-BE49-F238E27FC236}">
                <a16:creationId xmlns:a16="http://schemas.microsoft.com/office/drawing/2014/main" id="{A9CBCD03-9F6F-4A3D-BD50-4528CE33AC6C}"/>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4F620F65-954B-4FC5-B265-1A6C6594DB26}"/>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223CB990-0AB1-492B-8BAA-A8D030EB2A4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779054-8697-4B3C-8ABB-90BD1B3C7798}" type="slidenum">
              <a:rPr lang="en-US" altLang="en-US"/>
              <a:pPr/>
              <a:t>34</a:t>
            </a:fld>
            <a:endParaRPr lang="en-US" altLang="en-US"/>
          </a:p>
        </p:txBody>
      </p:sp>
      <p:sp>
        <p:nvSpPr>
          <p:cNvPr id="72707" name="Rectangle 2">
            <a:extLst>
              <a:ext uri="{FF2B5EF4-FFF2-40B4-BE49-F238E27FC236}">
                <a16:creationId xmlns:a16="http://schemas.microsoft.com/office/drawing/2014/main" id="{4ECAEFAF-9C27-4684-B367-FFBB6B02F711}"/>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35EC33B6-3B20-4E74-83B0-2225AA5D45D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2DC76806-5721-4BB6-B588-280FE4236F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CB9398-9001-40C0-A592-D23054336A0B}" type="slidenum">
              <a:rPr lang="en-US" altLang="en-US"/>
              <a:pPr/>
              <a:t>35</a:t>
            </a:fld>
            <a:endParaRPr lang="en-US" altLang="en-US"/>
          </a:p>
        </p:txBody>
      </p:sp>
      <p:sp>
        <p:nvSpPr>
          <p:cNvPr id="74755" name="Rectangle 2">
            <a:extLst>
              <a:ext uri="{FF2B5EF4-FFF2-40B4-BE49-F238E27FC236}">
                <a16:creationId xmlns:a16="http://schemas.microsoft.com/office/drawing/2014/main" id="{80867620-A9B4-4551-A27A-194F9398A470}"/>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0200CE12-15CF-48B2-A2D7-89C5D0FF2213}"/>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64527A94-78AE-4C39-ACF5-A76B32C72D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A63F0B-2091-4FA5-AF34-363A9B21858D}" type="slidenum">
              <a:rPr lang="en-US" altLang="en-US"/>
              <a:pPr/>
              <a:t>36</a:t>
            </a:fld>
            <a:endParaRPr lang="en-US" altLang="en-US"/>
          </a:p>
        </p:txBody>
      </p:sp>
      <p:sp>
        <p:nvSpPr>
          <p:cNvPr id="76803" name="Rectangle 2">
            <a:extLst>
              <a:ext uri="{FF2B5EF4-FFF2-40B4-BE49-F238E27FC236}">
                <a16:creationId xmlns:a16="http://schemas.microsoft.com/office/drawing/2014/main" id="{7326A470-9A05-40F4-8979-07DE40DC545B}"/>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14CEBF24-2758-4310-83C0-BAD7671B41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E0DF5181-AF9D-405B-A818-6B58A23AC8B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4F3C78-E42D-406D-A953-D144E33AC13D}" type="slidenum">
              <a:rPr lang="en-US" altLang="en-US"/>
              <a:pPr/>
              <a:t>37</a:t>
            </a:fld>
            <a:endParaRPr lang="en-US" altLang="en-US"/>
          </a:p>
        </p:txBody>
      </p:sp>
      <p:sp>
        <p:nvSpPr>
          <p:cNvPr id="78851" name="Rectangle 2">
            <a:extLst>
              <a:ext uri="{FF2B5EF4-FFF2-40B4-BE49-F238E27FC236}">
                <a16:creationId xmlns:a16="http://schemas.microsoft.com/office/drawing/2014/main" id="{1219CDE0-6194-4DF7-BF41-CAD755A2F85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A305A519-3CD8-44BE-BDCB-483200CB3E67}"/>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05329F4D-B0F6-4285-A519-C4D980668D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9AA51A-8AA7-421A-B1FA-4ED4338697B9}" type="slidenum">
              <a:rPr lang="en-US" altLang="en-US"/>
              <a:pPr/>
              <a:t>38</a:t>
            </a:fld>
            <a:endParaRPr lang="en-US" altLang="en-US"/>
          </a:p>
        </p:txBody>
      </p:sp>
      <p:sp>
        <p:nvSpPr>
          <p:cNvPr id="80899" name="Rectangle 2">
            <a:extLst>
              <a:ext uri="{FF2B5EF4-FFF2-40B4-BE49-F238E27FC236}">
                <a16:creationId xmlns:a16="http://schemas.microsoft.com/office/drawing/2014/main" id="{491805BA-F7C8-4379-BBA6-6A4AFC5D5CAC}"/>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93F607A8-B0A0-4BC9-AD23-7F9AB824D985}"/>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092D1849-3C58-454B-A26F-AE3356B2A2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89524A-9CCA-4885-9C95-F9F313B243FE}" type="slidenum">
              <a:rPr lang="en-US" altLang="en-US"/>
              <a:pPr/>
              <a:t>39</a:t>
            </a:fld>
            <a:endParaRPr lang="en-US" altLang="en-US"/>
          </a:p>
        </p:txBody>
      </p:sp>
      <p:sp>
        <p:nvSpPr>
          <p:cNvPr id="82947" name="Rectangle 2">
            <a:extLst>
              <a:ext uri="{FF2B5EF4-FFF2-40B4-BE49-F238E27FC236}">
                <a16:creationId xmlns:a16="http://schemas.microsoft.com/office/drawing/2014/main" id="{6747138C-3ADF-4979-96DA-F7A2A34C21F4}"/>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754A1022-943A-411F-B25C-D15A4122D9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2AA8CC4-4064-499F-97DE-B41F9BBE907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D3EF33-0D25-4A8B-BE90-05C10D64FE61}" type="slidenum">
              <a:rPr lang="en-US" altLang="en-US"/>
              <a:pPr/>
              <a:t>4</a:t>
            </a:fld>
            <a:endParaRPr lang="en-US" altLang="en-US"/>
          </a:p>
        </p:txBody>
      </p:sp>
      <p:sp>
        <p:nvSpPr>
          <p:cNvPr id="11267" name="Rectangle 2">
            <a:extLst>
              <a:ext uri="{FF2B5EF4-FFF2-40B4-BE49-F238E27FC236}">
                <a16:creationId xmlns:a16="http://schemas.microsoft.com/office/drawing/2014/main" id="{6054DD17-9E93-4BA3-903E-21C9154AD17F}"/>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9F61447-3843-4AB2-A663-5B833CEDB0A4}"/>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247FEB7-4B57-4B19-BEFA-425174C0D44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0BA59C-A695-4BF0-9751-F6FCD85172EF}" type="slidenum">
              <a:rPr lang="en-US" altLang="en-US"/>
              <a:pPr/>
              <a:t>40</a:t>
            </a:fld>
            <a:endParaRPr lang="en-US" altLang="en-US"/>
          </a:p>
        </p:txBody>
      </p:sp>
      <p:sp>
        <p:nvSpPr>
          <p:cNvPr id="84995" name="Rectangle 2">
            <a:extLst>
              <a:ext uri="{FF2B5EF4-FFF2-40B4-BE49-F238E27FC236}">
                <a16:creationId xmlns:a16="http://schemas.microsoft.com/office/drawing/2014/main" id="{9EB96D8C-8F99-4EE7-960F-2C829EF4CBD4}"/>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0CB52015-FD15-450A-BF23-266317A173A0}"/>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53153337-B1F7-4309-AF27-11A92480FB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A85457-344B-43C2-B80C-246258218151}" type="slidenum">
              <a:rPr lang="en-US" altLang="en-US"/>
              <a:pPr/>
              <a:t>41</a:t>
            </a:fld>
            <a:endParaRPr lang="en-US" altLang="en-US"/>
          </a:p>
        </p:txBody>
      </p:sp>
      <p:sp>
        <p:nvSpPr>
          <p:cNvPr id="87043" name="Rectangle 2">
            <a:extLst>
              <a:ext uri="{FF2B5EF4-FFF2-40B4-BE49-F238E27FC236}">
                <a16:creationId xmlns:a16="http://schemas.microsoft.com/office/drawing/2014/main" id="{B7690417-AF4C-4E5F-BE12-9FA0C205CAFA}"/>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8915AB99-94A1-4BB8-B063-4EFB75C9A236}"/>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7CEC7EAB-EE96-454F-AD0F-16775E79464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D53374-B5E9-428C-96A5-D8614DC01414}" type="slidenum">
              <a:rPr lang="en-US" altLang="en-US"/>
              <a:pPr/>
              <a:t>42</a:t>
            </a:fld>
            <a:endParaRPr lang="en-US" altLang="en-US"/>
          </a:p>
        </p:txBody>
      </p:sp>
      <p:sp>
        <p:nvSpPr>
          <p:cNvPr id="89091" name="Rectangle 2">
            <a:extLst>
              <a:ext uri="{FF2B5EF4-FFF2-40B4-BE49-F238E27FC236}">
                <a16:creationId xmlns:a16="http://schemas.microsoft.com/office/drawing/2014/main" id="{0E9F23CD-7588-4D17-A44D-E68F099DCAA8}"/>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C5304C1B-C86C-43E2-806D-A0FDBA701624}"/>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001DCC66-08A0-46C4-A944-78EE7628F64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E99176-28F6-4FB5-903F-A68C6B88D001}" type="slidenum">
              <a:rPr lang="en-US" altLang="en-US"/>
              <a:pPr/>
              <a:t>43</a:t>
            </a:fld>
            <a:endParaRPr lang="en-US" altLang="en-US"/>
          </a:p>
        </p:txBody>
      </p:sp>
      <p:sp>
        <p:nvSpPr>
          <p:cNvPr id="91139" name="Rectangle 2">
            <a:extLst>
              <a:ext uri="{FF2B5EF4-FFF2-40B4-BE49-F238E27FC236}">
                <a16:creationId xmlns:a16="http://schemas.microsoft.com/office/drawing/2014/main" id="{28C16A47-FA0F-4B94-A44E-11B4184CFC2D}"/>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D782E5E7-27FC-45F9-B50D-BFB3ADBA6AD9}"/>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00C34D5-6ED0-4F7D-9A40-8AC0489F0C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8F20F6-31B9-4E9E-AF61-D255FF0876E6}" type="slidenum">
              <a:rPr lang="en-US" altLang="en-US"/>
              <a:pPr/>
              <a:t>44</a:t>
            </a:fld>
            <a:endParaRPr lang="en-US" altLang="en-US"/>
          </a:p>
        </p:txBody>
      </p:sp>
      <p:sp>
        <p:nvSpPr>
          <p:cNvPr id="93187" name="Rectangle 2">
            <a:extLst>
              <a:ext uri="{FF2B5EF4-FFF2-40B4-BE49-F238E27FC236}">
                <a16:creationId xmlns:a16="http://schemas.microsoft.com/office/drawing/2014/main" id="{D732AD89-5563-4F7A-B94A-48E25F7BCDA5}"/>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C7A1E14B-8035-4FD9-9A8D-83B992B9C1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8CF897F1-117F-47D3-AE1D-72C518B5F0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71DAA3-B5AC-4D44-B16B-3B5CEB44036B}" type="slidenum">
              <a:rPr lang="en-US" altLang="en-US"/>
              <a:pPr/>
              <a:t>45</a:t>
            </a:fld>
            <a:endParaRPr lang="en-US" altLang="en-US"/>
          </a:p>
        </p:txBody>
      </p:sp>
      <p:sp>
        <p:nvSpPr>
          <p:cNvPr id="95235" name="Rectangle 2">
            <a:extLst>
              <a:ext uri="{FF2B5EF4-FFF2-40B4-BE49-F238E27FC236}">
                <a16:creationId xmlns:a16="http://schemas.microsoft.com/office/drawing/2014/main" id="{65AA5FCD-5870-42EC-A830-BD996D0E4542}"/>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5A659CDB-9712-4EAF-AD4A-11F53CA2CDCA}"/>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F54F979E-605B-4449-8BB1-BDB5E428B4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8538CC-B9CC-48A1-8649-83F22030B8A8}" type="slidenum">
              <a:rPr lang="en-US" altLang="en-US"/>
              <a:pPr/>
              <a:t>46</a:t>
            </a:fld>
            <a:endParaRPr lang="en-US" altLang="en-US"/>
          </a:p>
        </p:txBody>
      </p:sp>
      <p:sp>
        <p:nvSpPr>
          <p:cNvPr id="97283" name="Rectangle 2">
            <a:extLst>
              <a:ext uri="{FF2B5EF4-FFF2-40B4-BE49-F238E27FC236}">
                <a16:creationId xmlns:a16="http://schemas.microsoft.com/office/drawing/2014/main" id="{D288DEDF-CDFF-4527-95F5-54D393D54F5B}"/>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47BC7161-D7F5-4388-B4FD-F96D59FFABA9}"/>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3BCEB81-A121-4A64-B60E-31A513255D8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3070C0-A672-4B76-B327-1E722850C69E}" type="slidenum">
              <a:rPr lang="en-US" altLang="en-US"/>
              <a:pPr/>
              <a:t>47</a:t>
            </a:fld>
            <a:endParaRPr lang="en-US" altLang="en-US"/>
          </a:p>
        </p:txBody>
      </p:sp>
      <p:sp>
        <p:nvSpPr>
          <p:cNvPr id="99331" name="Rectangle 2">
            <a:extLst>
              <a:ext uri="{FF2B5EF4-FFF2-40B4-BE49-F238E27FC236}">
                <a16:creationId xmlns:a16="http://schemas.microsoft.com/office/drawing/2014/main" id="{BFB83CE8-CA45-422C-9877-2FD45B36BBD1}"/>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2FC85C76-F315-44B2-BF73-8A608B90E8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A35F2FFE-D488-4FB7-BBC5-796AD8FCE0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DB9008-D82B-43D9-A035-F03DDCD0E0E5}" type="slidenum">
              <a:rPr lang="en-US" altLang="en-US"/>
              <a:pPr/>
              <a:t>48</a:t>
            </a:fld>
            <a:endParaRPr lang="en-US" altLang="en-US"/>
          </a:p>
        </p:txBody>
      </p:sp>
      <p:sp>
        <p:nvSpPr>
          <p:cNvPr id="101379" name="Rectangle 2">
            <a:extLst>
              <a:ext uri="{FF2B5EF4-FFF2-40B4-BE49-F238E27FC236}">
                <a16:creationId xmlns:a16="http://schemas.microsoft.com/office/drawing/2014/main" id="{B5E16784-3551-4A56-99BC-E91235C51427}"/>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59B0BD9E-007F-459E-AD92-AB3D85963B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FA87D6A-4DCB-4B0C-85A6-7E4C23649E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045B75-7EFB-4F6D-A0C3-3D74FEF1808F}" type="slidenum">
              <a:rPr lang="en-US" altLang="en-US"/>
              <a:pPr/>
              <a:t>49</a:t>
            </a:fld>
            <a:endParaRPr lang="en-US" altLang="en-US"/>
          </a:p>
        </p:txBody>
      </p:sp>
      <p:sp>
        <p:nvSpPr>
          <p:cNvPr id="103427" name="Rectangle 2">
            <a:extLst>
              <a:ext uri="{FF2B5EF4-FFF2-40B4-BE49-F238E27FC236}">
                <a16:creationId xmlns:a16="http://schemas.microsoft.com/office/drawing/2014/main" id="{91EE878F-8F03-4435-AAEA-5B8C42FBD5F7}"/>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45B973ED-24B0-4203-B1C1-701A6023F1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AEA17BC-6F0E-4B0F-BE81-B57FF454DCD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1E5835-7529-407B-B9AF-C4AB1F6CCCC8}" type="slidenum">
              <a:rPr lang="en-US" altLang="en-US"/>
              <a:pPr/>
              <a:t>5</a:t>
            </a:fld>
            <a:endParaRPr lang="en-US" altLang="en-US"/>
          </a:p>
        </p:txBody>
      </p:sp>
      <p:sp>
        <p:nvSpPr>
          <p:cNvPr id="13315" name="Rectangle 2">
            <a:extLst>
              <a:ext uri="{FF2B5EF4-FFF2-40B4-BE49-F238E27FC236}">
                <a16:creationId xmlns:a16="http://schemas.microsoft.com/office/drawing/2014/main" id="{81CB8559-F9C5-4069-8EB3-6AEF30882548}"/>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F439B28-CF5F-483E-BF9E-1CF83CE532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87BC1A8C-7DEE-4FB5-BFEA-7B607F777E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1D8A96-ABDF-45CF-AC7E-4F6D57BA50E7}" type="slidenum">
              <a:rPr lang="en-US" altLang="en-US"/>
              <a:pPr/>
              <a:t>50</a:t>
            </a:fld>
            <a:endParaRPr lang="en-US" altLang="en-US"/>
          </a:p>
        </p:txBody>
      </p:sp>
      <p:sp>
        <p:nvSpPr>
          <p:cNvPr id="105475" name="Rectangle 2">
            <a:extLst>
              <a:ext uri="{FF2B5EF4-FFF2-40B4-BE49-F238E27FC236}">
                <a16:creationId xmlns:a16="http://schemas.microsoft.com/office/drawing/2014/main" id="{914D52D6-D9D3-438C-8F8C-9AEC81B60AE3}"/>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0BA84307-7ED4-4F80-A923-C5F201101B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E7E6D855-63E0-40EA-BA6E-0687D36532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92B066-7470-41AB-A5CC-E025C219181E}" type="slidenum">
              <a:rPr lang="en-US" altLang="en-US"/>
              <a:pPr/>
              <a:t>51</a:t>
            </a:fld>
            <a:endParaRPr lang="en-US" altLang="en-US"/>
          </a:p>
        </p:txBody>
      </p:sp>
      <p:sp>
        <p:nvSpPr>
          <p:cNvPr id="107523" name="Rectangle 2">
            <a:extLst>
              <a:ext uri="{FF2B5EF4-FFF2-40B4-BE49-F238E27FC236}">
                <a16:creationId xmlns:a16="http://schemas.microsoft.com/office/drawing/2014/main" id="{959E564A-E1A5-4544-8151-0EE13141C859}"/>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A634E795-5183-4338-969C-5E088787D9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8AACF9CA-E911-452F-9832-3E89BF40FBA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DA0336-B49D-40E7-B10F-0A2E173E7D24}" type="slidenum">
              <a:rPr lang="en-US" altLang="en-US"/>
              <a:pPr/>
              <a:t>52</a:t>
            </a:fld>
            <a:endParaRPr lang="en-US" altLang="en-US"/>
          </a:p>
        </p:txBody>
      </p:sp>
      <p:sp>
        <p:nvSpPr>
          <p:cNvPr id="109571" name="Rectangle 2">
            <a:extLst>
              <a:ext uri="{FF2B5EF4-FFF2-40B4-BE49-F238E27FC236}">
                <a16:creationId xmlns:a16="http://schemas.microsoft.com/office/drawing/2014/main" id="{5414B187-14E9-4FD5-918D-719E70A5A28A}"/>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A55B5C39-1C4D-4D85-98EF-94F50C3AF39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873AD40C-1116-4E45-917F-DAE443D8C1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5D37E5-F17D-4D58-BD87-2D2C494D088B}" type="slidenum">
              <a:rPr lang="en-US" altLang="en-US"/>
              <a:pPr/>
              <a:t>53</a:t>
            </a:fld>
            <a:endParaRPr lang="en-US" altLang="en-US"/>
          </a:p>
        </p:txBody>
      </p:sp>
      <p:sp>
        <p:nvSpPr>
          <p:cNvPr id="111619" name="Rectangle 2">
            <a:extLst>
              <a:ext uri="{FF2B5EF4-FFF2-40B4-BE49-F238E27FC236}">
                <a16:creationId xmlns:a16="http://schemas.microsoft.com/office/drawing/2014/main" id="{80A4DB77-F5E9-422F-8CF1-543E653C4879}"/>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44F94391-38BE-4C03-A200-19CABA00E6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4C9540AC-585C-4592-BC35-E2B52B80F1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EDFFAF-7B1C-46D7-82C6-7ADC90105B2B}" type="slidenum">
              <a:rPr lang="en-US" altLang="en-US"/>
              <a:pPr/>
              <a:t>54</a:t>
            </a:fld>
            <a:endParaRPr lang="en-US" altLang="en-US"/>
          </a:p>
        </p:txBody>
      </p:sp>
      <p:sp>
        <p:nvSpPr>
          <p:cNvPr id="113667" name="Rectangle 2">
            <a:extLst>
              <a:ext uri="{FF2B5EF4-FFF2-40B4-BE49-F238E27FC236}">
                <a16:creationId xmlns:a16="http://schemas.microsoft.com/office/drawing/2014/main" id="{503BCDB1-9E01-45A1-B8CB-73277202517E}"/>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AF0E4F03-CA2F-4AE9-AB5F-331C9BCE47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F769271E-DCC0-4F60-9868-89034E8CA1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865C90-728B-4A28-B696-E0AE95086C4F}" type="slidenum">
              <a:rPr lang="en-US" altLang="en-US"/>
              <a:pPr/>
              <a:t>55</a:t>
            </a:fld>
            <a:endParaRPr lang="en-US" altLang="en-US"/>
          </a:p>
        </p:txBody>
      </p:sp>
      <p:sp>
        <p:nvSpPr>
          <p:cNvPr id="115715" name="Rectangle 2">
            <a:extLst>
              <a:ext uri="{FF2B5EF4-FFF2-40B4-BE49-F238E27FC236}">
                <a16:creationId xmlns:a16="http://schemas.microsoft.com/office/drawing/2014/main" id="{B5000A2D-BDFC-487D-8E9C-9765A2EF4D13}"/>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71208DA5-CE0F-410B-8CBA-1167AFC645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B08B9FB1-DF5E-4157-9948-9B46FB3B273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31BE1D6-5568-4EAB-B255-D13986976647}" type="slidenum">
              <a:rPr lang="en-US" altLang="en-US"/>
              <a:pPr/>
              <a:t>56</a:t>
            </a:fld>
            <a:endParaRPr lang="en-US" altLang="en-US"/>
          </a:p>
        </p:txBody>
      </p:sp>
      <p:sp>
        <p:nvSpPr>
          <p:cNvPr id="117763" name="Rectangle 2">
            <a:extLst>
              <a:ext uri="{FF2B5EF4-FFF2-40B4-BE49-F238E27FC236}">
                <a16:creationId xmlns:a16="http://schemas.microsoft.com/office/drawing/2014/main" id="{37217A22-CE64-4087-B744-295C26D7C2B2}"/>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F4C8E886-0171-49D2-9CF0-35D9A3CCB4F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4FD9A94-8BD5-40B4-A088-00B322DAA9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BB1F10-BF9D-4439-841C-D49B6561FC16}" type="slidenum">
              <a:rPr lang="en-US" altLang="en-US"/>
              <a:pPr/>
              <a:t>57</a:t>
            </a:fld>
            <a:endParaRPr lang="en-US" altLang="en-US"/>
          </a:p>
        </p:txBody>
      </p:sp>
      <p:sp>
        <p:nvSpPr>
          <p:cNvPr id="119811" name="Rectangle 2">
            <a:extLst>
              <a:ext uri="{FF2B5EF4-FFF2-40B4-BE49-F238E27FC236}">
                <a16:creationId xmlns:a16="http://schemas.microsoft.com/office/drawing/2014/main" id="{E766560E-EF05-40EB-8FEC-1D77E40819E6}"/>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F7B4076D-B6DD-4CAF-8E08-7F2D408BCF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B4A6EC05-48C6-4BD5-89C7-7D490BCBE0E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35BA43-7FC3-4BBA-A1FB-6BE6D4DB748C}" type="slidenum">
              <a:rPr lang="en-US" altLang="en-US"/>
              <a:pPr/>
              <a:t>58</a:t>
            </a:fld>
            <a:endParaRPr lang="en-US" altLang="en-US"/>
          </a:p>
        </p:txBody>
      </p:sp>
      <p:sp>
        <p:nvSpPr>
          <p:cNvPr id="121859" name="Rectangle 2">
            <a:extLst>
              <a:ext uri="{FF2B5EF4-FFF2-40B4-BE49-F238E27FC236}">
                <a16:creationId xmlns:a16="http://schemas.microsoft.com/office/drawing/2014/main" id="{15FD29A2-5E92-4BB0-8B89-6E93A2060A50}"/>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3BDD54CD-8818-4A14-81A9-BF349CFC27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34EC714-0F4E-47BD-B338-98E56C5D67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BDE322-2C69-4A58-8BC9-C7D5D70E5881}" type="slidenum">
              <a:rPr lang="en-US" altLang="en-US"/>
              <a:pPr/>
              <a:t>59</a:t>
            </a:fld>
            <a:endParaRPr lang="en-US" altLang="en-US"/>
          </a:p>
        </p:txBody>
      </p:sp>
      <p:sp>
        <p:nvSpPr>
          <p:cNvPr id="123907" name="Rectangle 2">
            <a:extLst>
              <a:ext uri="{FF2B5EF4-FFF2-40B4-BE49-F238E27FC236}">
                <a16:creationId xmlns:a16="http://schemas.microsoft.com/office/drawing/2014/main" id="{B3FAAC4A-D1BC-4527-94A6-4811222E1A90}"/>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EEE1499E-30D6-4665-86F9-612ED63FA5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DD7060F-19EB-4E35-8F2B-F2AE822D550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E6C821-603A-47D0-92D9-14ED34A2A88E}" type="slidenum">
              <a:rPr lang="en-US" altLang="en-US"/>
              <a:pPr/>
              <a:t>6</a:t>
            </a:fld>
            <a:endParaRPr lang="en-US" altLang="en-US"/>
          </a:p>
        </p:txBody>
      </p:sp>
      <p:sp>
        <p:nvSpPr>
          <p:cNvPr id="15363" name="Rectangle 2">
            <a:extLst>
              <a:ext uri="{FF2B5EF4-FFF2-40B4-BE49-F238E27FC236}">
                <a16:creationId xmlns:a16="http://schemas.microsoft.com/office/drawing/2014/main" id="{2F3F9763-AF30-4FED-9A0C-42925A33BB28}"/>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95A46E57-9E2E-49E1-982C-B9030B5D231C}"/>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6E0094CE-B849-4A4C-9CAF-CB91355961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D311FA-0C4F-4BE3-A068-AF686D0E5E30}" type="slidenum">
              <a:rPr lang="en-US" altLang="en-US"/>
              <a:pPr/>
              <a:t>60</a:t>
            </a:fld>
            <a:endParaRPr lang="en-US" altLang="en-US"/>
          </a:p>
        </p:txBody>
      </p:sp>
      <p:sp>
        <p:nvSpPr>
          <p:cNvPr id="125955" name="Rectangle 2">
            <a:extLst>
              <a:ext uri="{FF2B5EF4-FFF2-40B4-BE49-F238E27FC236}">
                <a16:creationId xmlns:a16="http://schemas.microsoft.com/office/drawing/2014/main" id="{8E3B2A80-BEF8-43F5-BC46-528F0D09DFA0}"/>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E3829D4E-1887-4A60-90AD-FAD45AD2A7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ADAB2664-6E12-4974-80A5-38743D259A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58AA61-3E9E-4372-BB92-751B13D60F89}" type="slidenum">
              <a:rPr lang="en-US" altLang="en-US"/>
              <a:pPr/>
              <a:t>61</a:t>
            </a:fld>
            <a:endParaRPr lang="en-US" altLang="en-US"/>
          </a:p>
        </p:txBody>
      </p:sp>
      <p:sp>
        <p:nvSpPr>
          <p:cNvPr id="128003" name="Rectangle 2">
            <a:extLst>
              <a:ext uri="{FF2B5EF4-FFF2-40B4-BE49-F238E27FC236}">
                <a16:creationId xmlns:a16="http://schemas.microsoft.com/office/drawing/2014/main" id="{30211233-9B0C-4D28-80C0-D6B9F066FC42}"/>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FA42CADF-2CA5-497F-AF4D-7499A70A3C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3104E9ED-2C2B-45D2-8689-57B46AF5B62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D5DFBA-DB06-4CAB-8C73-45301E7E7BD8}" type="slidenum">
              <a:rPr lang="en-US" altLang="en-US"/>
              <a:pPr/>
              <a:t>62</a:t>
            </a:fld>
            <a:endParaRPr lang="en-US" altLang="en-US"/>
          </a:p>
        </p:txBody>
      </p:sp>
      <p:sp>
        <p:nvSpPr>
          <p:cNvPr id="130051" name="Rectangle 2">
            <a:extLst>
              <a:ext uri="{FF2B5EF4-FFF2-40B4-BE49-F238E27FC236}">
                <a16:creationId xmlns:a16="http://schemas.microsoft.com/office/drawing/2014/main" id="{10B62291-9DDD-4B96-BD3A-10E059C17134}"/>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310BAF40-7717-446E-A7E1-3742D443F3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53FF0AAF-46DD-4B15-AA4E-277C138879E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1F8ABD-A04A-4DA6-9970-3B49697D1C95}" type="slidenum">
              <a:rPr lang="en-US" altLang="en-US"/>
              <a:pPr/>
              <a:t>63</a:t>
            </a:fld>
            <a:endParaRPr lang="en-US" altLang="en-US"/>
          </a:p>
        </p:txBody>
      </p:sp>
      <p:sp>
        <p:nvSpPr>
          <p:cNvPr id="132099" name="Rectangle 2">
            <a:extLst>
              <a:ext uri="{FF2B5EF4-FFF2-40B4-BE49-F238E27FC236}">
                <a16:creationId xmlns:a16="http://schemas.microsoft.com/office/drawing/2014/main" id="{E2370896-5E7C-4D68-8C68-9D1D4AF7B7F9}"/>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5F714DCB-08D2-4DCE-9799-980D8F9996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1926088D-1C57-4145-A12A-EBA8470FCA6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89D3D7-82E2-4586-AB56-D5629EF4A0CD}" type="slidenum">
              <a:rPr lang="en-US" altLang="en-US"/>
              <a:pPr/>
              <a:t>64</a:t>
            </a:fld>
            <a:endParaRPr lang="en-US" altLang="en-US"/>
          </a:p>
        </p:txBody>
      </p:sp>
      <p:sp>
        <p:nvSpPr>
          <p:cNvPr id="134147" name="Rectangle 2">
            <a:extLst>
              <a:ext uri="{FF2B5EF4-FFF2-40B4-BE49-F238E27FC236}">
                <a16:creationId xmlns:a16="http://schemas.microsoft.com/office/drawing/2014/main" id="{06234808-B7CF-49D3-B82B-96733F0C271C}"/>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1E04AD27-DB16-4C0E-A781-C48DCF20DF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CF1C890B-138B-42CE-B682-080512C4E95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3BDCCB-0E21-416F-9B7B-55C388A63093}" type="slidenum">
              <a:rPr lang="en-US" altLang="en-US"/>
              <a:pPr/>
              <a:t>65</a:t>
            </a:fld>
            <a:endParaRPr lang="en-US" altLang="en-US"/>
          </a:p>
        </p:txBody>
      </p:sp>
      <p:sp>
        <p:nvSpPr>
          <p:cNvPr id="136195" name="Rectangle 2">
            <a:extLst>
              <a:ext uri="{FF2B5EF4-FFF2-40B4-BE49-F238E27FC236}">
                <a16:creationId xmlns:a16="http://schemas.microsoft.com/office/drawing/2014/main" id="{8F698558-258D-475F-964A-22681ED4B050}"/>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41C03418-C523-453D-83B9-DFB3A84713F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FE7B3645-714A-446E-BFC7-22F7841683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AB5BAC-1E4E-4586-BE6E-C68C9F4E962B}" type="slidenum">
              <a:rPr lang="en-US" altLang="en-US"/>
              <a:pPr/>
              <a:t>66</a:t>
            </a:fld>
            <a:endParaRPr lang="en-US" altLang="en-US"/>
          </a:p>
        </p:txBody>
      </p:sp>
      <p:sp>
        <p:nvSpPr>
          <p:cNvPr id="138243" name="Rectangle 2">
            <a:extLst>
              <a:ext uri="{FF2B5EF4-FFF2-40B4-BE49-F238E27FC236}">
                <a16:creationId xmlns:a16="http://schemas.microsoft.com/office/drawing/2014/main" id="{913BB043-B311-4510-80F7-DDC9CC06B4D0}"/>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970D3AD8-DFED-40DA-AD67-E9BEEABA64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3BE72744-12B9-4C1F-A1CF-8830622727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FD42B0-9760-45D7-A621-0434AC1C3013}" type="slidenum">
              <a:rPr lang="en-US" altLang="en-US"/>
              <a:pPr/>
              <a:t>67</a:t>
            </a:fld>
            <a:endParaRPr lang="en-US" altLang="en-US"/>
          </a:p>
        </p:txBody>
      </p:sp>
      <p:sp>
        <p:nvSpPr>
          <p:cNvPr id="140291" name="Rectangle 2">
            <a:extLst>
              <a:ext uri="{FF2B5EF4-FFF2-40B4-BE49-F238E27FC236}">
                <a16:creationId xmlns:a16="http://schemas.microsoft.com/office/drawing/2014/main" id="{AAA0EED9-FD4A-49F1-80F7-FA4D39EFA59F}"/>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5554AB2-B015-44C3-BCFD-5081C35CED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1EA2F299-2E4C-4FC6-9B86-321E46E70D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B8D1A2E-167A-4524-972A-913B24869B07}" type="slidenum">
              <a:rPr lang="en-US" altLang="en-US"/>
              <a:pPr/>
              <a:t>68</a:t>
            </a:fld>
            <a:endParaRPr lang="en-US" altLang="en-US"/>
          </a:p>
        </p:txBody>
      </p:sp>
      <p:sp>
        <p:nvSpPr>
          <p:cNvPr id="142339" name="Rectangle 2">
            <a:extLst>
              <a:ext uri="{FF2B5EF4-FFF2-40B4-BE49-F238E27FC236}">
                <a16:creationId xmlns:a16="http://schemas.microsoft.com/office/drawing/2014/main" id="{8A6DA811-323C-4220-830C-A1E5B50442A7}"/>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D257AEE5-5F85-417B-939C-0700C1C8EC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9C2DF647-1E4B-4299-B5FA-A6C26DE826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3880F9-FD52-45CD-82E5-5FA4B098CE8D}" type="slidenum">
              <a:rPr lang="en-US" altLang="en-US"/>
              <a:pPr/>
              <a:t>69</a:t>
            </a:fld>
            <a:endParaRPr lang="en-US" altLang="en-US"/>
          </a:p>
        </p:txBody>
      </p:sp>
      <p:sp>
        <p:nvSpPr>
          <p:cNvPr id="144387" name="Rectangle 2">
            <a:extLst>
              <a:ext uri="{FF2B5EF4-FFF2-40B4-BE49-F238E27FC236}">
                <a16:creationId xmlns:a16="http://schemas.microsoft.com/office/drawing/2014/main" id="{589BABE2-72A2-4730-B66D-6C1C2737201E}"/>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3578F0C2-A547-4B64-AB8B-0ADFA9C34C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71A8E69-4B37-4684-9643-73CE5851B7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2FF61-CCBA-483D-BFC2-3B0FB0B9608F}" type="slidenum">
              <a:rPr lang="en-US" altLang="en-US"/>
              <a:pPr/>
              <a:t>7</a:t>
            </a:fld>
            <a:endParaRPr lang="en-US" altLang="en-US"/>
          </a:p>
        </p:txBody>
      </p:sp>
      <p:sp>
        <p:nvSpPr>
          <p:cNvPr id="17411" name="Rectangle 2">
            <a:extLst>
              <a:ext uri="{FF2B5EF4-FFF2-40B4-BE49-F238E27FC236}">
                <a16:creationId xmlns:a16="http://schemas.microsoft.com/office/drawing/2014/main" id="{3D932A05-95FE-47F8-B572-C42443A43E71}"/>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C3790B54-2E9B-47BC-BBE7-DAB70AA31C73}"/>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18FF6BCB-A2D7-4770-8F4C-983F0D30C7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6DFA9A-A0CE-4622-BC1B-737919ECBE7A}" type="slidenum">
              <a:rPr lang="en-US" altLang="en-US"/>
              <a:pPr/>
              <a:t>70</a:t>
            </a:fld>
            <a:endParaRPr lang="en-US" altLang="en-US"/>
          </a:p>
        </p:txBody>
      </p:sp>
      <p:sp>
        <p:nvSpPr>
          <p:cNvPr id="146435" name="Rectangle 2">
            <a:extLst>
              <a:ext uri="{FF2B5EF4-FFF2-40B4-BE49-F238E27FC236}">
                <a16:creationId xmlns:a16="http://schemas.microsoft.com/office/drawing/2014/main" id="{07C22EEE-30AC-4908-866A-9A4D2D5E61EA}"/>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2B82F6E5-B07D-4D88-8F94-15699F7A34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965E59EC-300C-4771-BDF6-96C5C012C0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DB5CBA-A057-4820-88DE-0A2B6503F421}" type="slidenum">
              <a:rPr lang="en-US" altLang="en-US"/>
              <a:pPr/>
              <a:t>71</a:t>
            </a:fld>
            <a:endParaRPr lang="en-US" altLang="en-US"/>
          </a:p>
        </p:txBody>
      </p:sp>
      <p:sp>
        <p:nvSpPr>
          <p:cNvPr id="148483" name="Rectangle 2">
            <a:extLst>
              <a:ext uri="{FF2B5EF4-FFF2-40B4-BE49-F238E27FC236}">
                <a16:creationId xmlns:a16="http://schemas.microsoft.com/office/drawing/2014/main" id="{5831E8F8-FEED-42DC-90F8-831D7F217B50}"/>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EE855201-FF9E-4A43-B4EB-EFC49CE59D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970CDE16-2E4B-4B85-9FD4-08DEAB2DFD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F8118D-D916-4E33-9671-F0CA84BD1412}" type="slidenum">
              <a:rPr lang="en-US" altLang="en-US"/>
              <a:pPr/>
              <a:t>72</a:t>
            </a:fld>
            <a:endParaRPr lang="en-US" altLang="en-US"/>
          </a:p>
        </p:txBody>
      </p:sp>
      <p:sp>
        <p:nvSpPr>
          <p:cNvPr id="150531" name="Rectangle 2">
            <a:extLst>
              <a:ext uri="{FF2B5EF4-FFF2-40B4-BE49-F238E27FC236}">
                <a16:creationId xmlns:a16="http://schemas.microsoft.com/office/drawing/2014/main" id="{61BC8E42-6403-4AC2-84C5-C0F732368193}"/>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2B92A0DE-1091-4003-BF51-64F106A76C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F9008307-C1BE-4719-BBE8-B6C89C335C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02AFD1-2F88-4CD7-9655-8DD15DA808CF}" type="slidenum">
              <a:rPr lang="en-US" altLang="en-US"/>
              <a:pPr/>
              <a:t>73</a:t>
            </a:fld>
            <a:endParaRPr lang="en-US" altLang="en-US"/>
          </a:p>
        </p:txBody>
      </p:sp>
      <p:sp>
        <p:nvSpPr>
          <p:cNvPr id="152579" name="Rectangle 2">
            <a:extLst>
              <a:ext uri="{FF2B5EF4-FFF2-40B4-BE49-F238E27FC236}">
                <a16:creationId xmlns:a16="http://schemas.microsoft.com/office/drawing/2014/main" id="{797FB849-D603-425B-8BB8-CFE6E6D5ECB1}"/>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E93780A5-2B6F-4151-B145-CB0F40774F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7116ECC8-E706-46AC-93ED-D8079CDD3B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AFAB69-A6F3-467A-92A9-052640CB9B40}" type="slidenum">
              <a:rPr lang="en-US" altLang="en-US"/>
              <a:pPr/>
              <a:t>74</a:t>
            </a:fld>
            <a:endParaRPr lang="en-US" altLang="en-US"/>
          </a:p>
        </p:txBody>
      </p:sp>
      <p:sp>
        <p:nvSpPr>
          <p:cNvPr id="154627" name="Rectangle 2">
            <a:extLst>
              <a:ext uri="{FF2B5EF4-FFF2-40B4-BE49-F238E27FC236}">
                <a16:creationId xmlns:a16="http://schemas.microsoft.com/office/drawing/2014/main" id="{2136B4D6-FA8C-40A9-8942-2C0BA2644B00}"/>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111A06F6-5D25-4870-82C0-E7983BEB2C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54AFF6BF-CD67-425B-A0FA-8F41E66608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840ECD-BC24-4AC9-8010-C5C4919A0EAB}" type="slidenum">
              <a:rPr lang="en-US" altLang="en-US"/>
              <a:pPr/>
              <a:t>75</a:t>
            </a:fld>
            <a:endParaRPr lang="en-US" altLang="en-US"/>
          </a:p>
        </p:txBody>
      </p:sp>
      <p:sp>
        <p:nvSpPr>
          <p:cNvPr id="156675" name="Rectangle 2">
            <a:extLst>
              <a:ext uri="{FF2B5EF4-FFF2-40B4-BE49-F238E27FC236}">
                <a16:creationId xmlns:a16="http://schemas.microsoft.com/office/drawing/2014/main" id="{FBF5565B-BAF7-4C34-9080-34046A0FE0E2}"/>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A6830968-B555-46FB-9E26-441EEDCE01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DA7F5D23-4F87-4651-BD04-FF6A723A34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D34B2C-664F-4F45-BFAB-4FD1BCA84A80}" type="slidenum">
              <a:rPr lang="en-US" altLang="en-US"/>
              <a:pPr/>
              <a:t>76</a:t>
            </a:fld>
            <a:endParaRPr lang="en-US" altLang="en-US"/>
          </a:p>
        </p:txBody>
      </p:sp>
      <p:sp>
        <p:nvSpPr>
          <p:cNvPr id="158723" name="Rectangle 2">
            <a:extLst>
              <a:ext uri="{FF2B5EF4-FFF2-40B4-BE49-F238E27FC236}">
                <a16:creationId xmlns:a16="http://schemas.microsoft.com/office/drawing/2014/main" id="{4947E745-9177-47AE-BDFE-D57B9A748C5A}"/>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21ED6CAE-915F-47B9-A7B7-4EEB7D7E6F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57E65A65-93DE-4604-BED5-989DD6AC445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753E8D-FE17-4441-B989-6D3ED9ECF637}" type="slidenum">
              <a:rPr lang="en-US" altLang="en-US"/>
              <a:pPr/>
              <a:t>77</a:t>
            </a:fld>
            <a:endParaRPr lang="en-US" altLang="en-US"/>
          </a:p>
        </p:txBody>
      </p:sp>
      <p:sp>
        <p:nvSpPr>
          <p:cNvPr id="160771" name="Rectangle 2">
            <a:extLst>
              <a:ext uri="{FF2B5EF4-FFF2-40B4-BE49-F238E27FC236}">
                <a16:creationId xmlns:a16="http://schemas.microsoft.com/office/drawing/2014/main" id="{4A3B46D3-945C-42D1-AC4C-BC5FE6EA4080}"/>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id="{D2D0B024-F3AC-405C-9F79-9D09407138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8505CD21-4547-4B0F-8F49-44F1798704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A686F1-8317-4BE1-81BE-AD03297D43C4}" type="slidenum">
              <a:rPr lang="en-US" altLang="en-US"/>
              <a:pPr/>
              <a:t>78</a:t>
            </a:fld>
            <a:endParaRPr lang="en-US" altLang="en-US"/>
          </a:p>
        </p:txBody>
      </p:sp>
      <p:sp>
        <p:nvSpPr>
          <p:cNvPr id="162819" name="Rectangle 2">
            <a:extLst>
              <a:ext uri="{FF2B5EF4-FFF2-40B4-BE49-F238E27FC236}">
                <a16:creationId xmlns:a16="http://schemas.microsoft.com/office/drawing/2014/main" id="{818A4A86-19CC-44BF-B388-0BF7613B269F}"/>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6B6F9DE6-021A-4593-A3F2-0A9DF2261B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92B0581D-953D-4355-8211-AAD99CD8130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204E84-C1CF-46FC-96CD-DEE7C6FCEA94}" type="slidenum">
              <a:rPr lang="en-US" altLang="en-US"/>
              <a:pPr/>
              <a:t>79</a:t>
            </a:fld>
            <a:endParaRPr lang="en-US" altLang="en-US"/>
          </a:p>
        </p:txBody>
      </p:sp>
      <p:sp>
        <p:nvSpPr>
          <p:cNvPr id="164867" name="Rectangle 2">
            <a:extLst>
              <a:ext uri="{FF2B5EF4-FFF2-40B4-BE49-F238E27FC236}">
                <a16:creationId xmlns:a16="http://schemas.microsoft.com/office/drawing/2014/main" id="{97DE66A3-EA90-4206-93A4-461F9C20418F}"/>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5014C0DA-8A39-40F7-AB8E-38AD856860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4C28960-303D-4586-A882-B4B0B65AC66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F46118-3344-44FB-9E79-44559547CC4B}" type="slidenum">
              <a:rPr lang="en-US" altLang="en-US"/>
              <a:pPr/>
              <a:t>8</a:t>
            </a:fld>
            <a:endParaRPr lang="en-US" altLang="en-US"/>
          </a:p>
        </p:txBody>
      </p:sp>
      <p:sp>
        <p:nvSpPr>
          <p:cNvPr id="19459" name="Rectangle 2">
            <a:extLst>
              <a:ext uri="{FF2B5EF4-FFF2-40B4-BE49-F238E27FC236}">
                <a16:creationId xmlns:a16="http://schemas.microsoft.com/office/drawing/2014/main" id="{0F81D77F-1EF8-4A0F-82D0-F8E7DD414B0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C03D60D-6F9A-4C6B-B9DB-25028FA06848}"/>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A9A73EE5-7995-4B13-B516-1D29A63882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E57680-CEA4-44E7-B8AC-B26C000F3A51}" type="slidenum">
              <a:rPr lang="en-US" altLang="en-US"/>
              <a:pPr/>
              <a:t>80</a:t>
            </a:fld>
            <a:endParaRPr lang="en-US" altLang="en-US"/>
          </a:p>
        </p:txBody>
      </p:sp>
      <p:sp>
        <p:nvSpPr>
          <p:cNvPr id="166915" name="Rectangle 2">
            <a:extLst>
              <a:ext uri="{FF2B5EF4-FFF2-40B4-BE49-F238E27FC236}">
                <a16:creationId xmlns:a16="http://schemas.microsoft.com/office/drawing/2014/main" id="{20DF9164-3C67-4E69-9BD7-AF2A2A9CEBDB}"/>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52C7EE8D-1E47-4F00-AFA6-9E3A53A563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B37E4FC5-6E4E-481E-8A4E-531CDFDF4F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99689C-293C-484F-B756-E299483F81B7}" type="slidenum">
              <a:rPr lang="en-US" altLang="en-US"/>
              <a:pPr/>
              <a:t>81</a:t>
            </a:fld>
            <a:endParaRPr lang="en-US" altLang="en-US"/>
          </a:p>
        </p:txBody>
      </p:sp>
      <p:sp>
        <p:nvSpPr>
          <p:cNvPr id="168963" name="Rectangle 2">
            <a:extLst>
              <a:ext uri="{FF2B5EF4-FFF2-40B4-BE49-F238E27FC236}">
                <a16:creationId xmlns:a16="http://schemas.microsoft.com/office/drawing/2014/main" id="{B46095F6-82B3-4AC8-B449-9E3D718ED38A}"/>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DCA79F1E-D77F-49A9-90E6-C2E78D4E7D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644A2BFF-7D1D-4B48-8547-B76334FAAC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94BC68-925B-421A-AC15-0249612D19DD}" type="slidenum">
              <a:rPr lang="en-US" altLang="en-US"/>
              <a:pPr/>
              <a:t>82</a:t>
            </a:fld>
            <a:endParaRPr lang="en-US" altLang="en-US"/>
          </a:p>
        </p:txBody>
      </p:sp>
      <p:sp>
        <p:nvSpPr>
          <p:cNvPr id="171011" name="Rectangle 2">
            <a:extLst>
              <a:ext uri="{FF2B5EF4-FFF2-40B4-BE49-F238E27FC236}">
                <a16:creationId xmlns:a16="http://schemas.microsoft.com/office/drawing/2014/main" id="{4872E45C-DE26-4547-BAD7-E11B0CDB61BA}"/>
              </a:ext>
            </a:extLst>
          </p:cNvPr>
          <p:cNvSpPr>
            <a:spLocks noGrp="1" noRot="1" noChangeAspect="1" noChangeArrowheads="1" noTextEdit="1"/>
          </p:cNvSpPr>
          <p:nvPr>
            <p:ph type="sldImg"/>
          </p:nvPr>
        </p:nvSpPr>
        <p:spPr>
          <a:ln/>
        </p:spPr>
      </p:sp>
      <p:sp>
        <p:nvSpPr>
          <p:cNvPr id="171012" name="Rectangle 3">
            <a:extLst>
              <a:ext uri="{FF2B5EF4-FFF2-40B4-BE49-F238E27FC236}">
                <a16:creationId xmlns:a16="http://schemas.microsoft.com/office/drawing/2014/main" id="{32439E12-F3B1-4071-B642-C8204626E1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70DE291A-8FA9-49FA-8A84-94C9E5FBA9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BB0F02-836A-465D-A6EC-703AC0B816E2}" type="slidenum">
              <a:rPr lang="en-US" altLang="en-US"/>
              <a:pPr/>
              <a:t>83</a:t>
            </a:fld>
            <a:endParaRPr lang="en-US" altLang="en-US"/>
          </a:p>
        </p:txBody>
      </p:sp>
      <p:sp>
        <p:nvSpPr>
          <p:cNvPr id="173059" name="Rectangle 2">
            <a:extLst>
              <a:ext uri="{FF2B5EF4-FFF2-40B4-BE49-F238E27FC236}">
                <a16:creationId xmlns:a16="http://schemas.microsoft.com/office/drawing/2014/main" id="{772A4E86-E333-4E9F-AB94-5247F65E3363}"/>
              </a:ext>
            </a:extLst>
          </p:cNvPr>
          <p:cNvSpPr>
            <a:spLocks noGrp="1" noRot="1" noChangeAspect="1" noChangeArrowheads="1" noTextEdit="1"/>
          </p:cNvSpPr>
          <p:nvPr>
            <p:ph type="sldImg"/>
          </p:nvPr>
        </p:nvSpPr>
        <p:spPr>
          <a:ln/>
        </p:spPr>
      </p:sp>
      <p:sp>
        <p:nvSpPr>
          <p:cNvPr id="173060" name="Rectangle 3">
            <a:extLst>
              <a:ext uri="{FF2B5EF4-FFF2-40B4-BE49-F238E27FC236}">
                <a16:creationId xmlns:a16="http://schemas.microsoft.com/office/drawing/2014/main" id="{6DB0C3A4-CA65-4216-A06C-93C8264CE0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A98E6A75-DDE7-46A1-99DE-309396D571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E92EC2-0A92-4C76-8FE4-6FEDB044B2A6}" type="slidenum">
              <a:rPr lang="en-US" altLang="en-US"/>
              <a:pPr/>
              <a:t>84</a:t>
            </a:fld>
            <a:endParaRPr lang="en-US" altLang="en-US"/>
          </a:p>
        </p:txBody>
      </p:sp>
      <p:sp>
        <p:nvSpPr>
          <p:cNvPr id="175107" name="Rectangle 2">
            <a:extLst>
              <a:ext uri="{FF2B5EF4-FFF2-40B4-BE49-F238E27FC236}">
                <a16:creationId xmlns:a16="http://schemas.microsoft.com/office/drawing/2014/main" id="{9D2BEB3E-BCCA-41BB-9770-E0390804930D}"/>
              </a:ext>
            </a:extLst>
          </p:cNvPr>
          <p:cNvSpPr>
            <a:spLocks noGrp="1" noRot="1" noChangeAspect="1" noChangeArrowheads="1" noTextEdit="1"/>
          </p:cNvSpPr>
          <p:nvPr>
            <p:ph type="sldImg"/>
          </p:nvPr>
        </p:nvSpPr>
        <p:spPr>
          <a:ln/>
        </p:spPr>
      </p:sp>
      <p:sp>
        <p:nvSpPr>
          <p:cNvPr id="175108" name="Rectangle 3">
            <a:extLst>
              <a:ext uri="{FF2B5EF4-FFF2-40B4-BE49-F238E27FC236}">
                <a16:creationId xmlns:a16="http://schemas.microsoft.com/office/drawing/2014/main" id="{DCA3EEA2-ABF2-4E44-94D0-820FAA0538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C06B81A5-92F0-4ED6-AD6F-0FFC0A72DE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17768C-A106-48D1-8304-909658D90EE7}" type="slidenum">
              <a:rPr lang="en-US" altLang="en-US"/>
              <a:pPr/>
              <a:t>85</a:t>
            </a:fld>
            <a:endParaRPr lang="en-US" altLang="en-US"/>
          </a:p>
        </p:txBody>
      </p:sp>
      <p:sp>
        <p:nvSpPr>
          <p:cNvPr id="177155" name="Rectangle 2">
            <a:extLst>
              <a:ext uri="{FF2B5EF4-FFF2-40B4-BE49-F238E27FC236}">
                <a16:creationId xmlns:a16="http://schemas.microsoft.com/office/drawing/2014/main" id="{8CC3A964-326E-42BD-907F-30AEB370FDEE}"/>
              </a:ext>
            </a:extLst>
          </p:cNvPr>
          <p:cNvSpPr>
            <a:spLocks noGrp="1" noRot="1" noChangeAspect="1" noChangeArrowheads="1" noTextEdit="1"/>
          </p:cNvSpPr>
          <p:nvPr>
            <p:ph type="sldImg"/>
          </p:nvPr>
        </p:nvSpPr>
        <p:spPr>
          <a:ln/>
        </p:spPr>
      </p:sp>
      <p:sp>
        <p:nvSpPr>
          <p:cNvPr id="177156" name="Rectangle 3">
            <a:extLst>
              <a:ext uri="{FF2B5EF4-FFF2-40B4-BE49-F238E27FC236}">
                <a16:creationId xmlns:a16="http://schemas.microsoft.com/office/drawing/2014/main" id="{5910B718-F7F6-48DC-8491-036FEFE196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8C8C1ACC-58A8-4335-9D36-F55658A11B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95ECED-457D-427A-A2B2-AC9B57A34E3D}" type="slidenum">
              <a:rPr lang="en-US" altLang="en-US"/>
              <a:pPr/>
              <a:t>86</a:t>
            </a:fld>
            <a:endParaRPr lang="en-US" altLang="en-US"/>
          </a:p>
        </p:txBody>
      </p:sp>
      <p:sp>
        <p:nvSpPr>
          <p:cNvPr id="179203" name="Rectangle 2">
            <a:extLst>
              <a:ext uri="{FF2B5EF4-FFF2-40B4-BE49-F238E27FC236}">
                <a16:creationId xmlns:a16="http://schemas.microsoft.com/office/drawing/2014/main" id="{26C62A6B-E38F-45EB-A6E4-9214AB32D83A}"/>
              </a:ext>
            </a:extLst>
          </p:cNvPr>
          <p:cNvSpPr>
            <a:spLocks noGrp="1" noRot="1" noChangeAspect="1" noChangeArrowheads="1" noTextEdit="1"/>
          </p:cNvSpPr>
          <p:nvPr>
            <p:ph type="sldImg"/>
          </p:nvPr>
        </p:nvSpPr>
        <p:spPr>
          <a:ln/>
        </p:spPr>
      </p:sp>
      <p:sp>
        <p:nvSpPr>
          <p:cNvPr id="179204" name="Rectangle 3">
            <a:extLst>
              <a:ext uri="{FF2B5EF4-FFF2-40B4-BE49-F238E27FC236}">
                <a16:creationId xmlns:a16="http://schemas.microsoft.com/office/drawing/2014/main" id="{95C5C85E-59A1-4485-B3A5-B87DB66E30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1B8576D9-CF1F-48BA-87CB-B6B8A1998F4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2DA1DC-5F37-4B40-BFE6-2A0710B8374F}" type="slidenum">
              <a:rPr lang="en-US" altLang="en-US"/>
              <a:pPr/>
              <a:t>87</a:t>
            </a:fld>
            <a:endParaRPr lang="en-US" altLang="en-US"/>
          </a:p>
        </p:txBody>
      </p:sp>
      <p:sp>
        <p:nvSpPr>
          <p:cNvPr id="181251" name="Rectangle 2">
            <a:extLst>
              <a:ext uri="{FF2B5EF4-FFF2-40B4-BE49-F238E27FC236}">
                <a16:creationId xmlns:a16="http://schemas.microsoft.com/office/drawing/2014/main" id="{AC36E49A-512E-4B3D-A026-9A4D53D50F68}"/>
              </a:ext>
            </a:extLst>
          </p:cNvPr>
          <p:cNvSpPr>
            <a:spLocks noGrp="1" noRot="1" noChangeAspect="1" noChangeArrowheads="1" noTextEdit="1"/>
          </p:cNvSpPr>
          <p:nvPr>
            <p:ph type="sldImg"/>
          </p:nvPr>
        </p:nvSpPr>
        <p:spPr>
          <a:ln/>
        </p:spPr>
      </p:sp>
      <p:sp>
        <p:nvSpPr>
          <p:cNvPr id="181252" name="Rectangle 3">
            <a:extLst>
              <a:ext uri="{FF2B5EF4-FFF2-40B4-BE49-F238E27FC236}">
                <a16:creationId xmlns:a16="http://schemas.microsoft.com/office/drawing/2014/main" id="{1C602868-FD61-4FD4-A732-5EB2E463D9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CA198385-75ED-4D4C-8946-0CAC3D23FF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FD7064-144B-4B5F-99A6-DCCAC2357817}" type="slidenum">
              <a:rPr lang="en-US" altLang="en-US"/>
              <a:pPr/>
              <a:t>88</a:t>
            </a:fld>
            <a:endParaRPr lang="en-US" altLang="en-US"/>
          </a:p>
        </p:txBody>
      </p:sp>
      <p:sp>
        <p:nvSpPr>
          <p:cNvPr id="183299" name="Rectangle 7">
            <a:extLst>
              <a:ext uri="{FF2B5EF4-FFF2-40B4-BE49-F238E27FC236}">
                <a16:creationId xmlns:a16="http://schemas.microsoft.com/office/drawing/2014/main" id="{E126CFCB-2ABD-459F-B11A-D315A88B9AF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1F94F63-4C36-43E9-A4C2-BADD35DEF272}" type="slidenum">
              <a:rPr lang="en-US" altLang="en-US" sz="1200">
                <a:latin typeface="Times New Roman" panose="02020603050405020304" pitchFamily="18" charset="0"/>
              </a:rPr>
              <a:pPr algn="r"/>
              <a:t>88</a:t>
            </a:fld>
            <a:endParaRPr lang="en-US" altLang="en-US" sz="1200">
              <a:latin typeface="Times New Roman" panose="02020603050405020304" pitchFamily="18" charset="0"/>
            </a:endParaRPr>
          </a:p>
        </p:txBody>
      </p:sp>
      <p:sp>
        <p:nvSpPr>
          <p:cNvPr id="183300" name="Rectangle 2">
            <a:extLst>
              <a:ext uri="{FF2B5EF4-FFF2-40B4-BE49-F238E27FC236}">
                <a16:creationId xmlns:a16="http://schemas.microsoft.com/office/drawing/2014/main" id="{DBB4C16E-CCC8-4664-8098-92950EAEE106}"/>
              </a:ext>
            </a:extLst>
          </p:cNvPr>
          <p:cNvSpPr>
            <a:spLocks noGrp="1" noRot="1" noChangeAspect="1" noChangeArrowheads="1" noTextEdit="1"/>
          </p:cNvSpPr>
          <p:nvPr>
            <p:ph type="sldImg"/>
          </p:nvPr>
        </p:nvSpPr>
        <p:spPr>
          <a:ln/>
        </p:spPr>
      </p:sp>
      <p:sp>
        <p:nvSpPr>
          <p:cNvPr id="183301" name="Rectangle 3">
            <a:extLst>
              <a:ext uri="{FF2B5EF4-FFF2-40B4-BE49-F238E27FC236}">
                <a16:creationId xmlns:a16="http://schemas.microsoft.com/office/drawing/2014/main" id="{69BCF341-CB84-4BBB-8E00-B64F38B5F4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346DF7BE-CB3E-4071-A02E-6B1D4D2C6E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69A9A9-A8E9-4E70-8B19-8267FEE2AE7F}" type="slidenum">
              <a:rPr lang="en-US" altLang="en-US"/>
              <a:pPr/>
              <a:t>89</a:t>
            </a:fld>
            <a:endParaRPr lang="en-US" altLang="en-US"/>
          </a:p>
        </p:txBody>
      </p:sp>
      <p:sp>
        <p:nvSpPr>
          <p:cNvPr id="185347" name="Rectangle 7">
            <a:extLst>
              <a:ext uri="{FF2B5EF4-FFF2-40B4-BE49-F238E27FC236}">
                <a16:creationId xmlns:a16="http://schemas.microsoft.com/office/drawing/2014/main" id="{1D67D8A0-2F2E-463B-9423-1C768DCA99D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168D9880-8AFC-4855-A463-51ACF02E0931}" type="slidenum">
              <a:rPr lang="en-US" altLang="en-US" sz="1200">
                <a:latin typeface="Times New Roman" panose="02020603050405020304" pitchFamily="18" charset="0"/>
              </a:rPr>
              <a:pPr algn="r"/>
              <a:t>89</a:t>
            </a:fld>
            <a:endParaRPr lang="en-US" altLang="en-US" sz="1200">
              <a:latin typeface="Times New Roman" panose="02020603050405020304" pitchFamily="18" charset="0"/>
            </a:endParaRPr>
          </a:p>
        </p:txBody>
      </p:sp>
      <p:sp>
        <p:nvSpPr>
          <p:cNvPr id="185348" name="Rectangle 2">
            <a:extLst>
              <a:ext uri="{FF2B5EF4-FFF2-40B4-BE49-F238E27FC236}">
                <a16:creationId xmlns:a16="http://schemas.microsoft.com/office/drawing/2014/main" id="{90E484F0-46B7-4F96-BA4D-22B171086323}"/>
              </a:ext>
            </a:extLst>
          </p:cNvPr>
          <p:cNvSpPr>
            <a:spLocks noGrp="1" noRot="1" noChangeAspect="1" noChangeArrowheads="1" noTextEdit="1"/>
          </p:cNvSpPr>
          <p:nvPr>
            <p:ph type="sldImg"/>
          </p:nvPr>
        </p:nvSpPr>
        <p:spPr>
          <a:ln/>
        </p:spPr>
      </p:sp>
      <p:sp>
        <p:nvSpPr>
          <p:cNvPr id="185349" name="Rectangle 3">
            <a:extLst>
              <a:ext uri="{FF2B5EF4-FFF2-40B4-BE49-F238E27FC236}">
                <a16:creationId xmlns:a16="http://schemas.microsoft.com/office/drawing/2014/main" id="{FA880C82-86FE-4F3B-930A-C739F356AA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1788CCF-EC05-4A41-9565-9D96C17A8B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4D401D-7ED6-4431-B713-F604DD6669C3}" type="slidenum">
              <a:rPr lang="en-US" altLang="en-US"/>
              <a:pPr/>
              <a:t>9</a:t>
            </a:fld>
            <a:endParaRPr lang="en-US" altLang="en-US"/>
          </a:p>
        </p:txBody>
      </p:sp>
      <p:sp>
        <p:nvSpPr>
          <p:cNvPr id="21507" name="Rectangle 2">
            <a:extLst>
              <a:ext uri="{FF2B5EF4-FFF2-40B4-BE49-F238E27FC236}">
                <a16:creationId xmlns:a16="http://schemas.microsoft.com/office/drawing/2014/main" id="{55FA0B0F-43D9-4C87-92ED-DA5AEA82902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22687F0-F6EA-465A-8012-E8FB352BC1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DF7FAAF9-249E-4B73-9DD4-0F313B5AC8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587037-BBFA-4D2A-AB31-619A3B328945}" type="slidenum">
              <a:rPr lang="en-US" altLang="en-US"/>
              <a:pPr/>
              <a:t>90</a:t>
            </a:fld>
            <a:endParaRPr lang="en-US" altLang="en-US"/>
          </a:p>
        </p:txBody>
      </p:sp>
      <p:sp>
        <p:nvSpPr>
          <p:cNvPr id="187395" name="Rectangle 7">
            <a:extLst>
              <a:ext uri="{FF2B5EF4-FFF2-40B4-BE49-F238E27FC236}">
                <a16:creationId xmlns:a16="http://schemas.microsoft.com/office/drawing/2014/main" id="{30B77C15-7054-4E04-85C5-7994819BED4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0C91E55B-BF93-4976-B2D2-0D84C104457F}" type="slidenum">
              <a:rPr lang="en-US" altLang="en-US" sz="1200">
                <a:latin typeface="Times New Roman" panose="02020603050405020304" pitchFamily="18" charset="0"/>
              </a:rPr>
              <a:pPr algn="r"/>
              <a:t>90</a:t>
            </a:fld>
            <a:endParaRPr lang="en-US" altLang="en-US" sz="1200">
              <a:latin typeface="Times New Roman" panose="02020603050405020304" pitchFamily="18" charset="0"/>
            </a:endParaRPr>
          </a:p>
        </p:txBody>
      </p:sp>
      <p:sp>
        <p:nvSpPr>
          <p:cNvPr id="187396" name="Rectangle 2">
            <a:extLst>
              <a:ext uri="{FF2B5EF4-FFF2-40B4-BE49-F238E27FC236}">
                <a16:creationId xmlns:a16="http://schemas.microsoft.com/office/drawing/2014/main" id="{85E0E909-6023-4CAB-ADC4-ABFFC86BCE1B}"/>
              </a:ext>
            </a:extLst>
          </p:cNvPr>
          <p:cNvSpPr>
            <a:spLocks noGrp="1" noRot="1" noChangeAspect="1" noChangeArrowheads="1" noTextEdit="1"/>
          </p:cNvSpPr>
          <p:nvPr>
            <p:ph type="sldImg"/>
          </p:nvPr>
        </p:nvSpPr>
        <p:spPr>
          <a:ln/>
        </p:spPr>
      </p:sp>
      <p:sp>
        <p:nvSpPr>
          <p:cNvPr id="187397" name="Rectangle 3">
            <a:extLst>
              <a:ext uri="{FF2B5EF4-FFF2-40B4-BE49-F238E27FC236}">
                <a16:creationId xmlns:a16="http://schemas.microsoft.com/office/drawing/2014/main" id="{68FF2444-F227-4BD2-9243-F2A4B604C3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E10C390E-B993-4503-8E74-99D6E9B5AD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84E9F8-BF2A-48D2-AD8D-615F91C78000}" type="slidenum">
              <a:rPr lang="en-US" altLang="en-US"/>
              <a:pPr/>
              <a:t>91</a:t>
            </a:fld>
            <a:endParaRPr lang="en-US" altLang="en-US"/>
          </a:p>
        </p:txBody>
      </p:sp>
      <p:sp>
        <p:nvSpPr>
          <p:cNvPr id="189443" name="Rectangle 2">
            <a:extLst>
              <a:ext uri="{FF2B5EF4-FFF2-40B4-BE49-F238E27FC236}">
                <a16:creationId xmlns:a16="http://schemas.microsoft.com/office/drawing/2014/main" id="{DD017809-FD85-4AE4-ADBE-19AF9EE2F8B7}"/>
              </a:ext>
            </a:extLst>
          </p:cNvPr>
          <p:cNvSpPr>
            <a:spLocks noGrp="1" noRot="1" noChangeAspect="1" noChangeArrowheads="1" noTextEdit="1"/>
          </p:cNvSpPr>
          <p:nvPr>
            <p:ph type="sldImg"/>
          </p:nvPr>
        </p:nvSpPr>
        <p:spPr>
          <a:ln/>
        </p:spPr>
      </p:sp>
      <p:sp>
        <p:nvSpPr>
          <p:cNvPr id="189444" name="Rectangle 3">
            <a:extLst>
              <a:ext uri="{FF2B5EF4-FFF2-40B4-BE49-F238E27FC236}">
                <a16:creationId xmlns:a16="http://schemas.microsoft.com/office/drawing/2014/main" id="{1118C5BD-2738-4209-94D8-CB0F921E7C52}"/>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1F1DCB47-08F4-4CE7-BDE4-C22B85E362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224D19-16AB-43AB-9425-E802AC6F2AA7}" type="slidenum">
              <a:rPr lang="en-US" altLang="en-US"/>
              <a:pPr/>
              <a:t>92</a:t>
            </a:fld>
            <a:endParaRPr lang="en-US" altLang="en-US"/>
          </a:p>
        </p:txBody>
      </p:sp>
      <p:sp>
        <p:nvSpPr>
          <p:cNvPr id="191491" name="Rectangle 7">
            <a:extLst>
              <a:ext uri="{FF2B5EF4-FFF2-40B4-BE49-F238E27FC236}">
                <a16:creationId xmlns:a16="http://schemas.microsoft.com/office/drawing/2014/main" id="{1091182F-1366-42D9-BEA1-0594F14F7FF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F2A89BC4-BFA4-4199-AD77-153AF9812F3D}" type="slidenum">
              <a:rPr lang="en-US" altLang="en-US" sz="1200">
                <a:latin typeface="Times New Roman" panose="02020603050405020304" pitchFamily="18" charset="0"/>
              </a:rPr>
              <a:pPr algn="r"/>
              <a:t>92</a:t>
            </a:fld>
            <a:endParaRPr lang="en-US" altLang="en-US" sz="1200">
              <a:latin typeface="Times New Roman" panose="02020603050405020304" pitchFamily="18" charset="0"/>
            </a:endParaRPr>
          </a:p>
        </p:txBody>
      </p:sp>
      <p:sp>
        <p:nvSpPr>
          <p:cNvPr id="191492" name="Rectangle 2">
            <a:extLst>
              <a:ext uri="{FF2B5EF4-FFF2-40B4-BE49-F238E27FC236}">
                <a16:creationId xmlns:a16="http://schemas.microsoft.com/office/drawing/2014/main" id="{7AA69AA8-AC91-446F-A82F-7FBDCCB8F32C}"/>
              </a:ext>
            </a:extLst>
          </p:cNvPr>
          <p:cNvSpPr>
            <a:spLocks noGrp="1" noRot="1" noChangeAspect="1" noChangeArrowheads="1" noTextEdit="1"/>
          </p:cNvSpPr>
          <p:nvPr>
            <p:ph type="sldImg"/>
          </p:nvPr>
        </p:nvSpPr>
        <p:spPr>
          <a:ln/>
        </p:spPr>
      </p:sp>
      <p:sp>
        <p:nvSpPr>
          <p:cNvPr id="191493" name="Rectangle 3">
            <a:extLst>
              <a:ext uri="{FF2B5EF4-FFF2-40B4-BE49-F238E27FC236}">
                <a16:creationId xmlns:a16="http://schemas.microsoft.com/office/drawing/2014/main" id="{47A79B80-4F73-4040-9EF6-BD3E039903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34C2537C-BD96-44B2-B3A9-A40114820E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9C618A-B8B3-4618-9588-9EC1FAD6A991}" type="slidenum">
              <a:rPr lang="en-US" altLang="en-US"/>
              <a:pPr/>
              <a:t>93</a:t>
            </a:fld>
            <a:endParaRPr lang="en-US" altLang="en-US"/>
          </a:p>
        </p:txBody>
      </p:sp>
      <p:sp>
        <p:nvSpPr>
          <p:cNvPr id="193539" name="Rectangle 7">
            <a:extLst>
              <a:ext uri="{FF2B5EF4-FFF2-40B4-BE49-F238E27FC236}">
                <a16:creationId xmlns:a16="http://schemas.microsoft.com/office/drawing/2014/main" id="{A0F0F73D-C0A4-4331-83E7-8702753CD55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393FBAE-F9E2-457C-B0DD-F058BB0EC4AE}" type="slidenum">
              <a:rPr lang="en-US" altLang="en-US" sz="1200">
                <a:latin typeface="Times New Roman" panose="02020603050405020304" pitchFamily="18" charset="0"/>
              </a:rPr>
              <a:pPr algn="r"/>
              <a:t>93</a:t>
            </a:fld>
            <a:endParaRPr lang="en-US" altLang="en-US" sz="1200">
              <a:latin typeface="Times New Roman" panose="02020603050405020304" pitchFamily="18" charset="0"/>
            </a:endParaRPr>
          </a:p>
        </p:txBody>
      </p:sp>
      <p:sp>
        <p:nvSpPr>
          <p:cNvPr id="193540" name="Rectangle 2">
            <a:extLst>
              <a:ext uri="{FF2B5EF4-FFF2-40B4-BE49-F238E27FC236}">
                <a16:creationId xmlns:a16="http://schemas.microsoft.com/office/drawing/2014/main" id="{F2943DAD-A2F8-40F7-B6C9-F2933A030364}"/>
              </a:ext>
            </a:extLst>
          </p:cNvPr>
          <p:cNvSpPr>
            <a:spLocks noGrp="1" noRot="1" noChangeAspect="1" noChangeArrowheads="1" noTextEdit="1"/>
          </p:cNvSpPr>
          <p:nvPr>
            <p:ph type="sldImg"/>
          </p:nvPr>
        </p:nvSpPr>
        <p:spPr>
          <a:ln/>
        </p:spPr>
      </p:sp>
      <p:sp>
        <p:nvSpPr>
          <p:cNvPr id="193541" name="Rectangle 3">
            <a:extLst>
              <a:ext uri="{FF2B5EF4-FFF2-40B4-BE49-F238E27FC236}">
                <a16:creationId xmlns:a16="http://schemas.microsoft.com/office/drawing/2014/main" id="{35BA2BB1-2BDD-473D-B75E-429387B690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7437EB01-11C6-4715-98DB-29865669EB3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89156F-B8B6-4E61-8A05-154DCBF2F75B}" type="slidenum">
              <a:rPr lang="en-US" altLang="en-US"/>
              <a:pPr/>
              <a:t>94</a:t>
            </a:fld>
            <a:endParaRPr lang="en-US" altLang="en-US"/>
          </a:p>
        </p:txBody>
      </p:sp>
      <p:sp>
        <p:nvSpPr>
          <p:cNvPr id="195587" name="Rectangle 2">
            <a:extLst>
              <a:ext uri="{FF2B5EF4-FFF2-40B4-BE49-F238E27FC236}">
                <a16:creationId xmlns:a16="http://schemas.microsoft.com/office/drawing/2014/main" id="{15670470-60C3-4376-84BC-19FE4B524615}"/>
              </a:ext>
            </a:extLst>
          </p:cNvPr>
          <p:cNvSpPr>
            <a:spLocks noGrp="1" noRot="1" noChangeAspect="1" noChangeArrowheads="1" noTextEdit="1"/>
          </p:cNvSpPr>
          <p:nvPr>
            <p:ph type="sldImg"/>
          </p:nvPr>
        </p:nvSpPr>
        <p:spPr>
          <a:ln/>
        </p:spPr>
      </p:sp>
      <p:sp>
        <p:nvSpPr>
          <p:cNvPr id="195588" name="Rectangle 3">
            <a:extLst>
              <a:ext uri="{FF2B5EF4-FFF2-40B4-BE49-F238E27FC236}">
                <a16:creationId xmlns:a16="http://schemas.microsoft.com/office/drawing/2014/main" id="{6EB9FD3D-D040-4498-BA4B-F651314E21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09831461-86AC-48D6-8E67-C4748ECC2A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68AD48-0F90-4691-BF94-3C487B118CF7}" type="slidenum">
              <a:rPr lang="en-US" altLang="en-US"/>
              <a:pPr/>
              <a:t>95</a:t>
            </a:fld>
            <a:endParaRPr lang="en-US" altLang="en-US"/>
          </a:p>
        </p:txBody>
      </p:sp>
      <p:sp>
        <p:nvSpPr>
          <p:cNvPr id="197635" name="Rectangle 7">
            <a:extLst>
              <a:ext uri="{FF2B5EF4-FFF2-40B4-BE49-F238E27FC236}">
                <a16:creationId xmlns:a16="http://schemas.microsoft.com/office/drawing/2014/main" id="{39393FFB-2788-4A8F-96CA-779DEFFBCF9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165E2EE2-C244-4047-8293-FB05168D53DD}" type="slidenum">
              <a:rPr lang="en-US" altLang="en-US" sz="1200">
                <a:latin typeface="Times New Roman" panose="02020603050405020304" pitchFamily="18" charset="0"/>
              </a:rPr>
              <a:pPr algn="r"/>
              <a:t>95</a:t>
            </a:fld>
            <a:endParaRPr lang="en-US" altLang="en-US" sz="1200">
              <a:latin typeface="Times New Roman" panose="02020603050405020304" pitchFamily="18" charset="0"/>
            </a:endParaRPr>
          </a:p>
        </p:txBody>
      </p:sp>
      <p:sp>
        <p:nvSpPr>
          <p:cNvPr id="197636" name="Rectangle 2">
            <a:extLst>
              <a:ext uri="{FF2B5EF4-FFF2-40B4-BE49-F238E27FC236}">
                <a16:creationId xmlns:a16="http://schemas.microsoft.com/office/drawing/2014/main" id="{FAFAD493-8D0C-446B-80EB-EA6C39DD5868}"/>
              </a:ext>
            </a:extLst>
          </p:cNvPr>
          <p:cNvSpPr>
            <a:spLocks noGrp="1" noRot="1" noChangeAspect="1" noChangeArrowheads="1" noTextEdit="1"/>
          </p:cNvSpPr>
          <p:nvPr>
            <p:ph type="sldImg"/>
          </p:nvPr>
        </p:nvSpPr>
        <p:spPr>
          <a:ln/>
        </p:spPr>
      </p:sp>
      <p:sp>
        <p:nvSpPr>
          <p:cNvPr id="197637" name="Rectangle 3">
            <a:extLst>
              <a:ext uri="{FF2B5EF4-FFF2-40B4-BE49-F238E27FC236}">
                <a16:creationId xmlns:a16="http://schemas.microsoft.com/office/drawing/2014/main" id="{F70BEC34-3527-482C-8E2C-9F63F477A5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CDDDFF65-998D-4692-855D-E9B9741BA1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412F26-B705-4DA5-A11E-FAAD99665E0B}" type="slidenum">
              <a:rPr lang="en-US" altLang="en-US"/>
              <a:pPr/>
              <a:t>96</a:t>
            </a:fld>
            <a:endParaRPr lang="en-US" altLang="en-US"/>
          </a:p>
        </p:txBody>
      </p:sp>
      <p:sp>
        <p:nvSpPr>
          <p:cNvPr id="199683" name="Rectangle 2">
            <a:extLst>
              <a:ext uri="{FF2B5EF4-FFF2-40B4-BE49-F238E27FC236}">
                <a16:creationId xmlns:a16="http://schemas.microsoft.com/office/drawing/2014/main" id="{3DF43A85-47EF-425F-B8A2-6B5AC66CF87D}"/>
              </a:ext>
            </a:extLst>
          </p:cNvPr>
          <p:cNvSpPr>
            <a:spLocks noGrp="1" noRot="1" noChangeAspect="1" noChangeArrowheads="1" noTextEdit="1"/>
          </p:cNvSpPr>
          <p:nvPr>
            <p:ph type="sldImg"/>
          </p:nvPr>
        </p:nvSpPr>
        <p:spPr>
          <a:ln/>
        </p:spPr>
      </p:sp>
      <p:sp>
        <p:nvSpPr>
          <p:cNvPr id="199684" name="Rectangle 3">
            <a:extLst>
              <a:ext uri="{FF2B5EF4-FFF2-40B4-BE49-F238E27FC236}">
                <a16:creationId xmlns:a16="http://schemas.microsoft.com/office/drawing/2014/main" id="{A58D4DA1-C358-4263-91D9-97065C2951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FE518E86-7D3C-4614-A2B6-5462041A9C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0F2687-09E9-46B0-AFA2-4341D18AA205}" type="slidenum">
              <a:rPr lang="en-US" altLang="en-US"/>
              <a:pPr/>
              <a:t>97</a:t>
            </a:fld>
            <a:endParaRPr lang="en-US" altLang="en-US"/>
          </a:p>
        </p:txBody>
      </p:sp>
      <p:sp>
        <p:nvSpPr>
          <p:cNvPr id="201731" name="Rectangle 2">
            <a:extLst>
              <a:ext uri="{FF2B5EF4-FFF2-40B4-BE49-F238E27FC236}">
                <a16:creationId xmlns:a16="http://schemas.microsoft.com/office/drawing/2014/main" id="{BEA0B071-47F1-402B-8628-027367E2F8F4}"/>
              </a:ext>
            </a:extLst>
          </p:cNvPr>
          <p:cNvSpPr>
            <a:spLocks noGrp="1" noRot="1" noChangeAspect="1" noChangeArrowheads="1" noTextEdit="1"/>
          </p:cNvSpPr>
          <p:nvPr>
            <p:ph type="sldImg"/>
          </p:nvPr>
        </p:nvSpPr>
        <p:spPr>
          <a:ln/>
        </p:spPr>
      </p:sp>
      <p:sp>
        <p:nvSpPr>
          <p:cNvPr id="201732" name="Rectangle 3">
            <a:extLst>
              <a:ext uri="{FF2B5EF4-FFF2-40B4-BE49-F238E27FC236}">
                <a16:creationId xmlns:a16="http://schemas.microsoft.com/office/drawing/2014/main" id="{3EE8DC05-825E-4D30-9FB4-988BC82A72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526AD971-F0CF-4C0E-9C2D-65F255A57AE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10943D-4D74-48ED-8773-845F62843271}" type="slidenum">
              <a:rPr lang="en-US" altLang="en-US"/>
              <a:pPr/>
              <a:t>98</a:t>
            </a:fld>
            <a:endParaRPr lang="en-US" altLang="en-US"/>
          </a:p>
        </p:txBody>
      </p:sp>
      <p:sp>
        <p:nvSpPr>
          <p:cNvPr id="203779" name="Rectangle 2">
            <a:extLst>
              <a:ext uri="{FF2B5EF4-FFF2-40B4-BE49-F238E27FC236}">
                <a16:creationId xmlns:a16="http://schemas.microsoft.com/office/drawing/2014/main" id="{259627CB-66AD-467C-B7C6-7F6FBB0334AA}"/>
              </a:ext>
            </a:extLst>
          </p:cNvPr>
          <p:cNvSpPr>
            <a:spLocks noGrp="1" noRot="1" noChangeAspect="1" noChangeArrowheads="1" noTextEdit="1"/>
          </p:cNvSpPr>
          <p:nvPr>
            <p:ph type="sldImg"/>
          </p:nvPr>
        </p:nvSpPr>
        <p:spPr>
          <a:ln/>
        </p:spPr>
      </p:sp>
      <p:sp>
        <p:nvSpPr>
          <p:cNvPr id="203780" name="Rectangle 3">
            <a:extLst>
              <a:ext uri="{FF2B5EF4-FFF2-40B4-BE49-F238E27FC236}">
                <a16:creationId xmlns:a16="http://schemas.microsoft.com/office/drawing/2014/main" id="{6918E373-0305-4456-ADBA-06860F91A7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a:extLst>
              <a:ext uri="{FF2B5EF4-FFF2-40B4-BE49-F238E27FC236}">
                <a16:creationId xmlns:a16="http://schemas.microsoft.com/office/drawing/2014/main" id="{881B66FB-3C0A-43D5-BD61-EA2C8BF7DDD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34483F-9A87-482A-97CF-ECF5F2EE7F8F}" type="slidenum">
              <a:rPr lang="en-US" altLang="en-US"/>
              <a:pPr/>
              <a:t>99</a:t>
            </a:fld>
            <a:endParaRPr lang="en-US" altLang="en-US"/>
          </a:p>
        </p:txBody>
      </p:sp>
      <p:sp>
        <p:nvSpPr>
          <p:cNvPr id="205827" name="Rectangle 2">
            <a:extLst>
              <a:ext uri="{FF2B5EF4-FFF2-40B4-BE49-F238E27FC236}">
                <a16:creationId xmlns:a16="http://schemas.microsoft.com/office/drawing/2014/main" id="{0C67637A-95FC-4857-8DC5-7708EF8DF572}"/>
              </a:ext>
            </a:extLst>
          </p:cNvPr>
          <p:cNvSpPr>
            <a:spLocks noGrp="1" noRot="1" noChangeAspect="1" noChangeArrowheads="1" noTextEdit="1"/>
          </p:cNvSpPr>
          <p:nvPr>
            <p:ph type="sldImg"/>
          </p:nvPr>
        </p:nvSpPr>
        <p:spPr>
          <a:ln/>
        </p:spPr>
      </p:sp>
      <p:sp>
        <p:nvSpPr>
          <p:cNvPr id="205828" name="Rectangle 3">
            <a:extLst>
              <a:ext uri="{FF2B5EF4-FFF2-40B4-BE49-F238E27FC236}">
                <a16:creationId xmlns:a16="http://schemas.microsoft.com/office/drawing/2014/main" id="{B321168D-8ABC-4F57-BBE2-0BEB627F54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CF93F47-B374-4D58-893F-F987DC2DD93D}"/>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60FC02A3-B410-4A3B-A526-CA8DE3858AD2}"/>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AB3C214C-B090-44F8-96AA-ABDA8E4FE578}"/>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a:cs typeface="+mn-cs"/>
                </a:endParaRPr>
              </a:p>
            </p:txBody>
          </p:sp>
          <p:sp>
            <p:nvSpPr>
              <p:cNvPr id="9" name="Freeform 5">
                <a:extLst>
                  <a:ext uri="{FF2B5EF4-FFF2-40B4-BE49-F238E27FC236}">
                    <a16:creationId xmlns:a16="http://schemas.microsoft.com/office/drawing/2014/main" id="{3E433318-A20B-4FCE-84BC-2A40C4C2D084}"/>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a:cs typeface="+mn-cs"/>
                </a:endParaRPr>
              </a:p>
            </p:txBody>
          </p:sp>
          <p:sp>
            <p:nvSpPr>
              <p:cNvPr id="10" name="Freeform 6">
                <a:extLst>
                  <a:ext uri="{FF2B5EF4-FFF2-40B4-BE49-F238E27FC236}">
                    <a16:creationId xmlns:a16="http://schemas.microsoft.com/office/drawing/2014/main" id="{1AD8B762-154A-432B-8B0A-4E230F018AFD}"/>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a:cs typeface="+mn-cs"/>
                </a:endParaRPr>
              </a:p>
            </p:txBody>
          </p:sp>
          <p:sp>
            <p:nvSpPr>
              <p:cNvPr id="11" name="Freeform 7">
                <a:extLst>
                  <a:ext uri="{FF2B5EF4-FFF2-40B4-BE49-F238E27FC236}">
                    <a16:creationId xmlns:a16="http://schemas.microsoft.com/office/drawing/2014/main" id="{508CAA9E-E2BF-46A4-AD01-ABF095D3B7DB}"/>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258E1E78-8728-4CDF-BE4D-89C94A9D4A7C}"/>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a:cs typeface="+mn-cs"/>
                </a:endParaRPr>
              </a:p>
            </p:txBody>
          </p:sp>
        </p:grpSp>
        <p:sp>
          <p:nvSpPr>
            <p:cNvPr id="6" name="Freeform 9">
              <a:extLst>
                <a:ext uri="{FF2B5EF4-FFF2-40B4-BE49-F238E27FC236}">
                  <a16:creationId xmlns:a16="http://schemas.microsoft.com/office/drawing/2014/main" id="{E4348A9F-333D-43B0-A40A-B39EDE57672F}"/>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cs typeface="+mn-cs"/>
              </a:endParaRPr>
            </a:p>
          </p:txBody>
        </p:sp>
        <p:sp>
          <p:nvSpPr>
            <p:cNvPr id="7" name="Freeform 10">
              <a:extLst>
                <a:ext uri="{FF2B5EF4-FFF2-40B4-BE49-F238E27FC236}">
                  <a16:creationId xmlns:a16="http://schemas.microsoft.com/office/drawing/2014/main" id="{00B621E2-226E-44F5-ADF8-B2420E0F3C0B}"/>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63211" name="Rectangle 11"/>
          <p:cNvSpPr>
            <a:spLocks noGrp="1" noChangeArrowheads="1"/>
          </p:cNvSpPr>
          <p:nvPr>
            <p:ph type="ctrTitle" sz="quarter"/>
          </p:nvPr>
        </p:nvSpPr>
        <p:spPr>
          <a:xfrm>
            <a:off x="685800" y="1736725"/>
            <a:ext cx="7772400" cy="1920875"/>
          </a:xfrm>
        </p:spPr>
        <p:txBody>
          <a:bodyPr/>
          <a:lstStyle>
            <a:lvl1pPr>
              <a:defRPr/>
            </a:lvl1pPr>
          </a:lstStyle>
          <a:p>
            <a:pPr lvl="0"/>
            <a:r>
              <a:rPr lang="en-US" altLang="en-US" noProof="0"/>
              <a:t>Click to edit Master title style</a:t>
            </a:r>
          </a:p>
        </p:txBody>
      </p:sp>
      <p:sp>
        <p:nvSpPr>
          <p:cNvPr id="56321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3" name="Rectangle 13">
            <a:extLst>
              <a:ext uri="{FF2B5EF4-FFF2-40B4-BE49-F238E27FC236}">
                <a16:creationId xmlns:a16="http://schemas.microsoft.com/office/drawing/2014/main" id="{B692C413-754A-422D-9BA2-4D1939D17C73}"/>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en-US"/>
          </a:p>
        </p:txBody>
      </p:sp>
      <p:sp>
        <p:nvSpPr>
          <p:cNvPr id="14" name="Rectangle 14">
            <a:extLst>
              <a:ext uri="{FF2B5EF4-FFF2-40B4-BE49-F238E27FC236}">
                <a16:creationId xmlns:a16="http://schemas.microsoft.com/office/drawing/2014/main" id="{0B0BBBA0-D01B-4C6E-8570-A2559A4C90A5}"/>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en-US"/>
          </a:p>
        </p:txBody>
      </p:sp>
      <p:sp>
        <p:nvSpPr>
          <p:cNvPr id="15" name="Rectangle 15">
            <a:extLst>
              <a:ext uri="{FF2B5EF4-FFF2-40B4-BE49-F238E27FC236}">
                <a16:creationId xmlns:a16="http://schemas.microsoft.com/office/drawing/2014/main" id="{3B509E3F-A402-4FF0-95C3-20333C667EC6}"/>
              </a:ext>
            </a:extLst>
          </p:cNvPr>
          <p:cNvSpPr>
            <a:spLocks noGrp="1" noChangeArrowheads="1"/>
          </p:cNvSpPr>
          <p:nvPr>
            <p:ph type="sldNum" sz="quarter" idx="12"/>
          </p:nvPr>
        </p:nvSpPr>
        <p:spPr>
          <a:xfrm>
            <a:off x="6553200" y="6254750"/>
            <a:ext cx="2133600" cy="476250"/>
          </a:xfrm>
        </p:spPr>
        <p:txBody>
          <a:bodyPr/>
          <a:lstStyle>
            <a:lvl1pPr>
              <a:defRPr smtClean="0"/>
            </a:lvl1pPr>
          </a:lstStyle>
          <a:p>
            <a:pPr>
              <a:defRPr/>
            </a:pPr>
            <a:fld id="{F4357767-E85D-4004-8B5A-E8C3C9F40D5A}" type="slidenum">
              <a:rPr lang="en-US" altLang="en-US"/>
              <a:pPr>
                <a:defRPr/>
              </a:pPr>
              <a:t>‹#›</a:t>
            </a:fld>
            <a:endParaRPr lang="en-US" altLang="en-US"/>
          </a:p>
        </p:txBody>
      </p:sp>
    </p:spTree>
    <p:extLst>
      <p:ext uri="{BB962C8B-B14F-4D97-AF65-F5344CB8AC3E}">
        <p14:creationId xmlns:p14="http://schemas.microsoft.com/office/powerpoint/2010/main" val="1459773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9EB2FDA7-77A2-492C-AD5B-CA203FBBA1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9F6EC4E5-257D-429F-821F-A081A9A970A3}"/>
              </a:ext>
            </a:extLst>
          </p:cNvPr>
          <p:cNvSpPr>
            <a:spLocks noGrp="1" noChangeArrowheads="1"/>
          </p:cNvSpPr>
          <p:nvPr>
            <p:ph type="sldNum" sz="quarter" idx="11"/>
          </p:nvPr>
        </p:nvSpPr>
        <p:spPr>
          <a:ln/>
        </p:spPr>
        <p:txBody>
          <a:bodyPr/>
          <a:lstStyle>
            <a:lvl1pPr>
              <a:defRPr/>
            </a:lvl1pPr>
          </a:lstStyle>
          <a:p>
            <a:pPr>
              <a:defRPr/>
            </a:pPr>
            <a:fld id="{D45E5FC5-AF9E-44E2-B3D9-76E804F93CA0}" type="slidenum">
              <a:rPr lang="en-US" altLang="en-US"/>
              <a:pPr>
                <a:defRPr/>
              </a:pPr>
              <a:t>‹#›</a:t>
            </a:fld>
            <a:endParaRPr lang="en-US" altLang="en-US"/>
          </a:p>
        </p:txBody>
      </p:sp>
      <p:sp>
        <p:nvSpPr>
          <p:cNvPr id="6" name="Rectangle 14">
            <a:extLst>
              <a:ext uri="{FF2B5EF4-FFF2-40B4-BE49-F238E27FC236}">
                <a16:creationId xmlns:a16="http://schemas.microsoft.com/office/drawing/2014/main" id="{7C00A4D3-3ABC-4FB1-969D-7511D8112247}"/>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2169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FE281EBF-15BD-4C9C-98C5-2416F477CD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F8A9A887-2CEA-4242-B766-C7EFC4CFA315}"/>
              </a:ext>
            </a:extLst>
          </p:cNvPr>
          <p:cNvSpPr>
            <a:spLocks noGrp="1" noChangeArrowheads="1"/>
          </p:cNvSpPr>
          <p:nvPr>
            <p:ph type="sldNum" sz="quarter" idx="11"/>
          </p:nvPr>
        </p:nvSpPr>
        <p:spPr>
          <a:ln/>
        </p:spPr>
        <p:txBody>
          <a:bodyPr/>
          <a:lstStyle>
            <a:lvl1pPr>
              <a:defRPr/>
            </a:lvl1pPr>
          </a:lstStyle>
          <a:p>
            <a:pPr>
              <a:defRPr/>
            </a:pPr>
            <a:fld id="{3E158398-030A-4927-848A-933B192A8E9D}" type="slidenum">
              <a:rPr lang="en-US" altLang="en-US"/>
              <a:pPr>
                <a:defRPr/>
              </a:pPr>
              <a:t>‹#›</a:t>
            </a:fld>
            <a:endParaRPr lang="en-US" altLang="en-US"/>
          </a:p>
        </p:txBody>
      </p:sp>
      <p:sp>
        <p:nvSpPr>
          <p:cNvPr id="6" name="Rectangle 14">
            <a:extLst>
              <a:ext uri="{FF2B5EF4-FFF2-40B4-BE49-F238E27FC236}">
                <a16:creationId xmlns:a16="http://schemas.microsoft.com/office/drawing/2014/main" id="{ADBBDBF3-7180-4E27-951A-CF63F71B5863}"/>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06684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FA3FB492-96F9-4A66-8490-5B2F6B5CF8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C8580E6C-E76A-4C7B-A5F4-A29B04D51C6A}"/>
              </a:ext>
            </a:extLst>
          </p:cNvPr>
          <p:cNvSpPr>
            <a:spLocks noGrp="1" noChangeArrowheads="1"/>
          </p:cNvSpPr>
          <p:nvPr>
            <p:ph type="sldNum" sz="quarter" idx="11"/>
          </p:nvPr>
        </p:nvSpPr>
        <p:spPr>
          <a:ln/>
        </p:spPr>
        <p:txBody>
          <a:bodyPr/>
          <a:lstStyle>
            <a:lvl1pPr>
              <a:defRPr/>
            </a:lvl1pPr>
          </a:lstStyle>
          <a:p>
            <a:pPr>
              <a:defRPr/>
            </a:pPr>
            <a:fld id="{36336EE6-856B-48E0-9F9A-2CF8DDC28598}" type="slidenum">
              <a:rPr lang="en-US" altLang="en-US"/>
              <a:pPr>
                <a:defRPr/>
              </a:pPr>
              <a:t>‹#›</a:t>
            </a:fld>
            <a:endParaRPr lang="en-US" altLang="en-US"/>
          </a:p>
        </p:txBody>
      </p:sp>
      <p:sp>
        <p:nvSpPr>
          <p:cNvPr id="7" name="Rectangle 14">
            <a:extLst>
              <a:ext uri="{FF2B5EF4-FFF2-40B4-BE49-F238E27FC236}">
                <a16:creationId xmlns:a16="http://schemas.microsoft.com/office/drawing/2014/main" id="{955A3EE6-C098-4B81-B16D-3AB2F84C3C1B}"/>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06562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A26B7558-3E6D-4944-AA47-E573478BC9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F69F256A-AB43-46DB-A032-A856367F90DD}"/>
              </a:ext>
            </a:extLst>
          </p:cNvPr>
          <p:cNvSpPr>
            <a:spLocks noGrp="1" noChangeArrowheads="1"/>
          </p:cNvSpPr>
          <p:nvPr>
            <p:ph type="sldNum" sz="quarter" idx="11"/>
          </p:nvPr>
        </p:nvSpPr>
        <p:spPr>
          <a:ln/>
        </p:spPr>
        <p:txBody>
          <a:bodyPr/>
          <a:lstStyle>
            <a:lvl1pPr>
              <a:defRPr/>
            </a:lvl1pPr>
          </a:lstStyle>
          <a:p>
            <a:pPr>
              <a:defRPr/>
            </a:pPr>
            <a:fld id="{B1F4E0F9-2821-465B-B9D6-66F170980FD2}" type="slidenum">
              <a:rPr lang="en-US" altLang="en-US"/>
              <a:pPr>
                <a:defRPr/>
              </a:pPr>
              <a:t>‹#›</a:t>
            </a:fld>
            <a:endParaRPr lang="en-US" altLang="en-US"/>
          </a:p>
        </p:txBody>
      </p:sp>
      <p:sp>
        <p:nvSpPr>
          <p:cNvPr id="6" name="Rectangle 14">
            <a:extLst>
              <a:ext uri="{FF2B5EF4-FFF2-40B4-BE49-F238E27FC236}">
                <a16:creationId xmlns:a16="http://schemas.microsoft.com/office/drawing/2014/main" id="{3D8AFC1B-A6B2-4EE0-B9DC-031D0F39D3FE}"/>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80745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2">
            <a:extLst>
              <a:ext uri="{FF2B5EF4-FFF2-40B4-BE49-F238E27FC236}">
                <a16:creationId xmlns:a16="http://schemas.microsoft.com/office/drawing/2014/main" id="{544611A3-C993-400A-A953-97573F2735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E28CC86E-9CF1-4973-AEC4-2D3150D8E0A3}"/>
              </a:ext>
            </a:extLst>
          </p:cNvPr>
          <p:cNvSpPr>
            <a:spLocks noGrp="1" noChangeArrowheads="1"/>
          </p:cNvSpPr>
          <p:nvPr>
            <p:ph type="sldNum" sz="quarter" idx="11"/>
          </p:nvPr>
        </p:nvSpPr>
        <p:spPr>
          <a:ln/>
        </p:spPr>
        <p:txBody>
          <a:bodyPr/>
          <a:lstStyle>
            <a:lvl1pPr>
              <a:defRPr/>
            </a:lvl1pPr>
          </a:lstStyle>
          <a:p>
            <a:pPr>
              <a:defRPr/>
            </a:pPr>
            <a:fld id="{F978C6A6-8C6E-4FB4-A4D0-6798A4147C7A}" type="slidenum">
              <a:rPr lang="en-US" altLang="en-US"/>
              <a:pPr>
                <a:defRPr/>
              </a:pPr>
              <a:t>‹#›</a:t>
            </a:fld>
            <a:endParaRPr lang="en-US" altLang="en-US"/>
          </a:p>
        </p:txBody>
      </p:sp>
      <p:sp>
        <p:nvSpPr>
          <p:cNvPr id="6" name="Rectangle 14">
            <a:extLst>
              <a:ext uri="{FF2B5EF4-FFF2-40B4-BE49-F238E27FC236}">
                <a16:creationId xmlns:a16="http://schemas.microsoft.com/office/drawing/2014/main" id="{D50FA223-5606-435F-87ED-49358328DDA2}"/>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18371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02C20B82-4985-4640-9356-01DC5E9DC1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5C1DDA01-BA69-4C7B-AC19-3410F408E24B}"/>
              </a:ext>
            </a:extLst>
          </p:cNvPr>
          <p:cNvSpPr>
            <a:spLocks noGrp="1" noChangeArrowheads="1"/>
          </p:cNvSpPr>
          <p:nvPr>
            <p:ph type="sldNum" sz="quarter" idx="11"/>
          </p:nvPr>
        </p:nvSpPr>
        <p:spPr>
          <a:ln/>
        </p:spPr>
        <p:txBody>
          <a:bodyPr/>
          <a:lstStyle>
            <a:lvl1pPr>
              <a:defRPr/>
            </a:lvl1pPr>
          </a:lstStyle>
          <a:p>
            <a:pPr>
              <a:defRPr/>
            </a:pPr>
            <a:fld id="{9142D0FC-3AEA-49B0-AE1F-3C4D7D206553}" type="slidenum">
              <a:rPr lang="en-US" altLang="en-US"/>
              <a:pPr>
                <a:defRPr/>
              </a:pPr>
              <a:t>‹#›</a:t>
            </a:fld>
            <a:endParaRPr lang="en-US" altLang="en-US"/>
          </a:p>
        </p:txBody>
      </p:sp>
      <p:sp>
        <p:nvSpPr>
          <p:cNvPr id="7" name="Rectangle 14">
            <a:extLst>
              <a:ext uri="{FF2B5EF4-FFF2-40B4-BE49-F238E27FC236}">
                <a16:creationId xmlns:a16="http://schemas.microsoft.com/office/drawing/2014/main" id="{16DBADE4-309C-47BE-8ADC-C0A6B07C0AE0}"/>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23388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B79F086E-0BDE-4923-BE03-3B6F858468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3">
            <a:extLst>
              <a:ext uri="{FF2B5EF4-FFF2-40B4-BE49-F238E27FC236}">
                <a16:creationId xmlns:a16="http://schemas.microsoft.com/office/drawing/2014/main" id="{3D5001C5-2FFD-44CC-A539-6D3D197FF014}"/>
              </a:ext>
            </a:extLst>
          </p:cNvPr>
          <p:cNvSpPr>
            <a:spLocks noGrp="1" noChangeArrowheads="1"/>
          </p:cNvSpPr>
          <p:nvPr>
            <p:ph type="sldNum" sz="quarter" idx="11"/>
          </p:nvPr>
        </p:nvSpPr>
        <p:spPr>
          <a:ln/>
        </p:spPr>
        <p:txBody>
          <a:bodyPr/>
          <a:lstStyle>
            <a:lvl1pPr>
              <a:defRPr/>
            </a:lvl1pPr>
          </a:lstStyle>
          <a:p>
            <a:pPr>
              <a:defRPr/>
            </a:pPr>
            <a:fld id="{82FCD7BF-7BB7-40F7-97EF-982B4CF273D5}" type="slidenum">
              <a:rPr lang="en-US" altLang="en-US"/>
              <a:pPr>
                <a:defRPr/>
              </a:pPr>
              <a:t>‹#›</a:t>
            </a:fld>
            <a:endParaRPr lang="en-US" altLang="en-US"/>
          </a:p>
        </p:txBody>
      </p:sp>
      <p:sp>
        <p:nvSpPr>
          <p:cNvPr id="9" name="Rectangle 14">
            <a:extLst>
              <a:ext uri="{FF2B5EF4-FFF2-40B4-BE49-F238E27FC236}">
                <a16:creationId xmlns:a16="http://schemas.microsoft.com/office/drawing/2014/main" id="{31112F4C-650A-4367-A2A1-1305B831F73C}"/>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61012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FA08DC3-53BB-442D-97C8-B06F884632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3">
            <a:extLst>
              <a:ext uri="{FF2B5EF4-FFF2-40B4-BE49-F238E27FC236}">
                <a16:creationId xmlns:a16="http://schemas.microsoft.com/office/drawing/2014/main" id="{10CAA6A9-624B-48C3-BA4F-85DA2183D7D7}"/>
              </a:ext>
            </a:extLst>
          </p:cNvPr>
          <p:cNvSpPr>
            <a:spLocks noGrp="1" noChangeArrowheads="1"/>
          </p:cNvSpPr>
          <p:nvPr>
            <p:ph type="sldNum" sz="quarter" idx="11"/>
          </p:nvPr>
        </p:nvSpPr>
        <p:spPr>
          <a:ln/>
        </p:spPr>
        <p:txBody>
          <a:bodyPr/>
          <a:lstStyle>
            <a:lvl1pPr>
              <a:defRPr/>
            </a:lvl1pPr>
          </a:lstStyle>
          <a:p>
            <a:pPr>
              <a:defRPr/>
            </a:pPr>
            <a:fld id="{103BCBA8-AACA-4AA6-80D2-A523FDAD85D4}" type="slidenum">
              <a:rPr lang="en-US" altLang="en-US"/>
              <a:pPr>
                <a:defRPr/>
              </a:pPr>
              <a:t>‹#›</a:t>
            </a:fld>
            <a:endParaRPr lang="en-US" altLang="en-US"/>
          </a:p>
        </p:txBody>
      </p:sp>
      <p:sp>
        <p:nvSpPr>
          <p:cNvPr id="5" name="Rectangle 14">
            <a:extLst>
              <a:ext uri="{FF2B5EF4-FFF2-40B4-BE49-F238E27FC236}">
                <a16:creationId xmlns:a16="http://schemas.microsoft.com/office/drawing/2014/main" id="{EEEECD5D-4A5A-49D6-8428-E20D7F9DBFF0}"/>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245595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07FA868-CD3E-44F6-AC1F-D159DBE66B7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3">
            <a:extLst>
              <a:ext uri="{FF2B5EF4-FFF2-40B4-BE49-F238E27FC236}">
                <a16:creationId xmlns:a16="http://schemas.microsoft.com/office/drawing/2014/main" id="{BB8FB1CF-DA01-48A2-A6B3-EA8B9F7FAD5D}"/>
              </a:ext>
            </a:extLst>
          </p:cNvPr>
          <p:cNvSpPr>
            <a:spLocks noGrp="1" noChangeArrowheads="1"/>
          </p:cNvSpPr>
          <p:nvPr>
            <p:ph type="sldNum" sz="quarter" idx="11"/>
          </p:nvPr>
        </p:nvSpPr>
        <p:spPr>
          <a:ln/>
        </p:spPr>
        <p:txBody>
          <a:bodyPr/>
          <a:lstStyle>
            <a:lvl1pPr>
              <a:defRPr/>
            </a:lvl1pPr>
          </a:lstStyle>
          <a:p>
            <a:pPr>
              <a:defRPr/>
            </a:pPr>
            <a:fld id="{47EE4D10-8686-4635-BFE7-C536A8FCDA8F}" type="slidenum">
              <a:rPr lang="en-US" altLang="en-US"/>
              <a:pPr>
                <a:defRPr/>
              </a:pPr>
              <a:t>‹#›</a:t>
            </a:fld>
            <a:endParaRPr lang="en-US" altLang="en-US"/>
          </a:p>
        </p:txBody>
      </p:sp>
      <p:sp>
        <p:nvSpPr>
          <p:cNvPr id="4" name="Rectangle 14">
            <a:extLst>
              <a:ext uri="{FF2B5EF4-FFF2-40B4-BE49-F238E27FC236}">
                <a16:creationId xmlns:a16="http://schemas.microsoft.com/office/drawing/2014/main" id="{A5CE8B17-6A43-48B3-BF7F-6DD55467A995}"/>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3314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a:extLst>
              <a:ext uri="{FF2B5EF4-FFF2-40B4-BE49-F238E27FC236}">
                <a16:creationId xmlns:a16="http://schemas.microsoft.com/office/drawing/2014/main" id="{38B7A873-626A-4217-8C5F-C7DCDBA624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880E05B0-7068-488E-A1C9-018AA36B163E}"/>
              </a:ext>
            </a:extLst>
          </p:cNvPr>
          <p:cNvSpPr>
            <a:spLocks noGrp="1" noChangeArrowheads="1"/>
          </p:cNvSpPr>
          <p:nvPr>
            <p:ph type="sldNum" sz="quarter" idx="11"/>
          </p:nvPr>
        </p:nvSpPr>
        <p:spPr>
          <a:ln/>
        </p:spPr>
        <p:txBody>
          <a:bodyPr/>
          <a:lstStyle>
            <a:lvl1pPr>
              <a:defRPr/>
            </a:lvl1pPr>
          </a:lstStyle>
          <a:p>
            <a:pPr>
              <a:defRPr/>
            </a:pPr>
            <a:fld id="{2C1CE933-7AA2-4772-A0A4-7017FBC276EF}" type="slidenum">
              <a:rPr lang="en-US" altLang="en-US"/>
              <a:pPr>
                <a:defRPr/>
              </a:pPr>
              <a:t>‹#›</a:t>
            </a:fld>
            <a:endParaRPr lang="en-US" altLang="en-US"/>
          </a:p>
        </p:txBody>
      </p:sp>
      <p:sp>
        <p:nvSpPr>
          <p:cNvPr id="7" name="Rectangle 14">
            <a:extLst>
              <a:ext uri="{FF2B5EF4-FFF2-40B4-BE49-F238E27FC236}">
                <a16:creationId xmlns:a16="http://schemas.microsoft.com/office/drawing/2014/main" id="{AC476858-F3DC-46F7-949C-2EC78EF3CF7F}"/>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3043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a:extLst>
              <a:ext uri="{FF2B5EF4-FFF2-40B4-BE49-F238E27FC236}">
                <a16:creationId xmlns:a16="http://schemas.microsoft.com/office/drawing/2014/main" id="{C1380B06-AD51-4744-8796-DCE2AA6BBFB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E1DC92DD-FE75-44BB-B6FC-455F659CC95F}"/>
              </a:ext>
            </a:extLst>
          </p:cNvPr>
          <p:cNvSpPr>
            <a:spLocks noGrp="1" noChangeArrowheads="1"/>
          </p:cNvSpPr>
          <p:nvPr>
            <p:ph type="sldNum" sz="quarter" idx="11"/>
          </p:nvPr>
        </p:nvSpPr>
        <p:spPr>
          <a:ln/>
        </p:spPr>
        <p:txBody>
          <a:bodyPr/>
          <a:lstStyle>
            <a:lvl1pPr>
              <a:defRPr/>
            </a:lvl1pPr>
          </a:lstStyle>
          <a:p>
            <a:pPr>
              <a:defRPr/>
            </a:pPr>
            <a:fld id="{3A416ADE-D8B7-4256-85FA-0DF64C1DA3E1}" type="slidenum">
              <a:rPr lang="en-US" altLang="en-US"/>
              <a:pPr>
                <a:defRPr/>
              </a:pPr>
              <a:t>‹#›</a:t>
            </a:fld>
            <a:endParaRPr lang="en-US" altLang="en-US"/>
          </a:p>
        </p:txBody>
      </p:sp>
      <p:sp>
        <p:nvSpPr>
          <p:cNvPr id="7" name="Rectangle 14">
            <a:extLst>
              <a:ext uri="{FF2B5EF4-FFF2-40B4-BE49-F238E27FC236}">
                <a16:creationId xmlns:a16="http://schemas.microsoft.com/office/drawing/2014/main" id="{145FB95D-F049-4808-8AE9-375ADA65824D}"/>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7338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2178" name="Rectangle 2">
            <a:extLst>
              <a:ext uri="{FF2B5EF4-FFF2-40B4-BE49-F238E27FC236}">
                <a16:creationId xmlns:a16="http://schemas.microsoft.com/office/drawing/2014/main" id="{EA817F3C-0D42-4E11-A6A7-FCAA02AC77F4}"/>
              </a:ext>
            </a:extLst>
          </p:cNvPr>
          <p:cNvSpPr>
            <a:spLocks noGrp="1" noChangeArrowheads="1"/>
          </p:cNvSpPr>
          <p:nvPr>
            <p:ph type="dt" sz="half" idx="2"/>
          </p:nvPr>
        </p:nvSpPr>
        <p:spPr bwMode="auto">
          <a:xfrm>
            <a:off x="457200" y="625157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ltLang="en-US"/>
          </a:p>
        </p:txBody>
      </p:sp>
      <p:sp>
        <p:nvSpPr>
          <p:cNvPr id="562179" name="Rectangle 3">
            <a:extLst>
              <a:ext uri="{FF2B5EF4-FFF2-40B4-BE49-F238E27FC236}">
                <a16:creationId xmlns:a16="http://schemas.microsoft.com/office/drawing/2014/main" id="{37BA2A2E-934F-478E-9EA9-2A2BB3049854}"/>
              </a:ext>
            </a:extLst>
          </p:cNvPr>
          <p:cNvSpPr>
            <a:spLocks noGrp="1" noChangeArrowheads="1"/>
          </p:cNvSpPr>
          <p:nvPr>
            <p:ph type="sldNum" sz="quarter" idx="4"/>
          </p:nvPr>
        </p:nvSpPr>
        <p:spPr bwMode="auto">
          <a:xfrm>
            <a:off x="6553200" y="6248400"/>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cs typeface="+mn-cs"/>
              </a:defRPr>
            </a:lvl1pPr>
          </a:lstStyle>
          <a:p>
            <a:pPr>
              <a:defRPr/>
            </a:pPr>
            <a:fld id="{87A6A2FE-590B-42E4-8EE8-C2D62C68401A}" type="slidenum">
              <a:rPr lang="en-US" altLang="en-US"/>
              <a:pPr>
                <a:defRPr/>
              </a:pPr>
              <a:t>‹#›</a:t>
            </a:fld>
            <a:endParaRPr lang="en-US" altLang="en-US"/>
          </a:p>
        </p:txBody>
      </p:sp>
      <p:grpSp>
        <p:nvGrpSpPr>
          <p:cNvPr id="1028" name="Group 4">
            <a:extLst>
              <a:ext uri="{FF2B5EF4-FFF2-40B4-BE49-F238E27FC236}">
                <a16:creationId xmlns:a16="http://schemas.microsoft.com/office/drawing/2014/main" id="{97823AC7-EA5A-4E4D-B218-49D4354699E1}"/>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DD68DF31-620B-45A3-83D1-771121F8DF15}"/>
                </a:ext>
              </a:extLst>
            </p:cNvPr>
            <p:cNvGrpSpPr>
              <a:grpSpLocks/>
            </p:cNvGrpSpPr>
            <p:nvPr userDrawn="1"/>
          </p:nvGrpSpPr>
          <p:grpSpPr bwMode="auto">
            <a:xfrm>
              <a:off x="1728" y="2230"/>
              <a:ext cx="4027" cy="2085"/>
              <a:chOff x="1728" y="2230"/>
              <a:chExt cx="4027" cy="2085"/>
            </a:xfrm>
          </p:grpSpPr>
          <p:sp>
            <p:nvSpPr>
              <p:cNvPr id="562182" name="Freeform 6">
                <a:extLst>
                  <a:ext uri="{FF2B5EF4-FFF2-40B4-BE49-F238E27FC236}">
                    <a16:creationId xmlns:a16="http://schemas.microsoft.com/office/drawing/2014/main" id="{FD0CDB30-4EAE-4BAE-AABB-321AA4F2D4FE}"/>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a:cs typeface="+mn-cs"/>
                </a:endParaRPr>
              </a:p>
            </p:txBody>
          </p:sp>
          <p:sp>
            <p:nvSpPr>
              <p:cNvPr id="562183" name="Freeform 7">
                <a:extLst>
                  <a:ext uri="{FF2B5EF4-FFF2-40B4-BE49-F238E27FC236}">
                    <a16:creationId xmlns:a16="http://schemas.microsoft.com/office/drawing/2014/main" id="{79DFE9FF-41E6-44B0-8DB2-C2DE6814B604}"/>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a:cs typeface="+mn-cs"/>
                </a:endParaRPr>
              </a:p>
            </p:txBody>
          </p:sp>
          <p:sp>
            <p:nvSpPr>
              <p:cNvPr id="562184" name="Freeform 8">
                <a:extLst>
                  <a:ext uri="{FF2B5EF4-FFF2-40B4-BE49-F238E27FC236}">
                    <a16:creationId xmlns:a16="http://schemas.microsoft.com/office/drawing/2014/main" id="{B626A7A0-EFF4-4901-B0A2-83FDF06B570C}"/>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a:cs typeface="+mn-cs"/>
                </a:endParaRPr>
              </a:p>
            </p:txBody>
          </p:sp>
          <p:sp>
            <p:nvSpPr>
              <p:cNvPr id="1038" name="Freeform 9">
                <a:extLst>
                  <a:ext uri="{FF2B5EF4-FFF2-40B4-BE49-F238E27FC236}">
                    <a16:creationId xmlns:a16="http://schemas.microsoft.com/office/drawing/2014/main" id="{28A0759E-7466-4B53-A203-23819E3698D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2186" name="Freeform 10">
                <a:extLst>
                  <a:ext uri="{FF2B5EF4-FFF2-40B4-BE49-F238E27FC236}">
                    <a16:creationId xmlns:a16="http://schemas.microsoft.com/office/drawing/2014/main" id="{219665EE-F5D8-4F40-8936-253643ACA68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a:cs typeface="+mn-cs"/>
                </a:endParaRPr>
              </a:p>
            </p:txBody>
          </p:sp>
        </p:grpSp>
        <p:sp>
          <p:nvSpPr>
            <p:cNvPr id="562187" name="Freeform 11">
              <a:extLst>
                <a:ext uri="{FF2B5EF4-FFF2-40B4-BE49-F238E27FC236}">
                  <a16:creationId xmlns:a16="http://schemas.microsoft.com/office/drawing/2014/main" id="{4E92D9D3-2A94-40B9-9E12-4CDFE8523663}"/>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cs typeface="+mn-cs"/>
              </a:endParaRPr>
            </a:p>
          </p:txBody>
        </p:sp>
        <p:sp>
          <p:nvSpPr>
            <p:cNvPr id="1034" name="Freeform 12">
              <a:extLst>
                <a:ext uri="{FF2B5EF4-FFF2-40B4-BE49-F238E27FC236}">
                  <a16:creationId xmlns:a16="http://schemas.microsoft.com/office/drawing/2014/main" id="{7B4CC28F-33FC-4867-8FA6-105973882273}"/>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62189" name="Rectangle 13">
            <a:extLst>
              <a:ext uri="{FF2B5EF4-FFF2-40B4-BE49-F238E27FC236}">
                <a16:creationId xmlns:a16="http://schemas.microsoft.com/office/drawing/2014/main" id="{A26962E2-0989-4936-B0B3-B2BD8EC9962E}"/>
              </a:ext>
            </a:extLst>
          </p:cNvPr>
          <p:cNvSpPr>
            <a:spLocks noGrp="1" noRot="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62190" name="Rectangle 14">
            <a:extLst>
              <a:ext uri="{FF2B5EF4-FFF2-40B4-BE49-F238E27FC236}">
                <a16:creationId xmlns:a16="http://schemas.microsoft.com/office/drawing/2014/main" id="{343506EA-6402-4B83-9834-0BAE0EA0C8D1}"/>
              </a:ext>
            </a:extLst>
          </p:cNvPr>
          <p:cNvSpPr>
            <a:spLocks noGrp="1" noChangeArrowheads="1"/>
          </p:cNvSpPr>
          <p:nvPr>
            <p:ph type="ftr" sz="quarter" idx="3"/>
          </p:nvPr>
        </p:nvSpPr>
        <p:spPr bwMode="auto">
          <a:xfrm>
            <a:off x="3124200" y="624840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cs typeface="+mn-cs"/>
              </a:defRPr>
            </a:lvl1pPr>
          </a:lstStyle>
          <a:p>
            <a:pPr>
              <a:defRPr/>
            </a:pPr>
            <a:endParaRPr lang="en-US" altLang="en-US"/>
          </a:p>
        </p:txBody>
      </p:sp>
      <p:sp>
        <p:nvSpPr>
          <p:cNvPr id="562191" name="Rectangle 15">
            <a:extLst>
              <a:ext uri="{FF2B5EF4-FFF2-40B4-BE49-F238E27FC236}">
                <a16:creationId xmlns:a16="http://schemas.microsoft.com/office/drawing/2014/main" id="{F49364B7-0DEA-4371-8A93-912130E850AC}"/>
              </a:ext>
            </a:extLst>
          </p:cNvPr>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92"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2.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11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hyperlink" Target="http://images.google.com/imgres?imgurl=http://upload.wikimedia.org/wikipedia/commons/thumb/4/44/Thymol.svg/464px-Thymol.svg.png&amp;imgrefurl=http://commons.wikimedia.org/wiki/Image:Thymol.svg&amp;h=600&amp;w=464&amp;sz=10&amp;hl=en&amp;start=1&amp;sig2=JJcL05AH8ZbRwuxpbUfEOw&amp;usg=__4fC-LQiGOGxDpK8NfP0FWYHdQmI=&amp;tbnid=Oh7ML4x1o6jY7M:&amp;tbnh=135&amp;tbnw=104&amp;ei=sK7_SP-JGpTysAOQgZle&amp;prev=/images%3Fq%3Dthymol%26gbv%3D2%26hl%3Den" TargetMode="External"/><Relationship Id="rId2" Type="http://schemas.openxmlformats.org/officeDocument/2006/relationships/notesSlide" Target="../notesSlides/notesSlide147.xml"/><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hyperlink" Target="http://www.library.ucla.edu/libraries/biomed/his/blood/tiemann.html" TargetMode="External"/><Relationship Id="rId2" Type="http://schemas.openxmlformats.org/officeDocument/2006/relationships/notesSlide" Target="../notesSlides/notesSlide154.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6.xml"/><Relationship Id="rId1" Type="http://schemas.openxmlformats.org/officeDocument/2006/relationships/slideLayout" Target="../slideLayouts/slideLayout7.xml"/><Relationship Id="rId4" Type="http://schemas.openxmlformats.org/officeDocument/2006/relationships/image" Target="../media/image82.emf"/></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61.xml"/><Relationship Id="rId1" Type="http://schemas.openxmlformats.org/officeDocument/2006/relationships/slideLayout" Target="../slideLayouts/slideLayout1.xml"/><Relationship Id="rId6" Type="http://schemas.openxmlformats.org/officeDocument/2006/relationships/image" Target="../media/image86.jpeg"/><Relationship Id="rId5" Type="http://schemas.openxmlformats.org/officeDocument/2006/relationships/hyperlink" Target="http://images.google.com/imgres?imgurl=http://pow.reonline.org.uk/images/pic_islam.jpg&amp;imgrefurl=http://pow.reonline.org.uk/islam.htm&amp;h=337&amp;w=352&amp;sz=30&amp;hl=en&amp;start=14&amp;um=1&amp;tbnid=nnfxAmxIPWA9XM:&amp;tbnh=115&amp;tbnw=120&amp;prev=/images%3Fq%3Dislam%26svnum%3D10%26um%3D1%26hl%3Den" TargetMode="External"/><Relationship Id="rId4" Type="http://schemas.openxmlformats.org/officeDocument/2006/relationships/image" Target="../media/image85.jpeg"/></Relationships>
</file>

<file path=ppt/slides/_rels/slide16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hyperlink" Target="http://en.wikipedia.org/wiki/Image:Buddha-Sarnath-sepia.jpg" TargetMode="External"/><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Image:Voltaire.jp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cienceworld.wolfram.com/biography/photo-credits.html#Laplace"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Image:James_Hutton.jp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Image:The_Genesis_Flood.jp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October_23"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en.wikipedia.org/wiki/5th_millennium_B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images.google.com/imgres?imgurl=http://www-eaps.mit.edu/geobiology/research/images/burgess.jpg&amp;imgrefurl=http://www-eaps.mit.edu/geobiology/research/neoprot.html&amp;h=316&amp;w=430&amp;sz=42&amp;hl=en&amp;start=1&amp;tbnid=uiv_tyN6OWFehM:&amp;tbnh=93&amp;tbnw=126&amp;prev=/images%3Fq%3Dcambrian%2Bexplosion%26gbv%3D2%26svnum%3D10%26hl%3Den%26sa%3DG"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8095692-354D-44A9-80BA-365F9887E562}"/>
              </a:ext>
            </a:extLst>
          </p:cNvPr>
          <p:cNvSpPr>
            <a:spLocks noGrp="1" noChangeArrowheads="1"/>
          </p:cNvSpPr>
          <p:nvPr>
            <p:ph type="ctrTitle"/>
          </p:nvPr>
        </p:nvSpPr>
        <p:spPr/>
        <p:txBody>
          <a:bodyPr/>
          <a:lstStyle/>
          <a:p>
            <a:pPr eaLnBrk="1" hangingPunct="1">
              <a:defRPr/>
            </a:pPr>
            <a:r>
              <a:rPr lang="en-US" altLang="en-US" dirty="0">
                <a:solidFill>
                  <a:srgbClr val="FFFF00"/>
                </a:solidFill>
              </a:rPr>
              <a:t>Is There a God?</a:t>
            </a:r>
            <a:br>
              <a:rPr lang="en-US" altLang="en-US" dirty="0">
                <a:solidFill>
                  <a:srgbClr val="FFFF00"/>
                </a:solidFill>
              </a:rPr>
            </a:br>
            <a:br>
              <a:rPr lang="en-US" altLang="en-US" dirty="0">
                <a:solidFill>
                  <a:srgbClr val="FFFF00"/>
                </a:solidFill>
              </a:rPr>
            </a:br>
            <a:r>
              <a:rPr lang="en-US" altLang="en-US" dirty="0">
                <a:solidFill>
                  <a:srgbClr val="FFFF00"/>
                </a:solidFill>
              </a:rPr>
              <a:t>Science and Christian Apologetics</a:t>
            </a:r>
            <a:br>
              <a:rPr lang="en-US" altLang="en-US" dirty="0">
                <a:solidFill>
                  <a:srgbClr val="FFFF00"/>
                </a:solidFill>
              </a:rPr>
            </a:br>
            <a:endParaRPr lang="en-US" altLang="en-US" dirty="0">
              <a:solidFill>
                <a:srgbClr val="FFFF00"/>
              </a:solidFill>
            </a:endParaRPr>
          </a:p>
        </p:txBody>
      </p:sp>
      <p:sp>
        <p:nvSpPr>
          <p:cNvPr id="2051" name="Rectangle 3">
            <a:extLst>
              <a:ext uri="{FF2B5EF4-FFF2-40B4-BE49-F238E27FC236}">
                <a16:creationId xmlns:a16="http://schemas.microsoft.com/office/drawing/2014/main" id="{7ABB62B0-9111-4767-8720-11A652EC0EAF}"/>
              </a:ext>
            </a:extLst>
          </p:cNvPr>
          <p:cNvSpPr>
            <a:spLocks noGrp="1" noChangeArrowheads="1"/>
          </p:cNvSpPr>
          <p:nvPr>
            <p:ph type="subTitle" idx="1"/>
          </p:nvPr>
        </p:nvSpPr>
        <p:spPr>
          <a:xfrm>
            <a:off x="1371600" y="4800600"/>
            <a:ext cx="6400800" cy="838200"/>
          </a:xfrm>
        </p:spPr>
        <p:txBody>
          <a:bodyPr/>
          <a:lstStyle/>
          <a:p>
            <a:pPr eaLnBrk="1" hangingPunct="1">
              <a:defRPr/>
            </a:pPr>
            <a:r>
              <a:rPr lang="en-US" altLang="en-US" sz="2400" b="1" dirty="0"/>
              <a:t>JOHN OAKES, PhD</a:t>
            </a:r>
          </a:p>
          <a:p>
            <a:pPr eaLnBrk="1" hangingPunct="1">
              <a:defRPr/>
            </a:pPr>
            <a:r>
              <a:rPr lang="en-US" altLang="en-US" sz="2400" b="1" dirty="0"/>
              <a:t>3/27/2021</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F56C4B5A-F2FD-41EB-A39B-BB53304815B8}"/>
              </a:ext>
            </a:extLst>
          </p:cNvPr>
          <p:cNvSpPr>
            <a:spLocks noGrp="1" noRot="1" noChangeArrowheads="1"/>
          </p:cNvSpPr>
          <p:nvPr>
            <p:ph type="title"/>
          </p:nvPr>
        </p:nvSpPr>
        <p:spPr>
          <a:xfrm>
            <a:off x="457200" y="381000"/>
            <a:ext cx="8229600" cy="1447800"/>
          </a:xfrm>
        </p:spPr>
        <p:txBody>
          <a:bodyPr/>
          <a:lstStyle/>
          <a:p>
            <a:pPr eaLnBrk="1" hangingPunct="1">
              <a:defRPr/>
            </a:pPr>
            <a:r>
              <a:rPr lang="en-US" altLang="en-US" sz="3600">
                <a:solidFill>
                  <a:srgbClr val="FFFF00"/>
                </a:solidFill>
              </a:rPr>
              <a:t>Questions Science Cannot Answer:</a:t>
            </a:r>
            <a:br>
              <a:rPr lang="en-US" altLang="en-US" sz="3600">
                <a:solidFill>
                  <a:srgbClr val="FFFF00"/>
                </a:solidFill>
              </a:rPr>
            </a:br>
            <a:r>
              <a:rPr lang="en-US" altLang="en-US" sz="3200">
                <a:solidFill>
                  <a:srgbClr val="FFFF00"/>
                </a:solidFill>
              </a:rPr>
              <a:t>(That Religion Does Answer)</a:t>
            </a:r>
            <a:endParaRPr lang="en-US" altLang="en-US" sz="3600">
              <a:solidFill>
                <a:srgbClr val="FFFF00"/>
              </a:solidFill>
            </a:endParaRPr>
          </a:p>
        </p:txBody>
      </p:sp>
      <p:sp>
        <p:nvSpPr>
          <p:cNvPr id="207875" name="Rectangle 3">
            <a:extLst>
              <a:ext uri="{FF2B5EF4-FFF2-40B4-BE49-F238E27FC236}">
                <a16:creationId xmlns:a16="http://schemas.microsoft.com/office/drawing/2014/main" id="{3A198316-0E9E-42ED-B774-7563B356CD0D}"/>
              </a:ext>
            </a:extLst>
          </p:cNvPr>
          <p:cNvSpPr>
            <a:spLocks noGrp="1" noChangeArrowheads="1"/>
          </p:cNvSpPr>
          <p:nvPr>
            <p:ph type="body" idx="1"/>
          </p:nvPr>
        </p:nvSpPr>
        <p:spPr>
          <a:xfrm>
            <a:off x="457200" y="1828800"/>
            <a:ext cx="8229600" cy="4297363"/>
          </a:xfrm>
        </p:spPr>
        <p:txBody>
          <a:bodyPr/>
          <a:lstStyle/>
          <a:p>
            <a:pPr lvl="1" eaLnBrk="1" hangingPunct="1">
              <a:defRPr/>
            </a:pPr>
            <a:r>
              <a:rPr lang="en-US" altLang="en-US" b="1" dirty="0"/>
              <a:t>Why am I here?</a:t>
            </a:r>
          </a:p>
          <a:p>
            <a:pPr lvl="1" eaLnBrk="1" hangingPunct="1">
              <a:defRPr/>
            </a:pPr>
            <a:r>
              <a:rPr lang="en-US" altLang="en-US" b="1" dirty="0"/>
              <a:t>Is that the right thing to do?</a:t>
            </a:r>
          </a:p>
          <a:p>
            <a:pPr lvl="1" eaLnBrk="1" hangingPunct="1">
              <a:defRPr/>
            </a:pPr>
            <a:r>
              <a:rPr lang="en-US" altLang="en-US" b="1" dirty="0"/>
              <a:t>How valuable am I?</a:t>
            </a:r>
          </a:p>
          <a:p>
            <a:pPr lvl="1" eaLnBrk="1" hangingPunct="1">
              <a:defRPr/>
            </a:pPr>
            <a:r>
              <a:rPr lang="en-US" altLang="en-US" b="1" dirty="0"/>
              <a:t>Does God exist?  Does God act (theism)?</a:t>
            </a:r>
          </a:p>
          <a:p>
            <a:pPr lvl="1" eaLnBrk="1" hangingPunct="1">
              <a:defRPr/>
            </a:pPr>
            <a:r>
              <a:rPr lang="en-US" altLang="en-US" b="1" dirty="0"/>
              <a:t>Will that God respond if I pray?</a:t>
            </a:r>
          </a:p>
          <a:p>
            <a:pPr lvl="1" eaLnBrk="1" hangingPunct="1">
              <a:defRPr/>
            </a:pPr>
            <a:r>
              <a:rPr lang="en-US" altLang="en-US" b="1" dirty="0"/>
              <a:t>Do supernatural events (miracles) happen?</a:t>
            </a:r>
          </a:p>
          <a:p>
            <a:pPr eaLnBrk="1" hangingPunct="1">
              <a:defRPr/>
            </a:pPr>
            <a:endParaRPr lang="en-US" altLang="en-US" sz="28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5">
            <a:extLst>
              <a:ext uri="{FF2B5EF4-FFF2-40B4-BE49-F238E27FC236}">
                <a16:creationId xmlns:a16="http://schemas.microsoft.com/office/drawing/2014/main" id="{60E1A929-4214-4162-A4D2-D86CE315C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3400"/>
            <a:ext cx="474345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1" name="Text Box 6">
            <a:extLst>
              <a:ext uri="{FF2B5EF4-FFF2-40B4-BE49-F238E27FC236}">
                <a16:creationId xmlns:a16="http://schemas.microsoft.com/office/drawing/2014/main" id="{FF4E07E1-B4BF-421A-A4BA-0A9B7D1850AB}"/>
              </a:ext>
            </a:extLst>
          </p:cNvPr>
          <p:cNvSpPr txBox="1">
            <a:spLocks noChangeArrowheads="1"/>
          </p:cNvSpPr>
          <p:nvPr/>
        </p:nvSpPr>
        <p:spPr bwMode="auto">
          <a:xfrm>
            <a:off x="609600" y="1524000"/>
            <a:ext cx="25908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FF00"/>
                </a:solidFill>
                <a:latin typeface="Garamond" panose="02020404030301010803" pitchFamily="18" charset="0"/>
              </a:rPr>
              <a:t>A finely-tuned instrument built by humans.  Good to one part in a billion?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a:extLst>
              <a:ext uri="{FF2B5EF4-FFF2-40B4-BE49-F238E27FC236}">
                <a16:creationId xmlns:a16="http://schemas.microsoft.com/office/drawing/2014/main" id="{9DEF69EF-B86A-4137-9D57-B1F16C167458}"/>
              </a:ext>
            </a:extLst>
          </p:cNvPr>
          <p:cNvSpPr>
            <a:spLocks noGrp="1" noRot="1" noChangeArrowheads="1"/>
          </p:cNvSpPr>
          <p:nvPr>
            <p:ph type="title"/>
          </p:nvPr>
        </p:nvSpPr>
        <p:spPr/>
        <p:txBody>
          <a:bodyPr/>
          <a:lstStyle/>
          <a:p>
            <a:pPr eaLnBrk="1" hangingPunct="1">
              <a:defRPr/>
            </a:pPr>
            <a:r>
              <a:rPr lang="en-US" altLang="en-US"/>
              <a:t>Fred Hoyle on Fine-Tuning</a:t>
            </a:r>
          </a:p>
        </p:txBody>
      </p:sp>
      <p:sp>
        <p:nvSpPr>
          <p:cNvPr id="539651" name="Text Box 3">
            <a:extLst>
              <a:ext uri="{FF2B5EF4-FFF2-40B4-BE49-F238E27FC236}">
                <a16:creationId xmlns:a16="http://schemas.microsoft.com/office/drawing/2014/main" id="{6B50D3CD-2C66-44BA-B1AA-AA864D0311C5}"/>
              </a:ext>
            </a:extLst>
          </p:cNvPr>
          <p:cNvSpPr txBox="1">
            <a:spLocks noChangeArrowheads="1"/>
          </p:cNvSpPr>
          <p:nvPr/>
        </p:nvSpPr>
        <p:spPr bwMode="auto">
          <a:xfrm>
            <a:off x="990600" y="2819400"/>
            <a:ext cx="7239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a:solidFill>
                  <a:srgbClr val="FFFF00"/>
                </a:solidFill>
                <a:latin typeface="Times New Roman" panose="02020603050405020304" pitchFamily="18" charset="0"/>
              </a:rPr>
              <a:t>“… a super-intellect has monkeyed with physics, as well as with chemistry and biology.”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9651"/>
                                        </p:tgtEl>
                                        <p:attrNameLst>
                                          <p:attrName>style.visibility</p:attrName>
                                        </p:attrNameLst>
                                      </p:cBhvr>
                                      <p:to>
                                        <p:strVal val="visible"/>
                                      </p:to>
                                    </p:set>
                                    <p:anim calcmode="lin" valueType="num">
                                      <p:cBhvr additive="base">
                                        <p:cTn id="7" dur="500" fill="hold"/>
                                        <p:tgtEl>
                                          <p:spTgt spid="539651"/>
                                        </p:tgtEl>
                                        <p:attrNameLst>
                                          <p:attrName>ppt_x</p:attrName>
                                        </p:attrNameLst>
                                      </p:cBhvr>
                                      <p:tavLst>
                                        <p:tav tm="0">
                                          <p:val>
                                            <p:strVal val="0-#ppt_w/2"/>
                                          </p:val>
                                        </p:tav>
                                        <p:tav tm="100000">
                                          <p:val>
                                            <p:strVal val="#ppt_x"/>
                                          </p:val>
                                        </p:tav>
                                      </p:tavLst>
                                    </p:anim>
                                    <p:anim calcmode="lin" valueType="num">
                                      <p:cBhvr additive="base">
                                        <p:cTn id="8" dur="500" fill="hold"/>
                                        <p:tgtEl>
                                          <p:spTgt spid="5396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http://www.galacticimages.com/catalog/images/m51exz.JPG">
            <a:extLst>
              <a:ext uri="{FF2B5EF4-FFF2-40B4-BE49-F238E27FC236}">
                <a16:creationId xmlns:a16="http://schemas.microsoft.com/office/drawing/2014/main" id="{E70DDEFD-4D35-4546-A959-1D763C2EC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4046538"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7" name="Picture 4" descr="http://library.thinkquest.org/28413/our-universe/pictures/Sombrero%20Galaxy.gif">
            <a:extLst>
              <a:ext uri="{FF2B5EF4-FFF2-40B4-BE49-F238E27FC236}">
                <a16:creationId xmlns:a16="http://schemas.microsoft.com/office/drawing/2014/main" id="{CDBFC43E-2CFB-46B4-B4A6-680EC4400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14800"/>
            <a:ext cx="47244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8" name="Picture 6" descr="http://cache.eb.com/eb/image?id=94941&amp;rendTypeId=4">
            <a:extLst>
              <a:ext uri="{FF2B5EF4-FFF2-40B4-BE49-F238E27FC236}">
                <a16:creationId xmlns:a16="http://schemas.microsoft.com/office/drawing/2014/main" id="{334565F1-F6BE-440F-B06F-835A86D8DF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066800"/>
            <a:ext cx="38369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9" name="TextBox 4">
            <a:extLst>
              <a:ext uri="{FF2B5EF4-FFF2-40B4-BE49-F238E27FC236}">
                <a16:creationId xmlns:a16="http://schemas.microsoft.com/office/drawing/2014/main" id="{4ECAE4E9-E41F-4997-A54F-A55D80681B93}"/>
              </a:ext>
            </a:extLst>
          </p:cNvPr>
          <p:cNvSpPr txBox="1">
            <a:spLocks noChangeArrowheads="1"/>
          </p:cNvSpPr>
          <p:nvPr/>
        </p:nvSpPr>
        <p:spPr bwMode="auto">
          <a:xfrm>
            <a:off x="1447800" y="228600"/>
            <a:ext cx="601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2400">
                <a:latin typeface="Lucida Sans" panose="020B0602030504020204" pitchFamily="34" charset="0"/>
              </a:rPr>
              <a:t>The Right Kind of Galaxy</a:t>
            </a:r>
          </a:p>
        </p:txBody>
      </p:sp>
      <p:sp>
        <p:nvSpPr>
          <p:cNvPr id="210950" name="TextBox 5">
            <a:extLst>
              <a:ext uri="{FF2B5EF4-FFF2-40B4-BE49-F238E27FC236}">
                <a16:creationId xmlns:a16="http://schemas.microsoft.com/office/drawing/2014/main" id="{5D33CF8C-1FD2-4BD7-A1C0-01B2B1ED362C}"/>
              </a:ext>
            </a:extLst>
          </p:cNvPr>
          <p:cNvSpPr txBox="1">
            <a:spLocks noChangeArrowheads="1"/>
          </p:cNvSpPr>
          <p:nvPr/>
        </p:nvSpPr>
        <p:spPr bwMode="auto">
          <a:xfrm>
            <a:off x="533400" y="609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1800">
                <a:latin typeface="Lucida Sans" panose="020B0602030504020204" pitchFamily="34" charset="0"/>
              </a:rPr>
              <a:t>Spiral</a:t>
            </a:r>
          </a:p>
        </p:txBody>
      </p:sp>
      <p:sp>
        <p:nvSpPr>
          <p:cNvPr id="210951" name="TextBox 6">
            <a:extLst>
              <a:ext uri="{FF2B5EF4-FFF2-40B4-BE49-F238E27FC236}">
                <a16:creationId xmlns:a16="http://schemas.microsoft.com/office/drawing/2014/main" id="{0A8B4827-E364-498E-9854-7C37F34E2BEB}"/>
              </a:ext>
            </a:extLst>
          </p:cNvPr>
          <p:cNvSpPr txBox="1">
            <a:spLocks noChangeArrowheads="1"/>
          </p:cNvSpPr>
          <p:nvPr/>
        </p:nvSpPr>
        <p:spPr bwMode="auto">
          <a:xfrm>
            <a:off x="6629400" y="685800"/>
            <a:ext cx="198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1600">
                <a:latin typeface="Lucida Sans" panose="020B0602030504020204" pitchFamily="34" charset="0"/>
              </a:rPr>
              <a:t>Irregular</a:t>
            </a:r>
          </a:p>
        </p:txBody>
      </p:sp>
      <p:sp>
        <p:nvSpPr>
          <p:cNvPr id="210952" name="TextBox 7">
            <a:extLst>
              <a:ext uri="{FF2B5EF4-FFF2-40B4-BE49-F238E27FC236}">
                <a16:creationId xmlns:a16="http://schemas.microsoft.com/office/drawing/2014/main" id="{BF11949C-296D-4403-854E-B2259228A89A}"/>
              </a:ext>
            </a:extLst>
          </p:cNvPr>
          <p:cNvSpPr txBox="1">
            <a:spLocks noChangeArrowheads="1"/>
          </p:cNvSpPr>
          <p:nvPr/>
        </p:nvSpPr>
        <p:spPr bwMode="auto">
          <a:xfrm>
            <a:off x="6934200" y="5791200"/>
            <a:ext cx="2057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1600">
                <a:latin typeface="Lucida Sans" panose="020B0602030504020204" pitchFamily="34" charset="0"/>
              </a:rPr>
              <a:t>Eliptical</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890" name="Rectangle 2">
            <a:extLst>
              <a:ext uri="{FF2B5EF4-FFF2-40B4-BE49-F238E27FC236}">
                <a16:creationId xmlns:a16="http://schemas.microsoft.com/office/drawing/2014/main" id="{AD8492E3-BCAA-4C84-8BCE-775286EDB14F}"/>
              </a:ext>
            </a:extLst>
          </p:cNvPr>
          <p:cNvSpPr>
            <a:spLocks noGrp="1" noRot="1" noChangeArrowheads="1"/>
          </p:cNvSpPr>
          <p:nvPr>
            <p:ph type="title"/>
          </p:nvPr>
        </p:nvSpPr>
        <p:spPr/>
        <p:txBody>
          <a:bodyPr/>
          <a:lstStyle/>
          <a:p>
            <a:pPr eaLnBrk="1" hangingPunct="1">
              <a:defRPr/>
            </a:pPr>
            <a:r>
              <a:rPr lang="en-US" altLang="en-US"/>
              <a:t>The Right Galaxy</a:t>
            </a:r>
          </a:p>
        </p:txBody>
      </p:sp>
      <p:sp>
        <p:nvSpPr>
          <p:cNvPr id="549891" name="Rectangle 3">
            <a:extLst>
              <a:ext uri="{FF2B5EF4-FFF2-40B4-BE49-F238E27FC236}">
                <a16:creationId xmlns:a16="http://schemas.microsoft.com/office/drawing/2014/main" id="{3DEE6979-4F74-43B6-8D3F-889957D4CC42}"/>
              </a:ext>
            </a:extLst>
          </p:cNvPr>
          <p:cNvSpPr>
            <a:spLocks noGrp="1" noChangeArrowheads="1"/>
          </p:cNvSpPr>
          <p:nvPr>
            <p:ph type="body" idx="1"/>
          </p:nvPr>
        </p:nvSpPr>
        <p:spPr/>
        <p:txBody>
          <a:bodyPr/>
          <a:lstStyle/>
          <a:p>
            <a:pPr eaLnBrk="1" hangingPunct="1">
              <a:defRPr/>
            </a:pPr>
            <a:r>
              <a:rPr lang="en-US" altLang="en-US"/>
              <a:t>Our galaxy is a spiral, which produces stars over much of its history.</a:t>
            </a:r>
          </a:p>
          <a:p>
            <a:pPr eaLnBrk="1" hangingPunct="1">
              <a:defRPr/>
            </a:pPr>
            <a:r>
              <a:rPr lang="en-US" altLang="en-US"/>
              <a:t>Not an elliptical, where star formation ends before there are many heavy elements.</a:t>
            </a:r>
          </a:p>
          <a:p>
            <a:pPr eaLnBrk="1" hangingPunct="1">
              <a:defRPr/>
            </a:pPr>
            <a:r>
              <a:rPr lang="en-US" altLang="en-US"/>
              <a:t>Not an irregular, where radiation events would have destroyed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9891">
                                            <p:txEl>
                                              <p:pRg st="0" end="0"/>
                                            </p:txEl>
                                          </p:spTgt>
                                        </p:tgtEl>
                                        <p:attrNameLst>
                                          <p:attrName>style.visibility</p:attrName>
                                        </p:attrNameLst>
                                      </p:cBhvr>
                                      <p:to>
                                        <p:strVal val="visible"/>
                                      </p:to>
                                    </p:set>
                                    <p:anim calcmode="lin" valueType="num">
                                      <p:cBhvr additive="base">
                                        <p:cTn id="7" dur="500" fill="hold"/>
                                        <p:tgtEl>
                                          <p:spTgt spid="549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9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9891">
                                            <p:txEl>
                                              <p:pRg st="1" end="1"/>
                                            </p:txEl>
                                          </p:spTgt>
                                        </p:tgtEl>
                                        <p:attrNameLst>
                                          <p:attrName>style.visibility</p:attrName>
                                        </p:attrNameLst>
                                      </p:cBhvr>
                                      <p:to>
                                        <p:strVal val="visible"/>
                                      </p:to>
                                    </p:set>
                                    <p:anim calcmode="lin" valueType="num">
                                      <p:cBhvr additive="base">
                                        <p:cTn id="13" dur="500" fill="hold"/>
                                        <p:tgtEl>
                                          <p:spTgt spid="549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9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9891">
                                            <p:txEl>
                                              <p:pRg st="2" end="2"/>
                                            </p:txEl>
                                          </p:spTgt>
                                        </p:tgtEl>
                                        <p:attrNameLst>
                                          <p:attrName>style.visibility</p:attrName>
                                        </p:attrNameLst>
                                      </p:cBhvr>
                                      <p:to>
                                        <p:strVal val="visible"/>
                                      </p:to>
                                    </p:set>
                                    <p:anim calcmode="lin" valueType="num">
                                      <p:cBhvr additive="base">
                                        <p:cTn id="19" dur="500" fill="hold"/>
                                        <p:tgtEl>
                                          <p:spTgt spid="549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98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1"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8866" name="Rectangle 2">
            <a:extLst>
              <a:ext uri="{FF2B5EF4-FFF2-40B4-BE49-F238E27FC236}">
                <a16:creationId xmlns:a16="http://schemas.microsoft.com/office/drawing/2014/main" id="{0AA065B6-A351-4FBB-9446-1BB0C7615D6C}"/>
              </a:ext>
            </a:extLst>
          </p:cNvPr>
          <p:cNvSpPr>
            <a:spLocks noGrp="1" noRot="1" noChangeArrowheads="1"/>
          </p:cNvSpPr>
          <p:nvPr>
            <p:ph type="title"/>
          </p:nvPr>
        </p:nvSpPr>
        <p:spPr/>
        <p:txBody>
          <a:bodyPr/>
          <a:lstStyle/>
          <a:p>
            <a:pPr eaLnBrk="1" hangingPunct="1">
              <a:defRPr/>
            </a:pPr>
            <a:r>
              <a:rPr lang="en-US" altLang="en-US"/>
              <a:t>The Right Sun:  Location</a:t>
            </a:r>
          </a:p>
        </p:txBody>
      </p:sp>
      <p:sp>
        <p:nvSpPr>
          <p:cNvPr id="548867" name="Rectangle 3">
            <a:extLst>
              <a:ext uri="{FF2B5EF4-FFF2-40B4-BE49-F238E27FC236}">
                <a16:creationId xmlns:a16="http://schemas.microsoft.com/office/drawing/2014/main" id="{A88AAEBF-5EF9-46BB-98E0-56F9BA85FD2D}"/>
              </a:ext>
            </a:extLst>
          </p:cNvPr>
          <p:cNvSpPr>
            <a:spLocks noGrp="1" noChangeArrowheads="1"/>
          </p:cNvSpPr>
          <p:nvPr>
            <p:ph type="body" idx="1"/>
          </p:nvPr>
        </p:nvSpPr>
        <p:spPr/>
        <p:txBody>
          <a:bodyPr/>
          <a:lstStyle/>
          <a:p>
            <a:pPr eaLnBrk="1" hangingPunct="1">
              <a:lnSpc>
                <a:spcPct val="90000"/>
              </a:lnSpc>
              <a:defRPr/>
            </a:pPr>
            <a:r>
              <a:rPr lang="en-US" altLang="en-US" sz="2800"/>
              <a:t>Right distance from center of galaxy:</a:t>
            </a:r>
          </a:p>
          <a:p>
            <a:pPr lvl="1" eaLnBrk="1" hangingPunct="1">
              <a:lnSpc>
                <a:spcPct val="90000"/>
              </a:lnSpc>
              <a:defRPr/>
            </a:pPr>
            <a:r>
              <a:rPr lang="en-US" altLang="en-US" sz="2400"/>
              <a:t>Closer – too much radiation, disruptive gravity</a:t>
            </a:r>
          </a:p>
          <a:p>
            <a:pPr lvl="1" eaLnBrk="1" hangingPunct="1">
              <a:lnSpc>
                <a:spcPct val="90000"/>
              </a:lnSpc>
              <a:defRPr/>
            </a:pPr>
            <a:r>
              <a:rPr lang="en-US" altLang="en-US" sz="2400"/>
              <a:t>Further – too few heavy elements</a:t>
            </a:r>
          </a:p>
          <a:p>
            <a:pPr eaLnBrk="1" hangingPunct="1">
              <a:lnSpc>
                <a:spcPct val="90000"/>
              </a:lnSpc>
              <a:defRPr/>
            </a:pPr>
            <a:r>
              <a:rPr lang="en-US" altLang="en-US" sz="2800"/>
              <a:t>Right relation to supernovae:</a:t>
            </a:r>
          </a:p>
          <a:p>
            <a:pPr lvl="1" eaLnBrk="1" hangingPunct="1">
              <a:lnSpc>
                <a:spcPct val="90000"/>
              </a:lnSpc>
              <a:defRPr/>
            </a:pPr>
            <a:r>
              <a:rPr lang="en-US" altLang="en-US" sz="2400"/>
              <a:t>More or closer – exterminate life</a:t>
            </a:r>
          </a:p>
          <a:p>
            <a:pPr lvl="1" eaLnBrk="1" hangingPunct="1">
              <a:lnSpc>
                <a:spcPct val="90000"/>
              </a:lnSpc>
              <a:defRPr/>
            </a:pPr>
            <a:r>
              <a:rPr lang="en-US" altLang="en-US" sz="2400"/>
              <a:t>Less or further – too few heavy elements</a:t>
            </a:r>
          </a:p>
          <a:p>
            <a:pPr eaLnBrk="1" hangingPunct="1">
              <a:lnSpc>
                <a:spcPct val="90000"/>
              </a:lnSpc>
              <a:defRPr/>
            </a:pPr>
            <a:r>
              <a:rPr lang="en-US" altLang="en-US" sz="2800"/>
              <a:t>Right number of stars in system</a:t>
            </a:r>
          </a:p>
          <a:p>
            <a:pPr lvl="1" eaLnBrk="1" hangingPunct="1">
              <a:lnSpc>
                <a:spcPct val="90000"/>
              </a:lnSpc>
              <a:defRPr/>
            </a:pPr>
            <a:r>
              <a:rPr lang="en-US" altLang="en-US" sz="2400"/>
              <a:t>Zero – pretty cold!</a:t>
            </a:r>
          </a:p>
          <a:p>
            <a:pPr lvl="1" eaLnBrk="1" hangingPunct="1">
              <a:lnSpc>
                <a:spcPct val="90000"/>
              </a:lnSpc>
              <a:defRPr/>
            </a:pPr>
            <a:r>
              <a:rPr lang="en-US" altLang="en-US" sz="2400"/>
              <a:t>Two or more – unstable orbits if planets at 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8867">
                                            <p:txEl>
                                              <p:pRg st="0" end="0"/>
                                            </p:txEl>
                                          </p:spTgt>
                                        </p:tgtEl>
                                        <p:attrNameLst>
                                          <p:attrName>style.visibility</p:attrName>
                                        </p:attrNameLst>
                                      </p:cBhvr>
                                      <p:to>
                                        <p:strVal val="visible"/>
                                      </p:to>
                                    </p:set>
                                    <p:anim calcmode="lin" valueType="num">
                                      <p:cBhvr additive="base">
                                        <p:cTn id="7" dur="500" fill="hold"/>
                                        <p:tgtEl>
                                          <p:spTgt spid="548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8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8867">
                                            <p:txEl>
                                              <p:pRg st="1" end="1"/>
                                            </p:txEl>
                                          </p:spTgt>
                                        </p:tgtEl>
                                        <p:attrNameLst>
                                          <p:attrName>style.visibility</p:attrName>
                                        </p:attrNameLst>
                                      </p:cBhvr>
                                      <p:to>
                                        <p:strVal val="visible"/>
                                      </p:to>
                                    </p:set>
                                    <p:anim calcmode="lin" valueType="num">
                                      <p:cBhvr additive="base">
                                        <p:cTn id="13" dur="500" fill="hold"/>
                                        <p:tgtEl>
                                          <p:spTgt spid="548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8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8867">
                                            <p:txEl>
                                              <p:pRg st="2" end="2"/>
                                            </p:txEl>
                                          </p:spTgt>
                                        </p:tgtEl>
                                        <p:attrNameLst>
                                          <p:attrName>style.visibility</p:attrName>
                                        </p:attrNameLst>
                                      </p:cBhvr>
                                      <p:to>
                                        <p:strVal val="visible"/>
                                      </p:to>
                                    </p:set>
                                    <p:anim calcmode="lin" valueType="num">
                                      <p:cBhvr additive="base">
                                        <p:cTn id="19" dur="500" fill="hold"/>
                                        <p:tgtEl>
                                          <p:spTgt spid="548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8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8867">
                                            <p:txEl>
                                              <p:pRg st="3" end="3"/>
                                            </p:txEl>
                                          </p:spTgt>
                                        </p:tgtEl>
                                        <p:attrNameLst>
                                          <p:attrName>style.visibility</p:attrName>
                                        </p:attrNameLst>
                                      </p:cBhvr>
                                      <p:to>
                                        <p:strVal val="visible"/>
                                      </p:to>
                                    </p:set>
                                    <p:anim calcmode="lin" valueType="num">
                                      <p:cBhvr additive="base">
                                        <p:cTn id="25" dur="500" fill="hold"/>
                                        <p:tgtEl>
                                          <p:spTgt spid="548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8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48867">
                                            <p:txEl>
                                              <p:pRg st="4" end="4"/>
                                            </p:txEl>
                                          </p:spTgt>
                                        </p:tgtEl>
                                        <p:attrNameLst>
                                          <p:attrName>style.visibility</p:attrName>
                                        </p:attrNameLst>
                                      </p:cBhvr>
                                      <p:to>
                                        <p:strVal val="visible"/>
                                      </p:to>
                                    </p:set>
                                    <p:anim calcmode="lin" valueType="num">
                                      <p:cBhvr additive="base">
                                        <p:cTn id="31" dur="500" fill="hold"/>
                                        <p:tgtEl>
                                          <p:spTgt spid="548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48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48867">
                                            <p:txEl>
                                              <p:pRg st="5" end="5"/>
                                            </p:txEl>
                                          </p:spTgt>
                                        </p:tgtEl>
                                        <p:attrNameLst>
                                          <p:attrName>style.visibility</p:attrName>
                                        </p:attrNameLst>
                                      </p:cBhvr>
                                      <p:to>
                                        <p:strVal val="visible"/>
                                      </p:to>
                                    </p:set>
                                    <p:anim calcmode="lin" valueType="num">
                                      <p:cBhvr additive="base">
                                        <p:cTn id="37" dur="500" fill="hold"/>
                                        <p:tgtEl>
                                          <p:spTgt spid="548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488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48867">
                                            <p:txEl>
                                              <p:pRg st="6" end="6"/>
                                            </p:txEl>
                                          </p:spTgt>
                                        </p:tgtEl>
                                        <p:attrNameLst>
                                          <p:attrName>style.visibility</p:attrName>
                                        </p:attrNameLst>
                                      </p:cBhvr>
                                      <p:to>
                                        <p:strVal val="visible"/>
                                      </p:to>
                                    </p:set>
                                    <p:anim calcmode="lin" valueType="num">
                                      <p:cBhvr additive="base">
                                        <p:cTn id="43" dur="500" fill="hold"/>
                                        <p:tgtEl>
                                          <p:spTgt spid="5488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488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48867">
                                            <p:txEl>
                                              <p:pRg st="7" end="7"/>
                                            </p:txEl>
                                          </p:spTgt>
                                        </p:tgtEl>
                                        <p:attrNameLst>
                                          <p:attrName>style.visibility</p:attrName>
                                        </p:attrNameLst>
                                      </p:cBhvr>
                                      <p:to>
                                        <p:strVal val="visible"/>
                                      </p:to>
                                    </p:set>
                                    <p:anim calcmode="lin" valueType="num">
                                      <p:cBhvr additive="base">
                                        <p:cTn id="49" dur="500" fill="hold"/>
                                        <p:tgtEl>
                                          <p:spTgt spid="5488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488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48867">
                                            <p:txEl>
                                              <p:pRg st="8" end="8"/>
                                            </p:txEl>
                                          </p:spTgt>
                                        </p:tgtEl>
                                        <p:attrNameLst>
                                          <p:attrName>style.visibility</p:attrName>
                                        </p:attrNameLst>
                                      </p:cBhvr>
                                      <p:to>
                                        <p:strVal val="visible"/>
                                      </p:to>
                                    </p:set>
                                    <p:anim calcmode="lin" valueType="num">
                                      <p:cBhvr additive="base">
                                        <p:cTn id="55" dur="500" fill="hold"/>
                                        <p:tgtEl>
                                          <p:spTgt spid="54886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4886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build="p" bldLvl="2"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Box 1">
            <a:extLst>
              <a:ext uri="{FF2B5EF4-FFF2-40B4-BE49-F238E27FC236}">
                <a16:creationId xmlns:a16="http://schemas.microsoft.com/office/drawing/2014/main" id="{E8E557AC-77CB-42A7-A637-89FC562A92E7}"/>
              </a:ext>
            </a:extLst>
          </p:cNvPr>
          <p:cNvSpPr txBox="1">
            <a:spLocks noChangeArrowheads="1"/>
          </p:cNvSpPr>
          <p:nvPr/>
        </p:nvSpPr>
        <p:spPr bwMode="auto">
          <a:xfrm>
            <a:off x="1600200" y="381000"/>
            <a:ext cx="548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2400">
                <a:latin typeface="Lucida Sans" panose="020B0602030504020204" pitchFamily="34" charset="0"/>
              </a:rPr>
              <a:t>The Right Kind of Star</a:t>
            </a:r>
          </a:p>
          <a:p>
            <a:pPr algn="ctr">
              <a:spcBef>
                <a:spcPct val="0"/>
              </a:spcBef>
              <a:buClrTx/>
              <a:buSzTx/>
              <a:buFontTx/>
              <a:buNone/>
            </a:pPr>
            <a:endParaRPr lang="en-US" altLang="en-US" sz="2400">
              <a:latin typeface="Lucida Sans" panose="020B0602030504020204" pitchFamily="34" charset="0"/>
            </a:endParaRPr>
          </a:p>
          <a:p>
            <a:pPr algn="ctr">
              <a:spcBef>
                <a:spcPct val="0"/>
              </a:spcBef>
              <a:buClrTx/>
              <a:buSzTx/>
              <a:buFontTx/>
              <a:buNone/>
            </a:pPr>
            <a:r>
              <a:rPr lang="en-US" altLang="en-US" sz="2400">
                <a:latin typeface="Lucida Sans" panose="020B0602030504020204" pitchFamily="34" charset="0"/>
              </a:rPr>
              <a:t>The Goldilocks Star</a:t>
            </a:r>
          </a:p>
        </p:txBody>
      </p:sp>
      <p:pic>
        <p:nvPicPr>
          <p:cNvPr id="217091" name="Picture 2" descr="http://www.oglethorpe.edu/faculty/~m_rulison/Astronomy/Chap%2017/Images/compare_star_sizes.gif">
            <a:extLst>
              <a:ext uri="{FF2B5EF4-FFF2-40B4-BE49-F238E27FC236}">
                <a16:creationId xmlns:a16="http://schemas.microsoft.com/office/drawing/2014/main" id="{A0F88C46-CD7F-4060-BCD9-F0984B0AF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30575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2" name="Picture 4" descr="http://imagine.gsfc.nasa.gov/Images/teachers/lessons/star_comparison2.gif">
            <a:extLst>
              <a:ext uri="{FF2B5EF4-FFF2-40B4-BE49-F238E27FC236}">
                <a16:creationId xmlns:a16="http://schemas.microsoft.com/office/drawing/2014/main" id="{A491B479-2074-40E1-ADD1-DBC60E132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33600"/>
            <a:ext cx="3429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15467274-4A7F-4AF7-91E8-7D97038A343F}"/>
              </a:ext>
            </a:extLst>
          </p:cNvPr>
          <p:cNvSpPr>
            <a:spLocks noGrp="1" noRot="1" noChangeArrowheads="1"/>
          </p:cNvSpPr>
          <p:nvPr>
            <p:ph type="title"/>
          </p:nvPr>
        </p:nvSpPr>
        <p:spPr/>
        <p:txBody>
          <a:bodyPr/>
          <a:lstStyle/>
          <a:p>
            <a:pPr eaLnBrk="1" hangingPunct="1">
              <a:defRPr/>
            </a:pPr>
            <a:r>
              <a:rPr lang="en-US" altLang="en-US"/>
              <a:t>The Right Sun:  Character</a:t>
            </a:r>
          </a:p>
        </p:txBody>
      </p:sp>
      <p:sp>
        <p:nvSpPr>
          <p:cNvPr id="547843" name="Rectangle 3">
            <a:extLst>
              <a:ext uri="{FF2B5EF4-FFF2-40B4-BE49-F238E27FC236}">
                <a16:creationId xmlns:a16="http://schemas.microsoft.com/office/drawing/2014/main" id="{FCFBC385-C6EA-4B49-8EDD-1BFED4D63D05}"/>
              </a:ext>
            </a:extLst>
          </p:cNvPr>
          <p:cNvSpPr>
            <a:spLocks noGrp="1" noChangeArrowheads="1"/>
          </p:cNvSpPr>
          <p:nvPr>
            <p:ph type="body" idx="1"/>
          </p:nvPr>
        </p:nvSpPr>
        <p:spPr/>
        <p:txBody>
          <a:bodyPr/>
          <a:lstStyle/>
          <a:p>
            <a:pPr eaLnBrk="1" hangingPunct="1">
              <a:defRPr/>
            </a:pPr>
            <a:r>
              <a:rPr lang="en-US" altLang="en-US"/>
              <a:t>Mass in right range:</a:t>
            </a:r>
          </a:p>
          <a:p>
            <a:pPr lvl="1" eaLnBrk="1" hangingPunct="1">
              <a:defRPr/>
            </a:pPr>
            <a:r>
              <a:rPr lang="en-US" altLang="en-US"/>
              <a:t>Heavier – luminosity changes too quickly</a:t>
            </a:r>
          </a:p>
          <a:p>
            <a:pPr lvl="1" eaLnBrk="1" hangingPunct="1">
              <a:defRPr/>
            </a:pPr>
            <a:r>
              <a:rPr lang="en-US" altLang="en-US"/>
              <a:t>Lighter – life zone too narrow, tidal forces too large</a:t>
            </a:r>
          </a:p>
          <a:p>
            <a:pPr eaLnBrk="1" hangingPunct="1">
              <a:defRPr/>
            </a:pPr>
            <a:r>
              <a:rPr lang="en-US" altLang="en-US"/>
              <a:t>Temperature (color) in right range:</a:t>
            </a:r>
          </a:p>
          <a:p>
            <a:pPr lvl="1" eaLnBrk="1" hangingPunct="1">
              <a:defRPr/>
            </a:pPr>
            <a:r>
              <a:rPr lang="en-US" altLang="en-US"/>
              <a:t>Redder – insufficient photosynthesis</a:t>
            </a:r>
          </a:p>
          <a:p>
            <a:pPr lvl="1" eaLnBrk="1" hangingPunct="1">
              <a:defRPr/>
            </a:pPr>
            <a:r>
              <a:rPr lang="en-US" altLang="en-US"/>
              <a:t>Bluer – insufficient photosynthesis</a:t>
            </a:r>
          </a:p>
          <a:p>
            <a:pPr eaLnBrk="1" hangingPunct="1">
              <a:defRPr/>
            </a:pPr>
            <a:r>
              <a:rPr lang="en-US" altLang="en-US"/>
              <a:t>The Sun’s main radiation is right in the region where our atmosphere is transparent.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500" fill="hold"/>
                                        <p:tgtEl>
                                          <p:spTgt spid="547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7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7843">
                                            <p:txEl>
                                              <p:pRg st="1" end="1"/>
                                            </p:txEl>
                                          </p:spTgt>
                                        </p:tgtEl>
                                        <p:attrNameLst>
                                          <p:attrName>style.visibility</p:attrName>
                                        </p:attrNameLst>
                                      </p:cBhvr>
                                      <p:to>
                                        <p:strVal val="visible"/>
                                      </p:to>
                                    </p:set>
                                    <p:anim calcmode="lin" valueType="num">
                                      <p:cBhvr additive="base">
                                        <p:cTn id="13" dur="500" fill="hold"/>
                                        <p:tgtEl>
                                          <p:spTgt spid="547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7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7843">
                                            <p:txEl>
                                              <p:pRg st="2" end="2"/>
                                            </p:txEl>
                                          </p:spTgt>
                                        </p:tgtEl>
                                        <p:attrNameLst>
                                          <p:attrName>style.visibility</p:attrName>
                                        </p:attrNameLst>
                                      </p:cBhvr>
                                      <p:to>
                                        <p:strVal val="visible"/>
                                      </p:to>
                                    </p:set>
                                    <p:anim calcmode="lin" valueType="num">
                                      <p:cBhvr additive="base">
                                        <p:cTn id="19" dur="500" fill="hold"/>
                                        <p:tgtEl>
                                          <p:spTgt spid="547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7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7843">
                                            <p:txEl>
                                              <p:pRg st="3" end="3"/>
                                            </p:txEl>
                                          </p:spTgt>
                                        </p:tgtEl>
                                        <p:attrNameLst>
                                          <p:attrName>style.visibility</p:attrName>
                                        </p:attrNameLst>
                                      </p:cBhvr>
                                      <p:to>
                                        <p:strVal val="visible"/>
                                      </p:to>
                                    </p:set>
                                    <p:anim calcmode="lin" valueType="num">
                                      <p:cBhvr additive="base">
                                        <p:cTn id="25" dur="500" fill="hold"/>
                                        <p:tgtEl>
                                          <p:spTgt spid="547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7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47843">
                                            <p:txEl>
                                              <p:pRg st="4" end="4"/>
                                            </p:txEl>
                                          </p:spTgt>
                                        </p:tgtEl>
                                        <p:attrNameLst>
                                          <p:attrName>style.visibility</p:attrName>
                                        </p:attrNameLst>
                                      </p:cBhvr>
                                      <p:to>
                                        <p:strVal val="visible"/>
                                      </p:to>
                                    </p:set>
                                    <p:anim calcmode="lin" valueType="num">
                                      <p:cBhvr additive="base">
                                        <p:cTn id="31" dur="500" fill="hold"/>
                                        <p:tgtEl>
                                          <p:spTgt spid="5478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47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47843">
                                            <p:txEl>
                                              <p:pRg st="5" end="5"/>
                                            </p:txEl>
                                          </p:spTgt>
                                        </p:tgtEl>
                                        <p:attrNameLst>
                                          <p:attrName>style.visibility</p:attrName>
                                        </p:attrNameLst>
                                      </p:cBhvr>
                                      <p:to>
                                        <p:strVal val="visible"/>
                                      </p:to>
                                    </p:set>
                                    <p:anim calcmode="lin" valueType="num">
                                      <p:cBhvr additive="base">
                                        <p:cTn id="37" dur="500" fill="hold"/>
                                        <p:tgtEl>
                                          <p:spTgt spid="5478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478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47843">
                                            <p:txEl>
                                              <p:pRg st="6" end="6"/>
                                            </p:txEl>
                                          </p:spTgt>
                                        </p:tgtEl>
                                        <p:attrNameLst>
                                          <p:attrName>style.visibility</p:attrName>
                                        </p:attrNameLst>
                                      </p:cBhvr>
                                      <p:to>
                                        <p:strVal val="visible"/>
                                      </p:to>
                                    </p:set>
                                    <p:anim calcmode="lin" valueType="num">
                                      <p:cBhvr additive="base">
                                        <p:cTn id="43" dur="500" fill="hold"/>
                                        <p:tgtEl>
                                          <p:spTgt spid="5478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478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bldLvl="2"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extBox 1">
            <a:extLst>
              <a:ext uri="{FF2B5EF4-FFF2-40B4-BE49-F238E27FC236}">
                <a16:creationId xmlns:a16="http://schemas.microsoft.com/office/drawing/2014/main" id="{30E4508B-63EA-4EF8-8E09-37A31BFA08CD}"/>
              </a:ext>
            </a:extLst>
          </p:cNvPr>
          <p:cNvSpPr txBox="1">
            <a:spLocks noChangeArrowheads="1"/>
          </p:cNvSpPr>
          <p:nvPr/>
        </p:nvSpPr>
        <p:spPr bwMode="auto">
          <a:xfrm>
            <a:off x="1524000" y="457200"/>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2400">
                <a:latin typeface="Lucida Sans" panose="020B0602030504020204" pitchFamily="34" charset="0"/>
              </a:rPr>
              <a:t>The Right Kind of Planet</a:t>
            </a:r>
          </a:p>
        </p:txBody>
      </p:sp>
      <p:pic>
        <p:nvPicPr>
          <p:cNvPr id="221187" name="Picture 4" descr="http://phoenix.lpl.arizona.edu/images/picHabitableZone.jpg">
            <a:extLst>
              <a:ext uri="{FF2B5EF4-FFF2-40B4-BE49-F238E27FC236}">
                <a16:creationId xmlns:a16="http://schemas.microsoft.com/office/drawing/2014/main" id="{A032E895-F768-408B-9D3D-84E68CF0E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40894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8" name="TextBox 4">
            <a:extLst>
              <a:ext uri="{FF2B5EF4-FFF2-40B4-BE49-F238E27FC236}">
                <a16:creationId xmlns:a16="http://schemas.microsoft.com/office/drawing/2014/main" id="{E13DC717-1660-4081-A9C0-E4488F9AA084}"/>
              </a:ext>
            </a:extLst>
          </p:cNvPr>
          <p:cNvSpPr txBox="1">
            <a:spLocks noChangeArrowheads="1"/>
          </p:cNvSpPr>
          <p:nvPr/>
        </p:nvSpPr>
        <p:spPr bwMode="auto">
          <a:xfrm>
            <a:off x="4419600" y="1143000"/>
            <a:ext cx="4267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400">
                <a:latin typeface="Lucida Sans" panose="020B0602030504020204" pitchFamily="34" charset="0"/>
              </a:rPr>
              <a:t>Right distance</a:t>
            </a:r>
          </a:p>
          <a:p>
            <a:pPr>
              <a:spcBef>
                <a:spcPct val="0"/>
              </a:spcBef>
              <a:buClrTx/>
              <a:buSzTx/>
              <a:buFontTx/>
              <a:buNone/>
            </a:pPr>
            <a:endParaRPr lang="en-US" altLang="en-US" sz="2400">
              <a:latin typeface="Lucida Sans" panose="020B0602030504020204" pitchFamily="34" charset="0"/>
            </a:endParaRPr>
          </a:p>
          <a:p>
            <a:pPr>
              <a:spcBef>
                <a:spcPct val="0"/>
              </a:spcBef>
              <a:buClrTx/>
              <a:buSzTx/>
              <a:buFontTx/>
              <a:buNone/>
            </a:pPr>
            <a:r>
              <a:rPr lang="en-US" altLang="en-US" sz="2400">
                <a:latin typeface="Lucida Sans" panose="020B0602030504020204" pitchFamily="34" charset="0"/>
              </a:rPr>
              <a:t>Rocky planet with plenty of oxygen and water</a:t>
            </a:r>
          </a:p>
          <a:p>
            <a:pPr>
              <a:spcBef>
                <a:spcPct val="0"/>
              </a:spcBef>
              <a:buClrTx/>
              <a:buSzTx/>
              <a:buFontTx/>
              <a:buNone/>
            </a:pPr>
            <a:endParaRPr lang="en-US" altLang="en-US" sz="2400">
              <a:latin typeface="Lucida Sans" panose="020B0602030504020204" pitchFamily="34" charset="0"/>
            </a:endParaRPr>
          </a:p>
          <a:p>
            <a:pPr>
              <a:spcBef>
                <a:spcPct val="0"/>
              </a:spcBef>
              <a:buClrTx/>
              <a:buSzTx/>
              <a:buFontTx/>
              <a:buNone/>
            </a:pPr>
            <a:r>
              <a:rPr lang="en-US" altLang="en-US" sz="2400">
                <a:latin typeface="Lucida Sans" panose="020B0602030504020204" pitchFamily="34" charset="0"/>
              </a:rPr>
              <a:t>Thin, light planetary “crust”</a:t>
            </a:r>
          </a:p>
          <a:p>
            <a:pPr>
              <a:spcBef>
                <a:spcPct val="0"/>
              </a:spcBef>
              <a:buClrTx/>
              <a:buSzTx/>
              <a:buFontTx/>
              <a:buNone/>
            </a:pPr>
            <a:r>
              <a:rPr lang="en-US" altLang="en-US" sz="2400">
                <a:latin typeface="Lucida Sans" panose="020B0602030504020204" pitchFamily="34" charset="0"/>
              </a:rPr>
              <a:t>(allowing for plate tectonics)</a:t>
            </a:r>
          </a:p>
          <a:p>
            <a:pPr>
              <a:spcBef>
                <a:spcPct val="0"/>
              </a:spcBef>
              <a:buClrTx/>
              <a:buSzTx/>
              <a:buFontTx/>
              <a:buNone/>
            </a:pPr>
            <a:endParaRPr lang="en-US" altLang="en-US" sz="2400">
              <a:latin typeface="Lucida Sans" panose="020B0602030504020204" pitchFamily="34" charset="0"/>
            </a:endParaRPr>
          </a:p>
          <a:p>
            <a:pPr>
              <a:spcBef>
                <a:spcPct val="0"/>
              </a:spcBef>
              <a:buClrTx/>
              <a:buSzTx/>
              <a:buFontTx/>
              <a:buNone/>
            </a:pPr>
            <a:r>
              <a:rPr lang="en-US" altLang="en-US" sz="2400">
                <a:latin typeface="Lucida Sans" panose="020B0602030504020204" pitchFamily="34" charset="0"/>
              </a:rPr>
              <a:t>Huge moon for stable planetary rotation</a:t>
            </a:r>
          </a:p>
          <a:p>
            <a:pPr>
              <a:spcBef>
                <a:spcPct val="0"/>
              </a:spcBef>
              <a:buClrTx/>
              <a:buSzTx/>
              <a:buFontTx/>
              <a:buNone/>
            </a:pPr>
            <a:endParaRPr lang="en-US" altLang="en-US" sz="2400">
              <a:latin typeface="Lucida Sans" panose="020B0602030504020204" pitchFamily="34" charset="0"/>
            </a:endParaRPr>
          </a:p>
          <a:p>
            <a:pPr>
              <a:spcBef>
                <a:spcPct val="0"/>
              </a:spcBef>
              <a:buClrTx/>
              <a:buSzTx/>
              <a:buFontTx/>
              <a:buNone/>
            </a:pPr>
            <a:r>
              <a:rPr lang="en-US" altLang="en-US" sz="2400">
                <a:latin typeface="Lucida Sans" panose="020B0602030504020204" pitchFamily="34" charset="0"/>
              </a:rPr>
              <a:t>Tilted axis to spread energy around</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1698" name="Rectangle 2">
            <a:extLst>
              <a:ext uri="{FF2B5EF4-FFF2-40B4-BE49-F238E27FC236}">
                <a16:creationId xmlns:a16="http://schemas.microsoft.com/office/drawing/2014/main" id="{A279D5FA-EA66-4972-9BAA-1E50B20F60B0}"/>
              </a:ext>
            </a:extLst>
          </p:cNvPr>
          <p:cNvSpPr>
            <a:spLocks noGrp="1" noRot="1" noChangeArrowheads="1"/>
          </p:cNvSpPr>
          <p:nvPr>
            <p:ph type="title"/>
          </p:nvPr>
        </p:nvSpPr>
        <p:spPr/>
        <p:txBody>
          <a:bodyPr/>
          <a:lstStyle/>
          <a:p>
            <a:pPr eaLnBrk="1" hangingPunct="1">
              <a:defRPr/>
            </a:pPr>
            <a:r>
              <a:rPr lang="en-US" altLang="en-US"/>
              <a:t>The Right Planet:  Temperature</a:t>
            </a:r>
          </a:p>
        </p:txBody>
      </p:sp>
      <p:sp>
        <p:nvSpPr>
          <p:cNvPr id="541699" name="Rectangle 3">
            <a:extLst>
              <a:ext uri="{FF2B5EF4-FFF2-40B4-BE49-F238E27FC236}">
                <a16:creationId xmlns:a16="http://schemas.microsoft.com/office/drawing/2014/main" id="{7828D582-B2C7-4A2B-B30F-89AD5A0E07B7}"/>
              </a:ext>
            </a:extLst>
          </p:cNvPr>
          <p:cNvSpPr>
            <a:spLocks noGrp="1" noChangeArrowheads="1"/>
          </p:cNvSpPr>
          <p:nvPr>
            <p:ph type="body" idx="1"/>
          </p:nvPr>
        </p:nvSpPr>
        <p:spPr/>
        <p:txBody>
          <a:bodyPr/>
          <a:lstStyle/>
          <a:p>
            <a:pPr eaLnBrk="1" hangingPunct="1">
              <a:lnSpc>
                <a:spcPct val="90000"/>
              </a:lnSpc>
              <a:defRPr/>
            </a:pPr>
            <a:r>
              <a:rPr lang="en-US" altLang="en-US"/>
              <a:t>Varies substantially on Earth, but:</a:t>
            </a:r>
          </a:p>
          <a:p>
            <a:pPr lvl="1" eaLnBrk="1" hangingPunct="1">
              <a:lnSpc>
                <a:spcPct val="90000"/>
              </a:lnSpc>
              <a:defRPr/>
            </a:pPr>
            <a:r>
              <a:rPr lang="en-US" altLang="en-US"/>
              <a:t>Only a few spots above boiling</a:t>
            </a:r>
          </a:p>
          <a:p>
            <a:pPr lvl="1" eaLnBrk="1" hangingPunct="1">
              <a:lnSpc>
                <a:spcPct val="90000"/>
              </a:lnSpc>
              <a:defRPr/>
            </a:pPr>
            <a:r>
              <a:rPr lang="en-US" altLang="en-US"/>
              <a:t>Some below freezing</a:t>
            </a:r>
          </a:p>
          <a:p>
            <a:pPr eaLnBrk="1" hangingPunct="1">
              <a:lnSpc>
                <a:spcPct val="90000"/>
              </a:lnSpc>
              <a:defRPr/>
            </a:pPr>
            <a:r>
              <a:rPr lang="en-US" altLang="en-US"/>
              <a:t>Contrast Venus, about 900 </a:t>
            </a:r>
            <a:r>
              <a:rPr lang="en-US" altLang="en-US" baseline="30000"/>
              <a:t>o</a:t>
            </a:r>
            <a:r>
              <a:rPr lang="en-US" altLang="en-US"/>
              <a:t>F (500 </a:t>
            </a:r>
            <a:r>
              <a:rPr lang="en-US" altLang="en-US" baseline="30000"/>
              <a:t>o</a:t>
            </a:r>
            <a:r>
              <a:rPr lang="en-US" altLang="en-US"/>
              <a:t>C).</a:t>
            </a:r>
          </a:p>
          <a:p>
            <a:pPr eaLnBrk="1" hangingPunct="1">
              <a:lnSpc>
                <a:spcPct val="90000"/>
              </a:lnSpc>
              <a:defRPr/>
            </a:pPr>
            <a:r>
              <a:rPr lang="en-US" altLang="en-US"/>
              <a:t>Contrast Mars, barely above freezing in midsummer at the equator.</a:t>
            </a:r>
          </a:p>
          <a:p>
            <a:pPr eaLnBrk="1" hangingPunct="1">
              <a:lnSpc>
                <a:spcPct val="90000"/>
              </a:lnSpc>
              <a:defRPr/>
            </a:pPr>
            <a:r>
              <a:rPr lang="en-US" altLang="en-US"/>
              <a:t>Earth is warm enough for water to be liquid, cool enough not to destroy biomolecules.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1699">
                                            <p:txEl>
                                              <p:pRg st="0" end="0"/>
                                            </p:txEl>
                                          </p:spTgt>
                                        </p:tgtEl>
                                        <p:attrNameLst>
                                          <p:attrName>style.visibility</p:attrName>
                                        </p:attrNameLst>
                                      </p:cBhvr>
                                      <p:to>
                                        <p:strVal val="visible"/>
                                      </p:to>
                                    </p:set>
                                    <p:anim calcmode="lin" valueType="num">
                                      <p:cBhvr additive="base">
                                        <p:cTn id="7" dur="500" fill="hold"/>
                                        <p:tgtEl>
                                          <p:spTgt spid="541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1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1699">
                                            <p:txEl>
                                              <p:pRg st="1" end="1"/>
                                            </p:txEl>
                                          </p:spTgt>
                                        </p:tgtEl>
                                        <p:attrNameLst>
                                          <p:attrName>style.visibility</p:attrName>
                                        </p:attrNameLst>
                                      </p:cBhvr>
                                      <p:to>
                                        <p:strVal val="visible"/>
                                      </p:to>
                                    </p:set>
                                    <p:anim calcmode="lin" valueType="num">
                                      <p:cBhvr additive="base">
                                        <p:cTn id="13" dur="500" fill="hold"/>
                                        <p:tgtEl>
                                          <p:spTgt spid="541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1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1699">
                                            <p:txEl>
                                              <p:pRg st="2" end="2"/>
                                            </p:txEl>
                                          </p:spTgt>
                                        </p:tgtEl>
                                        <p:attrNameLst>
                                          <p:attrName>style.visibility</p:attrName>
                                        </p:attrNameLst>
                                      </p:cBhvr>
                                      <p:to>
                                        <p:strVal val="visible"/>
                                      </p:to>
                                    </p:set>
                                    <p:anim calcmode="lin" valueType="num">
                                      <p:cBhvr additive="base">
                                        <p:cTn id="19" dur="500" fill="hold"/>
                                        <p:tgtEl>
                                          <p:spTgt spid="541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1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1699">
                                            <p:txEl>
                                              <p:pRg st="3" end="3"/>
                                            </p:txEl>
                                          </p:spTgt>
                                        </p:tgtEl>
                                        <p:attrNameLst>
                                          <p:attrName>style.visibility</p:attrName>
                                        </p:attrNameLst>
                                      </p:cBhvr>
                                      <p:to>
                                        <p:strVal val="visible"/>
                                      </p:to>
                                    </p:set>
                                    <p:anim calcmode="lin" valueType="num">
                                      <p:cBhvr additive="base">
                                        <p:cTn id="25" dur="500" fill="hold"/>
                                        <p:tgtEl>
                                          <p:spTgt spid="541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1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41699">
                                            <p:txEl>
                                              <p:pRg st="4" end="4"/>
                                            </p:txEl>
                                          </p:spTgt>
                                        </p:tgtEl>
                                        <p:attrNameLst>
                                          <p:attrName>style.visibility</p:attrName>
                                        </p:attrNameLst>
                                      </p:cBhvr>
                                      <p:to>
                                        <p:strVal val="visible"/>
                                      </p:to>
                                    </p:set>
                                    <p:anim calcmode="lin" valueType="num">
                                      <p:cBhvr additive="base">
                                        <p:cTn id="31" dur="500" fill="hold"/>
                                        <p:tgtEl>
                                          <p:spTgt spid="541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41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41699">
                                            <p:txEl>
                                              <p:pRg st="5" end="5"/>
                                            </p:txEl>
                                          </p:spTgt>
                                        </p:tgtEl>
                                        <p:attrNameLst>
                                          <p:attrName>style.visibility</p:attrName>
                                        </p:attrNameLst>
                                      </p:cBhvr>
                                      <p:to>
                                        <p:strVal val="visible"/>
                                      </p:to>
                                    </p:set>
                                    <p:anim calcmode="lin" valueType="num">
                                      <p:cBhvr additive="base">
                                        <p:cTn id="37" dur="500" fill="hold"/>
                                        <p:tgtEl>
                                          <p:spTgt spid="5416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416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9" grpId="0" build="p" bldLvl="2"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5794" name="Rectangle 2">
            <a:extLst>
              <a:ext uri="{FF2B5EF4-FFF2-40B4-BE49-F238E27FC236}">
                <a16:creationId xmlns:a16="http://schemas.microsoft.com/office/drawing/2014/main" id="{1FD022F7-A69D-4E8A-945E-10815D6148CE}"/>
              </a:ext>
            </a:extLst>
          </p:cNvPr>
          <p:cNvSpPr>
            <a:spLocks noGrp="1" noRot="1" noChangeArrowheads="1"/>
          </p:cNvSpPr>
          <p:nvPr>
            <p:ph type="title"/>
          </p:nvPr>
        </p:nvSpPr>
        <p:spPr/>
        <p:txBody>
          <a:bodyPr/>
          <a:lstStyle/>
          <a:p>
            <a:pPr eaLnBrk="1" hangingPunct="1">
              <a:defRPr/>
            </a:pPr>
            <a:r>
              <a:rPr lang="en-US" altLang="en-US"/>
              <a:t>The Right Moon: Size &amp; Distance</a:t>
            </a:r>
          </a:p>
        </p:txBody>
      </p:sp>
      <p:sp>
        <p:nvSpPr>
          <p:cNvPr id="545795" name="Rectangle 3">
            <a:extLst>
              <a:ext uri="{FF2B5EF4-FFF2-40B4-BE49-F238E27FC236}">
                <a16:creationId xmlns:a16="http://schemas.microsoft.com/office/drawing/2014/main" id="{D1026A11-76B1-4BFF-AAA2-65DE45571A71}"/>
              </a:ext>
            </a:extLst>
          </p:cNvPr>
          <p:cNvSpPr>
            <a:spLocks noGrp="1" noChangeArrowheads="1"/>
          </p:cNvSpPr>
          <p:nvPr>
            <p:ph type="body" idx="1"/>
          </p:nvPr>
        </p:nvSpPr>
        <p:spPr/>
        <p:txBody>
          <a:bodyPr/>
          <a:lstStyle/>
          <a:p>
            <a:pPr eaLnBrk="1" hangingPunct="1">
              <a:defRPr/>
            </a:pPr>
            <a:r>
              <a:rPr lang="en-US" altLang="en-US"/>
              <a:t>Our Moon is unique in the Solar System, one of the largest, and by far the largest compared with its planet.</a:t>
            </a:r>
          </a:p>
          <a:p>
            <a:pPr eaLnBrk="1" hangingPunct="1">
              <a:defRPr/>
            </a:pPr>
            <a:r>
              <a:rPr lang="en-US" altLang="en-US"/>
              <a:t>If it were smaller (or further away), Earth’s climate would be unstable, and tides too small for mixing.</a:t>
            </a:r>
          </a:p>
          <a:p>
            <a:pPr eaLnBrk="1" hangingPunct="1">
              <a:defRPr/>
            </a:pPr>
            <a:r>
              <a:rPr lang="en-US" altLang="en-US"/>
              <a:t>If it were larger (or closer), tidal effects on Earth’s rotation, ocean &amp; atmosphere too large.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anim calcmode="lin" valueType="num">
                                      <p:cBhvr additive="base">
                                        <p:cTn id="7" dur="500" fill="hold"/>
                                        <p:tgtEl>
                                          <p:spTgt spid="545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5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5795">
                                            <p:txEl>
                                              <p:pRg st="1" end="1"/>
                                            </p:txEl>
                                          </p:spTgt>
                                        </p:tgtEl>
                                        <p:attrNameLst>
                                          <p:attrName>style.visibility</p:attrName>
                                        </p:attrNameLst>
                                      </p:cBhvr>
                                      <p:to>
                                        <p:strVal val="visible"/>
                                      </p:to>
                                    </p:set>
                                    <p:anim calcmode="lin" valueType="num">
                                      <p:cBhvr additive="base">
                                        <p:cTn id="13" dur="500" fill="hold"/>
                                        <p:tgtEl>
                                          <p:spTgt spid="545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5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5795">
                                            <p:txEl>
                                              <p:pRg st="2" end="2"/>
                                            </p:txEl>
                                          </p:spTgt>
                                        </p:tgtEl>
                                        <p:attrNameLst>
                                          <p:attrName>style.visibility</p:attrName>
                                        </p:attrNameLst>
                                      </p:cBhvr>
                                      <p:to>
                                        <p:strVal val="visible"/>
                                      </p:to>
                                    </p:set>
                                    <p:anim calcmode="lin" valueType="num">
                                      <p:cBhvr additive="base">
                                        <p:cTn id="19" dur="500" fill="hold"/>
                                        <p:tgtEl>
                                          <p:spTgt spid="5457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57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359F5403-A9BE-437B-829C-511E1B3C1E91}"/>
              </a:ext>
            </a:extLst>
          </p:cNvPr>
          <p:cNvSpPr>
            <a:spLocks noGrp="1" noChangeArrowheads="1"/>
          </p:cNvSpPr>
          <p:nvPr>
            <p:ph type="body" idx="1"/>
          </p:nvPr>
        </p:nvSpPr>
        <p:spPr>
          <a:xfrm>
            <a:off x="457200" y="533400"/>
            <a:ext cx="8229600" cy="5867400"/>
          </a:xfrm>
        </p:spPr>
        <p:txBody>
          <a:bodyPr/>
          <a:lstStyle/>
          <a:p>
            <a:pPr marL="0" indent="0" eaLnBrk="1" hangingPunct="1">
              <a:lnSpc>
                <a:spcPct val="90000"/>
              </a:lnSpc>
              <a:buFont typeface="Wingdings" panose="05000000000000000000" pitchFamily="2" charset="2"/>
              <a:buNone/>
              <a:defRPr/>
            </a:pPr>
            <a:r>
              <a:rPr lang="en-US" altLang="en-US" sz="2400" b="1" dirty="0"/>
              <a:t>A statement a scientist should not make (if he or she is well trained and is not manipulating you):</a:t>
            </a:r>
          </a:p>
          <a:p>
            <a:pPr marL="0" indent="0" eaLnBrk="1" hangingPunct="1">
              <a:lnSpc>
                <a:spcPct val="90000"/>
              </a:lnSpc>
              <a:buFont typeface="Wingdings" panose="05000000000000000000" pitchFamily="2" charset="2"/>
              <a:buNone/>
              <a:defRPr/>
            </a:pPr>
            <a:endParaRPr lang="en-US" altLang="en-US" sz="1200" b="1" u="sng" dirty="0"/>
          </a:p>
          <a:p>
            <a:pPr marL="0" indent="0" eaLnBrk="1" hangingPunct="1">
              <a:lnSpc>
                <a:spcPct val="90000"/>
              </a:lnSpc>
              <a:buFont typeface="Wingdings" panose="05000000000000000000" pitchFamily="2" charset="2"/>
              <a:buNone/>
              <a:defRPr/>
            </a:pPr>
            <a:r>
              <a:rPr lang="en-US" altLang="en-US" sz="2400" b="1" dirty="0"/>
              <a:t>Evolution is true.</a:t>
            </a:r>
          </a:p>
          <a:p>
            <a:pPr marL="0" indent="0" eaLnBrk="1" hangingPunct="1">
              <a:lnSpc>
                <a:spcPct val="90000"/>
              </a:lnSpc>
              <a:buFont typeface="Wingdings" panose="05000000000000000000" pitchFamily="2" charset="2"/>
              <a:buNone/>
              <a:defRPr/>
            </a:pPr>
            <a:r>
              <a:rPr lang="en-US" altLang="en-US" sz="2400" b="1" dirty="0"/>
              <a:t>The Big Bang happened.</a:t>
            </a:r>
          </a:p>
          <a:p>
            <a:pPr marL="0" indent="0" eaLnBrk="1" hangingPunct="1">
              <a:lnSpc>
                <a:spcPct val="90000"/>
              </a:lnSpc>
              <a:buFont typeface="Wingdings" panose="05000000000000000000" pitchFamily="2" charset="2"/>
              <a:buNone/>
              <a:defRPr/>
            </a:pPr>
            <a:endParaRPr lang="en-US" altLang="en-US" sz="1200" b="1" dirty="0"/>
          </a:p>
          <a:p>
            <a:pPr marL="0" indent="0" eaLnBrk="1" hangingPunct="1">
              <a:lnSpc>
                <a:spcPct val="90000"/>
              </a:lnSpc>
              <a:buFont typeface="Wingdings" panose="05000000000000000000" pitchFamily="2" charset="2"/>
              <a:buNone/>
              <a:defRPr/>
            </a:pPr>
            <a:r>
              <a:rPr lang="en-US" altLang="en-US" sz="2400" b="1" dirty="0"/>
              <a:t>Better statements:</a:t>
            </a:r>
          </a:p>
          <a:p>
            <a:pPr marL="0" indent="0" eaLnBrk="1" hangingPunct="1">
              <a:lnSpc>
                <a:spcPct val="90000"/>
              </a:lnSpc>
              <a:buFont typeface="Wingdings" panose="05000000000000000000" pitchFamily="2" charset="2"/>
              <a:buNone/>
              <a:defRPr/>
            </a:pPr>
            <a:endParaRPr lang="en-US" altLang="en-US" sz="1200" b="1" dirty="0"/>
          </a:p>
          <a:p>
            <a:pPr marL="0" indent="0" eaLnBrk="1" hangingPunct="1">
              <a:lnSpc>
                <a:spcPct val="90000"/>
              </a:lnSpc>
              <a:buFont typeface="Wingdings" panose="05000000000000000000" pitchFamily="2" charset="2"/>
              <a:buNone/>
              <a:defRPr/>
            </a:pPr>
            <a:r>
              <a:rPr lang="en-US" altLang="en-US" sz="2400" b="1" dirty="0"/>
              <a:t>The theory of evolution is by far the best model we have to explain both the fossil evidence and the genetic evidence with regard to the origin of all species.</a:t>
            </a:r>
          </a:p>
          <a:p>
            <a:pPr marL="0" indent="0" eaLnBrk="1" hangingPunct="1">
              <a:lnSpc>
                <a:spcPct val="90000"/>
              </a:lnSpc>
              <a:buFont typeface="Wingdings" panose="05000000000000000000" pitchFamily="2" charset="2"/>
              <a:buNone/>
              <a:defRPr/>
            </a:pPr>
            <a:r>
              <a:rPr lang="en-US" altLang="en-US" sz="2400" b="1" dirty="0"/>
              <a:t>The Big Bang model is in dramatic agreement will all known facts about the origin and history of the universe.</a:t>
            </a:r>
          </a:p>
          <a:p>
            <a:pPr marL="0" indent="0" eaLnBrk="1" hangingPunct="1">
              <a:lnSpc>
                <a:spcPct val="90000"/>
              </a:lnSpc>
              <a:buFont typeface="Wingdings" panose="05000000000000000000" pitchFamily="2" charset="2"/>
              <a:buNone/>
              <a:defRPr/>
            </a:pPr>
            <a:endParaRPr lang="en-US" altLang="en-US" sz="1200" b="1" dirty="0"/>
          </a:p>
          <a:p>
            <a:pPr marL="0" indent="0" eaLnBrk="1" hangingPunct="1">
              <a:lnSpc>
                <a:spcPct val="90000"/>
              </a:lnSpc>
              <a:buFont typeface="Wingdings" panose="05000000000000000000" pitchFamily="2" charset="2"/>
              <a:buNone/>
              <a:defRPr/>
            </a:pPr>
            <a:r>
              <a:rPr lang="en-US" altLang="en-US" sz="2400" b="1" dirty="0"/>
              <a:t>Science seeks consistency, not “truth.”   What is the simplest and most consistent explanation of the observation.</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6818" name="Rectangle 2">
            <a:extLst>
              <a:ext uri="{FF2B5EF4-FFF2-40B4-BE49-F238E27FC236}">
                <a16:creationId xmlns:a16="http://schemas.microsoft.com/office/drawing/2014/main" id="{11673DA6-A74A-4166-987C-D3142CC7D2D4}"/>
              </a:ext>
            </a:extLst>
          </p:cNvPr>
          <p:cNvSpPr>
            <a:spLocks noGrp="1" noRot="1" noChangeArrowheads="1"/>
          </p:cNvSpPr>
          <p:nvPr>
            <p:ph type="title"/>
          </p:nvPr>
        </p:nvSpPr>
        <p:spPr/>
        <p:txBody>
          <a:bodyPr/>
          <a:lstStyle/>
          <a:p>
            <a:pPr eaLnBrk="1" hangingPunct="1">
              <a:defRPr/>
            </a:pPr>
            <a:r>
              <a:rPr lang="en-US" altLang="en-US"/>
              <a:t>The Right Moon &amp; Earth’s Crust</a:t>
            </a:r>
          </a:p>
        </p:txBody>
      </p:sp>
      <p:sp>
        <p:nvSpPr>
          <p:cNvPr id="546819" name="Rectangle 3">
            <a:extLst>
              <a:ext uri="{FF2B5EF4-FFF2-40B4-BE49-F238E27FC236}">
                <a16:creationId xmlns:a16="http://schemas.microsoft.com/office/drawing/2014/main" id="{6F19B4BC-D091-4F49-9A8A-8EE742B7D063}"/>
              </a:ext>
            </a:extLst>
          </p:cNvPr>
          <p:cNvSpPr>
            <a:spLocks noGrp="1" noChangeArrowheads="1"/>
          </p:cNvSpPr>
          <p:nvPr>
            <p:ph type="body" idx="1"/>
          </p:nvPr>
        </p:nvSpPr>
        <p:spPr/>
        <p:txBody>
          <a:bodyPr/>
          <a:lstStyle/>
          <a:p>
            <a:pPr eaLnBrk="1" hangingPunct="1">
              <a:defRPr/>
            </a:pPr>
            <a:r>
              <a:rPr lang="en-US" altLang="en-US"/>
              <a:t>If Earth’s crust thicker, it would eat up the atmospheric oxygen.</a:t>
            </a:r>
          </a:p>
          <a:p>
            <a:pPr eaLnBrk="1" hangingPunct="1">
              <a:defRPr/>
            </a:pPr>
            <a:r>
              <a:rPr lang="en-US" altLang="en-US"/>
              <a:t>If Earth’s crust thinner, too much volcanism and plate movement.</a:t>
            </a:r>
          </a:p>
          <a:p>
            <a:pPr eaLnBrk="1" hangingPunct="1">
              <a:defRPr/>
            </a:pPr>
            <a:r>
              <a:rPr lang="en-US" altLang="en-US"/>
              <a:t>The Moon apparently formed from the Earth’s crust, when we were struck by a Mars-sized planet, a very flukey event!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6819">
                                            <p:txEl>
                                              <p:pRg st="0" end="0"/>
                                            </p:txEl>
                                          </p:spTgt>
                                        </p:tgtEl>
                                        <p:attrNameLst>
                                          <p:attrName>style.visibility</p:attrName>
                                        </p:attrNameLst>
                                      </p:cBhvr>
                                      <p:to>
                                        <p:strVal val="visible"/>
                                      </p:to>
                                    </p:set>
                                    <p:anim calcmode="lin" valueType="num">
                                      <p:cBhvr additive="base">
                                        <p:cTn id="7" dur="500" fill="hold"/>
                                        <p:tgtEl>
                                          <p:spTgt spid="546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6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6819">
                                            <p:txEl>
                                              <p:pRg st="1" end="1"/>
                                            </p:txEl>
                                          </p:spTgt>
                                        </p:tgtEl>
                                        <p:attrNameLst>
                                          <p:attrName>style.visibility</p:attrName>
                                        </p:attrNameLst>
                                      </p:cBhvr>
                                      <p:to>
                                        <p:strVal val="visible"/>
                                      </p:to>
                                    </p:set>
                                    <p:anim calcmode="lin" valueType="num">
                                      <p:cBhvr additive="base">
                                        <p:cTn id="13" dur="500" fill="hold"/>
                                        <p:tgtEl>
                                          <p:spTgt spid="546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6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6819">
                                            <p:txEl>
                                              <p:pRg st="2" end="2"/>
                                            </p:txEl>
                                          </p:spTgt>
                                        </p:tgtEl>
                                        <p:attrNameLst>
                                          <p:attrName>style.visibility</p:attrName>
                                        </p:attrNameLst>
                                      </p:cBhvr>
                                      <p:to>
                                        <p:strVal val="visible"/>
                                      </p:to>
                                    </p:set>
                                    <p:anim calcmode="lin" valueType="num">
                                      <p:cBhvr additive="base">
                                        <p:cTn id="19" dur="500" fill="hold"/>
                                        <p:tgtEl>
                                          <p:spTgt spid="546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6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3" descr="water">
            <a:extLst>
              <a:ext uri="{FF2B5EF4-FFF2-40B4-BE49-F238E27FC236}">
                <a16:creationId xmlns:a16="http://schemas.microsoft.com/office/drawing/2014/main" id="{75FFE72B-8D46-44B6-98E7-7318BDCB96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0"/>
            <a:ext cx="5562600"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a:extLst>
              <a:ext uri="{FF2B5EF4-FFF2-40B4-BE49-F238E27FC236}">
                <a16:creationId xmlns:a16="http://schemas.microsoft.com/office/drawing/2014/main" id="{E568F34D-0A0A-4BFE-8B0A-B0CF01B43E4E}"/>
              </a:ext>
            </a:extLst>
          </p:cNvPr>
          <p:cNvSpPr txBox="1">
            <a:spLocks noChangeArrowheads="1"/>
          </p:cNvSpPr>
          <p:nvPr/>
        </p:nvSpPr>
        <p:spPr bwMode="auto">
          <a:xfrm>
            <a:off x="457200" y="3886200"/>
            <a:ext cx="7620000" cy="3662363"/>
          </a:xfrm>
          <a:prstGeom prst="rect">
            <a:avLst/>
          </a:prstGeom>
          <a:noFill/>
          <a:ln w="9525">
            <a:noFill/>
            <a:miter lim="800000"/>
            <a:headEnd/>
            <a:tailEnd/>
          </a:ln>
          <a:effectLst/>
        </p:spPr>
        <p:txBody>
          <a:bodyPr>
            <a:spAutoFit/>
          </a:bodyPr>
          <a:lstStyle/>
          <a:p>
            <a:pPr marL="457200" indent="-457200">
              <a:spcBef>
                <a:spcPct val="50000"/>
              </a:spcBef>
              <a:buFontTx/>
              <a:buAutoNum type="arabicPeriod"/>
              <a:defRPr/>
            </a:pPr>
            <a:r>
              <a:rPr lang="en-US" sz="2000" b="1" dirty="0">
                <a:latin typeface="Lucida Sans" pitchFamily="34" charset="0"/>
                <a:cs typeface="+mn-cs"/>
              </a:rPr>
              <a:t>Ideal solvent to support life (dissolves ions and molecules</a:t>
            </a:r>
          </a:p>
          <a:p>
            <a:pPr marL="457200" indent="-457200">
              <a:spcBef>
                <a:spcPct val="50000"/>
              </a:spcBef>
              <a:buFontTx/>
              <a:buAutoNum type="arabicPeriod"/>
              <a:defRPr/>
            </a:pPr>
            <a:r>
              <a:rPr lang="en-US" sz="2000" b="1" dirty="0">
                <a:latin typeface="Lucida Sans" pitchFamily="34" charset="0"/>
                <a:cs typeface="+mn-cs"/>
              </a:rPr>
              <a:t>Right boiling and melting points</a:t>
            </a:r>
          </a:p>
          <a:p>
            <a:pPr marL="457200" indent="-457200">
              <a:spcBef>
                <a:spcPct val="50000"/>
              </a:spcBef>
              <a:buFontTx/>
              <a:buAutoNum type="arabicPeriod"/>
              <a:defRPr/>
            </a:pPr>
            <a:r>
              <a:rPr lang="en-US" sz="2000" b="1" dirty="0">
                <a:latin typeface="Lucida Sans" pitchFamily="34" charset="0"/>
                <a:cs typeface="+mn-cs"/>
              </a:rPr>
              <a:t>High specific heat</a:t>
            </a:r>
          </a:p>
          <a:p>
            <a:pPr marL="457200" indent="-457200">
              <a:spcBef>
                <a:spcPct val="50000"/>
              </a:spcBef>
              <a:buFontTx/>
              <a:buAutoNum type="arabicPeriod"/>
              <a:defRPr/>
            </a:pPr>
            <a:r>
              <a:rPr lang="en-US" sz="2000" b="1" dirty="0">
                <a:latin typeface="Lucida Sans" pitchFamily="34" charset="0"/>
                <a:cs typeface="+mn-cs"/>
              </a:rPr>
              <a:t>Solid floats on liquid</a:t>
            </a:r>
          </a:p>
          <a:p>
            <a:pPr marL="457200" indent="-457200">
              <a:spcBef>
                <a:spcPct val="50000"/>
              </a:spcBef>
              <a:buFontTx/>
              <a:buAutoNum type="arabicPeriod"/>
              <a:defRPr/>
            </a:pPr>
            <a:r>
              <a:rPr lang="en-US" sz="2000" b="1" dirty="0">
                <a:latin typeface="Lucida Sans" pitchFamily="34" charset="0"/>
                <a:cs typeface="+mn-cs"/>
              </a:rPr>
              <a:t>Contracts from 0 to 4 degrees centigrade</a:t>
            </a:r>
          </a:p>
          <a:p>
            <a:pPr marL="457200" indent="-457200">
              <a:spcBef>
                <a:spcPct val="50000"/>
              </a:spcBef>
              <a:buFontTx/>
              <a:buAutoNum type="arabicPeriod"/>
              <a:defRPr/>
            </a:pPr>
            <a:endParaRPr lang="en-US" sz="2400" b="1" dirty="0">
              <a:latin typeface="Lucida Sans" pitchFamily="34" charset="0"/>
              <a:cs typeface="+mn-cs"/>
            </a:endParaRPr>
          </a:p>
          <a:p>
            <a:pPr>
              <a:spcBef>
                <a:spcPct val="50000"/>
              </a:spcBef>
              <a:defRPr/>
            </a:pPr>
            <a:endParaRPr lang="en-US" sz="2400" dirty="0">
              <a:latin typeface="Lucida Console" pitchFamily="49" charset="0"/>
              <a:cs typeface="+mn-cs"/>
            </a:endParaRPr>
          </a:p>
        </p:txBody>
      </p:sp>
      <p:sp>
        <p:nvSpPr>
          <p:cNvPr id="229380" name="TextBox 5">
            <a:extLst>
              <a:ext uri="{FF2B5EF4-FFF2-40B4-BE49-F238E27FC236}">
                <a16:creationId xmlns:a16="http://schemas.microsoft.com/office/drawing/2014/main" id="{6E7213A5-0128-4B78-BC6F-94E3D6EA74ED}"/>
              </a:ext>
            </a:extLst>
          </p:cNvPr>
          <p:cNvSpPr txBox="1">
            <a:spLocks noChangeArrowheads="1"/>
          </p:cNvSpPr>
          <p:nvPr/>
        </p:nvSpPr>
        <p:spPr bwMode="auto">
          <a:xfrm>
            <a:off x="838200" y="990600"/>
            <a:ext cx="198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3600">
              <a:latin typeface="Lucida Sans" panose="020B0602030504020204" pitchFamily="34" charset="0"/>
            </a:endParaRPr>
          </a:p>
          <a:p>
            <a:pPr>
              <a:spcBef>
                <a:spcPct val="0"/>
              </a:spcBef>
              <a:buClrTx/>
              <a:buSzTx/>
              <a:buFontTx/>
              <a:buNone/>
            </a:pPr>
            <a:r>
              <a:rPr lang="en-US" altLang="en-US" sz="3600">
                <a:latin typeface="Lucida Sans" panose="020B0602030504020204" pitchFamily="34" charset="0"/>
              </a:rPr>
              <a:t>Water</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6">
            <a:extLst>
              <a:ext uri="{FF2B5EF4-FFF2-40B4-BE49-F238E27FC236}">
                <a16:creationId xmlns:a16="http://schemas.microsoft.com/office/drawing/2014/main" id="{7D4F5219-C8DF-4337-8BDE-D5C67A7FD98A}"/>
              </a:ext>
            </a:extLst>
          </p:cNvPr>
          <p:cNvSpPr txBox="1">
            <a:spLocks noChangeArrowheads="1"/>
          </p:cNvSpPr>
          <p:nvPr/>
        </p:nvSpPr>
        <p:spPr bwMode="auto">
          <a:xfrm>
            <a:off x="0" y="2286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50000"/>
              </a:spcBef>
              <a:buClrTx/>
              <a:buSzTx/>
              <a:buFontTx/>
              <a:buNone/>
            </a:pPr>
            <a:r>
              <a:rPr lang="en-US" altLang="en-US" b="1">
                <a:solidFill>
                  <a:srgbClr val="000066"/>
                </a:solidFill>
                <a:latin typeface="Lucida Console" panose="020B0609040504020204" pitchFamily="49" charset="0"/>
              </a:rPr>
              <a:t>Designed Elements?  </a:t>
            </a:r>
            <a:endParaRPr lang="en-US" altLang="en-US">
              <a:solidFill>
                <a:srgbClr val="000066"/>
              </a:solidFill>
              <a:latin typeface="Lucida Console" panose="020B0609040504020204" pitchFamily="49" charset="0"/>
            </a:endParaRPr>
          </a:p>
        </p:txBody>
      </p:sp>
      <p:pic>
        <p:nvPicPr>
          <p:cNvPr id="231427" name="Picture 10" descr="http://serc.carleton.edu/images/usingdata/nasaimages/periodic-table.gif">
            <a:extLst>
              <a:ext uri="{FF2B5EF4-FFF2-40B4-BE49-F238E27FC236}">
                <a16:creationId xmlns:a16="http://schemas.microsoft.com/office/drawing/2014/main" id="{1B2FD7FC-1604-4C0D-AE2A-AA54FFC59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343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http://mooni.fccj.org/~ethall/stereo/methane.gif">
            <a:extLst>
              <a:ext uri="{FF2B5EF4-FFF2-40B4-BE49-F238E27FC236}">
                <a16:creationId xmlns:a16="http://schemas.microsoft.com/office/drawing/2014/main" id="{7AFFF176-40A0-425F-BA63-678441787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29432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75" name="Picture 4" descr="http://www.gmi-inc.com/CliniLab/Cholesterol.jpg">
            <a:extLst>
              <a:ext uri="{FF2B5EF4-FFF2-40B4-BE49-F238E27FC236}">
                <a16:creationId xmlns:a16="http://schemas.microsoft.com/office/drawing/2014/main" id="{A7101A17-F364-4565-997C-0E3E2A5F9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00400"/>
            <a:ext cx="332422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6" name="Text Box 5">
            <a:extLst>
              <a:ext uri="{FF2B5EF4-FFF2-40B4-BE49-F238E27FC236}">
                <a16:creationId xmlns:a16="http://schemas.microsoft.com/office/drawing/2014/main" id="{DEE4B12A-872F-49FE-9F7E-2E58A20996C1}"/>
              </a:ext>
            </a:extLst>
          </p:cNvPr>
          <p:cNvSpPr txBox="1">
            <a:spLocks noChangeArrowheads="1"/>
          </p:cNvSpPr>
          <p:nvPr/>
        </p:nvSpPr>
        <p:spPr bwMode="auto">
          <a:xfrm>
            <a:off x="1295400" y="533400"/>
            <a:ext cx="6629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solidFill>
                  <a:srgbClr val="FFFF00"/>
                </a:solidFill>
                <a:latin typeface="Garamond" panose="02020404030301010803" pitchFamily="18" charset="0"/>
              </a:rPr>
              <a:t>Carbon:  The Central Element of Life</a:t>
            </a:r>
          </a:p>
        </p:txBody>
      </p:sp>
      <p:sp>
        <p:nvSpPr>
          <p:cNvPr id="233477" name="Text Box 6">
            <a:extLst>
              <a:ext uri="{FF2B5EF4-FFF2-40B4-BE49-F238E27FC236}">
                <a16:creationId xmlns:a16="http://schemas.microsoft.com/office/drawing/2014/main" id="{506B614C-5942-49C6-9715-5170B0B8623B}"/>
              </a:ext>
            </a:extLst>
          </p:cNvPr>
          <p:cNvSpPr txBox="1">
            <a:spLocks noChangeArrowheads="1"/>
          </p:cNvSpPr>
          <p:nvPr/>
        </p:nvSpPr>
        <p:spPr bwMode="auto">
          <a:xfrm>
            <a:off x="304800" y="38862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t>3-D molecules</a:t>
            </a:r>
          </a:p>
        </p:txBody>
      </p:sp>
      <p:sp>
        <p:nvSpPr>
          <p:cNvPr id="233478" name="Text Box 7">
            <a:extLst>
              <a:ext uri="{FF2B5EF4-FFF2-40B4-BE49-F238E27FC236}">
                <a16:creationId xmlns:a16="http://schemas.microsoft.com/office/drawing/2014/main" id="{41B1A0BD-7BD2-408C-B18F-9E0785673585}"/>
              </a:ext>
            </a:extLst>
          </p:cNvPr>
          <p:cNvSpPr txBox="1">
            <a:spLocks noChangeArrowheads="1"/>
          </p:cNvSpPr>
          <p:nvPr/>
        </p:nvSpPr>
        <p:spPr bwMode="auto">
          <a:xfrm>
            <a:off x="1447800" y="57150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US" altLang="en-US"/>
              <a:t>Large, complex yet flexible molecules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descr="http://www.aerospaceweb.org/question/astronomy/magnetic-field/earth.jpg">
            <a:extLst>
              <a:ext uri="{FF2B5EF4-FFF2-40B4-BE49-F238E27FC236}">
                <a16:creationId xmlns:a16="http://schemas.microsoft.com/office/drawing/2014/main" id="{DBAFF12D-4B20-4A5E-8CB2-CF5CB4E3A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3" name="Text Box 3">
            <a:extLst>
              <a:ext uri="{FF2B5EF4-FFF2-40B4-BE49-F238E27FC236}">
                <a16:creationId xmlns:a16="http://schemas.microsoft.com/office/drawing/2014/main" id="{D180A9BF-1FDE-401A-93A9-7A45ADE64D2F}"/>
              </a:ext>
            </a:extLst>
          </p:cNvPr>
          <p:cNvSpPr txBox="1">
            <a:spLocks noChangeArrowheads="1"/>
          </p:cNvSpPr>
          <p:nvPr/>
        </p:nvSpPr>
        <p:spPr bwMode="auto">
          <a:xfrm>
            <a:off x="3657600" y="6096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t>Iron: an essential element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http://www.export.gov.il/Eng/_Uploads/4076ozon.jpg">
            <a:extLst>
              <a:ext uri="{FF2B5EF4-FFF2-40B4-BE49-F238E27FC236}">
                <a16:creationId xmlns:a16="http://schemas.microsoft.com/office/drawing/2014/main" id="{4FF6CFF7-8382-48E2-BC33-884935E78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09800"/>
            <a:ext cx="460057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1" name="TextBox 2">
            <a:extLst>
              <a:ext uri="{FF2B5EF4-FFF2-40B4-BE49-F238E27FC236}">
                <a16:creationId xmlns:a16="http://schemas.microsoft.com/office/drawing/2014/main" id="{E814B4E5-0AC1-4AFD-ABCF-53DF07E5BDF6}"/>
              </a:ext>
            </a:extLst>
          </p:cNvPr>
          <p:cNvSpPr txBox="1">
            <a:spLocks noChangeArrowheads="1"/>
          </p:cNvSpPr>
          <p:nvPr/>
        </p:nvSpPr>
        <p:spPr bwMode="auto">
          <a:xfrm>
            <a:off x="1143000" y="685800"/>
            <a:ext cx="693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2400">
                <a:solidFill>
                  <a:srgbClr val="FFFF00"/>
                </a:solidFill>
                <a:latin typeface="Lucida Sans" panose="020B0602030504020204" pitchFamily="34" charset="0"/>
              </a:rPr>
              <a:t>The Ozone Layer:</a:t>
            </a:r>
          </a:p>
          <a:p>
            <a:pPr algn="ctr">
              <a:spcBef>
                <a:spcPct val="0"/>
              </a:spcBef>
              <a:buClrTx/>
              <a:buSzTx/>
              <a:buFontTx/>
              <a:buNone/>
            </a:pPr>
            <a:r>
              <a:rPr lang="en-US" altLang="en-US" sz="2400">
                <a:solidFill>
                  <a:srgbClr val="FFFF00"/>
                </a:solidFill>
                <a:latin typeface="Lucida Sans" panose="020B0602030504020204" pitchFamily="34" charset="0"/>
              </a:rPr>
              <a:t>Is oxygen a designed element?</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descr="http://www.uwsp.edu/geo/faculty/ritter/images/lithosphere/tectonics/Platet2.jpg">
            <a:extLst>
              <a:ext uri="{FF2B5EF4-FFF2-40B4-BE49-F238E27FC236}">
                <a16:creationId xmlns:a16="http://schemas.microsoft.com/office/drawing/2014/main" id="{0C68E920-6B29-4C87-AFA8-5D3A67C5A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1819275"/>
            <a:ext cx="58928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19" name="Text Box 4">
            <a:extLst>
              <a:ext uri="{FF2B5EF4-FFF2-40B4-BE49-F238E27FC236}">
                <a16:creationId xmlns:a16="http://schemas.microsoft.com/office/drawing/2014/main" id="{A7DCB589-49AC-4FD6-99C4-864B546B0660}"/>
              </a:ext>
            </a:extLst>
          </p:cNvPr>
          <p:cNvSpPr txBox="1">
            <a:spLocks noChangeArrowheads="1"/>
          </p:cNvSpPr>
          <p:nvPr/>
        </p:nvSpPr>
        <p:spPr bwMode="auto">
          <a:xfrm>
            <a:off x="1524000" y="53340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200"/>
              <a:t>No uranium, no plate tectonics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033">
            <a:extLst>
              <a:ext uri="{FF2B5EF4-FFF2-40B4-BE49-F238E27FC236}">
                <a16:creationId xmlns:a16="http://schemas.microsoft.com/office/drawing/2014/main" id="{DB26157E-48B7-496F-929B-C023FAEF1AA4}"/>
              </a:ext>
            </a:extLst>
          </p:cNvPr>
          <p:cNvSpPr>
            <a:spLocks noChangeArrowheads="1"/>
          </p:cNvSpPr>
          <p:nvPr/>
        </p:nvSpPr>
        <p:spPr bwMode="auto">
          <a:xfrm>
            <a:off x="609600" y="1219200"/>
            <a:ext cx="8001000" cy="510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2400">
              <a:latin typeface="Lucida Sans" panose="020B0602030504020204" pitchFamily="34" charset="0"/>
            </a:endParaRPr>
          </a:p>
        </p:txBody>
      </p:sp>
      <p:pic>
        <p:nvPicPr>
          <p:cNvPr id="241667" name="Picture 1029" descr="dna">
            <a:extLst>
              <a:ext uri="{FF2B5EF4-FFF2-40B4-BE49-F238E27FC236}">
                <a16:creationId xmlns:a16="http://schemas.microsoft.com/office/drawing/2014/main" id="{A917F040-80EA-45FA-8D09-941375DC7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8" name="Text Box 1030">
            <a:extLst>
              <a:ext uri="{FF2B5EF4-FFF2-40B4-BE49-F238E27FC236}">
                <a16:creationId xmlns:a16="http://schemas.microsoft.com/office/drawing/2014/main" id="{8E4322A1-D9B5-46CF-BBB0-39693FCD6CDA}"/>
              </a:ext>
            </a:extLst>
          </p:cNvPr>
          <p:cNvSpPr txBox="1">
            <a:spLocks noChangeArrowheads="1"/>
          </p:cNvSpPr>
          <p:nvPr/>
        </p:nvSpPr>
        <p:spPr bwMode="auto">
          <a:xfrm>
            <a:off x="914400" y="1371600"/>
            <a:ext cx="54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50000"/>
              </a:spcBef>
              <a:buClrTx/>
              <a:buSzTx/>
              <a:buFontTx/>
              <a:buNone/>
            </a:pPr>
            <a:r>
              <a:rPr lang="en-US" altLang="en-US" sz="2400">
                <a:solidFill>
                  <a:schemeClr val="tx2"/>
                </a:solidFill>
                <a:latin typeface="Times New Roman" panose="02020603050405020304" pitchFamily="18" charset="0"/>
              </a:rPr>
              <a:t>a)</a:t>
            </a:r>
          </a:p>
        </p:txBody>
      </p:sp>
      <p:sp>
        <p:nvSpPr>
          <p:cNvPr id="241669" name="Text Box 1031">
            <a:extLst>
              <a:ext uri="{FF2B5EF4-FFF2-40B4-BE49-F238E27FC236}">
                <a16:creationId xmlns:a16="http://schemas.microsoft.com/office/drawing/2014/main" id="{8E35726B-793F-4CD7-9053-967E36B50048}"/>
              </a:ext>
            </a:extLst>
          </p:cNvPr>
          <p:cNvSpPr txBox="1">
            <a:spLocks noChangeArrowheads="1"/>
          </p:cNvSpPr>
          <p:nvPr/>
        </p:nvSpPr>
        <p:spPr bwMode="auto">
          <a:xfrm>
            <a:off x="5029200" y="1371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50000"/>
              </a:spcBef>
              <a:buClrTx/>
              <a:buSzTx/>
              <a:buFontTx/>
              <a:buNone/>
            </a:pPr>
            <a:r>
              <a:rPr lang="en-US" altLang="en-US" sz="2400">
                <a:solidFill>
                  <a:schemeClr val="tx2"/>
                </a:solidFill>
                <a:latin typeface="Times New Roman" panose="02020603050405020304" pitchFamily="18" charset="0"/>
              </a:rPr>
              <a:t>b)</a:t>
            </a:r>
          </a:p>
        </p:txBody>
      </p:sp>
      <p:sp>
        <p:nvSpPr>
          <p:cNvPr id="241670" name="Text Box 1032">
            <a:extLst>
              <a:ext uri="{FF2B5EF4-FFF2-40B4-BE49-F238E27FC236}">
                <a16:creationId xmlns:a16="http://schemas.microsoft.com/office/drawing/2014/main" id="{1ADDBB18-932F-43F1-A800-7849155A200B}"/>
              </a:ext>
            </a:extLst>
          </p:cNvPr>
          <p:cNvSpPr txBox="1">
            <a:spLocks noChangeArrowheads="1"/>
          </p:cNvSpPr>
          <p:nvPr/>
        </p:nvSpPr>
        <p:spPr bwMode="auto">
          <a:xfrm>
            <a:off x="3886200" y="3810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50000"/>
              </a:spcBef>
              <a:buClrTx/>
              <a:buSzTx/>
              <a:buFontTx/>
              <a:buNone/>
            </a:pPr>
            <a:r>
              <a:rPr lang="en-US" altLang="en-US" sz="3600" b="1">
                <a:latin typeface="Lucida Console" panose="020B0609040504020204" pitchFamily="49" charset="0"/>
              </a:rPr>
              <a:t>DNA</a:t>
            </a:r>
            <a:endParaRPr lang="en-US" altLang="en-US" sz="2400">
              <a:latin typeface="Lucida Console" panose="020B0609040504020204" pitchFamily="49" charset="0"/>
            </a:endParaRP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3" descr="protien">
            <a:extLst>
              <a:ext uri="{FF2B5EF4-FFF2-40B4-BE49-F238E27FC236}">
                <a16:creationId xmlns:a16="http://schemas.microsoft.com/office/drawing/2014/main" id="{8F9F6A35-6185-4131-B7B2-4D5112165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00200"/>
            <a:ext cx="7218363"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5" name="Text Box 4">
            <a:extLst>
              <a:ext uri="{FF2B5EF4-FFF2-40B4-BE49-F238E27FC236}">
                <a16:creationId xmlns:a16="http://schemas.microsoft.com/office/drawing/2014/main" id="{51F0A43B-D0FD-4988-89E8-DB156317AF64}"/>
              </a:ext>
            </a:extLst>
          </p:cNvPr>
          <p:cNvSpPr txBox="1">
            <a:spLocks noChangeArrowheads="1"/>
          </p:cNvSpPr>
          <p:nvPr/>
        </p:nvSpPr>
        <p:spPr bwMode="auto">
          <a:xfrm>
            <a:off x="3352800" y="838200"/>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50000"/>
              </a:spcBef>
              <a:buClrTx/>
              <a:buSzTx/>
              <a:buFontTx/>
              <a:buNone/>
            </a:pPr>
            <a:r>
              <a:rPr lang="en-US" altLang="en-US" sz="3600" b="1">
                <a:latin typeface="Lucida Console" panose="020B0609040504020204" pitchFamily="49" charset="0"/>
              </a:rPr>
              <a:t>Protein</a:t>
            </a:r>
            <a:endParaRPr lang="en-US" altLang="en-US" sz="2400">
              <a:latin typeface="Lucida Console" panose="020B0609040504020204" pitchFamily="49" charset="0"/>
            </a:endParaRP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4">
            <a:extLst>
              <a:ext uri="{FF2B5EF4-FFF2-40B4-BE49-F238E27FC236}">
                <a16:creationId xmlns:a16="http://schemas.microsoft.com/office/drawing/2014/main" id="{446C9A58-060B-4114-902C-F140516A9A4D}"/>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3600">
                <a:latin typeface="Times New Roman" panose="02020603050405020304" pitchFamily="18" charset="0"/>
              </a:rPr>
              <a:t>Simplest life form:  break it down</a:t>
            </a:r>
          </a:p>
        </p:txBody>
      </p:sp>
      <p:sp>
        <p:nvSpPr>
          <p:cNvPr id="245763" name="Rectangle 5">
            <a:extLst>
              <a:ext uri="{FF2B5EF4-FFF2-40B4-BE49-F238E27FC236}">
                <a16:creationId xmlns:a16="http://schemas.microsoft.com/office/drawing/2014/main" id="{5DC824A6-2A07-4E4B-BA60-B4687F0C352D}"/>
              </a:ext>
            </a:extLst>
          </p:cNvPr>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buClrTx/>
              <a:buSzTx/>
              <a:buFontTx/>
              <a:buChar char="•"/>
            </a:pPr>
            <a:r>
              <a:rPr lang="en-US" altLang="en-US">
                <a:solidFill>
                  <a:srgbClr val="FFFF00"/>
                </a:solidFill>
                <a:latin typeface="Times New Roman" panose="02020603050405020304" pitchFamily="18" charset="0"/>
              </a:rPr>
              <a:t>E. coli: about 1 trillion bits of information.</a:t>
            </a:r>
          </a:p>
          <a:p>
            <a:pPr>
              <a:buClrTx/>
              <a:buSzTx/>
              <a:buFontTx/>
              <a:buChar char="•"/>
            </a:pPr>
            <a:r>
              <a:rPr lang="en-US" altLang="en-US">
                <a:solidFill>
                  <a:srgbClr val="FFFF00"/>
                </a:solidFill>
                <a:latin typeface="Times New Roman" panose="02020603050405020304" pitchFamily="18" charset="0"/>
              </a:rPr>
              <a:t>E. coli have 3000-4000 different proteins.</a:t>
            </a:r>
          </a:p>
          <a:p>
            <a:pPr>
              <a:buClrTx/>
              <a:buSzTx/>
              <a:buFontTx/>
              <a:buChar char="•"/>
            </a:pPr>
            <a:r>
              <a:rPr lang="en-US" altLang="en-US">
                <a:solidFill>
                  <a:srgbClr val="FFFF00"/>
                </a:solidFill>
                <a:latin typeface="Times New Roman" panose="02020603050405020304" pitchFamily="18" charset="0"/>
              </a:rPr>
              <a:t>DNA and RNA to make and be made by these proteins.</a:t>
            </a:r>
          </a:p>
          <a:p>
            <a:pPr>
              <a:buClrTx/>
              <a:buSzTx/>
              <a:buFontTx/>
              <a:buChar char="•"/>
            </a:pPr>
            <a:r>
              <a:rPr lang="en-US" altLang="en-US">
                <a:solidFill>
                  <a:srgbClr val="FFFF00"/>
                </a:solidFill>
                <a:latin typeface="Times New Roman" panose="02020603050405020304" pitchFamily="18" charset="0"/>
              </a:rPr>
              <a:t>Lipids (membrane), Carbohydrates, etc.</a:t>
            </a:r>
          </a:p>
          <a:p>
            <a:pPr>
              <a:buClrTx/>
              <a:buSzTx/>
              <a:buFontTx/>
              <a:buChar char="•"/>
            </a:pPr>
            <a:r>
              <a:rPr lang="en-US" altLang="en-US">
                <a:solidFill>
                  <a:srgbClr val="FFFF00"/>
                </a:solidFill>
                <a:latin typeface="Times New Roman" panose="02020603050405020304" pitchFamily="18" charset="0"/>
              </a:rPr>
              <a:t>The simplest living cell is an unimaginably complex self-regulating nano factory</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183F1EAA-83F0-4912-99A5-8816DC3E781C}"/>
              </a:ext>
            </a:extLst>
          </p:cNvPr>
          <p:cNvSpPr>
            <a:spLocks noGrp="1" noRot="1" noChangeArrowheads="1"/>
          </p:cNvSpPr>
          <p:nvPr>
            <p:ph type="title"/>
          </p:nvPr>
        </p:nvSpPr>
        <p:spPr>
          <a:xfrm>
            <a:off x="533400" y="228600"/>
            <a:ext cx="8229600" cy="1143000"/>
          </a:xfrm>
        </p:spPr>
        <p:txBody>
          <a:bodyPr/>
          <a:lstStyle/>
          <a:p>
            <a:pPr eaLnBrk="1" hangingPunct="1">
              <a:defRPr/>
            </a:pPr>
            <a:r>
              <a:rPr lang="en-US" altLang="en-US" sz="4000" dirty="0"/>
              <a:t>Assumptions of Science</a:t>
            </a:r>
          </a:p>
        </p:txBody>
      </p:sp>
      <p:sp>
        <p:nvSpPr>
          <p:cNvPr id="115715" name="Rectangle 3">
            <a:extLst>
              <a:ext uri="{FF2B5EF4-FFF2-40B4-BE49-F238E27FC236}">
                <a16:creationId xmlns:a16="http://schemas.microsoft.com/office/drawing/2014/main" id="{1AEF03F5-CE7F-45EC-92EF-3E9499B74810}"/>
              </a:ext>
            </a:extLst>
          </p:cNvPr>
          <p:cNvSpPr>
            <a:spLocks noGrp="1" noChangeArrowheads="1"/>
          </p:cNvSpPr>
          <p:nvPr>
            <p:ph type="body" idx="1"/>
          </p:nvPr>
        </p:nvSpPr>
        <p:spPr/>
        <p:txBody>
          <a:bodyPr/>
          <a:lstStyle/>
          <a:p>
            <a:pPr eaLnBrk="1" hangingPunct="1">
              <a:defRPr/>
            </a:pPr>
            <a:r>
              <a:rPr lang="en-US" altLang="en-US" sz="2800" b="1" dirty="0">
                <a:solidFill>
                  <a:srgbClr val="FFFF00"/>
                </a:solidFill>
              </a:rPr>
              <a:t>There exists a single, unchanging set of laws which govern all events in the physical universe.</a:t>
            </a:r>
          </a:p>
          <a:p>
            <a:pPr eaLnBrk="1" hangingPunct="1">
              <a:defRPr/>
            </a:pPr>
            <a:endParaRPr lang="en-US" altLang="en-US" sz="2800" b="1" dirty="0">
              <a:solidFill>
                <a:srgbClr val="FFFF00"/>
              </a:solidFill>
            </a:endParaRPr>
          </a:p>
          <a:p>
            <a:pPr eaLnBrk="1" hangingPunct="1">
              <a:defRPr/>
            </a:pPr>
            <a:r>
              <a:rPr lang="en-US" altLang="en-US" sz="2800" b="1" dirty="0">
                <a:solidFill>
                  <a:srgbClr val="FFFF00"/>
                </a:solidFill>
              </a:rPr>
              <a:t>Human beings are able to understand the workings of the physical universe.</a:t>
            </a:r>
          </a:p>
          <a:p>
            <a:pPr eaLnBrk="1" hangingPunct="1">
              <a:defRPr/>
            </a:pPr>
            <a:endParaRPr lang="en-US" altLang="en-US" sz="2800" b="1" dirty="0">
              <a:solidFill>
                <a:srgbClr val="FFFF00"/>
              </a:solidFill>
            </a:endParaRPr>
          </a:p>
          <a:p>
            <a:pPr eaLnBrk="1" hangingPunct="1">
              <a:defRPr/>
            </a:pPr>
            <a:r>
              <a:rPr lang="en-US" altLang="en-US" sz="2800" b="1" dirty="0">
                <a:solidFill>
                  <a:srgbClr val="FFFF00"/>
                </a:solidFill>
              </a:rPr>
              <a:t>The laws which govern the universe are describable by mathematics.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a:extLst>
              <a:ext uri="{FF2B5EF4-FFF2-40B4-BE49-F238E27FC236}">
                <a16:creationId xmlns:a16="http://schemas.microsoft.com/office/drawing/2014/main" id="{A59DAF2B-DF28-420E-97A8-C9210E79796F}"/>
              </a:ext>
            </a:extLst>
          </p:cNvPr>
          <p:cNvSpPr>
            <a:spLocks noGrp="1" noRot="1" noChangeArrowheads="1"/>
          </p:cNvSpPr>
          <p:nvPr>
            <p:ph type="title"/>
          </p:nvPr>
        </p:nvSpPr>
        <p:spPr/>
        <p:txBody>
          <a:bodyPr/>
          <a:lstStyle/>
          <a:p>
            <a:pPr eaLnBrk="1" hangingPunct="1">
              <a:defRPr/>
            </a:pPr>
            <a:r>
              <a:rPr lang="en-US" altLang="en-US"/>
              <a:t>Fred Hoyle on Living Things</a:t>
            </a:r>
          </a:p>
        </p:txBody>
      </p:sp>
      <p:sp>
        <p:nvSpPr>
          <p:cNvPr id="552963" name="Text Box 3">
            <a:extLst>
              <a:ext uri="{FF2B5EF4-FFF2-40B4-BE49-F238E27FC236}">
                <a16:creationId xmlns:a16="http://schemas.microsoft.com/office/drawing/2014/main" id="{5B9E1D46-1979-4CB2-BF71-1CE4EAC50DB0}"/>
              </a:ext>
            </a:extLst>
          </p:cNvPr>
          <p:cNvSpPr txBox="1">
            <a:spLocks noChangeArrowheads="1"/>
          </p:cNvSpPr>
          <p:nvPr/>
        </p:nvSpPr>
        <p:spPr bwMode="auto">
          <a:xfrm>
            <a:off x="1066800" y="2819400"/>
            <a:ext cx="70104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FFFF00"/>
                </a:solidFill>
                <a:latin typeface="Times New Roman" panose="02020603050405020304" pitchFamily="18" charset="0"/>
              </a:rPr>
              <a:t>“The chance that higher life forms might have emerged [by chance] is comparable with the chance that a tornado sweeping through a junk-yard might assemble a Boeing 747 from the materials therein.”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63"/>
                                        </p:tgtEl>
                                        <p:attrNameLst>
                                          <p:attrName>style.visibility</p:attrName>
                                        </p:attrNameLst>
                                      </p:cBhvr>
                                      <p:to>
                                        <p:strVal val="visible"/>
                                      </p:to>
                                    </p:set>
                                    <p:anim calcmode="lin" valueType="num">
                                      <p:cBhvr additive="base">
                                        <p:cTn id="7" dur="500" fill="hold"/>
                                        <p:tgtEl>
                                          <p:spTgt spid="552963"/>
                                        </p:tgtEl>
                                        <p:attrNameLst>
                                          <p:attrName>ppt_x</p:attrName>
                                        </p:attrNameLst>
                                      </p:cBhvr>
                                      <p:tavLst>
                                        <p:tav tm="0">
                                          <p:val>
                                            <p:strVal val="0-#ppt_w/2"/>
                                          </p:val>
                                        </p:tav>
                                        <p:tav tm="100000">
                                          <p:val>
                                            <p:strVal val="#ppt_x"/>
                                          </p:val>
                                        </p:tav>
                                      </p:tavLst>
                                    </p:anim>
                                    <p:anim calcmode="lin" valueType="num">
                                      <p:cBhvr additive="base">
                                        <p:cTn id="8" dur="500" fill="hold"/>
                                        <p:tgtEl>
                                          <p:spTgt spid="5529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5">
            <a:extLst>
              <a:ext uri="{FF2B5EF4-FFF2-40B4-BE49-F238E27FC236}">
                <a16:creationId xmlns:a16="http://schemas.microsoft.com/office/drawing/2014/main" id="{6081A9CD-745A-4B4D-A007-79F21363B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77247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59" name="Text Box 6">
            <a:extLst>
              <a:ext uri="{FF2B5EF4-FFF2-40B4-BE49-F238E27FC236}">
                <a16:creationId xmlns:a16="http://schemas.microsoft.com/office/drawing/2014/main" id="{9153C6C3-3859-497B-9074-B94D522370C5}"/>
              </a:ext>
            </a:extLst>
          </p:cNvPr>
          <p:cNvSpPr txBox="1">
            <a:spLocks noChangeArrowheads="1"/>
          </p:cNvSpPr>
          <p:nvPr/>
        </p:nvSpPr>
        <p:spPr bwMode="auto">
          <a:xfrm>
            <a:off x="304800" y="3048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a:solidFill>
                  <a:srgbClr val="FFFF00"/>
                </a:solidFill>
                <a:latin typeface="Garamond" panose="02020404030301010803" pitchFamily="18" charset="0"/>
              </a:rPr>
              <a:t>Nature creates order, but not information</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5">
            <a:extLst>
              <a:ext uri="{FF2B5EF4-FFF2-40B4-BE49-F238E27FC236}">
                <a16:creationId xmlns:a16="http://schemas.microsoft.com/office/drawing/2014/main" id="{556D0AD0-0201-4654-A9C9-688A7E8B7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0"/>
            <a:ext cx="42021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7" name="Text Box 6">
            <a:extLst>
              <a:ext uri="{FF2B5EF4-FFF2-40B4-BE49-F238E27FC236}">
                <a16:creationId xmlns:a16="http://schemas.microsoft.com/office/drawing/2014/main" id="{3588CC07-93B0-4EEA-A252-3984D8452EE0}"/>
              </a:ext>
            </a:extLst>
          </p:cNvPr>
          <p:cNvSpPr txBox="1">
            <a:spLocks noChangeArrowheads="1"/>
          </p:cNvSpPr>
          <p:nvPr/>
        </p:nvSpPr>
        <p:spPr bwMode="auto">
          <a:xfrm>
            <a:off x="5410200" y="1066800"/>
            <a:ext cx="27432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FFFF00"/>
                </a:solidFill>
                <a:latin typeface="Garamond" panose="02020404030301010803" pitchFamily="18" charset="0"/>
              </a:rPr>
              <a:t>A House of Cards:  Order and Information.</a:t>
            </a:r>
          </a:p>
          <a:p>
            <a:pPr eaLnBrk="1" hangingPunct="1">
              <a:spcBef>
                <a:spcPct val="50000"/>
              </a:spcBef>
            </a:pPr>
            <a:endParaRPr lang="en-US" altLang="en-US" sz="2800" b="1">
              <a:solidFill>
                <a:srgbClr val="FFFF00"/>
              </a:solidFill>
              <a:latin typeface="Garamond" panose="02020404030301010803" pitchFamily="18" charset="0"/>
            </a:endParaRPr>
          </a:p>
          <a:p>
            <a:pPr eaLnBrk="1" hangingPunct="1">
              <a:spcBef>
                <a:spcPct val="50000"/>
              </a:spcBef>
            </a:pPr>
            <a:r>
              <a:rPr lang="en-US" altLang="en-US" sz="2800" b="1">
                <a:solidFill>
                  <a:srgbClr val="FFFF00"/>
                </a:solidFill>
                <a:latin typeface="Garamond" panose="02020404030301010803" pitchFamily="18" charset="0"/>
              </a:rPr>
              <a:t>A much better analogy for living things.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6">
            <a:extLst>
              <a:ext uri="{FF2B5EF4-FFF2-40B4-BE49-F238E27FC236}">
                <a16:creationId xmlns:a16="http://schemas.microsoft.com/office/drawing/2014/main" id="{E3524150-3268-4DBF-8A47-24587E10A212}"/>
              </a:ext>
            </a:extLst>
          </p:cNvPr>
          <p:cNvSpPr txBox="1">
            <a:spLocks noChangeArrowheads="1"/>
          </p:cNvSpPr>
          <p:nvPr/>
        </p:nvSpPr>
        <p:spPr bwMode="auto">
          <a:xfrm>
            <a:off x="228600" y="4267200"/>
            <a:ext cx="8229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a:solidFill>
                  <a:srgbClr val="FFFF00"/>
                </a:solidFill>
              </a:rPr>
              <a:t>Is prayer simply chemicals moving around in the brain?  </a:t>
            </a:r>
          </a:p>
          <a:p>
            <a:pPr algn="ctr">
              <a:spcBef>
                <a:spcPct val="50000"/>
              </a:spcBef>
            </a:pPr>
            <a:endParaRPr lang="en-US" altLang="en-US" sz="2400">
              <a:solidFill>
                <a:srgbClr val="FFFF00"/>
              </a:solidFill>
            </a:endParaRPr>
          </a:p>
          <a:p>
            <a:pPr algn="ctr">
              <a:spcBef>
                <a:spcPct val="50000"/>
              </a:spcBef>
            </a:pPr>
            <a:r>
              <a:rPr lang="en-US" altLang="en-US" sz="2400">
                <a:solidFill>
                  <a:srgbClr val="FFFF00"/>
                </a:solidFill>
              </a:rPr>
              <a:t>If “God is love,” then is God just the firing of particular neurons?</a:t>
            </a:r>
          </a:p>
        </p:txBody>
      </p:sp>
      <p:pic>
        <p:nvPicPr>
          <p:cNvPr id="253955" name="Picture 8" descr="brain scan">
            <a:extLst>
              <a:ext uri="{FF2B5EF4-FFF2-40B4-BE49-F238E27FC236}">
                <a16:creationId xmlns:a16="http://schemas.microsoft.com/office/drawing/2014/main" id="{082EE79D-CCC2-4E59-A1E9-04C9001FA0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75438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a:extLst>
              <a:ext uri="{FF2B5EF4-FFF2-40B4-BE49-F238E27FC236}">
                <a16:creationId xmlns:a16="http://schemas.microsoft.com/office/drawing/2014/main" id="{DBC25914-0569-4F4F-B9BD-EDDEA930CEC9}"/>
              </a:ext>
            </a:extLst>
          </p:cNvPr>
          <p:cNvSpPr>
            <a:spLocks noGrp="1" noRot="1" noChangeArrowheads="1"/>
          </p:cNvSpPr>
          <p:nvPr>
            <p:ph type="title"/>
          </p:nvPr>
        </p:nvSpPr>
        <p:spPr>
          <a:xfrm>
            <a:off x="457200" y="274638"/>
            <a:ext cx="8229600" cy="792162"/>
          </a:xfrm>
        </p:spPr>
        <p:txBody>
          <a:bodyPr/>
          <a:lstStyle/>
          <a:p>
            <a:pPr eaLnBrk="1" hangingPunct="1">
              <a:defRPr/>
            </a:pPr>
            <a:r>
              <a:rPr lang="en-US" altLang="en-US" sz="3200"/>
              <a:t>What you see depends on your “world view.”</a:t>
            </a:r>
          </a:p>
        </p:txBody>
      </p:sp>
      <p:sp>
        <p:nvSpPr>
          <p:cNvPr id="580611" name="Rectangle 3">
            <a:extLst>
              <a:ext uri="{FF2B5EF4-FFF2-40B4-BE49-F238E27FC236}">
                <a16:creationId xmlns:a16="http://schemas.microsoft.com/office/drawing/2014/main" id="{45CABD67-72E2-4513-971D-E994C53F1118}"/>
              </a:ext>
            </a:extLst>
          </p:cNvPr>
          <p:cNvSpPr>
            <a:spLocks noGrp="1" noChangeArrowheads="1"/>
          </p:cNvSpPr>
          <p:nvPr>
            <p:ph type="body" idx="1"/>
          </p:nvPr>
        </p:nvSpPr>
        <p:spPr>
          <a:xfrm>
            <a:off x="457200" y="2438400"/>
            <a:ext cx="8229600" cy="3687763"/>
          </a:xfrm>
        </p:spPr>
        <p:txBody>
          <a:bodyPr/>
          <a:lstStyle/>
          <a:p>
            <a:pPr eaLnBrk="1" hangingPunct="1">
              <a:defRPr/>
            </a:pPr>
            <a:r>
              <a:rPr lang="en-US" altLang="en-US" sz="2400" b="1">
                <a:solidFill>
                  <a:srgbClr val="FFFF00"/>
                </a:solidFill>
              </a:rPr>
              <a:t>The Christian world view predicts that a human brain will be designed so that those made in God’s image can experience love, joy, anger, compassion, spirituality, jealousy, empathy, oneness and other feelings, some of which have an extremely dubious evolutionary advantage.</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4">
            <a:extLst>
              <a:ext uri="{FF2B5EF4-FFF2-40B4-BE49-F238E27FC236}">
                <a16:creationId xmlns:a16="http://schemas.microsoft.com/office/drawing/2014/main" id="{65D3C58B-E61D-4B2E-85F0-9FAA8E7F937F}"/>
              </a:ext>
            </a:extLst>
          </p:cNvPr>
          <p:cNvSpPr txBox="1">
            <a:spLocks noChangeArrowheads="1"/>
          </p:cNvSpPr>
          <p:nvPr/>
        </p:nvSpPr>
        <p:spPr bwMode="auto">
          <a:xfrm>
            <a:off x="685800" y="914400"/>
            <a:ext cx="762000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50000"/>
              </a:spcBef>
              <a:buClrTx/>
              <a:buSzTx/>
              <a:buFontTx/>
              <a:buNone/>
            </a:pPr>
            <a:r>
              <a:rPr lang="en-US" altLang="en-US" sz="2800">
                <a:solidFill>
                  <a:srgbClr val="FFFF00"/>
                </a:solidFill>
                <a:latin typeface="Lucida Sans" panose="020B0602030504020204" pitchFamily="34" charset="0"/>
              </a:rPr>
              <a:t>Conclusion:</a:t>
            </a:r>
          </a:p>
          <a:p>
            <a:pPr>
              <a:spcBef>
                <a:spcPct val="50000"/>
              </a:spcBef>
              <a:buClrTx/>
              <a:buSzTx/>
              <a:buFontTx/>
              <a:buNone/>
            </a:pPr>
            <a:endParaRPr lang="en-US" altLang="en-US" sz="2800">
              <a:solidFill>
                <a:srgbClr val="FFFF00"/>
              </a:solidFill>
              <a:latin typeface="Lucida Sans" panose="020B0602030504020204" pitchFamily="34" charset="0"/>
            </a:endParaRPr>
          </a:p>
          <a:p>
            <a:pPr>
              <a:spcBef>
                <a:spcPct val="50000"/>
              </a:spcBef>
              <a:buClrTx/>
              <a:buSzTx/>
              <a:buFontTx/>
              <a:buNone/>
            </a:pPr>
            <a:r>
              <a:rPr lang="en-US" altLang="en-US" sz="2800">
                <a:solidFill>
                  <a:srgbClr val="FFFF00"/>
                </a:solidFill>
                <a:latin typeface="Lucida Sans" panose="020B0602030504020204" pitchFamily="34" charset="0"/>
              </a:rPr>
              <a:t>“Since the creation of the world God’s invisible qualities—his eternal power and divine nature—have been clearly seen, being understood from what has been made, so that men are without excuse</a:t>
            </a:r>
            <a:r>
              <a:rPr lang="en-US" altLang="en-US" sz="2800" b="1">
                <a:solidFill>
                  <a:srgbClr val="FFFF00"/>
                </a:solidFill>
                <a:latin typeface="Lucida Sans" panose="020B0602030504020204" pitchFamily="34" charset="0"/>
              </a:rPr>
              <a:t>.</a:t>
            </a:r>
            <a:r>
              <a:rPr lang="en-US" altLang="en-US" sz="2800">
                <a:solidFill>
                  <a:srgbClr val="FFFF00"/>
                </a:solidFill>
                <a:latin typeface="Lucida Sans" panose="020B0602030504020204" pitchFamily="34" charset="0"/>
              </a:rPr>
              <a:t>”</a:t>
            </a:r>
          </a:p>
          <a:p>
            <a:pPr>
              <a:spcBef>
                <a:spcPct val="50000"/>
              </a:spcBef>
              <a:buClrTx/>
              <a:buSzTx/>
              <a:buFontTx/>
              <a:buNone/>
            </a:pPr>
            <a:r>
              <a:rPr lang="en-US" altLang="en-US" sz="2800">
                <a:solidFill>
                  <a:srgbClr val="FFFF00"/>
                </a:solidFill>
                <a:latin typeface="Lucida Sans" panose="020B0602030504020204" pitchFamily="34" charset="0"/>
              </a:rPr>
              <a:t>				Romans 1:20</a:t>
            </a:r>
          </a:p>
          <a:p>
            <a:pPr>
              <a:spcBef>
                <a:spcPct val="50000"/>
              </a:spcBef>
              <a:buClrTx/>
              <a:buSzTx/>
              <a:buFontTx/>
              <a:buNone/>
            </a:pPr>
            <a:r>
              <a:rPr lang="en-US" altLang="en-US" sz="2800">
                <a:solidFill>
                  <a:srgbClr val="FFFF00"/>
                </a:solidFill>
                <a:latin typeface="Lucida Sans" panose="020B0602030504020204" pitchFamily="34" charset="0"/>
              </a:rPr>
              <a:t>Did we “just happen?”</a:t>
            </a:r>
          </a:p>
          <a:p>
            <a:pPr>
              <a:spcBef>
                <a:spcPct val="50000"/>
              </a:spcBef>
              <a:buClrTx/>
              <a:buSzTx/>
              <a:buFontTx/>
              <a:buNone/>
            </a:pPr>
            <a:endParaRPr lang="en-US" altLang="en-US" sz="2800">
              <a:solidFill>
                <a:srgbClr val="FFFF00"/>
              </a:solidFill>
              <a:latin typeface="Lucida Sans" panose="020B0602030504020204" pitchFamily="34" charset="0"/>
            </a:endParaRP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CDB82601-0C7F-4DDD-A815-10E2F007F2C6}"/>
              </a:ext>
            </a:extLst>
          </p:cNvPr>
          <p:cNvSpPr>
            <a:spLocks noGrp="1" noRot="1" noChangeArrowheads="1"/>
          </p:cNvSpPr>
          <p:nvPr>
            <p:ph type="title"/>
          </p:nvPr>
        </p:nvSpPr>
        <p:spPr/>
        <p:txBody>
          <a:bodyPr/>
          <a:lstStyle/>
          <a:p>
            <a:pPr eaLnBrk="1" hangingPunct="1">
              <a:defRPr/>
            </a:pPr>
            <a:r>
              <a:rPr lang="en-US" altLang="en-US" sz="3600" b="0">
                <a:solidFill>
                  <a:schemeClr val="tx1"/>
                </a:solidFill>
                <a:latin typeface="Times New Roman" panose="02020603050405020304" pitchFamily="18" charset="0"/>
              </a:rPr>
              <a:t>Scientific</a:t>
            </a:r>
            <a:r>
              <a:rPr lang="en-US" altLang="en-US" sz="3600" b="0">
                <a:solidFill>
                  <a:srgbClr val="000000"/>
                </a:solidFill>
                <a:effectLst>
                  <a:outerShdw blurRad="38100" dist="38100" dir="2700000" algn="tl">
                    <a:srgbClr val="FFFFFF"/>
                  </a:outerShdw>
                </a:effectLst>
                <a:latin typeface="Times New Roman" panose="02020603050405020304" pitchFamily="18" charset="0"/>
              </a:rPr>
              <a:t> </a:t>
            </a:r>
            <a:r>
              <a:rPr lang="en-US" altLang="en-US" sz="3600" b="0">
                <a:solidFill>
                  <a:schemeClr val="tx1"/>
                </a:solidFill>
                <a:latin typeface="Times New Roman" panose="02020603050405020304" pitchFamily="18" charset="0"/>
              </a:rPr>
              <a:t>Materialism</a:t>
            </a:r>
            <a:endParaRPr lang="en-US" altLang="en-US" sz="2400">
              <a:solidFill>
                <a:schemeClr val="tx1"/>
              </a:solidFill>
              <a:latin typeface="Times New Roman" panose="02020603050405020304" pitchFamily="18" charset="0"/>
            </a:endParaRPr>
          </a:p>
        </p:txBody>
      </p:sp>
      <p:sp>
        <p:nvSpPr>
          <p:cNvPr id="484355" name="Rectangle 3">
            <a:extLst>
              <a:ext uri="{FF2B5EF4-FFF2-40B4-BE49-F238E27FC236}">
                <a16:creationId xmlns:a16="http://schemas.microsoft.com/office/drawing/2014/main" id="{753CD058-1C8C-4616-8191-4E3CE3F124B9}"/>
              </a:ext>
            </a:extLst>
          </p:cNvPr>
          <p:cNvSpPr>
            <a:spLocks noGrp="1" noChangeArrowheads="1"/>
          </p:cNvSpPr>
          <p:nvPr>
            <p:ph type="body" idx="1"/>
          </p:nvPr>
        </p:nvSpPr>
        <p:spPr/>
        <p:txBody>
          <a:bodyPr/>
          <a:lstStyle/>
          <a:p>
            <a:pPr eaLnBrk="1" hangingPunct="1">
              <a:defRPr/>
            </a:pPr>
            <a:r>
              <a:rPr lang="en-US" altLang="en-US">
                <a:latin typeface="Times New Roman" panose="02020603050405020304" pitchFamily="18" charset="0"/>
              </a:rPr>
              <a:t>Only that which can be observed and measured through the technique of </a:t>
            </a:r>
            <a:r>
              <a:rPr lang="en-US" altLang="en-US" u="sng">
                <a:latin typeface="Times New Roman" panose="02020603050405020304" pitchFamily="18" charset="0"/>
              </a:rPr>
              <a:t>Scientific Method</a:t>
            </a:r>
            <a:r>
              <a:rPr lang="en-US" altLang="en-US">
                <a:latin typeface="Times New Roman" panose="02020603050405020304" pitchFamily="18" charset="0"/>
              </a:rPr>
              <a:t> is real, and everything else is unreal.</a:t>
            </a:r>
            <a:r>
              <a:rPr lang="en-US" altLang="en-US" sz="2800">
                <a:latin typeface="Times New Roman" panose="02020603050405020304" pitchFamily="18" charset="0"/>
              </a:rPr>
              <a:t> </a:t>
            </a:r>
          </a:p>
          <a:p>
            <a:pPr eaLnBrk="1" hangingPunct="1">
              <a:defRPr/>
            </a:pPr>
            <a:endParaRPr lang="en-US" altLang="en-US" sz="2800">
              <a:latin typeface="Times New Roman" panose="02020603050405020304" pitchFamily="18" charset="0"/>
            </a:endParaRPr>
          </a:p>
          <a:p>
            <a:pPr eaLnBrk="1" hangingPunct="1">
              <a:defRPr/>
            </a:pPr>
            <a:endParaRPr lang="en-US" altLang="en-US">
              <a:latin typeface="Times New Roman" panose="02020603050405020304" pitchFamily="18" charset="0"/>
            </a:endParaRPr>
          </a:p>
          <a:p>
            <a:pPr eaLnBrk="1" hangingPunct="1">
              <a:defRPr/>
            </a:pPr>
            <a:endParaRPr lang="en-US" altLang="en-US" sz="280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a:extLst>
              <a:ext uri="{FF2B5EF4-FFF2-40B4-BE49-F238E27FC236}">
                <a16:creationId xmlns:a16="http://schemas.microsoft.com/office/drawing/2014/main" id="{78F920A1-620A-40BB-A3A3-B8AEAB8B0A66}"/>
              </a:ext>
            </a:extLst>
          </p:cNvPr>
          <p:cNvSpPr>
            <a:spLocks noGrp="1" noRot="1" noChangeArrowheads="1"/>
          </p:cNvSpPr>
          <p:nvPr>
            <p:ph type="title"/>
          </p:nvPr>
        </p:nvSpPr>
        <p:spPr/>
        <p:txBody>
          <a:bodyPr/>
          <a:lstStyle/>
          <a:p>
            <a:pPr eaLnBrk="1" hangingPunct="1">
              <a:defRPr/>
            </a:pPr>
            <a:r>
              <a:rPr lang="en-US" altLang="en-US" b="0"/>
              <a:t>Scientism</a:t>
            </a:r>
            <a:endParaRPr lang="en-US" altLang="en-US"/>
          </a:p>
        </p:txBody>
      </p:sp>
      <p:sp>
        <p:nvSpPr>
          <p:cNvPr id="480259" name="Rectangle 3">
            <a:extLst>
              <a:ext uri="{FF2B5EF4-FFF2-40B4-BE49-F238E27FC236}">
                <a16:creationId xmlns:a16="http://schemas.microsoft.com/office/drawing/2014/main" id="{49FD5737-D457-41A9-A494-C7C244B9BDBE}"/>
              </a:ext>
            </a:extLst>
          </p:cNvPr>
          <p:cNvSpPr>
            <a:spLocks noGrp="1" noChangeArrowheads="1"/>
          </p:cNvSpPr>
          <p:nvPr>
            <p:ph type="body" idx="1"/>
          </p:nvPr>
        </p:nvSpPr>
        <p:spPr/>
        <p:txBody>
          <a:bodyPr/>
          <a:lstStyle/>
          <a:p>
            <a:pPr eaLnBrk="1" hangingPunct="1">
              <a:defRPr/>
            </a:pPr>
            <a:r>
              <a:rPr lang="en-US" altLang="en-US" b="1">
                <a:solidFill>
                  <a:srgbClr val="FFFF00"/>
                </a:solidFill>
              </a:rPr>
              <a:t>Scientism is the acceptance of scientific theory and scientific methods as applicable in all fields of inquiry about the world, including morality, ethics, art, and religion</a:t>
            </a:r>
            <a:endParaRPr lang="en-US" altLang="en-US" sz="1600" b="1">
              <a:solidFill>
                <a:srgbClr val="FFFF00"/>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a:extLst>
              <a:ext uri="{FF2B5EF4-FFF2-40B4-BE49-F238E27FC236}">
                <a16:creationId xmlns:a16="http://schemas.microsoft.com/office/drawing/2014/main" id="{CA86AFA0-44E8-46FA-8CC3-D2B70F96BFC8}"/>
              </a:ext>
            </a:extLst>
          </p:cNvPr>
          <p:cNvSpPr>
            <a:spLocks noGrp="1" noRot="1" noChangeArrowheads="1"/>
          </p:cNvSpPr>
          <p:nvPr>
            <p:ph type="title"/>
          </p:nvPr>
        </p:nvSpPr>
        <p:spPr/>
        <p:txBody>
          <a:bodyPr/>
          <a:lstStyle/>
          <a:p>
            <a:pPr eaLnBrk="1" hangingPunct="1">
              <a:defRPr/>
            </a:pPr>
            <a:r>
              <a:rPr lang="en-US" altLang="en-US">
                <a:solidFill>
                  <a:schemeClr val="tx1"/>
                </a:solidFill>
              </a:rPr>
              <a:t>Materialism</a:t>
            </a:r>
          </a:p>
        </p:txBody>
      </p:sp>
      <p:sp>
        <p:nvSpPr>
          <p:cNvPr id="488451" name="Rectangle 3">
            <a:extLst>
              <a:ext uri="{FF2B5EF4-FFF2-40B4-BE49-F238E27FC236}">
                <a16:creationId xmlns:a16="http://schemas.microsoft.com/office/drawing/2014/main" id="{0B0FCDB4-1731-46CE-980A-2E6B2FDA214F}"/>
              </a:ext>
            </a:extLst>
          </p:cNvPr>
          <p:cNvSpPr>
            <a:spLocks noGrp="1" noChangeArrowheads="1"/>
          </p:cNvSpPr>
          <p:nvPr>
            <p:ph type="body" idx="1"/>
          </p:nvPr>
        </p:nvSpPr>
        <p:spPr/>
        <p:txBody>
          <a:bodyPr/>
          <a:lstStyle/>
          <a:p>
            <a:pPr eaLnBrk="1" hangingPunct="1">
              <a:lnSpc>
                <a:spcPct val="90000"/>
              </a:lnSpc>
              <a:defRPr/>
            </a:pPr>
            <a:r>
              <a:rPr lang="en-US" altLang="en-US" sz="3300">
                <a:latin typeface="Times New Roman" panose="02020603050405020304" pitchFamily="18" charset="0"/>
              </a:rPr>
              <a:t>“We exist as material beings in a material world, all of whose phenomena are the consequences of material relations among material entities." In a word, the public needs to accept materialism, which means that they must put God in the trash can of history where such myths belong.”</a:t>
            </a:r>
            <a:r>
              <a:rPr lang="en-US" altLang="en-US" sz="2300">
                <a:latin typeface="Times New Roman" panose="02020603050405020304" pitchFamily="18" charset="0"/>
              </a:rPr>
              <a:t> </a:t>
            </a:r>
          </a:p>
          <a:p>
            <a:pPr eaLnBrk="1" hangingPunct="1">
              <a:lnSpc>
                <a:spcPct val="90000"/>
              </a:lnSpc>
              <a:buFont typeface="Wingdings" panose="05000000000000000000" pitchFamily="2" charset="2"/>
              <a:buNone/>
              <a:defRPr/>
            </a:pPr>
            <a:r>
              <a:rPr lang="en-US" altLang="en-US" sz="3300"/>
              <a:t>    </a:t>
            </a:r>
            <a:r>
              <a:rPr lang="en-US" altLang="en-US" sz="2700" b="1">
                <a:latin typeface="Times New Roman" panose="02020603050405020304" pitchFamily="18" charset="0"/>
              </a:rPr>
              <a:t>Richard Lewontin</a:t>
            </a:r>
          </a:p>
          <a:p>
            <a:pPr eaLnBrk="1" hangingPunct="1">
              <a:lnSpc>
                <a:spcPct val="90000"/>
              </a:lnSpc>
              <a:buFont typeface="Wingdings" panose="05000000000000000000" pitchFamily="2" charset="2"/>
              <a:buNone/>
              <a:defRPr/>
            </a:pPr>
            <a:r>
              <a:rPr lang="en-US" altLang="en-US" sz="1800">
                <a:latin typeface="Times New Roman" panose="02020603050405020304" pitchFamily="18" charset="0"/>
              </a:rPr>
              <a:t>       Retrospective essay on Carl Sagan in the January 9, 1997 </a:t>
            </a:r>
            <a:r>
              <a:rPr lang="en-US" altLang="en-US" sz="1800" i="1">
                <a:latin typeface="Times New Roman" panose="02020603050405020304" pitchFamily="18" charset="0"/>
              </a:rPr>
              <a:t>New York Review of Books</a:t>
            </a:r>
            <a:r>
              <a:rPr lang="en-US" altLang="en-US" sz="1800">
                <a:latin typeface="Times New Roman" panose="02020603050405020304" pitchFamily="18" charset="0"/>
              </a:rPr>
              <a:t>,</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a:extLst>
              <a:ext uri="{FF2B5EF4-FFF2-40B4-BE49-F238E27FC236}">
                <a16:creationId xmlns:a16="http://schemas.microsoft.com/office/drawing/2014/main" id="{D8CB2298-9387-4B46-8566-1B484735FF0E}"/>
              </a:ext>
            </a:extLst>
          </p:cNvPr>
          <p:cNvSpPr>
            <a:spLocks noGrp="1" noChangeArrowheads="1"/>
          </p:cNvSpPr>
          <p:nvPr>
            <p:ph type="body" idx="1"/>
          </p:nvPr>
        </p:nvSpPr>
        <p:spPr>
          <a:xfrm>
            <a:off x="457200" y="685800"/>
            <a:ext cx="8229600" cy="6019800"/>
          </a:xfrm>
        </p:spPr>
        <p:txBody>
          <a:bodyPr/>
          <a:lstStyle/>
          <a:p>
            <a:pPr eaLnBrk="1" hangingPunct="1">
              <a:lnSpc>
                <a:spcPct val="90000"/>
              </a:lnSpc>
              <a:buFont typeface="Wingdings" panose="05000000000000000000" pitchFamily="2" charset="2"/>
              <a:buNone/>
              <a:defRPr/>
            </a:pPr>
            <a:r>
              <a:rPr lang="en-US" altLang="en-US" sz="3600" b="1">
                <a:solidFill>
                  <a:srgbClr val="FFFF00"/>
                </a:solidFill>
              </a:rPr>
              <a:t>If Materialism/Naturalism is right then:</a:t>
            </a:r>
          </a:p>
          <a:p>
            <a:pPr eaLnBrk="1" hangingPunct="1">
              <a:lnSpc>
                <a:spcPct val="90000"/>
              </a:lnSpc>
              <a:defRPr/>
            </a:pPr>
            <a:endParaRPr lang="en-US" altLang="en-US" sz="3600" b="1"/>
          </a:p>
          <a:p>
            <a:pPr eaLnBrk="1" hangingPunct="1">
              <a:lnSpc>
                <a:spcPct val="90000"/>
              </a:lnSpc>
              <a:defRPr/>
            </a:pPr>
            <a:r>
              <a:rPr lang="en-US" altLang="en-US" sz="2400" b="1"/>
              <a:t>“I” do not exist.  Consciousness is just random moving around of chemicals.</a:t>
            </a:r>
          </a:p>
          <a:p>
            <a:pPr eaLnBrk="1" hangingPunct="1">
              <a:lnSpc>
                <a:spcPct val="90000"/>
              </a:lnSpc>
              <a:defRPr/>
            </a:pPr>
            <a:endParaRPr lang="en-US" altLang="en-US" sz="2400" b="1"/>
          </a:p>
          <a:p>
            <a:pPr eaLnBrk="1" hangingPunct="1">
              <a:lnSpc>
                <a:spcPct val="90000"/>
              </a:lnSpc>
              <a:defRPr/>
            </a:pPr>
            <a:r>
              <a:rPr lang="en-US" altLang="en-US" sz="2400" b="1"/>
              <a:t>No soul, no spirit, no non-physical reality.</a:t>
            </a:r>
          </a:p>
          <a:p>
            <a:pPr eaLnBrk="1" hangingPunct="1">
              <a:lnSpc>
                <a:spcPct val="90000"/>
              </a:lnSpc>
              <a:defRPr/>
            </a:pPr>
            <a:endParaRPr lang="en-US" altLang="en-US" sz="2400" b="1"/>
          </a:p>
          <a:p>
            <a:pPr eaLnBrk="1" hangingPunct="1">
              <a:lnSpc>
                <a:spcPct val="90000"/>
              </a:lnSpc>
              <a:defRPr/>
            </a:pPr>
            <a:r>
              <a:rPr lang="en-US" altLang="en-US" sz="2400" b="1"/>
              <a:t>Belief in God is just a “meme”  the unfortunate accidental result of brain evolution.</a:t>
            </a:r>
          </a:p>
          <a:p>
            <a:pPr eaLnBrk="1" hangingPunct="1">
              <a:lnSpc>
                <a:spcPct val="90000"/>
              </a:lnSpc>
              <a:defRPr/>
            </a:pPr>
            <a:endParaRPr lang="en-US" altLang="en-US" sz="2400" b="1"/>
          </a:p>
          <a:p>
            <a:pPr eaLnBrk="1" hangingPunct="1">
              <a:lnSpc>
                <a:spcPct val="90000"/>
              </a:lnSpc>
              <a:defRPr/>
            </a:pPr>
            <a:r>
              <a:rPr lang="en-US" altLang="en-US" sz="2400" b="1"/>
              <a:t>Life has no value.  Human beings have no value.  What is value?</a:t>
            </a:r>
          </a:p>
          <a:p>
            <a:pPr eaLnBrk="1" hangingPunct="1">
              <a:lnSpc>
                <a:spcPct val="90000"/>
              </a:lnSpc>
              <a:defRPr/>
            </a:pPr>
            <a:endParaRPr lang="en-US" altLang="en-US" sz="2400" b="1"/>
          </a:p>
          <a:p>
            <a:pPr eaLnBrk="1" hangingPunct="1">
              <a:lnSpc>
                <a:spcPct val="90000"/>
              </a:lnSpc>
              <a:defRPr/>
            </a:pPr>
            <a:r>
              <a:rPr lang="en-US" altLang="en-US" sz="2400" b="1"/>
              <a:t>Love is chemicals moving around  (vs. God is love)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B67A0495-C577-4310-8186-BAE00EDBCBB9}"/>
              </a:ext>
            </a:extLst>
          </p:cNvPr>
          <p:cNvSpPr>
            <a:spLocks noGrp="1" noRot="1" noChangeArrowheads="1"/>
          </p:cNvSpPr>
          <p:nvPr>
            <p:ph type="title"/>
          </p:nvPr>
        </p:nvSpPr>
        <p:spPr/>
        <p:txBody>
          <a:bodyPr/>
          <a:lstStyle/>
          <a:p>
            <a:pPr eaLnBrk="1" hangingPunct="1">
              <a:defRPr/>
            </a:pPr>
            <a:r>
              <a:rPr lang="en-US" altLang="en-US" dirty="0">
                <a:solidFill>
                  <a:schemeClr val="tx1"/>
                </a:solidFill>
              </a:rPr>
              <a:t>Basic Assumptions of Science</a:t>
            </a:r>
            <a:br>
              <a:rPr lang="en-US" altLang="en-US" sz="2400" dirty="0">
                <a:solidFill>
                  <a:srgbClr val="400040"/>
                </a:solidFill>
              </a:rPr>
            </a:br>
            <a:endParaRPr lang="en-US" altLang="en-US" sz="2400" dirty="0">
              <a:solidFill>
                <a:srgbClr val="400040"/>
              </a:solidFill>
            </a:endParaRPr>
          </a:p>
        </p:txBody>
      </p:sp>
      <p:sp>
        <p:nvSpPr>
          <p:cNvPr id="119811" name="Rectangle 3">
            <a:extLst>
              <a:ext uri="{FF2B5EF4-FFF2-40B4-BE49-F238E27FC236}">
                <a16:creationId xmlns:a16="http://schemas.microsoft.com/office/drawing/2014/main" id="{A50B9BBB-D691-4BD9-B6EC-3C07E937D789}"/>
              </a:ext>
            </a:extLst>
          </p:cNvPr>
          <p:cNvSpPr>
            <a:spLocks noGrp="1" noChangeArrowheads="1"/>
          </p:cNvSpPr>
          <p:nvPr>
            <p:ph type="body" idx="1"/>
          </p:nvPr>
        </p:nvSpPr>
        <p:spPr>
          <a:xfrm>
            <a:off x="381000" y="1828800"/>
            <a:ext cx="8305800" cy="4297363"/>
          </a:xfrm>
        </p:spPr>
        <p:txBody>
          <a:bodyPr/>
          <a:lstStyle/>
          <a:p>
            <a:pPr eaLnBrk="1" hangingPunct="1">
              <a:lnSpc>
                <a:spcPct val="90000"/>
              </a:lnSpc>
              <a:defRPr/>
            </a:pPr>
            <a:r>
              <a:rPr lang="en-US" altLang="en-US" sz="2800" b="1" dirty="0"/>
              <a:t>Assumptions are accepted without proof 	</a:t>
            </a:r>
          </a:p>
          <a:p>
            <a:pPr eaLnBrk="1" hangingPunct="1">
              <a:lnSpc>
                <a:spcPct val="90000"/>
              </a:lnSpc>
              <a:buFont typeface="Wingdings" panose="05000000000000000000" pitchFamily="2" charset="2"/>
              <a:buNone/>
              <a:defRPr/>
            </a:pPr>
            <a:endParaRPr lang="en-US" altLang="en-US" sz="2800" b="1" dirty="0"/>
          </a:p>
          <a:p>
            <a:pPr eaLnBrk="1" hangingPunct="1">
              <a:lnSpc>
                <a:spcPct val="90000"/>
              </a:lnSpc>
              <a:defRPr/>
            </a:pPr>
            <a:r>
              <a:rPr lang="en-US" altLang="en-US" sz="2800" b="1" dirty="0"/>
              <a:t>Form the basis of all scientific thinking</a:t>
            </a:r>
          </a:p>
          <a:p>
            <a:pPr eaLnBrk="1" hangingPunct="1">
              <a:lnSpc>
                <a:spcPct val="90000"/>
              </a:lnSpc>
              <a:defRPr/>
            </a:pPr>
            <a:endParaRPr lang="en-US" altLang="en-US" sz="2800" b="1" dirty="0"/>
          </a:p>
          <a:p>
            <a:pPr eaLnBrk="1" hangingPunct="1">
              <a:lnSpc>
                <a:spcPct val="90000"/>
              </a:lnSpc>
              <a:defRPr/>
            </a:pPr>
            <a:r>
              <a:rPr lang="en-US" altLang="en-US" sz="2800" b="1" dirty="0"/>
              <a:t>In other words, the basic assumptions of science are accepted </a:t>
            </a:r>
            <a:r>
              <a:rPr lang="en-US" altLang="en-US" sz="2800" b="1" dirty="0">
                <a:solidFill>
                  <a:srgbClr val="66FF33"/>
                </a:solidFill>
              </a:rPr>
              <a:t>on faith</a:t>
            </a:r>
            <a:r>
              <a:rPr lang="en-US" altLang="en-US" sz="2800" b="1" dirty="0"/>
              <a:t>.  </a:t>
            </a:r>
          </a:p>
          <a:p>
            <a:pPr eaLnBrk="1" hangingPunct="1">
              <a:lnSpc>
                <a:spcPct val="90000"/>
              </a:lnSpc>
              <a:defRPr/>
            </a:pPr>
            <a:endParaRPr lang="en-US" altLang="en-US" sz="2000"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a:extLst>
              <a:ext uri="{FF2B5EF4-FFF2-40B4-BE49-F238E27FC236}">
                <a16:creationId xmlns:a16="http://schemas.microsoft.com/office/drawing/2014/main" id="{07F59075-9140-4177-A285-5FE2EA5BF605}"/>
              </a:ext>
            </a:extLst>
          </p:cNvPr>
          <p:cNvSpPr>
            <a:spLocks noGrp="1" noRot="1" noChangeArrowheads="1"/>
          </p:cNvSpPr>
          <p:nvPr>
            <p:ph type="title"/>
          </p:nvPr>
        </p:nvSpPr>
        <p:spPr/>
        <p:txBody>
          <a:bodyPr/>
          <a:lstStyle/>
          <a:p>
            <a:pPr eaLnBrk="1" hangingPunct="1">
              <a:defRPr/>
            </a:pPr>
            <a:r>
              <a:rPr lang="en-US" altLang="en-US" sz="2800"/>
              <a:t>A Response to Naturalism/Materialism/Scientism</a:t>
            </a:r>
          </a:p>
        </p:txBody>
      </p:sp>
      <p:sp>
        <p:nvSpPr>
          <p:cNvPr id="482307" name="Rectangle 3">
            <a:extLst>
              <a:ext uri="{FF2B5EF4-FFF2-40B4-BE49-F238E27FC236}">
                <a16:creationId xmlns:a16="http://schemas.microsoft.com/office/drawing/2014/main" id="{D018492D-BD11-434F-AD38-66116D297279}"/>
              </a:ext>
            </a:extLst>
          </p:cNvPr>
          <p:cNvSpPr>
            <a:spLocks noGrp="1" noChangeArrowheads="1"/>
          </p:cNvSpPr>
          <p:nvPr>
            <p:ph type="body" idx="1"/>
          </p:nvPr>
        </p:nvSpPr>
        <p:spPr>
          <a:xfrm>
            <a:off x="457200" y="1981200"/>
            <a:ext cx="8229600" cy="4144963"/>
          </a:xfrm>
        </p:spPr>
        <p:txBody>
          <a:bodyPr/>
          <a:lstStyle/>
          <a:p>
            <a:pPr eaLnBrk="1" hangingPunct="1">
              <a:defRPr/>
            </a:pPr>
            <a:r>
              <a:rPr lang="en-US" altLang="en-US" sz="2800" b="1"/>
              <a:t>It is a faith/religious belief based on circular reasoning.</a:t>
            </a:r>
          </a:p>
          <a:p>
            <a:pPr eaLnBrk="1" hangingPunct="1">
              <a:defRPr/>
            </a:pPr>
            <a:endParaRPr lang="en-US" altLang="en-US" sz="2800" b="1"/>
          </a:p>
          <a:p>
            <a:pPr eaLnBrk="1" hangingPunct="1">
              <a:defRPr/>
            </a:pPr>
            <a:r>
              <a:rPr lang="en-US" altLang="en-US" sz="2800" b="1"/>
              <a:t>It is patently and demonstrably false.</a:t>
            </a:r>
          </a:p>
          <a:p>
            <a:pPr eaLnBrk="1" hangingPunct="1">
              <a:defRPr/>
            </a:pPr>
            <a:endParaRPr lang="en-US" altLang="en-US" sz="2800" b="1"/>
          </a:p>
          <a:p>
            <a:pPr eaLnBrk="1" hangingPunct="1">
              <a:defRPr/>
            </a:pPr>
            <a:r>
              <a:rPr lang="en-US" altLang="en-US" sz="2800" b="1"/>
              <a:t>It is dangerous.  It is very bad philosophy.</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a:extLst>
              <a:ext uri="{FF2B5EF4-FFF2-40B4-BE49-F238E27FC236}">
                <a16:creationId xmlns:a16="http://schemas.microsoft.com/office/drawing/2014/main" id="{3E5820BA-80D0-43BF-AB0F-9B5EF6416073}"/>
              </a:ext>
            </a:extLst>
          </p:cNvPr>
          <p:cNvSpPr>
            <a:spLocks noGrp="1" noRot="1" noChangeArrowheads="1"/>
          </p:cNvSpPr>
          <p:nvPr>
            <p:ph type="title"/>
          </p:nvPr>
        </p:nvSpPr>
        <p:spPr>
          <a:xfrm>
            <a:off x="457200" y="274638"/>
            <a:ext cx="8229600" cy="1020762"/>
          </a:xfrm>
        </p:spPr>
        <p:txBody>
          <a:bodyPr/>
          <a:lstStyle/>
          <a:p>
            <a:pPr eaLnBrk="1" hangingPunct="1">
              <a:defRPr/>
            </a:pPr>
            <a:r>
              <a:rPr lang="en-US" altLang="en-US" sz="3200"/>
              <a:t>Circular Reasoning</a:t>
            </a:r>
          </a:p>
        </p:txBody>
      </p:sp>
      <p:sp>
        <p:nvSpPr>
          <p:cNvPr id="490499" name="Rectangle 3">
            <a:extLst>
              <a:ext uri="{FF2B5EF4-FFF2-40B4-BE49-F238E27FC236}">
                <a16:creationId xmlns:a16="http://schemas.microsoft.com/office/drawing/2014/main" id="{09FAA36F-8E62-4DB1-8E00-AD60567B073E}"/>
              </a:ext>
            </a:extLst>
          </p:cNvPr>
          <p:cNvSpPr>
            <a:spLocks noGrp="1" noChangeArrowheads="1"/>
          </p:cNvSpPr>
          <p:nvPr>
            <p:ph type="body" idx="1"/>
          </p:nvPr>
        </p:nvSpPr>
        <p:spPr>
          <a:xfrm>
            <a:off x="457200" y="1600200"/>
            <a:ext cx="8229600" cy="5029200"/>
          </a:xfrm>
        </p:spPr>
        <p:txBody>
          <a:bodyPr/>
          <a:lstStyle/>
          <a:p>
            <a:pPr marL="457200" indent="-457200" eaLnBrk="1" hangingPunct="1">
              <a:lnSpc>
                <a:spcPct val="90000"/>
              </a:lnSpc>
              <a:buFont typeface="Wingdings" panose="05000000000000000000" pitchFamily="2" charset="2"/>
              <a:buNone/>
              <a:defRPr/>
            </a:pPr>
            <a:r>
              <a:rPr lang="en-US" altLang="en-US" sz="2800" b="1" dirty="0">
                <a:solidFill>
                  <a:srgbClr val="FFFF00"/>
                </a:solidFill>
              </a:rPr>
              <a:t>Unprovable assumptions of science:</a:t>
            </a:r>
          </a:p>
          <a:p>
            <a:pPr marL="457200" indent="-457200" eaLnBrk="1" hangingPunct="1">
              <a:lnSpc>
                <a:spcPct val="90000"/>
              </a:lnSpc>
              <a:buFont typeface="Wingdings" panose="05000000000000000000" pitchFamily="2" charset="2"/>
              <a:buNone/>
              <a:defRPr/>
            </a:pPr>
            <a:endParaRPr lang="en-US" altLang="en-US" sz="800" b="1" dirty="0">
              <a:solidFill>
                <a:srgbClr val="FFFF00"/>
              </a:solidFill>
            </a:endParaRPr>
          </a:p>
          <a:p>
            <a:pPr marL="457200" indent="-457200" eaLnBrk="1" hangingPunct="1">
              <a:lnSpc>
                <a:spcPct val="90000"/>
              </a:lnSpc>
              <a:buFont typeface="Wingdings" panose="05000000000000000000" pitchFamily="2" charset="2"/>
              <a:buNone/>
              <a:defRPr/>
            </a:pPr>
            <a:r>
              <a:rPr lang="en-US" altLang="en-US" sz="2800" b="1" dirty="0">
                <a:solidFill>
                  <a:srgbClr val="FFFF00"/>
                </a:solidFill>
              </a:rPr>
              <a:t>There exist universal and inviolable natural laws.</a:t>
            </a:r>
          </a:p>
          <a:p>
            <a:pPr marL="457200" indent="-457200" eaLnBrk="1" hangingPunct="1">
              <a:lnSpc>
                <a:spcPct val="90000"/>
              </a:lnSpc>
              <a:buFont typeface="Wingdings" panose="05000000000000000000" pitchFamily="2" charset="2"/>
              <a:buNone/>
              <a:defRPr/>
            </a:pPr>
            <a:endParaRPr lang="en-US" altLang="en-US" sz="800" b="1" dirty="0">
              <a:solidFill>
                <a:srgbClr val="FFFF00"/>
              </a:solidFill>
            </a:endParaRPr>
          </a:p>
          <a:p>
            <a:pPr marL="457200" indent="-457200" eaLnBrk="1" hangingPunct="1">
              <a:lnSpc>
                <a:spcPct val="90000"/>
              </a:lnSpc>
              <a:buFont typeface="Wingdings" panose="05000000000000000000" pitchFamily="2" charset="2"/>
              <a:buNone/>
              <a:defRPr/>
            </a:pPr>
            <a:r>
              <a:rPr lang="en-US" altLang="en-US" sz="2800" b="1" dirty="0">
                <a:solidFill>
                  <a:srgbClr val="FFFF00"/>
                </a:solidFill>
              </a:rPr>
              <a:t>The universe is observable and understandable. </a:t>
            </a:r>
          </a:p>
          <a:p>
            <a:pPr marL="457200" indent="-457200" eaLnBrk="1" hangingPunct="1">
              <a:lnSpc>
                <a:spcPct val="90000"/>
              </a:lnSpc>
              <a:buFont typeface="Wingdings" panose="05000000000000000000" pitchFamily="2" charset="2"/>
              <a:buNone/>
              <a:defRPr/>
            </a:pPr>
            <a:endParaRPr lang="en-US" altLang="en-US" sz="800" b="1" dirty="0">
              <a:solidFill>
                <a:srgbClr val="FFFF00"/>
              </a:solidFill>
            </a:endParaRPr>
          </a:p>
          <a:p>
            <a:pPr marL="457200" indent="-457200" eaLnBrk="1" hangingPunct="1">
              <a:lnSpc>
                <a:spcPct val="90000"/>
              </a:lnSpc>
              <a:buFont typeface="Wingdings" panose="05000000000000000000" pitchFamily="2" charset="2"/>
              <a:buNone/>
              <a:defRPr/>
            </a:pPr>
            <a:r>
              <a:rPr lang="en-US" altLang="en-US" sz="2800" b="1" dirty="0">
                <a:solidFill>
                  <a:srgbClr val="FFFF00"/>
                </a:solidFill>
              </a:rPr>
              <a:t>The universe is governed by mathematically precise</a:t>
            </a:r>
          </a:p>
          <a:p>
            <a:pPr marL="457200" indent="-457200" eaLnBrk="1" hangingPunct="1">
              <a:lnSpc>
                <a:spcPct val="90000"/>
              </a:lnSpc>
              <a:buFont typeface="Wingdings" panose="05000000000000000000" pitchFamily="2" charset="2"/>
              <a:buNone/>
              <a:defRPr/>
            </a:pPr>
            <a:r>
              <a:rPr lang="en-US" altLang="en-US" sz="2800" b="1" dirty="0">
                <a:solidFill>
                  <a:srgbClr val="FFFF00"/>
                </a:solidFill>
              </a:rPr>
              <a:t>laws.</a:t>
            </a:r>
          </a:p>
          <a:p>
            <a:pPr marL="457200" indent="-457200" eaLnBrk="1" hangingPunct="1">
              <a:lnSpc>
                <a:spcPct val="90000"/>
              </a:lnSpc>
              <a:buFont typeface="Wingdings" panose="05000000000000000000" pitchFamily="2" charset="2"/>
              <a:buNone/>
              <a:defRPr/>
            </a:pPr>
            <a:endParaRPr lang="en-US" altLang="en-US" sz="800" b="1" dirty="0">
              <a:solidFill>
                <a:srgbClr val="FFFF00"/>
              </a:solidFill>
            </a:endParaRPr>
          </a:p>
          <a:p>
            <a:pPr marL="457200" indent="-457200" eaLnBrk="1" hangingPunct="1">
              <a:lnSpc>
                <a:spcPct val="90000"/>
              </a:lnSpc>
              <a:buFont typeface="Wingdings" panose="05000000000000000000" pitchFamily="2" charset="2"/>
              <a:buNone/>
              <a:defRPr/>
            </a:pPr>
            <a:r>
              <a:rPr lang="en-US" altLang="en-US" sz="2800" b="1" dirty="0">
                <a:solidFill>
                  <a:srgbClr val="FFFF00"/>
                </a:solidFill>
              </a:rPr>
              <a:t>None of these assumptions can be proved by experiment.  In a sense, science is not scientific</a:t>
            </a:r>
            <a:r>
              <a:rPr lang="en-US" altLang="en-US" sz="2300" b="1" dirty="0">
                <a:solidFill>
                  <a:srgbClr val="FFFF00"/>
                </a:solidFill>
              </a:rPr>
              <a:t>.</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a:extLst>
              <a:ext uri="{FF2B5EF4-FFF2-40B4-BE49-F238E27FC236}">
                <a16:creationId xmlns:a16="http://schemas.microsoft.com/office/drawing/2014/main" id="{A9660355-1E7C-4C4E-8851-4FD1325B5659}"/>
              </a:ext>
            </a:extLst>
          </p:cNvPr>
          <p:cNvSpPr>
            <a:spLocks noGrp="1" noRot="1" noChangeArrowheads="1"/>
          </p:cNvSpPr>
          <p:nvPr>
            <p:ph type="title"/>
          </p:nvPr>
        </p:nvSpPr>
        <p:spPr/>
        <p:txBody>
          <a:bodyPr/>
          <a:lstStyle/>
          <a:p>
            <a:pPr eaLnBrk="1" hangingPunct="1">
              <a:defRPr/>
            </a:pPr>
            <a:r>
              <a:rPr lang="en-US" altLang="en-US" sz="2800"/>
              <a:t>A recent BBC broadcast forum:</a:t>
            </a:r>
          </a:p>
        </p:txBody>
      </p:sp>
      <p:sp>
        <p:nvSpPr>
          <p:cNvPr id="582659" name="Rectangle 3">
            <a:extLst>
              <a:ext uri="{FF2B5EF4-FFF2-40B4-BE49-F238E27FC236}">
                <a16:creationId xmlns:a16="http://schemas.microsoft.com/office/drawing/2014/main" id="{94AC4FAF-CF36-487E-B910-6EB8B97802D2}"/>
              </a:ext>
            </a:extLst>
          </p:cNvPr>
          <p:cNvSpPr>
            <a:spLocks noGrp="1" noChangeArrowheads="1"/>
          </p:cNvSpPr>
          <p:nvPr>
            <p:ph type="body" idx="1"/>
          </p:nvPr>
        </p:nvSpPr>
        <p:spPr>
          <a:xfrm>
            <a:off x="457200" y="1600200"/>
            <a:ext cx="8229600" cy="4953000"/>
          </a:xfrm>
        </p:spPr>
        <p:txBody>
          <a:bodyPr/>
          <a:lstStyle/>
          <a:p>
            <a:pPr eaLnBrk="1" hangingPunct="1">
              <a:defRPr/>
            </a:pPr>
            <a:r>
              <a:rPr lang="en-US" altLang="en-US" sz="2400" b="1"/>
              <a:t>Questioner:  How do you know that physical reality is all there is: that there is no God?</a:t>
            </a:r>
          </a:p>
          <a:p>
            <a:pPr eaLnBrk="1" hangingPunct="1">
              <a:defRPr/>
            </a:pPr>
            <a:endParaRPr lang="en-US" altLang="en-US" sz="2400" b="1"/>
          </a:p>
          <a:p>
            <a:pPr eaLnBrk="1" hangingPunct="1">
              <a:defRPr/>
            </a:pPr>
            <a:r>
              <a:rPr lang="en-US" altLang="en-US" sz="2400" b="1"/>
              <a:t>Response of a vehement materialist (after much prodding):   I simply believe it to be true.</a:t>
            </a:r>
          </a:p>
          <a:p>
            <a:pPr eaLnBrk="1" hangingPunct="1">
              <a:defRPr/>
            </a:pPr>
            <a:endParaRPr lang="en-US" altLang="en-US" sz="2400" b="1"/>
          </a:p>
          <a:p>
            <a:pPr eaLnBrk="1" hangingPunct="1">
              <a:defRPr/>
            </a:pPr>
            <a:r>
              <a:rPr lang="en-US" altLang="en-US" sz="2400" b="1"/>
              <a:t>Questioner:  Well, now we at least have it out on the table!</a:t>
            </a:r>
          </a:p>
          <a:p>
            <a:pPr eaLnBrk="1" hangingPunct="1">
              <a:defRPr/>
            </a:pPr>
            <a:endParaRPr lang="en-US" altLang="en-US" sz="2400" b="1"/>
          </a:p>
          <a:p>
            <a:pPr eaLnBrk="1" hangingPunct="1">
              <a:defRPr/>
            </a:pPr>
            <a:r>
              <a:rPr lang="en-US" altLang="en-US" sz="2400" b="1"/>
              <a:t>In other words, the strongest argument I have that physical reality is “all there is” is that I believe physical reality is “all there is.”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63B8E058-B104-461B-AD2D-752A88F178C5}"/>
              </a:ext>
            </a:extLst>
          </p:cNvPr>
          <p:cNvSpPr>
            <a:spLocks noGrp="1" noRot="1" noChangeArrowheads="1"/>
          </p:cNvSpPr>
          <p:nvPr>
            <p:ph type="title"/>
          </p:nvPr>
        </p:nvSpPr>
        <p:spPr/>
        <p:txBody>
          <a:bodyPr/>
          <a:lstStyle/>
          <a:p>
            <a:pPr eaLnBrk="1" hangingPunct="1">
              <a:defRPr/>
            </a:pPr>
            <a:r>
              <a:rPr lang="en-US" altLang="en-US" sz="3200"/>
              <a:t>Materialism is Patently False Because….</a:t>
            </a:r>
          </a:p>
        </p:txBody>
      </p:sp>
      <p:sp>
        <p:nvSpPr>
          <p:cNvPr id="502787" name="Rectangle 3">
            <a:extLst>
              <a:ext uri="{FF2B5EF4-FFF2-40B4-BE49-F238E27FC236}">
                <a16:creationId xmlns:a16="http://schemas.microsoft.com/office/drawing/2014/main" id="{52FF4836-10C6-4D92-80A3-4F85A30B2373}"/>
              </a:ext>
            </a:extLst>
          </p:cNvPr>
          <p:cNvSpPr>
            <a:spLocks noGrp="1" noChangeArrowheads="1"/>
          </p:cNvSpPr>
          <p:nvPr>
            <p:ph type="body" idx="1"/>
          </p:nvPr>
        </p:nvSpPr>
        <p:spPr>
          <a:xfrm>
            <a:off x="457200" y="1600200"/>
            <a:ext cx="8229600" cy="4876800"/>
          </a:xfrm>
        </p:spPr>
        <p:txBody>
          <a:bodyPr/>
          <a:lstStyle/>
          <a:p>
            <a:pPr marL="0" indent="0" eaLnBrk="1" hangingPunct="1">
              <a:buNone/>
              <a:defRPr/>
            </a:pPr>
            <a:r>
              <a:rPr lang="en-US" altLang="en-US" sz="2800" b="1" dirty="0"/>
              <a:t>The universe was created.</a:t>
            </a:r>
          </a:p>
          <a:p>
            <a:pPr marL="0" indent="0" eaLnBrk="1" hangingPunct="1">
              <a:buNone/>
              <a:defRPr/>
            </a:pPr>
            <a:endParaRPr lang="en-US" altLang="en-US" sz="800" b="1" dirty="0"/>
          </a:p>
          <a:p>
            <a:pPr marL="0" indent="0" eaLnBrk="1" hangingPunct="1">
              <a:buNone/>
              <a:defRPr/>
            </a:pPr>
            <a:r>
              <a:rPr lang="en-US" altLang="en-US" sz="2800" b="1" dirty="0"/>
              <a:t>Life was created.</a:t>
            </a:r>
          </a:p>
          <a:p>
            <a:pPr marL="0" indent="0" eaLnBrk="1" hangingPunct="1">
              <a:buNone/>
              <a:defRPr/>
            </a:pPr>
            <a:endParaRPr lang="en-US" altLang="en-US" sz="800" b="1" dirty="0"/>
          </a:p>
          <a:p>
            <a:pPr marL="0" indent="0" eaLnBrk="1" hangingPunct="1">
              <a:buNone/>
              <a:defRPr/>
            </a:pPr>
            <a:r>
              <a:rPr lang="en-US" altLang="en-US" sz="2800" b="1" dirty="0"/>
              <a:t>The Anthropic Principle.  The universe is ridiculously well fine-tuned for us to exist.</a:t>
            </a:r>
          </a:p>
          <a:p>
            <a:pPr marL="0" indent="0" eaLnBrk="1" hangingPunct="1">
              <a:buNone/>
              <a:defRPr/>
            </a:pPr>
            <a:endParaRPr lang="en-US" altLang="en-US" sz="800" b="1" dirty="0"/>
          </a:p>
          <a:p>
            <a:pPr marL="0" indent="0" eaLnBrk="1" hangingPunct="1">
              <a:buNone/>
              <a:defRPr/>
            </a:pPr>
            <a:r>
              <a:rPr lang="en-US" altLang="en-US" sz="2800" b="1" dirty="0"/>
              <a:t>Even the materialist believes in good and evil (for example, religion is evil)</a:t>
            </a:r>
          </a:p>
          <a:p>
            <a:pPr marL="0" indent="0" eaLnBrk="1" hangingPunct="1">
              <a:buNone/>
              <a:defRPr/>
            </a:pPr>
            <a:endParaRPr lang="en-US" altLang="en-US" sz="800" b="1" dirty="0"/>
          </a:p>
          <a:p>
            <a:pPr marL="0" indent="0" eaLnBrk="1" hangingPunct="1">
              <a:buNone/>
              <a:defRPr/>
            </a:pPr>
            <a:r>
              <a:rPr lang="en-US" altLang="en-US" sz="2800" b="1" dirty="0"/>
              <a:t>The Bible is inspired by God.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a:extLst>
              <a:ext uri="{FF2B5EF4-FFF2-40B4-BE49-F238E27FC236}">
                <a16:creationId xmlns:a16="http://schemas.microsoft.com/office/drawing/2014/main" id="{C1363D48-5B5A-4FCA-8312-5D22107C289C}"/>
              </a:ext>
            </a:extLst>
          </p:cNvPr>
          <p:cNvSpPr>
            <a:spLocks noGrp="1" noRot="1" noChangeArrowheads="1"/>
          </p:cNvSpPr>
          <p:nvPr>
            <p:ph type="title"/>
          </p:nvPr>
        </p:nvSpPr>
        <p:spPr>
          <a:xfrm>
            <a:off x="457200" y="274638"/>
            <a:ext cx="8229600" cy="944562"/>
          </a:xfrm>
        </p:spPr>
        <p:txBody>
          <a:bodyPr/>
          <a:lstStyle/>
          <a:p>
            <a:pPr eaLnBrk="1" hangingPunct="1">
              <a:defRPr/>
            </a:pPr>
            <a:r>
              <a:rPr lang="en-US" altLang="en-US" sz="2800"/>
              <a:t>If the Materialist is right, then…</a:t>
            </a:r>
          </a:p>
        </p:txBody>
      </p:sp>
      <p:sp>
        <p:nvSpPr>
          <p:cNvPr id="494595" name="Rectangle 3">
            <a:extLst>
              <a:ext uri="{FF2B5EF4-FFF2-40B4-BE49-F238E27FC236}">
                <a16:creationId xmlns:a16="http://schemas.microsoft.com/office/drawing/2014/main" id="{E800F3BD-17EA-46F4-9C62-CB77145483A5}"/>
              </a:ext>
            </a:extLst>
          </p:cNvPr>
          <p:cNvSpPr>
            <a:spLocks noGrp="1" noChangeArrowheads="1"/>
          </p:cNvSpPr>
          <p:nvPr>
            <p:ph type="body" idx="1"/>
          </p:nvPr>
        </p:nvSpPr>
        <p:spPr/>
        <p:txBody>
          <a:bodyPr/>
          <a:lstStyle/>
          <a:p>
            <a:pPr eaLnBrk="1" hangingPunct="1">
              <a:lnSpc>
                <a:spcPct val="80000"/>
              </a:lnSpc>
              <a:defRPr/>
            </a:pPr>
            <a:r>
              <a:rPr lang="en-US" altLang="en-US" sz="2800" b="1"/>
              <a:t>Religious thought is absolute nonsense.  Prayer is chemical moving around in your brain.</a:t>
            </a:r>
          </a:p>
          <a:p>
            <a:pPr eaLnBrk="1" hangingPunct="1">
              <a:lnSpc>
                <a:spcPct val="80000"/>
              </a:lnSpc>
              <a:defRPr/>
            </a:pPr>
            <a:endParaRPr lang="en-US" altLang="en-US" sz="2800" b="1"/>
          </a:p>
          <a:p>
            <a:pPr eaLnBrk="1" hangingPunct="1">
              <a:lnSpc>
                <a:spcPct val="80000"/>
              </a:lnSpc>
              <a:defRPr/>
            </a:pPr>
            <a:r>
              <a:rPr lang="en-US" altLang="en-US" sz="2800" b="1"/>
              <a:t>Art, Literature, Music have no intrinsic value.</a:t>
            </a:r>
          </a:p>
          <a:p>
            <a:pPr eaLnBrk="1" hangingPunct="1">
              <a:lnSpc>
                <a:spcPct val="80000"/>
              </a:lnSpc>
              <a:defRPr/>
            </a:pPr>
            <a:endParaRPr lang="en-US" altLang="en-US" sz="2800" b="1"/>
          </a:p>
          <a:p>
            <a:pPr eaLnBrk="1" hangingPunct="1">
              <a:lnSpc>
                <a:spcPct val="80000"/>
              </a:lnSpc>
              <a:defRPr/>
            </a:pPr>
            <a:r>
              <a:rPr lang="en-US" altLang="en-US" sz="2800" b="1"/>
              <a:t>Justice is a meaningless word.</a:t>
            </a:r>
          </a:p>
          <a:p>
            <a:pPr eaLnBrk="1" hangingPunct="1">
              <a:lnSpc>
                <a:spcPct val="80000"/>
              </a:lnSpc>
              <a:defRPr/>
            </a:pPr>
            <a:endParaRPr lang="en-US" altLang="en-US" sz="2800" b="1"/>
          </a:p>
          <a:p>
            <a:pPr eaLnBrk="1" hangingPunct="1">
              <a:lnSpc>
                <a:spcPct val="80000"/>
              </a:lnSpc>
              <a:defRPr/>
            </a:pPr>
            <a:r>
              <a:rPr lang="en-US" altLang="en-US" sz="2800" b="1"/>
              <a:t>Human rights have no basis.</a:t>
            </a:r>
          </a:p>
          <a:p>
            <a:pPr eaLnBrk="1" hangingPunct="1">
              <a:lnSpc>
                <a:spcPct val="80000"/>
              </a:lnSpc>
              <a:defRPr/>
            </a:pPr>
            <a:endParaRPr lang="en-US" altLang="en-US" sz="2800" b="1"/>
          </a:p>
          <a:p>
            <a:pPr eaLnBrk="1" hangingPunct="1">
              <a:lnSpc>
                <a:spcPct val="80000"/>
              </a:lnSpc>
              <a:defRPr/>
            </a:pPr>
            <a:r>
              <a:rPr lang="en-US" altLang="en-US" sz="2800" b="1"/>
              <a:t>Etc….</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a:extLst>
              <a:ext uri="{FF2B5EF4-FFF2-40B4-BE49-F238E27FC236}">
                <a16:creationId xmlns:a16="http://schemas.microsoft.com/office/drawing/2014/main" id="{086F4923-6DE2-492B-94BB-768E4F34FEE4}"/>
              </a:ext>
            </a:extLst>
          </p:cNvPr>
          <p:cNvSpPr>
            <a:spLocks noGrp="1" noRot="1" noChangeArrowheads="1"/>
          </p:cNvSpPr>
          <p:nvPr>
            <p:ph type="title"/>
          </p:nvPr>
        </p:nvSpPr>
        <p:spPr>
          <a:xfrm>
            <a:off x="457200" y="322263"/>
            <a:ext cx="8077200" cy="912812"/>
          </a:xfrm>
        </p:spPr>
        <p:txBody>
          <a:bodyPr/>
          <a:lstStyle/>
          <a:p>
            <a:pPr eaLnBrk="1" hangingPunct="1">
              <a:defRPr/>
            </a:pPr>
            <a:r>
              <a:rPr lang="en-US" altLang="en-US" sz="2800"/>
              <a:t>Naturalism is a Dangerous (Evil?) Philosophy</a:t>
            </a:r>
          </a:p>
        </p:txBody>
      </p:sp>
      <p:sp>
        <p:nvSpPr>
          <p:cNvPr id="498691" name="Rectangle 3">
            <a:extLst>
              <a:ext uri="{FF2B5EF4-FFF2-40B4-BE49-F238E27FC236}">
                <a16:creationId xmlns:a16="http://schemas.microsoft.com/office/drawing/2014/main" id="{613D9AEE-5A5F-417E-9684-3396A127EFCB}"/>
              </a:ext>
            </a:extLst>
          </p:cNvPr>
          <p:cNvSpPr>
            <a:spLocks noGrp="1" noChangeArrowheads="1"/>
          </p:cNvSpPr>
          <p:nvPr>
            <p:ph type="body" idx="1"/>
          </p:nvPr>
        </p:nvSpPr>
        <p:spPr>
          <a:xfrm>
            <a:off x="457200" y="1447800"/>
            <a:ext cx="8229600" cy="5029200"/>
          </a:xfrm>
        </p:spPr>
        <p:txBody>
          <a:bodyPr/>
          <a:lstStyle/>
          <a:p>
            <a:pPr eaLnBrk="1" hangingPunct="1">
              <a:buFont typeface="Wingdings" panose="05000000000000000000" pitchFamily="2" charset="2"/>
              <a:buNone/>
              <a:defRPr/>
            </a:pPr>
            <a:r>
              <a:rPr lang="en-US" altLang="en-US" sz="2800" b="1" dirty="0"/>
              <a:t>If the naturalist is right then:</a:t>
            </a:r>
          </a:p>
          <a:p>
            <a:pPr marL="0" indent="0" eaLnBrk="1" hangingPunct="1">
              <a:buNone/>
              <a:defRPr/>
            </a:pPr>
            <a:endParaRPr lang="en-US" altLang="en-US" sz="800" b="1" dirty="0"/>
          </a:p>
          <a:p>
            <a:pPr marL="0" indent="0" eaLnBrk="1" hangingPunct="1">
              <a:buNone/>
              <a:defRPr/>
            </a:pPr>
            <a:r>
              <a:rPr lang="en-US" altLang="en-US" sz="2800" b="1" dirty="0"/>
              <a:t>Good and evil are meaningless ideas.</a:t>
            </a:r>
          </a:p>
          <a:p>
            <a:pPr marL="0" indent="0" eaLnBrk="1" hangingPunct="1">
              <a:buNone/>
              <a:defRPr/>
            </a:pPr>
            <a:endParaRPr lang="en-US" altLang="en-US" sz="800" b="1" dirty="0"/>
          </a:p>
          <a:p>
            <a:pPr marL="0" indent="0" eaLnBrk="1" hangingPunct="1">
              <a:buNone/>
              <a:defRPr/>
            </a:pPr>
            <a:r>
              <a:rPr lang="en-US" altLang="en-US" sz="2800" b="1" dirty="0"/>
              <a:t>Stealing is not wrong.</a:t>
            </a:r>
          </a:p>
          <a:p>
            <a:pPr marL="0" indent="0" eaLnBrk="1" hangingPunct="1">
              <a:buNone/>
              <a:defRPr/>
            </a:pPr>
            <a:endParaRPr lang="en-US" altLang="en-US" sz="800" b="1" dirty="0"/>
          </a:p>
          <a:p>
            <a:pPr marL="0" indent="0" eaLnBrk="1" hangingPunct="1">
              <a:buNone/>
              <a:defRPr/>
            </a:pPr>
            <a:r>
              <a:rPr lang="en-US" altLang="en-US" sz="2800" b="1" dirty="0"/>
              <a:t>Any kind of sexual behavior as right or wrong as any other.</a:t>
            </a:r>
          </a:p>
          <a:p>
            <a:pPr marL="0" indent="0" eaLnBrk="1" hangingPunct="1">
              <a:buNone/>
              <a:defRPr/>
            </a:pPr>
            <a:endParaRPr lang="en-US" altLang="en-US" sz="800" b="1" dirty="0"/>
          </a:p>
          <a:p>
            <a:pPr marL="0" indent="0" eaLnBrk="1" hangingPunct="1">
              <a:buNone/>
              <a:defRPr/>
            </a:pPr>
            <a:r>
              <a:rPr lang="en-US" altLang="en-US" sz="2800" b="1" dirty="0"/>
              <a:t>There is nothing evil about genocide.</a:t>
            </a:r>
          </a:p>
          <a:p>
            <a:pPr marL="0" indent="0" eaLnBrk="1" hangingPunct="1">
              <a:buNone/>
              <a:defRPr/>
            </a:pPr>
            <a:endParaRPr lang="en-US" altLang="en-US" sz="800" b="1" dirty="0"/>
          </a:p>
          <a:p>
            <a:pPr marL="0" indent="0" eaLnBrk="1" hangingPunct="1">
              <a:buNone/>
              <a:defRPr/>
            </a:pPr>
            <a:r>
              <a:rPr lang="en-US" altLang="en-US" sz="2800" b="1" dirty="0"/>
              <a:t>Racism is not only acceptable, it is supported.</a:t>
            </a:r>
          </a:p>
          <a:p>
            <a:pPr eaLnBrk="1" hangingPunct="1">
              <a:defRPr/>
            </a:pPr>
            <a:endParaRPr lang="en-US" altLang="en-US" sz="2400" b="1"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a:extLst>
              <a:ext uri="{FF2B5EF4-FFF2-40B4-BE49-F238E27FC236}">
                <a16:creationId xmlns:a16="http://schemas.microsoft.com/office/drawing/2014/main" id="{0D92E3EA-FDFA-4DDB-A48E-BD33F8D26B3D}"/>
              </a:ext>
            </a:extLst>
          </p:cNvPr>
          <p:cNvSpPr>
            <a:spLocks noGrp="1" noRot="1" noChangeArrowheads="1"/>
          </p:cNvSpPr>
          <p:nvPr>
            <p:ph type="title"/>
          </p:nvPr>
        </p:nvSpPr>
        <p:spPr/>
        <p:txBody>
          <a:bodyPr/>
          <a:lstStyle/>
          <a:p>
            <a:pPr eaLnBrk="1" hangingPunct="1">
              <a:defRPr/>
            </a:pPr>
            <a:r>
              <a:rPr lang="en-US" altLang="en-US" sz="2800"/>
              <a:t>If the Materialist is Right Then…</a:t>
            </a:r>
          </a:p>
        </p:txBody>
      </p:sp>
      <p:sp>
        <p:nvSpPr>
          <p:cNvPr id="500739" name="Rectangle 3">
            <a:extLst>
              <a:ext uri="{FF2B5EF4-FFF2-40B4-BE49-F238E27FC236}">
                <a16:creationId xmlns:a16="http://schemas.microsoft.com/office/drawing/2014/main" id="{7C81D7A7-748B-410B-86EA-9BC40A793CB2}"/>
              </a:ext>
            </a:extLst>
          </p:cNvPr>
          <p:cNvSpPr>
            <a:spLocks noGrp="1" noChangeArrowheads="1"/>
          </p:cNvSpPr>
          <p:nvPr>
            <p:ph type="body" idx="1"/>
          </p:nvPr>
        </p:nvSpPr>
        <p:spPr>
          <a:xfrm>
            <a:off x="457200" y="1600200"/>
            <a:ext cx="8229600" cy="4800600"/>
          </a:xfrm>
        </p:spPr>
        <p:txBody>
          <a:bodyPr/>
          <a:lstStyle/>
          <a:p>
            <a:pPr marL="0" indent="0" eaLnBrk="1" hangingPunct="1">
              <a:lnSpc>
                <a:spcPct val="80000"/>
              </a:lnSpc>
              <a:buNone/>
              <a:defRPr/>
            </a:pPr>
            <a:r>
              <a:rPr lang="en-US" altLang="en-US" sz="2700" b="1" dirty="0"/>
              <a:t>Violence and greed are acceptable behavior.</a:t>
            </a:r>
          </a:p>
          <a:p>
            <a:pPr eaLnBrk="1" hangingPunct="1">
              <a:lnSpc>
                <a:spcPct val="80000"/>
              </a:lnSpc>
              <a:defRPr/>
            </a:pPr>
            <a:endParaRPr lang="en-US" altLang="en-US" sz="2700" b="1" dirty="0"/>
          </a:p>
          <a:p>
            <a:pPr marL="0" indent="0" eaLnBrk="1" hangingPunct="1">
              <a:lnSpc>
                <a:spcPct val="80000"/>
              </a:lnSpc>
              <a:buNone/>
              <a:defRPr/>
            </a:pPr>
            <a:r>
              <a:rPr lang="en-US" altLang="en-US" sz="2700" b="1" dirty="0"/>
              <a:t>Justice is a meaningless construct.</a:t>
            </a:r>
          </a:p>
          <a:p>
            <a:pPr eaLnBrk="1" hangingPunct="1">
              <a:lnSpc>
                <a:spcPct val="80000"/>
              </a:lnSpc>
              <a:defRPr/>
            </a:pPr>
            <a:endParaRPr lang="en-US" altLang="en-US" sz="2700" b="1" dirty="0"/>
          </a:p>
          <a:p>
            <a:pPr marL="0" indent="0" eaLnBrk="1" hangingPunct="1">
              <a:lnSpc>
                <a:spcPct val="80000"/>
              </a:lnSpc>
              <a:buNone/>
              <a:defRPr/>
            </a:pPr>
            <a:r>
              <a:rPr lang="en-US" altLang="en-US" sz="2700" b="1" dirty="0"/>
              <a:t>The words “ought and should” are meaningless.</a:t>
            </a:r>
          </a:p>
          <a:p>
            <a:pPr eaLnBrk="1" hangingPunct="1">
              <a:lnSpc>
                <a:spcPct val="80000"/>
              </a:lnSpc>
              <a:defRPr/>
            </a:pPr>
            <a:endParaRPr lang="en-US" altLang="en-US" sz="2700" b="1" dirty="0"/>
          </a:p>
          <a:p>
            <a:pPr marL="0" indent="0" eaLnBrk="1" hangingPunct="1">
              <a:lnSpc>
                <a:spcPct val="80000"/>
              </a:lnSpc>
              <a:buNone/>
              <a:defRPr/>
            </a:pPr>
            <a:r>
              <a:rPr lang="en-US" altLang="en-US" sz="2700" b="1" dirty="0"/>
              <a:t>There is no such thing as sin or wrong behavior.</a:t>
            </a:r>
          </a:p>
          <a:p>
            <a:pPr eaLnBrk="1" hangingPunct="1">
              <a:lnSpc>
                <a:spcPct val="80000"/>
              </a:lnSpc>
              <a:defRPr/>
            </a:pPr>
            <a:endParaRPr lang="en-US" altLang="en-US" sz="2700" b="1" dirty="0"/>
          </a:p>
          <a:p>
            <a:pPr marL="0" indent="0" eaLnBrk="1" hangingPunct="1">
              <a:lnSpc>
                <a:spcPct val="80000"/>
              </a:lnSpc>
              <a:buNone/>
              <a:defRPr/>
            </a:pPr>
            <a:r>
              <a:rPr lang="en-US" altLang="en-US" sz="2700" b="1" dirty="0"/>
              <a:t>Consider the only societies in human history controlled by atheists.  USSR, Communist China, Khmer Rouge….</a:t>
            </a:r>
          </a:p>
          <a:p>
            <a:pPr marL="0" indent="0" eaLnBrk="1" hangingPunct="1">
              <a:lnSpc>
                <a:spcPct val="80000"/>
              </a:lnSpc>
              <a:buNone/>
              <a:defRPr/>
            </a:pPr>
            <a:endParaRPr lang="en-US" altLang="en-US" sz="2700" b="1"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4">
            <a:extLst>
              <a:ext uri="{FF2B5EF4-FFF2-40B4-BE49-F238E27FC236}">
                <a16:creationId xmlns:a16="http://schemas.microsoft.com/office/drawing/2014/main" id="{A19496D5-2A1B-4B95-93C9-09155BF5F9E5}"/>
              </a:ext>
            </a:extLst>
          </p:cNvPr>
          <p:cNvSpPr txBox="1">
            <a:spLocks noChangeArrowheads="1"/>
          </p:cNvSpPr>
          <p:nvPr/>
        </p:nvSpPr>
        <p:spPr bwMode="auto">
          <a:xfrm>
            <a:off x="1219200" y="838200"/>
            <a:ext cx="716280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50000"/>
              </a:spcBef>
              <a:buClrTx/>
              <a:buSzTx/>
              <a:buFontTx/>
              <a:buNone/>
            </a:pPr>
            <a:r>
              <a:rPr lang="en-US" altLang="en-US" sz="2400">
                <a:latin typeface="Lucida Sans" panose="020B0602030504020204" pitchFamily="34" charset="0"/>
              </a:rPr>
              <a:t>	</a:t>
            </a:r>
            <a:r>
              <a:rPr lang="en-US" altLang="en-US" sz="3600">
                <a:latin typeface="Lucida Sans" panose="020B0602030504020204" pitchFamily="34" charset="0"/>
              </a:rPr>
              <a:t>Science and the Bible</a:t>
            </a:r>
          </a:p>
          <a:p>
            <a:pPr>
              <a:spcBef>
                <a:spcPct val="50000"/>
              </a:spcBef>
              <a:buClrTx/>
              <a:buSzTx/>
              <a:buFontTx/>
              <a:buNone/>
            </a:pPr>
            <a:endParaRPr lang="en-US" altLang="en-US" sz="2400">
              <a:latin typeface="Lucida Sans" panose="020B0602030504020204" pitchFamily="34" charset="0"/>
            </a:endParaRPr>
          </a:p>
          <a:p>
            <a:pPr>
              <a:spcBef>
                <a:spcPct val="50000"/>
              </a:spcBef>
              <a:buClrTx/>
              <a:buSzTx/>
              <a:buFontTx/>
              <a:buNone/>
            </a:pPr>
            <a:endParaRPr lang="en-US" altLang="en-US" sz="2400">
              <a:latin typeface="Lucida Sans" panose="020B0602030504020204" pitchFamily="34" charset="0"/>
            </a:endParaRPr>
          </a:p>
          <a:p>
            <a:pPr>
              <a:spcBef>
                <a:spcPct val="50000"/>
              </a:spcBef>
              <a:buClrTx/>
              <a:buSzTx/>
              <a:buFontTx/>
              <a:buNone/>
            </a:pPr>
            <a:r>
              <a:rPr lang="en-US" altLang="en-US" sz="2400">
                <a:latin typeface="Lucida Sans" panose="020B0602030504020204" pitchFamily="34" charset="0"/>
              </a:rPr>
              <a:t>Delos B. McKown:</a:t>
            </a:r>
          </a:p>
          <a:p>
            <a:pPr>
              <a:spcBef>
                <a:spcPct val="50000"/>
              </a:spcBef>
              <a:buClrTx/>
              <a:buSzTx/>
              <a:buFontTx/>
              <a:buNone/>
            </a:pPr>
            <a:r>
              <a:rPr lang="en-US" altLang="en-US" sz="2400">
                <a:latin typeface="Lucida Sans" panose="020B0602030504020204" pitchFamily="34" charset="0"/>
              </a:rPr>
              <a:t>	“Christianity is scientifically unsupported and probably insupportable, philosophically suspect at best and disreputable at worst, and historically fraudulent.”</a:t>
            </a: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4">
            <a:extLst>
              <a:ext uri="{FF2B5EF4-FFF2-40B4-BE49-F238E27FC236}">
                <a16:creationId xmlns:a16="http://schemas.microsoft.com/office/drawing/2014/main" id="{FA2AFF0A-C3B5-4315-943F-081325E94E5F}"/>
              </a:ext>
            </a:extLst>
          </p:cNvPr>
          <p:cNvSpPr>
            <a:spLocks noChangeArrowheads="1"/>
          </p:cNvSpPr>
          <p:nvPr/>
        </p:nvSpPr>
        <p:spPr bwMode="auto">
          <a:xfrm>
            <a:off x="685800" y="0"/>
            <a:ext cx="7543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br>
              <a:rPr lang="en-US" altLang="en-US" sz="5400" b="1">
                <a:latin typeface="Arial" panose="020B0604020202020204" pitchFamily="34" charset="0"/>
              </a:rPr>
            </a:br>
            <a:r>
              <a:rPr lang="en-US" altLang="en-US" sz="4400" b="1">
                <a:latin typeface="Arial" panose="020B0604020202020204" pitchFamily="34" charset="0"/>
              </a:rPr>
              <a:t>Papyrus Ebers</a:t>
            </a:r>
            <a:br>
              <a:rPr lang="en-US" altLang="en-US" sz="5400" b="1">
                <a:latin typeface="Arial" panose="020B0604020202020204" pitchFamily="34" charset="0"/>
              </a:rPr>
            </a:br>
            <a:endParaRPr lang="en-US" altLang="en-US" sz="5400" b="1">
              <a:latin typeface="Arial" panose="020B0604020202020204" pitchFamily="34" charset="0"/>
            </a:endParaRPr>
          </a:p>
        </p:txBody>
      </p:sp>
      <p:pic>
        <p:nvPicPr>
          <p:cNvPr id="284675" name="Picture 5" descr="ebersPapyrus">
            <a:extLst>
              <a:ext uri="{FF2B5EF4-FFF2-40B4-BE49-F238E27FC236}">
                <a16:creationId xmlns:a16="http://schemas.microsoft.com/office/drawing/2014/main" id="{923ABA19-7981-4CCA-A786-974FF4B74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3530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BFD4033B-EE76-492F-8819-4757B79F536D}"/>
              </a:ext>
            </a:extLst>
          </p:cNvPr>
          <p:cNvSpPr>
            <a:spLocks noGrp="1" noChangeArrowheads="1"/>
          </p:cNvSpPr>
          <p:nvPr>
            <p:ph type="subTitle" idx="4294967295"/>
          </p:nvPr>
        </p:nvSpPr>
        <p:spPr>
          <a:xfrm>
            <a:off x="685800" y="838200"/>
            <a:ext cx="7924800" cy="5029200"/>
          </a:xfrm>
        </p:spPr>
        <p:txBody>
          <a:bodyPr anchor="b">
            <a:normAutofit/>
          </a:bodyPr>
          <a:lstStyle/>
          <a:p>
            <a:pPr marL="0" indent="0" eaLnBrk="1" hangingPunct="1">
              <a:lnSpc>
                <a:spcPct val="90000"/>
              </a:lnSpc>
              <a:buFont typeface="Wingdings" panose="05000000000000000000" pitchFamily="2" charset="2"/>
              <a:buNone/>
              <a:defRPr/>
            </a:pPr>
            <a:r>
              <a:rPr lang="en-US" altLang="en-US" sz="3600" b="1">
                <a:latin typeface="Lucida Console" panose="020B0609040504020204" pitchFamily="49" charset="0"/>
              </a:rPr>
              <a:t>The Ebers Papyrus</a:t>
            </a:r>
            <a:r>
              <a:rPr lang="en-US" altLang="en-US" sz="3600">
                <a:latin typeface="Lucida Console" panose="020B0609040504020204" pitchFamily="49" charset="0"/>
              </a:rPr>
              <a:t>:</a:t>
            </a:r>
            <a:endParaRPr lang="en-US" altLang="en-US" sz="2400"/>
          </a:p>
          <a:p>
            <a:pPr marL="0" indent="0" eaLnBrk="1" hangingPunct="1">
              <a:lnSpc>
                <a:spcPct val="90000"/>
              </a:lnSpc>
              <a:buFont typeface="Wingdings" panose="05000000000000000000" pitchFamily="2" charset="2"/>
              <a:buNone/>
              <a:defRPr/>
            </a:pPr>
            <a:endParaRPr lang="en-US" altLang="en-US" sz="2400">
              <a:solidFill>
                <a:srgbClr val="002060"/>
              </a:solidFill>
            </a:endParaRPr>
          </a:p>
          <a:p>
            <a:pPr marL="0" indent="0" eaLnBrk="1" hangingPunct="1">
              <a:lnSpc>
                <a:spcPct val="90000"/>
              </a:lnSpc>
              <a:buFont typeface="Wingdings" panose="05000000000000000000" pitchFamily="2" charset="2"/>
              <a:buNone/>
              <a:defRPr/>
            </a:pPr>
            <a:r>
              <a:rPr lang="en-US" altLang="en-US" sz="2800">
                <a:solidFill>
                  <a:srgbClr val="FFFF00"/>
                </a:solidFill>
                <a:latin typeface="Lucida Console" panose="020B0609040504020204" pitchFamily="49" charset="0"/>
              </a:rPr>
              <a:t>“</a:t>
            </a:r>
            <a:r>
              <a:rPr lang="en-US" altLang="en-US" sz="2800" b="1">
                <a:solidFill>
                  <a:srgbClr val="FFFF00"/>
                </a:solidFill>
                <a:latin typeface="Lucida Console" panose="020B0609040504020204" pitchFamily="49" charset="0"/>
              </a:rPr>
              <a:t>To prevent hair from turning gray, anoint it with the blood of a calf which has been boiled in oil or with the fat of a rattlesnake.”</a:t>
            </a:r>
            <a:endParaRPr lang="en-US" altLang="en-US" sz="2800" b="1">
              <a:solidFill>
                <a:srgbClr val="FFFF00"/>
              </a:solidFill>
            </a:endParaRPr>
          </a:p>
          <a:p>
            <a:pPr marL="0" indent="0" eaLnBrk="1" hangingPunct="1">
              <a:lnSpc>
                <a:spcPct val="90000"/>
              </a:lnSpc>
              <a:buFont typeface="Wingdings" panose="05000000000000000000" pitchFamily="2" charset="2"/>
              <a:buNone/>
              <a:defRPr/>
            </a:pPr>
            <a:endParaRPr lang="en-US" altLang="en-US" sz="2800" b="1">
              <a:solidFill>
                <a:srgbClr val="FFFF00"/>
              </a:solidFill>
            </a:endParaRPr>
          </a:p>
          <a:p>
            <a:pPr marL="0" indent="0" eaLnBrk="1" hangingPunct="1">
              <a:lnSpc>
                <a:spcPct val="90000"/>
              </a:lnSpc>
              <a:buFont typeface="Wingdings" panose="05000000000000000000" pitchFamily="2" charset="2"/>
              <a:buNone/>
              <a:defRPr/>
            </a:pPr>
            <a:r>
              <a:rPr lang="en-US" altLang="en-US" sz="2800" b="1">
                <a:solidFill>
                  <a:srgbClr val="FFFF00"/>
                </a:solidFill>
                <a:latin typeface="Lucida Console" panose="020B0609040504020204" pitchFamily="49" charset="0"/>
              </a:rPr>
              <a:t>“A mixture of six fats, namely those of the horse, the hippopotamus, the crocodile, the cat, the snake and the ibex.... to prevent hair loss.</a:t>
            </a:r>
            <a:r>
              <a:rPr lang="en-US" altLang="en-US" sz="2800">
                <a:solidFill>
                  <a:srgbClr val="FFFF00"/>
                </a:solidFill>
                <a:latin typeface="Lucida Console" panose="020B0609040504020204" pitchFamily="49" charset="0"/>
              </a:rPr>
              <a:t>”</a:t>
            </a:r>
            <a:endParaRPr lang="en-US" altLang="en-US" sz="2800">
              <a:solidFill>
                <a:srgbClr val="FFFF00"/>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a:extLst>
              <a:ext uri="{FF2B5EF4-FFF2-40B4-BE49-F238E27FC236}">
                <a16:creationId xmlns:a16="http://schemas.microsoft.com/office/drawing/2014/main" id="{4395712B-A835-4403-95D9-915ED83D1085}"/>
              </a:ext>
            </a:extLst>
          </p:cNvPr>
          <p:cNvSpPr txBox="1">
            <a:spLocks noChangeArrowheads="1"/>
          </p:cNvSpPr>
          <p:nvPr/>
        </p:nvSpPr>
        <p:spPr bwMode="auto">
          <a:xfrm>
            <a:off x="533400" y="457200"/>
            <a:ext cx="7924800"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latin typeface="Lucida Sans" panose="020B0602030504020204" pitchFamily="34" charset="0"/>
              </a:rPr>
              <a:t>Predictions Based on Christian Theology:</a:t>
            </a:r>
          </a:p>
          <a:p>
            <a:pPr>
              <a:spcBef>
                <a:spcPct val="0"/>
              </a:spcBef>
              <a:buClrTx/>
              <a:buSzTx/>
              <a:buFontTx/>
              <a:buNone/>
            </a:pPr>
            <a:endParaRPr lang="en-US" altLang="en-US" sz="1400" b="1">
              <a:latin typeface="Lucida Sans" panose="020B0602030504020204" pitchFamily="34" charset="0"/>
            </a:endParaRPr>
          </a:p>
          <a:p>
            <a:pPr>
              <a:spcBef>
                <a:spcPct val="0"/>
              </a:spcBef>
              <a:buClrTx/>
              <a:buSzTx/>
              <a:buFontTx/>
              <a:buAutoNum type="arabicPeriod"/>
            </a:pPr>
            <a:r>
              <a:rPr lang="en-US" altLang="en-US" sz="2800" b="1">
                <a:solidFill>
                  <a:srgbClr val="FFFF00"/>
                </a:solidFill>
                <a:latin typeface="Lucida Sans" panose="020B0602030504020204" pitchFamily="34" charset="0"/>
              </a:rPr>
              <a:t> The universe will follow a single, unchanging set of laws.</a:t>
            </a:r>
          </a:p>
          <a:p>
            <a:pPr>
              <a:spcBef>
                <a:spcPct val="0"/>
              </a:spcBef>
              <a:buClrTx/>
              <a:buSzTx/>
              <a:buFontTx/>
              <a:buNone/>
            </a:pPr>
            <a:r>
              <a:rPr lang="en-US" altLang="en-US" sz="2800" b="1">
                <a:solidFill>
                  <a:srgbClr val="FFFF00"/>
                </a:solidFill>
                <a:latin typeface="Lucida Sans" panose="020B0602030504020204" pitchFamily="34" charset="0"/>
              </a:rPr>
              <a:t>      </a:t>
            </a:r>
          </a:p>
          <a:p>
            <a:pPr>
              <a:spcBef>
                <a:spcPct val="0"/>
              </a:spcBef>
              <a:buClrTx/>
              <a:buSzTx/>
              <a:buFontTx/>
              <a:buAutoNum type="arabicPeriod" startAt="2"/>
            </a:pPr>
            <a:r>
              <a:rPr lang="en-US" altLang="en-US" sz="2800" b="1">
                <a:solidFill>
                  <a:srgbClr val="FFFF00"/>
                </a:solidFill>
                <a:latin typeface="Lucida Sans" panose="020B0602030504020204" pitchFamily="34" charset="0"/>
              </a:rPr>
              <a:t> The universe will be understandable to human beings.</a:t>
            </a:r>
          </a:p>
          <a:p>
            <a:pPr>
              <a:spcBef>
                <a:spcPct val="0"/>
              </a:spcBef>
              <a:buClrTx/>
              <a:buSzTx/>
              <a:buFontTx/>
              <a:buNone/>
            </a:pPr>
            <a:endParaRPr lang="en-US" altLang="en-US" sz="1400" b="1">
              <a:solidFill>
                <a:srgbClr val="FFFF00"/>
              </a:solidFill>
              <a:latin typeface="Lucida Sans" panose="020B0602030504020204" pitchFamily="34" charset="0"/>
            </a:endParaRPr>
          </a:p>
          <a:p>
            <a:pPr>
              <a:spcBef>
                <a:spcPct val="0"/>
              </a:spcBef>
              <a:buClrTx/>
              <a:buSzTx/>
              <a:buFontTx/>
              <a:buAutoNum type="arabicPeriod" startAt="3"/>
            </a:pPr>
            <a:r>
              <a:rPr lang="en-US" altLang="en-US" sz="2800" b="1">
                <a:solidFill>
                  <a:srgbClr val="FFFF00"/>
                </a:solidFill>
                <a:latin typeface="Lucida Sans" panose="020B0602030504020204" pitchFamily="34" charset="0"/>
              </a:rPr>
              <a:t> The universe will be describable by mathematics.</a:t>
            </a:r>
          </a:p>
          <a:p>
            <a:pPr>
              <a:spcBef>
                <a:spcPct val="0"/>
              </a:spcBef>
              <a:buClrTx/>
              <a:buSzTx/>
              <a:buFontTx/>
              <a:buNone/>
            </a:pPr>
            <a:endParaRPr lang="en-US" altLang="en-US" sz="1200" b="1">
              <a:solidFill>
                <a:srgbClr val="FFFF00"/>
              </a:solidFill>
              <a:latin typeface="Lucida Sans" panose="020B0602030504020204" pitchFamily="34" charset="0"/>
            </a:endParaRPr>
          </a:p>
          <a:p>
            <a:pPr>
              <a:spcBef>
                <a:spcPct val="0"/>
              </a:spcBef>
              <a:buClrTx/>
              <a:buSzTx/>
              <a:buFontTx/>
              <a:buNone/>
            </a:pPr>
            <a:r>
              <a:rPr lang="en-US" altLang="en-US" sz="2800" b="1">
                <a:solidFill>
                  <a:srgbClr val="FFFF00"/>
                </a:solidFill>
                <a:latin typeface="Lucida Sans" panose="020B0602030504020204" pitchFamily="34" charset="0"/>
              </a:rPr>
              <a:t>4. The universe will be designed so that we </a:t>
            </a:r>
            <a:r>
              <a:rPr lang="en-US" altLang="en-US" sz="2800">
                <a:solidFill>
                  <a:srgbClr val="FFFF00"/>
                </a:solidFill>
                <a:latin typeface="Lucida Sans" panose="020B0602030504020204" pitchFamily="34" charset="0"/>
              </a:rPr>
              <a:t>can observe it</a:t>
            </a:r>
          </a:p>
          <a:p>
            <a:pPr lvl="1">
              <a:spcBef>
                <a:spcPct val="0"/>
              </a:spcBef>
              <a:buClrTx/>
              <a:buSzTx/>
              <a:buFontTx/>
              <a:buNone/>
            </a:pPr>
            <a:r>
              <a:rPr lang="en-US" altLang="en-US">
                <a:latin typeface="Lucida Sans" panose="020B0602030504020204" pitchFamily="34" charset="0"/>
              </a:rPr>
              <a:t>- (“The Priveleged Planet” Gonzalez and Richards)</a:t>
            </a:r>
          </a:p>
          <a:p>
            <a:pPr>
              <a:spcBef>
                <a:spcPct val="0"/>
              </a:spcBef>
              <a:buClrTx/>
              <a:buSzTx/>
              <a:buFontTx/>
              <a:buAutoNum type="arabicPeriod" startAt="3"/>
            </a:pPr>
            <a:endParaRPr lang="en-US" altLang="en-US" sz="2000">
              <a:latin typeface="Lucida Sans" panose="020B0602030504020204" pitchFamily="34" charset="0"/>
            </a:endParaRPr>
          </a:p>
          <a:p>
            <a:pPr>
              <a:spcBef>
                <a:spcPct val="0"/>
              </a:spcBef>
              <a:buClrTx/>
              <a:buSzTx/>
              <a:buFontTx/>
              <a:buAutoNum type="arabicPeriod" startAt="3"/>
            </a:pPr>
            <a:endParaRPr lang="en-US" altLang="en-US" sz="2000">
              <a:latin typeface="Lucida Sans" panose="020B0602030504020204" pitchFamily="34" charset="0"/>
            </a:endParaRPr>
          </a:p>
          <a:p>
            <a:pPr>
              <a:spcBef>
                <a:spcPct val="0"/>
              </a:spcBef>
              <a:buClrTx/>
              <a:buSzTx/>
              <a:buFontTx/>
              <a:buNone/>
            </a:pPr>
            <a:r>
              <a:rPr lang="en-US" altLang="en-US" sz="2000">
                <a:latin typeface="Lucida Sans" panose="020B0602030504020204" pitchFamily="34" charset="0"/>
              </a:rPr>
              <a:t>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4">
            <a:extLst>
              <a:ext uri="{FF2B5EF4-FFF2-40B4-BE49-F238E27FC236}">
                <a16:creationId xmlns:a16="http://schemas.microsoft.com/office/drawing/2014/main" id="{5F612E4B-4377-49ED-97B8-63576B4D6EBF}"/>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4000">
                <a:latin typeface="Times New Roman" panose="02020603050405020304" pitchFamily="18" charset="0"/>
              </a:rPr>
              <a:t>Drugs of Choice in Papyrus Ebers:</a:t>
            </a:r>
          </a:p>
        </p:txBody>
      </p:sp>
      <p:sp>
        <p:nvSpPr>
          <p:cNvPr id="288771" name="Rectangle 5">
            <a:extLst>
              <a:ext uri="{FF2B5EF4-FFF2-40B4-BE49-F238E27FC236}">
                <a16:creationId xmlns:a16="http://schemas.microsoft.com/office/drawing/2014/main" id="{7D8684FD-77F8-4892-BFBE-CD9D31908462}"/>
              </a:ext>
            </a:extLst>
          </p:cNvPr>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buClrTx/>
              <a:buSzTx/>
              <a:buFontTx/>
              <a:buChar char="•"/>
            </a:pPr>
            <a:r>
              <a:rPr lang="en-US" altLang="en-US">
                <a:solidFill>
                  <a:srgbClr val="FFFF00"/>
                </a:solidFill>
                <a:latin typeface="Times New Roman" panose="02020603050405020304" pitchFamily="18" charset="0"/>
              </a:rPr>
              <a:t>Lizards blood</a:t>
            </a:r>
          </a:p>
          <a:p>
            <a:pPr>
              <a:buClrTx/>
              <a:buSzTx/>
              <a:buFontTx/>
              <a:buChar char="•"/>
            </a:pPr>
            <a:r>
              <a:rPr lang="en-US" altLang="en-US">
                <a:solidFill>
                  <a:srgbClr val="FFFF00"/>
                </a:solidFill>
                <a:latin typeface="Times New Roman" panose="02020603050405020304" pitchFamily="18" charset="0"/>
              </a:rPr>
              <a:t>Swine’s teeth</a:t>
            </a:r>
          </a:p>
          <a:p>
            <a:pPr>
              <a:buClrTx/>
              <a:buSzTx/>
              <a:buFontTx/>
              <a:buChar char="•"/>
            </a:pPr>
            <a:r>
              <a:rPr lang="en-US" altLang="en-US">
                <a:solidFill>
                  <a:srgbClr val="FFFF00"/>
                </a:solidFill>
                <a:latin typeface="Times New Roman" panose="02020603050405020304" pitchFamily="18" charset="0"/>
              </a:rPr>
              <a:t>Putrid meat</a:t>
            </a:r>
          </a:p>
          <a:p>
            <a:pPr>
              <a:buClrTx/>
              <a:buSzTx/>
              <a:buFontTx/>
              <a:buChar char="•"/>
            </a:pPr>
            <a:r>
              <a:rPr lang="en-US" altLang="en-US">
                <a:solidFill>
                  <a:srgbClr val="FFFF00"/>
                </a:solidFill>
                <a:latin typeface="Times New Roman" panose="02020603050405020304" pitchFamily="18" charset="0"/>
              </a:rPr>
              <a:t>Moisture from Pigs’ ears</a:t>
            </a:r>
          </a:p>
          <a:p>
            <a:pPr>
              <a:buClrTx/>
              <a:buSzTx/>
              <a:buFontTx/>
              <a:buChar char="•"/>
            </a:pPr>
            <a:r>
              <a:rPr lang="en-US" altLang="en-US">
                <a:solidFill>
                  <a:srgbClr val="FFFF00"/>
                </a:solidFill>
                <a:latin typeface="Times New Roman" panose="02020603050405020304" pitchFamily="18" charset="0"/>
              </a:rPr>
              <a:t>Excreta from animals including human beings, donkeys, antelope, dogs, cats and flies</a:t>
            </a:r>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a:extLst>
              <a:ext uri="{FF2B5EF4-FFF2-40B4-BE49-F238E27FC236}">
                <a16:creationId xmlns:a16="http://schemas.microsoft.com/office/drawing/2014/main" id="{A6C518CF-27E2-41A8-9BC0-D214DE6949DA}"/>
              </a:ext>
            </a:extLst>
          </p:cNvPr>
          <p:cNvSpPr txBox="1">
            <a:spLocks noChangeArrowheads="1"/>
          </p:cNvSpPr>
          <p:nvPr/>
        </p:nvSpPr>
        <p:spPr bwMode="auto">
          <a:xfrm>
            <a:off x="609600" y="609600"/>
            <a:ext cx="80010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2800" b="1">
              <a:latin typeface="Lucida Console" panose="020B0609040504020204" pitchFamily="49" charset="0"/>
            </a:endParaRPr>
          </a:p>
          <a:p>
            <a:pPr>
              <a:spcBef>
                <a:spcPct val="0"/>
              </a:spcBef>
              <a:buClrTx/>
              <a:buSzTx/>
              <a:buFontTx/>
              <a:buNone/>
            </a:pPr>
            <a:r>
              <a:rPr lang="en-US" altLang="en-US" sz="2800" b="1">
                <a:latin typeface="Lucida Console" panose="020B0609040504020204" pitchFamily="49" charset="0"/>
              </a:rPr>
              <a:t>“I will not bring on you any of these diseases...”</a:t>
            </a:r>
          </a:p>
          <a:p>
            <a:pPr>
              <a:spcBef>
                <a:spcPct val="0"/>
              </a:spcBef>
              <a:buClrTx/>
              <a:buSzTx/>
              <a:buFontTx/>
              <a:buNone/>
            </a:pPr>
            <a:endParaRPr lang="en-US" altLang="en-US" sz="2800" b="1">
              <a:latin typeface="Lucida Console" panose="020B0609040504020204" pitchFamily="49" charset="0"/>
            </a:endParaRPr>
          </a:p>
          <a:p>
            <a:pPr algn="r">
              <a:spcBef>
                <a:spcPct val="0"/>
              </a:spcBef>
              <a:buClrTx/>
              <a:buSzTx/>
              <a:buFontTx/>
              <a:buNone/>
            </a:pPr>
            <a:r>
              <a:rPr lang="en-US" altLang="en-US" sz="2800" b="1">
                <a:latin typeface="Lucida Console" panose="020B0609040504020204" pitchFamily="49" charset="0"/>
              </a:rPr>
              <a:t>Exodus 15:26</a:t>
            </a:r>
          </a:p>
          <a:p>
            <a:pPr>
              <a:spcBef>
                <a:spcPct val="0"/>
              </a:spcBef>
              <a:buClrTx/>
              <a:buSzTx/>
              <a:buFontTx/>
              <a:buNone/>
            </a:pPr>
            <a:endParaRPr lang="en-US" altLang="en-US" sz="2800" b="1">
              <a:latin typeface="Lucida Console" panose="020B0609040504020204" pitchFamily="49" charset="0"/>
            </a:endParaRPr>
          </a:p>
          <a:p>
            <a:pPr>
              <a:spcBef>
                <a:spcPct val="0"/>
              </a:spcBef>
              <a:buClrTx/>
              <a:buSzTx/>
              <a:buFontTx/>
              <a:buNone/>
            </a:pPr>
            <a:endParaRPr lang="en-US" altLang="en-US" sz="2800" b="1">
              <a:latin typeface="Lucida Console" panose="020B0609040504020204" pitchFamily="49" charset="0"/>
            </a:endParaRPr>
          </a:p>
          <a:p>
            <a:pPr>
              <a:spcBef>
                <a:spcPct val="0"/>
              </a:spcBef>
              <a:buClrTx/>
              <a:buSzTx/>
              <a:buFontTx/>
              <a:buNone/>
            </a:pPr>
            <a:r>
              <a:rPr lang="en-US" altLang="en-US" sz="2800" b="1">
                <a:latin typeface="Lucida Console" panose="020B0609040504020204" pitchFamily="49" charset="0"/>
              </a:rPr>
              <a:t>“The pig... is unclean for you...those that walk on their paws...the weasel, the rat...are unclean for you.”</a:t>
            </a:r>
          </a:p>
          <a:p>
            <a:pPr>
              <a:spcBef>
                <a:spcPct val="0"/>
              </a:spcBef>
              <a:buClrTx/>
              <a:buSzTx/>
              <a:buFontTx/>
              <a:buNone/>
            </a:pPr>
            <a:endParaRPr lang="en-US" altLang="en-US" sz="2800" b="1">
              <a:latin typeface="Lucida Console" panose="020B0609040504020204" pitchFamily="49" charset="0"/>
            </a:endParaRPr>
          </a:p>
          <a:p>
            <a:pPr algn="r">
              <a:spcBef>
                <a:spcPct val="0"/>
              </a:spcBef>
              <a:buClrTx/>
              <a:buSzTx/>
              <a:buFontTx/>
              <a:buNone/>
            </a:pPr>
            <a:r>
              <a:rPr lang="en-US" altLang="en-US" sz="2800" b="1">
                <a:latin typeface="Lucida Console" panose="020B0609040504020204" pitchFamily="49" charset="0"/>
              </a:rPr>
              <a:t>Leviticus 11</a:t>
            </a: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ext Box 4">
            <a:extLst>
              <a:ext uri="{FF2B5EF4-FFF2-40B4-BE49-F238E27FC236}">
                <a16:creationId xmlns:a16="http://schemas.microsoft.com/office/drawing/2014/main" id="{46A01D12-4BE9-4137-8D76-91905CA670D7}"/>
              </a:ext>
            </a:extLst>
          </p:cNvPr>
          <p:cNvSpPr txBox="1">
            <a:spLocks noChangeArrowheads="1"/>
          </p:cNvSpPr>
          <p:nvPr/>
        </p:nvSpPr>
        <p:spPr bwMode="auto">
          <a:xfrm>
            <a:off x="457200" y="533400"/>
            <a:ext cx="83820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2800" b="1">
              <a:latin typeface="Lucida Console" panose="020B0609040504020204" pitchFamily="49" charset="0"/>
            </a:endParaRPr>
          </a:p>
          <a:p>
            <a:pPr>
              <a:spcBef>
                <a:spcPct val="0"/>
              </a:spcBef>
              <a:buClrTx/>
              <a:buSzTx/>
              <a:buFontTx/>
              <a:buNone/>
            </a:pPr>
            <a:r>
              <a:rPr lang="en-US" altLang="en-US" sz="2800" b="1">
                <a:latin typeface="Lucida Console" panose="020B0609040504020204" pitchFamily="49" charset="0"/>
              </a:rPr>
              <a:t>“The sting of a hornet is healed by the house-fly, crushed and applied to the wound.” </a:t>
            </a:r>
          </a:p>
          <a:p>
            <a:pPr>
              <a:spcBef>
                <a:spcPct val="0"/>
              </a:spcBef>
              <a:buClrTx/>
              <a:buSzTx/>
              <a:buFontTx/>
              <a:buNone/>
            </a:pPr>
            <a:endParaRPr lang="en-US" altLang="en-US" sz="2800" b="1">
              <a:latin typeface="Lucida Console" panose="020B0609040504020204" pitchFamily="49" charset="0"/>
            </a:endParaRPr>
          </a:p>
          <a:p>
            <a:pPr>
              <a:spcBef>
                <a:spcPct val="0"/>
              </a:spcBef>
              <a:buClrTx/>
              <a:buSzTx/>
              <a:buFontTx/>
              <a:buNone/>
            </a:pPr>
            <a:r>
              <a:rPr lang="en-US" altLang="en-US" sz="2800" b="1">
                <a:latin typeface="Lucida Console" panose="020B0609040504020204" pitchFamily="49" charset="0"/>
              </a:rPr>
              <a:t>“The gnat, feeble creature, taking in food but never secreting it is a specific against the poison of the viper.”</a:t>
            </a:r>
          </a:p>
          <a:p>
            <a:pPr algn="r">
              <a:spcBef>
                <a:spcPct val="0"/>
              </a:spcBef>
              <a:buClrTx/>
              <a:buSzTx/>
              <a:buFontTx/>
              <a:buNone/>
            </a:pPr>
            <a:r>
              <a:rPr lang="en-US" altLang="en-US" sz="2400" b="1">
                <a:latin typeface="Lucida Console" panose="020B0609040504020204" pitchFamily="49" charset="0"/>
              </a:rPr>
              <a:t>An ancient Hebrew medical manuscript.</a:t>
            </a:r>
            <a:endParaRPr lang="en-US" altLang="en-US" sz="2400">
              <a:latin typeface="Lucida Console" panose="020B0609040504020204" pitchFamily="49" charset="0"/>
            </a:endParaRP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a:extLst>
              <a:ext uri="{FF2B5EF4-FFF2-40B4-BE49-F238E27FC236}">
                <a16:creationId xmlns:a16="http://schemas.microsoft.com/office/drawing/2014/main" id="{C43AD937-6920-4427-9D35-889F50A18E7D}"/>
              </a:ext>
            </a:extLst>
          </p:cNvPr>
          <p:cNvSpPr txBox="1">
            <a:spLocks noChangeArrowheads="1"/>
          </p:cNvSpPr>
          <p:nvPr/>
        </p:nvSpPr>
        <p:spPr bwMode="auto">
          <a:xfrm>
            <a:off x="304800" y="1371600"/>
            <a:ext cx="8534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400" b="1">
                <a:latin typeface="Lucida Console" panose="020B0609040504020204" pitchFamily="49" charset="0"/>
              </a:rPr>
              <a:t>“Whoever touches the dead body of anyone will be unclean for seven days.  He must purify himself with the water on the third and seventh day...take some hyssop, dip it in the water and sprinkle the tent and furnishings and the people who were there.”</a:t>
            </a:r>
          </a:p>
          <a:p>
            <a:pPr algn="r">
              <a:spcBef>
                <a:spcPct val="0"/>
              </a:spcBef>
              <a:buClrTx/>
              <a:buSzTx/>
              <a:buFontTx/>
              <a:buNone/>
            </a:pPr>
            <a:r>
              <a:rPr lang="en-US" altLang="en-US" sz="2400" b="1">
                <a:latin typeface="Lucida Console" panose="020B0609040504020204" pitchFamily="49" charset="0"/>
              </a:rPr>
              <a:t>Numbers 19</a:t>
            </a:r>
          </a:p>
          <a:p>
            <a:pPr>
              <a:spcBef>
                <a:spcPct val="0"/>
              </a:spcBef>
              <a:buClrTx/>
              <a:buSzTx/>
              <a:buFontTx/>
              <a:buNone/>
            </a:pPr>
            <a:endParaRPr lang="en-US" altLang="en-US" sz="2400" b="1">
              <a:latin typeface="Lucida Console" panose="020B0609040504020204" pitchFamily="49" charset="0"/>
            </a:endParaRPr>
          </a:p>
          <a:p>
            <a:pPr>
              <a:spcBef>
                <a:spcPct val="0"/>
              </a:spcBef>
              <a:buClrTx/>
              <a:buSzTx/>
              <a:buFontTx/>
              <a:buNone/>
            </a:pPr>
            <a:endParaRPr lang="en-US" altLang="en-US" sz="2400" b="1">
              <a:latin typeface="Lucida Console" panose="020B0609040504020204" pitchFamily="49" charset="0"/>
            </a:endParaRPr>
          </a:p>
          <a:p>
            <a:pPr>
              <a:spcBef>
                <a:spcPct val="0"/>
              </a:spcBef>
              <a:buClrTx/>
              <a:buSzTx/>
              <a:buFontTx/>
              <a:buNone/>
            </a:pPr>
            <a:endParaRPr lang="en-US" altLang="en-US" sz="2400" b="1">
              <a:latin typeface="Lucida Console" panose="020B0609040504020204" pitchFamily="49" charset="0"/>
            </a:endParaRP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4">
            <a:extLst>
              <a:ext uri="{FF2B5EF4-FFF2-40B4-BE49-F238E27FC236}">
                <a16:creationId xmlns:a16="http://schemas.microsoft.com/office/drawing/2014/main" id="{5ED2739C-1B07-435B-8791-1C4FDB91DCEC}"/>
              </a:ext>
            </a:extLst>
          </p:cNvPr>
          <p:cNvSpPr>
            <a:spLocks noChangeArrowheads="1"/>
          </p:cNvSpPr>
          <p:nvPr/>
        </p:nvSpPr>
        <p:spPr bwMode="auto">
          <a:xfrm>
            <a:off x="5486400" y="1295400"/>
            <a:ext cx="365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4400">
                <a:solidFill>
                  <a:srgbClr val="FFFF00"/>
                </a:solidFill>
                <a:latin typeface="Times New Roman" panose="02020603050405020304" pitchFamily="18" charset="0"/>
              </a:rPr>
              <a:t>Semelweiss</a:t>
            </a:r>
          </a:p>
        </p:txBody>
      </p:sp>
      <p:pic>
        <p:nvPicPr>
          <p:cNvPr id="296963" name="Picture 5" descr="Ignaz Semmelweiss">
            <a:extLst>
              <a:ext uri="{FF2B5EF4-FFF2-40B4-BE49-F238E27FC236}">
                <a16:creationId xmlns:a16="http://schemas.microsoft.com/office/drawing/2014/main" id="{39B1A177-AFF5-46B2-9CF6-1D1DBE057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4">
            <a:extLst>
              <a:ext uri="{FF2B5EF4-FFF2-40B4-BE49-F238E27FC236}">
                <a16:creationId xmlns:a16="http://schemas.microsoft.com/office/drawing/2014/main" id="{4C8AC02E-F39B-4AAF-9B03-7FA65293A1C1}"/>
              </a:ext>
            </a:extLst>
          </p:cNvPr>
          <p:cNvSpPr>
            <a:spLocks noChangeArrowheads="1"/>
          </p:cNvSpPr>
          <p:nvPr/>
        </p:nvSpPr>
        <p:spPr bwMode="auto">
          <a:xfrm>
            <a:off x="228600" y="609600"/>
            <a:ext cx="8686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7200">
                <a:solidFill>
                  <a:srgbClr val="FFFF00"/>
                </a:solidFill>
                <a:latin typeface="Times New Roman" panose="02020603050405020304" pitchFamily="18" charset="0"/>
              </a:rPr>
              <a:t>Death Rate falls from 18% to 0.5%</a:t>
            </a: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4">
            <a:extLst>
              <a:ext uri="{FF2B5EF4-FFF2-40B4-BE49-F238E27FC236}">
                <a16:creationId xmlns:a16="http://schemas.microsoft.com/office/drawing/2014/main" id="{06F79474-C587-4708-ADED-CADB6F570534}"/>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4000" b="1">
                <a:latin typeface="Arial" panose="020B0604020202020204" pitchFamily="34" charset="0"/>
              </a:rPr>
              <a:t>Vienna, 1847</a:t>
            </a:r>
          </a:p>
        </p:txBody>
      </p:sp>
      <p:sp>
        <p:nvSpPr>
          <p:cNvPr id="301059" name="Rectangle 5">
            <a:extLst>
              <a:ext uri="{FF2B5EF4-FFF2-40B4-BE49-F238E27FC236}">
                <a16:creationId xmlns:a16="http://schemas.microsoft.com/office/drawing/2014/main" id="{636F9583-74D6-4392-8006-4DDE923FBE11}"/>
              </a:ext>
            </a:extLst>
          </p:cNvPr>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buClrTx/>
              <a:buSzTx/>
              <a:buFontTx/>
              <a:buChar char="•"/>
            </a:pPr>
            <a:r>
              <a:rPr lang="en-US" altLang="en-US" sz="4000">
                <a:solidFill>
                  <a:srgbClr val="FFFF00"/>
                </a:solidFill>
                <a:latin typeface="Times New Roman" panose="02020603050405020304" pitchFamily="18" charset="0"/>
              </a:rPr>
              <a:t>In maternity wards one out of every six women dies.</a:t>
            </a:r>
          </a:p>
          <a:p>
            <a:pPr>
              <a:buClrTx/>
              <a:buSzTx/>
              <a:buFontTx/>
              <a:buChar char="•"/>
            </a:pPr>
            <a:r>
              <a:rPr lang="en-US" altLang="en-US" sz="4000">
                <a:solidFill>
                  <a:srgbClr val="FFFF00"/>
                </a:solidFill>
                <a:latin typeface="Times New Roman" panose="02020603050405020304" pitchFamily="18" charset="0"/>
              </a:rPr>
              <a:t>Obstetricians ascribe deaths to constipation, fear and poisonous air.</a:t>
            </a:r>
          </a:p>
          <a:p>
            <a:pPr>
              <a:buClrTx/>
              <a:buSzTx/>
              <a:buFontTx/>
              <a:buNone/>
            </a:pPr>
            <a:endParaRPr lang="en-US" altLang="en-US" sz="4000">
              <a:solidFill>
                <a:srgbClr val="FFFF00"/>
              </a:solidFill>
              <a:latin typeface="Times New Roman" panose="02020603050405020304" pitchFamily="18" charset="0"/>
            </a:endParaRPr>
          </a:p>
        </p:txBody>
      </p:sp>
    </p:spTree>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3106" name="Text Box 5">
            <a:extLst>
              <a:ext uri="{FF2B5EF4-FFF2-40B4-BE49-F238E27FC236}">
                <a16:creationId xmlns:a16="http://schemas.microsoft.com/office/drawing/2014/main" id="{1B34E813-24FB-4879-A115-6FC6EE7EB42F}"/>
              </a:ext>
            </a:extLst>
          </p:cNvPr>
          <p:cNvSpPr txBox="1">
            <a:spLocks noChangeArrowheads="1"/>
          </p:cNvSpPr>
          <p:nvPr/>
        </p:nvSpPr>
        <p:spPr bwMode="auto">
          <a:xfrm>
            <a:off x="304800" y="88265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buClrTx/>
              <a:buSzTx/>
              <a:buFontTx/>
              <a:buNone/>
            </a:pPr>
            <a:r>
              <a:rPr lang="en-US" altLang="en-US" sz="3600" b="1">
                <a:latin typeface="Times New Roman" panose="02020603050405020304" pitchFamily="18" charset="0"/>
              </a:rPr>
              <a:t>Thymol</a:t>
            </a:r>
          </a:p>
        </p:txBody>
      </p:sp>
      <p:pic>
        <p:nvPicPr>
          <p:cNvPr id="303107" name="Picture 7">
            <a:hlinkClick r:id="rId3"/>
            <a:extLst>
              <a:ext uri="{FF2B5EF4-FFF2-40B4-BE49-F238E27FC236}">
                <a16:creationId xmlns:a16="http://schemas.microsoft.com/office/drawing/2014/main" id="{32F10EE1-8CF8-4F6A-B4B1-1CEF9997F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05000"/>
            <a:ext cx="34051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4">
            <a:extLst>
              <a:ext uri="{FF2B5EF4-FFF2-40B4-BE49-F238E27FC236}">
                <a16:creationId xmlns:a16="http://schemas.microsoft.com/office/drawing/2014/main" id="{B9381450-9B1A-43F1-A34F-E4A4A7DF1F0A}"/>
              </a:ext>
            </a:extLst>
          </p:cNvPr>
          <p:cNvSpPr>
            <a:spLocks noChangeArrowheads="1"/>
          </p:cNvSpPr>
          <p:nvPr/>
        </p:nvSpPr>
        <p:spPr bwMode="auto">
          <a:xfrm>
            <a:off x="685800" y="2514600"/>
            <a:ext cx="7772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buClrTx/>
              <a:buSzTx/>
              <a:buFontTx/>
              <a:buNone/>
            </a:pPr>
            <a:r>
              <a:rPr lang="en-US" altLang="en-US" sz="3600" b="1">
                <a:solidFill>
                  <a:srgbClr val="FFFF00"/>
                </a:solidFill>
                <a:latin typeface="Arial" panose="020B0604020202020204" pitchFamily="34" charset="0"/>
              </a:rPr>
              <a:t>“As long as he has the infection he remains unclean. He must live alone; he must live outside the camp.”</a:t>
            </a:r>
          </a:p>
          <a:p>
            <a:pPr algn="ctr" eaLnBrk="1" hangingPunct="1">
              <a:buClrTx/>
              <a:buSzTx/>
              <a:buFontTx/>
              <a:buNone/>
            </a:pPr>
            <a:endParaRPr lang="en-US" altLang="en-US" sz="3600" b="1">
              <a:solidFill>
                <a:srgbClr val="FFFF00"/>
              </a:solidFill>
              <a:latin typeface="Arial" panose="020B0604020202020204" pitchFamily="34" charset="0"/>
            </a:endParaRPr>
          </a:p>
          <a:p>
            <a:pPr algn="ctr" eaLnBrk="1" hangingPunct="1">
              <a:buClrTx/>
              <a:buSzTx/>
              <a:buFontTx/>
              <a:buNone/>
            </a:pPr>
            <a:r>
              <a:rPr lang="en-US" altLang="en-US" sz="3600" b="1">
                <a:solidFill>
                  <a:srgbClr val="FFFF00"/>
                </a:solidFill>
                <a:latin typeface="Arial" panose="020B0604020202020204" pitchFamily="34" charset="0"/>
              </a:rPr>
              <a:t>Quarantine  for infectious disease</a:t>
            </a:r>
          </a:p>
        </p:txBody>
      </p:sp>
      <p:sp>
        <p:nvSpPr>
          <p:cNvPr id="305155" name="Rectangle 5">
            <a:extLst>
              <a:ext uri="{FF2B5EF4-FFF2-40B4-BE49-F238E27FC236}">
                <a16:creationId xmlns:a16="http://schemas.microsoft.com/office/drawing/2014/main" id="{48B0ED98-2F04-49EB-972A-3A945B8FFBC4}"/>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endParaRPr lang="en-US" altLang="en-US" sz="4000" b="1" u="sng">
              <a:solidFill>
                <a:srgbClr val="FFFF00"/>
              </a:solidFill>
              <a:latin typeface="Arial" panose="020B0604020202020204" pitchFamily="34" charset="0"/>
            </a:endParaRPr>
          </a:p>
        </p:txBody>
      </p:sp>
      <p:sp>
        <p:nvSpPr>
          <p:cNvPr id="305156" name="Rectangle 6">
            <a:extLst>
              <a:ext uri="{FF2B5EF4-FFF2-40B4-BE49-F238E27FC236}">
                <a16:creationId xmlns:a16="http://schemas.microsoft.com/office/drawing/2014/main" id="{ABDF4BE9-D77F-4661-8116-F218B67A36E9}"/>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4400" b="1" u="sng">
                <a:latin typeface="Times New Roman" panose="02020603050405020304" pitchFamily="18" charset="0"/>
              </a:rPr>
              <a:t>Leviticus 13:46</a:t>
            </a:r>
          </a:p>
        </p:txBody>
      </p:sp>
    </p:spTree>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4">
            <a:extLst>
              <a:ext uri="{FF2B5EF4-FFF2-40B4-BE49-F238E27FC236}">
                <a16:creationId xmlns:a16="http://schemas.microsoft.com/office/drawing/2014/main" id="{F8D992EA-A979-431F-AD74-DAAA52B774D7}"/>
              </a:ext>
            </a:extLst>
          </p:cNvPr>
          <p:cNvSpPr>
            <a:spLocks noChangeArrowheads="1"/>
          </p:cNvSpPr>
          <p:nvPr/>
        </p:nvSpPr>
        <p:spPr bwMode="auto">
          <a:xfrm>
            <a:off x="685800" y="1524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6600">
                <a:latin typeface="Times New Roman" panose="02020603050405020304" pitchFamily="18" charset="0"/>
              </a:rPr>
              <a:t>LEPROSY</a:t>
            </a:r>
          </a:p>
        </p:txBody>
      </p:sp>
      <p:sp>
        <p:nvSpPr>
          <p:cNvPr id="307203" name="Rectangle 5">
            <a:extLst>
              <a:ext uri="{FF2B5EF4-FFF2-40B4-BE49-F238E27FC236}">
                <a16:creationId xmlns:a16="http://schemas.microsoft.com/office/drawing/2014/main" id="{C8336B61-BA7E-451E-8A7F-5F94351D7085}"/>
              </a:ext>
            </a:extLst>
          </p:cNvPr>
          <p:cNvSpPr>
            <a:spLocks noChangeArrowheads="1"/>
          </p:cNvSpPr>
          <p:nvPr/>
        </p:nvSpPr>
        <p:spPr bwMode="auto">
          <a:xfrm>
            <a:off x="457200" y="19812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buClrTx/>
              <a:buSzTx/>
              <a:buFontTx/>
              <a:buChar char="•"/>
            </a:pPr>
            <a:r>
              <a:rPr lang="en-US" altLang="en-US" sz="3600">
                <a:solidFill>
                  <a:srgbClr val="FFFF00"/>
                </a:solidFill>
                <a:latin typeface="Times New Roman" panose="02020603050405020304" pitchFamily="18" charset="0"/>
              </a:rPr>
              <a:t>Killed millions of people in Europe and around the world for thousands of years.</a:t>
            </a:r>
          </a:p>
          <a:p>
            <a:pPr>
              <a:buClrTx/>
              <a:buSzTx/>
              <a:buFontTx/>
              <a:buNone/>
            </a:pPr>
            <a:endParaRPr lang="en-US" altLang="en-US" sz="3600">
              <a:solidFill>
                <a:srgbClr val="FFFF00"/>
              </a:solidFill>
              <a:latin typeface="Times New Roman" panose="02020603050405020304" pitchFamily="18" charset="0"/>
            </a:endParaRPr>
          </a:p>
          <a:p>
            <a:pPr>
              <a:buClrTx/>
              <a:buSzTx/>
              <a:buFontTx/>
              <a:buChar char="•"/>
            </a:pPr>
            <a:r>
              <a:rPr lang="en-US" altLang="en-US" sz="3600">
                <a:solidFill>
                  <a:srgbClr val="FFFF00"/>
                </a:solidFill>
                <a:latin typeface="Times New Roman" panose="02020603050405020304" pitchFamily="18" charset="0"/>
              </a:rPr>
              <a:t>“Fear of all other diseases taken together can hardly be compared to the terror spread by leprosy.”</a:t>
            </a:r>
            <a:r>
              <a:rPr lang="en-US" altLang="en-US" sz="2800">
                <a:solidFill>
                  <a:srgbClr val="FFFF00"/>
                </a:solidFill>
                <a:latin typeface="Times New Roman" panose="02020603050405020304" pitchFamily="18" charset="0"/>
              </a:rPr>
              <a:t>  </a:t>
            </a:r>
          </a:p>
          <a:p>
            <a:pPr>
              <a:buClrTx/>
              <a:buSzTx/>
              <a:buFontTx/>
              <a:buNone/>
            </a:pPr>
            <a:r>
              <a:rPr lang="en-US" altLang="en-US" sz="2800">
                <a:solidFill>
                  <a:srgbClr val="FFFF00"/>
                </a:solidFill>
                <a:latin typeface="Times New Roman" panose="02020603050405020304" pitchFamily="18" charset="0"/>
              </a:rPr>
              <a:t>    					—</a:t>
            </a:r>
            <a:r>
              <a:rPr lang="en-US" altLang="en-US" sz="2000">
                <a:solidFill>
                  <a:srgbClr val="FFFF00"/>
                </a:solidFill>
                <a:latin typeface="Times New Roman" panose="02020603050405020304" pitchFamily="18" charset="0"/>
              </a:rPr>
              <a:t>Dr. George Rosen</a:t>
            </a:r>
            <a:r>
              <a:rPr lang="en-US" altLang="en-US" sz="2800">
                <a:solidFill>
                  <a:srgbClr val="FFFF00"/>
                </a:solidFill>
                <a:latin typeface="Times New Roman" panose="02020603050405020304" pitchFamily="18" charset="0"/>
              </a:rPr>
              <a: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a:extLst>
              <a:ext uri="{FF2B5EF4-FFF2-40B4-BE49-F238E27FC236}">
                <a16:creationId xmlns:a16="http://schemas.microsoft.com/office/drawing/2014/main" id="{3EFBBAD2-293C-4DA0-91F5-3390AEAAA8BC}"/>
              </a:ext>
            </a:extLst>
          </p:cNvPr>
          <p:cNvSpPr txBox="1">
            <a:spLocks noChangeArrowheads="1"/>
          </p:cNvSpPr>
          <p:nvPr/>
        </p:nvSpPr>
        <p:spPr bwMode="auto">
          <a:xfrm>
            <a:off x="685800" y="762000"/>
            <a:ext cx="76962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ahoma" panose="020B0604030504040204" pitchFamily="34" charset="0"/>
              </a:rPr>
              <a:t>Melvin Calvin (atheist expert on the chemical origin of life): </a:t>
            </a:r>
          </a:p>
          <a:p>
            <a:pPr eaLnBrk="1" hangingPunct="1">
              <a:spcBef>
                <a:spcPct val="50000"/>
              </a:spcBef>
            </a:pPr>
            <a:r>
              <a:rPr lang="en-US" altLang="en-US" sz="2400" b="1">
                <a:latin typeface="Tahoma" panose="020B0604030504040204" pitchFamily="34" charset="0"/>
              </a:rPr>
              <a:t>          </a:t>
            </a:r>
            <a:r>
              <a:rPr lang="en-US" altLang="en-US" sz="2400" b="1">
                <a:solidFill>
                  <a:srgbClr val="FFFF00"/>
                </a:solidFill>
                <a:latin typeface="Tahoma" panose="020B0604030504040204" pitchFamily="34" charset="0"/>
              </a:rPr>
              <a:t>“The fundamental conviction that the universe is ordered [cosmos] is the first and strongest tenet [of scientists].  As I try to discern the origin of that conviction, I seem to find it in a basic notion discovered 2000 or 3000 years ago, and enunciated first in the Western world by the ancient Hebrews: namely that the universe is governed by a single God, and is not the product of the whims of many gods, each governing his own province, according to his own laws.  This monotheistic view seems to be the historical foundation of modern science.”</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4">
            <a:extLst>
              <a:ext uri="{FF2B5EF4-FFF2-40B4-BE49-F238E27FC236}">
                <a16:creationId xmlns:a16="http://schemas.microsoft.com/office/drawing/2014/main" id="{01637D32-0C66-4ABD-839E-5854EA96EF63}"/>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4400" u="sng">
                <a:solidFill>
                  <a:schemeClr val="tx2"/>
                </a:solidFill>
                <a:latin typeface="Times New Roman" panose="02020603050405020304" pitchFamily="18" charset="0"/>
              </a:rPr>
              <a:t>Leprosy </a:t>
            </a:r>
            <a:endParaRPr lang="en-US" altLang="en-US" sz="4400">
              <a:solidFill>
                <a:schemeClr val="tx2"/>
              </a:solidFill>
              <a:latin typeface="Times New Roman" panose="02020603050405020304" pitchFamily="18" charset="0"/>
            </a:endParaRPr>
          </a:p>
        </p:txBody>
      </p:sp>
      <p:sp>
        <p:nvSpPr>
          <p:cNvPr id="309251" name="Rectangle 5">
            <a:extLst>
              <a:ext uri="{FF2B5EF4-FFF2-40B4-BE49-F238E27FC236}">
                <a16:creationId xmlns:a16="http://schemas.microsoft.com/office/drawing/2014/main" id="{4B7AFA6C-4AA2-43BB-A440-8072D77779C4}"/>
              </a:ext>
            </a:extLst>
          </p:cNvPr>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buClrTx/>
              <a:buSzTx/>
              <a:buFontTx/>
              <a:buChar char="•"/>
            </a:pPr>
            <a:endParaRPr lang="en-US" altLang="en-US">
              <a:latin typeface="Times New Roman" panose="02020603050405020304" pitchFamily="18" charset="0"/>
            </a:endParaRPr>
          </a:p>
        </p:txBody>
      </p:sp>
      <p:pic>
        <p:nvPicPr>
          <p:cNvPr id="309252" name="Picture 6" descr="leprosy5">
            <a:extLst>
              <a:ext uri="{FF2B5EF4-FFF2-40B4-BE49-F238E27FC236}">
                <a16:creationId xmlns:a16="http://schemas.microsoft.com/office/drawing/2014/main" id="{ED3FF227-97B4-4C7D-BBB0-AA3523248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4">
            <a:extLst>
              <a:ext uri="{FF2B5EF4-FFF2-40B4-BE49-F238E27FC236}">
                <a16:creationId xmlns:a16="http://schemas.microsoft.com/office/drawing/2014/main" id="{5BF2DE4C-E186-425A-B7A9-44EDA1E84D80}"/>
              </a:ext>
            </a:extLst>
          </p:cNvPr>
          <p:cNvSpPr>
            <a:spLocks noChangeArrowheads="1"/>
          </p:cNvSpPr>
          <p:nvPr/>
        </p:nvSpPr>
        <p:spPr bwMode="auto">
          <a:xfrm>
            <a:off x="685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4400">
                <a:solidFill>
                  <a:srgbClr val="FFCBBF"/>
                </a:solidFill>
                <a:latin typeface="Times New Roman" panose="02020603050405020304" pitchFamily="18" charset="0"/>
              </a:rPr>
              <a:t>MEDICAL COMMUNITY HAD NO ANSWERS</a:t>
            </a:r>
          </a:p>
        </p:txBody>
      </p:sp>
      <p:sp>
        <p:nvSpPr>
          <p:cNvPr id="311299" name="Rectangle 5">
            <a:extLst>
              <a:ext uri="{FF2B5EF4-FFF2-40B4-BE49-F238E27FC236}">
                <a16:creationId xmlns:a16="http://schemas.microsoft.com/office/drawing/2014/main" id="{5CEE43D5-11D7-42C4-8C0C-269FAA18FF1D}"/>
              </a:ext>
            </a:extLst>
          </p:cNvPr>
          <p:cNvSpPr>
            <a:spLocks noChangeArrowheads="1"/>
          </p:cNvSpPr>
          <p:nvPr/>
        </p:nvSpPr>
        <p:spPr bwMode="auto">
          <a:xfrm>
            <a:off x="685800" y="1600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nSpc>
                <a:spcPct val="90000"/>
              </a:lnSpc>
              <a:buClrTx/>
              <a:buSzTx/>
              <a:buFontTx/>
              <a:buNone/>
            </a:pPr>
            <a:r>
              <a:rPr lang="en-US" altLang="en-US" sz="2800">
                <a:solidFill>
                  <a:schemeClr val="hlink"/>
                </a:solidFill>
                <a:latin typeface="Times New Roman" panose="02020603050405020304" pitchFamily="18" charset="0"/>
              </a:rPr>
              <a:t>   </a:t>
            </a:r>
            <a:r>
              <a:rPr lang="en-US" altLang="en-US">
                <a:solidFill>
                  <a:schemeClr val="hlink"/>
                </a:solidFill>
                <a:latin typeface="Times New Roman" panose="02020603050405020304" pitchFamily="18" charset="0"/>
              </a:rPr>
              <a:t>They taught that it was brought on by eating hot food, pepper, garlic and the meat of diseased hogs.  </a:t>
            </a:r>
          </a:p>
          <a:p>
            <a:pPr algn="ctr">
              <a:lnSpc>
                <a:spcPct val="90000"/>
              </a:lnSpc>
              <a:buClrTx/>
              <a:buSzTx/>
              <a:buFontTx/>
              <a:buNone/>
            </a:pPr>
            <a:r>
              <a:rPr lang="en-US" altLang="en-US">
                <a:solidFill>
                  <a:schemeClr val="hlink"/>
                </a:solidFill>
                <a:latin typeface="Times New Roman" panose="02020603050405020304" pitchFamily="18" charset="0"/>
              </a:rPr>
              <a:t>Other physicians said it was caused by a malign conjunction of the planets.</a:t>
            </a:r>
          </a:p>
          <a:p>
            <a:pPr algn="ctr">
              <a:lnSpc>
                <a:spcPct val="90000"/>
              </a:lnSpc>
              <a:buClrTx/>
              <a:buSzTx/>
              <a:buFontTx/>
              <a:buNone/>
            </a:pPr>
            <a:endParaRPr lang="en-US" altLang="en-US">
              <a:solidFill>
                <a:schemeClr val="hlink"/>
              </a:solidFill>
              <a:latin typeface="Times New Roman" panose="02020603050405020304" pitchFamily="18" charset="0"/>
            </a:endParaRPr>
          </a:p>
          <a:p>
            <a:pPr algn="ctr">
              <a:lnSpc>
                <a:spcPct val="90000"/>
              </a:lnSpc>
              <a:buClrTx/>
              <a:buSzTx/>
              <a:buFontTx/>
              <a:buNone/>
            </a:pPr>
            <a:r>
              <a:rPr lang="en-US" altLang="en-US">
                <a:solidFill>
                  <a:schemeClr val="hlink"/>
                </a:solidFill>
                <a:latin typeface="Times New Roman" panose="02020603050405020304" pitchFamily="18" charset="0"/>
              </a:rPr>
              <a:t>Leviticus 13:46</a:t>
            </a:r>
          </a:p>
          <a:p>
            <a:pPr algn="ctr">
              <a:lnSpc>
                <a:spcPct val="90000"/>
              </a:lnSpc>
              <a:buClrTx/>
              <a:buSzTx/>
              <a:buFontTx/>
              <a:buNone/>
            </a:pPr>
            <a:r>
              <a:rPr lang="en-US" altLang="en-US">
                <a:solidFill>
                  <a:schemeClr val="hlink"/>
                </a:solidFill>
                <a:latin typeface="Times New Roman" panose="02020603050405020304" pitchFamily="18" charset="0"/>
              </a:rPr>
              <a:t>“As long as he has the infection he remains unclean.  He must live alone; he must live outside the camp.”</a:t>
            </a:r>
          </a:p>
          <a:p>
            <a:pPr algn="ctr">
              <a:lnSpc>
                <a:spcPct val="90000"/>
              </a:lnSpc>
              <a:buClrTx/>
              <a:buSzTx/>
              <a:buFontTx/>
              <a:buNone/>
            </a:pPr>
            <a:endParaRPr lang="en-US" altLang="en-US" sz="3600">
              <a:solidFill>
                <a:srgbClr val="FFCBBF"/>
              </a:solidFill>
              <a:latin typeface="Times New Roman" panose="02020603050405020304" pitchFamily="18" charset="0"/>
            </a:endParaRP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4">
            <a:extLst>
              <a:ext uri="{FF2B5EF4-FFF2-40B4-BE49-F238E27FC236}">
                <a16:creationId xmlns:a16="http://schemas.microsoft.com/office/drawing/2014/main" id="{510A9E3C-85AA-4694-84B3-B7EBAC1F42A2}"/>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4400">
                <a:solidFill>
                  <a:srgbClr val="FFFF00"/>
                </a:solidFill>
                <a:latin typeface="Times New Roman" panose="02020603050405020304" pitchFamily="18" charset="0"/>
              </a:rPr>
              <a:t>The life is in the blood</a:t>
            </a:r>
          </a:p>
        </p:txBody>
      </p:sp>
      <p:sp>
        <p:nvSpPr>
          <p:cNvPr id="313347" name="Rectangle 5">
            <a:extLst>
              <a:ext uri="{FF2B5EF4-FFF2-40B4-BE49-F238E27FC236}">
                <a16:creationId xmlns:a16="http://schemas.microsoft.com/office/drawing/2014/main" id="{DE0A77D8-AFB9-4C47-B017-2C8F18FF0E6A}"/>
              </a:ext>
            </a:extLst>
          </p:cNvPr>
          <p:cNvSpPr>
            <a:spLocks noChangeArrowheads="1"/>
          </p:cNvSpPr>
          <p:nvPr/>
        </p:nvSpPr>
        <p:spPr bwMode="auto">
          <a:xfrm>
            <a:off x="685800" y="22860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buClrTx/>
              <a:buSzTx/>
              <a:buFontTx/>
              <a:buNone/>
            </a:pPr>
            <a:r>
              <a:rPr lang="en-US" altLang="en-US">
                <a:solidFill>
                  <a:srgbClr val="FFCBBF"/>
                </a:solidFill>
                <a:latin typeface="Times New Roman" panose="02020603050405020304" pitchFamily="18" charset="0"/>
              </a:rPr>
              <a:t>	</a:t>
            </a:r>
            <a:r>
              <a:rPr lang="en-US" altLang="en-US">
                <a:solidFill>
                  <a:srgbClr val="FFFF00"/>
                </a:solidFill>
                <a:latin typeface="Times New Roman" panose="02020603050405020304" pitchFamily="18" charset="0"/>
              </a:rPr>
              <a:t>Leviticus 17:14  “… the life of every creature is in its blood.  That is why I have said to the Israelites, ‘You must not eat the blood of any creature, because the life of every creature is its blood; anyone who eats it must be cut off.’ ”</a:t>
            </a:r>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 Box 4">
            <a:extLst>
              <a:ext uri="{FF2B5EF4-FFF2-40B4-BE49-F238E27FC236}">
                <a16:creationId xmlns:a16="http://schemas.microsoft.com/office/drawing/2014/main" id="{CDBB8BA6-F2ED-4C0E-AEDC-DB0E92E0E1C1}"/>
              </a:ext>
            </a:extLst>
          </p:cNvPr>
          <p:cNvSpPr txBox="1">
            <a:spLocks noChangeArrowheads="1"/>
          </p:cNvSpPr>
          <p:nvPr/>
        </p:nvSpPr>
        <p:spPr bwMode="auto">
          <a:xfrm>
            <a:off x="0" y="1123950"/>
            <a:ext cx="91440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buClrTx/>
              <a:buSzTx/>
              <a:buFontTx/>
              <a:buNone/>
            </a:pPr>
            <a:r>
              <a:rPr lang="en-US" altLang="en-US" sz="6000" b="1">
                <a:solidFill>
                  <a:srgbClr val="FFFF00"/>
                </a:solidFill>
                <a:latin typeface="Times New Roman" panose="02020603050405020304" pitchFamily="18" charset="0"/>
              </a:rPr>
              <a:t>Bloodletting</a:t>
            </a:r>
          </a:p>
          <a:p>
            <a:pPr algn="ctr" eaLnBrk="1" hangingPunct="1">
              <a:buClrTx/>
              <a:buSzTx/>
              <a:buFontTx/>
              <a:buNone/>
            </a:pPr>
            <a:endParaRPr lang="en-US" altLang="en-US" sz="2800" b="1">
              <a:solidFill>
                <a:srgbClr val="000066"/>
              </a:solidFill>
              <a:latin typeface="Times New Roman" panose="02020603050405020304" pitchFamily="18" charset="0"/>
            </a:endParaRPr>
          </a:p>
          <a:p>
            <a:pPr algn="ctr" eaLnBrk="1" hangingPunct="1">
              <a:buClrTx/>
              <a:buSzTx/>
              <a:buFontTx/>
              <a:buNone/>
            </a:pPr>
            <a:r>
              <a:rPr lang="en-US" altLang="en-US" sz="4000" b="1">
                <a:solidFill>
                  <a:srgbClr val="FFFF00"/>
                </a:solidFill>
                <a:latin typeface="Times New Roman" panose="02020603050405020304" pitchFamily="18" charset="0"/>
              </a:rPr>
              <a:t>The most common medical practice</a:t>
            </a:r>
          </a:p>
          <a:p>
            <a:pPr algn="ctr" eaLnBrk="1" hangingPunct="1">
              <a:buClrTx/>
              <a:buSzTx/>
              <a:buFontTx/>
              <a:buNone/>
            </a:pPr>
            <a:r>
              <a:rPr lang="en-US" altLang="en-US" sz="4000" b="1">
                <a:solidFill>
                  <a:srgbClr val="FFFF00"/>
                </a:solidFill>
                <a:latin typeface="Times New Roman" panose="02020603050405020304" pitchFamily="18" charset="0"/>
              </a:rPr>
              <a:t> in 1700s and 1800s</a:t>
            </a:r>
          </a:p>
          <a:p>
            <a:pPr algn="ctr" eaLnBrk="1" hangingPunct="1">
              <a:buClrTx/>
              <a:buSzTx/>
              <a:buFontTx/>
              <a:buNone/>
            </a:pPr>
            <a:endParaRPr lang="en-US" altLang="en-US" sz="4000" b="1">
              <a:solidFill>
                <a:srgbClr val="FFFF00"/>
              </a:solidFill>
              <a:latin typeface="Times New Roman" panose="02020603050405020304" pitchFamily="18" charset="0"/>
            </a:endParaRPr>
          </a:p>
          <a:p>
            <a:pPr algn="ctr" eaLnBrk="1" hangingPunct="1">
              <a:buClrTx/>
              <a:buSzTx/>
              <a:buFontTx/>
              <a:buNone/>
            </a:pPr>
            <a:endParaRPr lang="en-US" altLang="en-US" sz="4000" b="1">
              <a:solidFill>
                <a:srgbClr val="FFFF00"/>
              </a:solidFill>
              <a:latin typeface="Times New Roman" panose="02020603050405020304" pitchFamily="18" charset="0"/>
            </a:endParaRPr>
          </a:p>
        </p:txBody>
      </p:sp>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4">
            <a:extLst>
              <a:ext uri="{FF2B5EF4-FFF2-40B4-BE49-F238E27FC236}">
                <a16:creationId xmlns:a16="http://schemas.microsoft.com/office/drawing/2014/main" id="{3A4E006D-07D1-4A3C-9604-AA4B992AF679}"/>
              </a:ext>
            </a:extLst>
          </p:cNvPr>
          <p:cNvSpPr>
            <a:spLocks noChangeArrowheads="1"/>
          </p:cNvSpPr>
          <p:nvPr/>
        </p:nvSpPr>
        <p:spPr bwMode="auto">
          <a:xfrm>
            <a:off x="3035300" y="2127250"/>
            <a:ext cx="30734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400">
                <a:latin typeface="Times New Roman" panose="02020603050405020304" pitchFamily="18" charset="0"/>
              </a:rPr>
              <a:t>1693). </a:t>
            </a:r>
            <a:endParaRPr lang="en-US" altLang="en-US" sz="900">
              <a:solidFill>
                <a:srgbClr val="000000"/>
              </a:solidFill>
              <a:latin typeface="Verdana" panose="020B0604030504040204" pitchFamily="34" charset="0"/>
            </a:endParaRPr>
          </a:p>
          <a:p>
            <a:pPr>
              <a:spcBef>
                <a:spcPct val="0"/>
              </a:spcBef>
              <a:buClrTx/>
              <a:buSzTx/>
              <a:buFontTx/>
              <a:buNone/>
            </a:pPr>
            <a:r>
              <a:rPr lang="en-US" altLang="en-US" sz="900">
                <a:solidFill>
                  <a:srgbClr val="000000"/>
                </a:solidFill>
                <a:latin typeface="Verdana" panose="020B0604030504040204" pitchFamily="34" charset="0"/>
                <a:hlinkClick r:id="rId3"/>
              </a:rPr>
              <a:t>  </a:t>
            </a:r>
            <a:r>
              <a:rPr lang="en-US" altLang="en-US" sz="11800">
                <a:solidFill>
                  <a:srgbClr val="000000"/>
                </a:solidFill>
                <a:latin typeface="Verdana" panose="020B0604030504040204" pitchFamily="34" charset="0"/>
              </a:rPr>
              <a:t> </a:t>
            </a:r>
            <a:r>
              <a:rPr lang="en-US" altLang="en-US" sz="900">
                <a:solidFill>
                  <a:srgbClr val="000000"/>
                </a:solidFill>
                <a:latin typeface="Verdana" panose="020B0604030504040204" pitchFamily="34" charset="0"/>
              </a:rPr>
              <a:t>                                    </a:t>
            </a:r>
            <a:endParaRPr lang="en-US" altLang="en-US" sz="1400">
              <a:solidFill>
                <a:srgbClr val="FFFF00"/>
              </a:solidFill>
              <a:latin typeface="Times New Roman" panose="02020603050405020304" pitchFamily="18" charset="0"/>
            </a:endParaRPr>
          </a:p>
          <a:p>
            <a:pPr>
              <a:spcBef>
                <a:spcPct val="0"/>
              </a:spcBef>
              <a:buClrTx/>
              <a:buSzTx/>
              <a:buFontTx/>
              <a:buNone/>
            </a:pPr>
            <a:endParaRPr lang="en-US" altLang="en-US" sz="1400">
              <a:solidFill>
                <a:srgbClr val="FFFF00"/>
              </a:solidFill>
              <a:latin typeface="Times New Roman" panose="02020603050405020304" pitchFamily="18" charset="0"/>
            </a:endParaRPr>
          </a:p>
          <a:p>
            <a:pPr>
              <a:spcBef>
                <a:spcPct val="0"/>
              </a:spcBef>
              <a:buClrTx/>
              <a:buSzTx/>
              <a:buFontTx/>
              <a:buNone/>
            </a:pPr>
            <a:r>
              <a:rPr lang="en-US" altLang="en-US" sz="900">
                <a:solidFill>
                  <a:srgbClr val="000000"/>
                </a:solidFill>
                <a:latin typeface="Verdana" panose="020B0604030504040204" pitchFamily="34" charset="0"/>
              </a:rPr>
              <a:t>George Tiemann &amp; Co. </a:t>
            </a:r>
            <a:r>
              <a:rPr lang="en-US" altLang="en-US" sz="900" i="1">
                <a:solidFill>
                  <a:srgbClr val="000000"/>
                </a:solidFill>
                <a:latin typeface="Verdana" panose="020B0604030504040204" pitchFamily="34" charset="0"/>
              </a:rPr>
              <a:t>American armamentarium </a:t>
            </a:r>
            <a:endParaRPr lang="en-US" altLang="en-US" sz="900">
              <a:solidFill>
                <a:srgbClr val="000000"/>
              </a:solidFill>
              <a:latin typeface="Verdana" panose="020B0604030504040204" pitchFamily="34" charset="0"/>
            </a:endParaRPr>
          </a:p>
        </p:txBody>
      </p:sp>
      <p:pic>
        <p:nvPicPr>
          <p:cNvPr id="317443" name="Picture 5" descr="George Tiemann &amp; Co. American armamentarium chirurgicum">
            <a:hlinkClick r:id="rId3"/>
            <a:extLst>
              <a:ext uri="{FF2B5EF4-FFF2-40B4-BE49-F238E27FC236}">
                <a16:creationId xmlns:a16="http://schemas.microsoft.com/office/drawing/2014/main" id="{0FA3D25A-FBC6-4AD0-ACA9-B394B53C8F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990600"/>
            <a:ext cx="447357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44" name="Text Box 6">
            <a:extLst>
              <a:ext uri="{FF2B5EF4-FFF2-40B4-BE49-F238E27FC236}">
                <a16:creationId xmlns:a16="http://schemas.microsoft.com/office/drawing/2014/main" id="{CB5EB3B9-3913-4564-ADC9-240D53C9BD92}"/>
              </a:ext>
            </a:extLst>
          </p:cNvPr>
          <p:cNvSpPr txBox="1">
            <a:spLocks noChangeArrowheads="1"/>
          </p:cNvSpPr>
          <p:nvPr/>
        </p:nvSpPr>
        <p:spPr bwMode="auto">
          <a:xfrm>
            <a:off x="533400" y="228600"/>
            <a:ext cx="7764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buClrTx/>
              <a:buSzTx/>
              <a:buFontTx/>
              <a:buNone/>
            </a:pPr>
            <a:r>
              <a:rPr lang="en-US" altLang="en-US" sz="4000">
                <a:solidFill>
                  <a:srgbClr val="FFFF00"/>
                </a:solidFill>
                <a:latin typeface="Times New Roman" panose="02020603050405020304" pitchFamily="18" charset="0"/>
              </a:rPr>
              <a:t>Bloodletting Instruments from 1800s</a:t>
            </a:r>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ext Box 2">
            <a:extLst>
              <a:ext uri="{FF2B5EF4-FFF2-40B4-BE49-F238E27FC236}">
                <a16:creationId xmlns:a16="http://schemas.microsoft.com/office/drawing/2014/main" id="{53189708-1955-48BB-8ECF-320681DA8EE6}"/>
              </a:ext>
            </a:extLst>
          </p:cNvPr>
          <p:cNvSpPr txBox="1">
            <a:spLocks noChangeArrowheads="1"/>
          </p:cNvSpPr>
          <p:nvPr/>
        </p:nvSpPr>
        <p:spPr bwMode="auto">
          <a:xfrm>
            <a:off x="838200" y="990600"/>
            <a:ext cx="75438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2800" b="1">
              <a:latin typeface="Lucida Console" panose="020B0609040504020204" pitchFamily="49" charset="0"/>
            </a:endParaRPr>
          </a:p>
          <a:p>
            <a:pPr>
              <a:spcBef>
                <a:spcPct val="0"/>
              </a:spcBef>
              <a:buClrTx/>
              <a:buSzTx/>
              <a:buFontTx/>
              <a:buNone/>
            </a:pPr>
            <a:r>
              <a:rPr lang="en-US" altLang="en-US" sz="2800" b="1">
                <a:solidFill>
                  <a:srgbClr val="FFFF00"/>
                </a:solidFill>
                <a:latin typeface="Lucida Console" panose="020B0609040504020204" pitchFamily="49" charset="0"/>
              </a:rPr>
              <a:t>“For the generations to come, every male among you who is eight days old must be circumcised...”</a:t>
            </a:r>
          </a:p>
          <a:p>
            <a:pPr algn="r">
              <a:spcBef>
                <a:spcPct val="0"/>
              </a:spcBef>
              <a:buClrTx/>
              <a:buSzTx/>
              <a:buFontTx/>
              <a:buNone/>
            </a:pPr>
            <a:r>
              <a:rPr lang="en-US" altLang="en-US" sz="2800" b="1">
                <a:solidFill>
                  <a:srgbClr val="FFFF00"/>
                </a:solidFill>
                <a:latin typeface="Lucida Console" panose="020B0609040504020204" pitchFamily="49" charset="0"/>
              </a:rPr>
              <a:t>Genesis 17:12</a:t>
            </a:r>
          </a:p>
          <a:p>
            <a:pPr>
              <a:spcBef>
                <a:spcPct val="0"/>
              </a:spcBef>
              <a:buClrTx/>
              <a:buSzTx/>
              <a:buFontTx/>
              <a:buNone/>
            </a:pPr>
            <a:endParaRPr lang="en-US" altLang="en-US" sz="2800" b="1">
              <a:solidFill>
                <a:srgbClr val="FFFF00"/>
              </a:solidFill>
              <a:latin typeface="Lucida Console" panose="020B0609040504020204" pitchFamily="49" charset="0"/>
            </a:endParaRPr>
          </a:p>
          <a:p>
            <a:pPr>
              <a:spcBef>
                <a:spcPct val="0"/>
              </a:spcBef>
              <a:buClrTx/>
              <a:buSzTx/>
              <a:buFontTx/>
              <a:buNone/>
            </a:pPr>
            <a:endParaRPr lang="en-US" altLang="en-US" sz="2800" b="1">
              <a:solidFill>
                <a:srgbClr val="FFFF00"/>
              </a:solidFill>
              <a:latin typeface="Lucida Console" panose="020B0609040504020204" pitchFamily="49" charset="0"/>
            </a:endParaRPr>
          </a:p>
          <a:p>
            <a:pPr>
              <a:spcBef>
                <a:spcPct val="0"/>
              </a:spcBef>
              <a:buClrTx/>
              <a:buSzTx/>
              <a:buFontTx/>
              <a:buNone/>
            </a:pPr>
            <a:r>
              <a:rPr lang="en-US" altLang="en-US" sz="2800" b="1">
                <a:solidFill>
                  <a:srgbClr val="FFFF00"/>
                </a:solidFill>
                <a:latin typeface="Lucida Console" panose="020B0609040504020204" pitchFamily="49" charset="0"/>
              </a:rPr>
              <a:t>Vitamin K</a:t>
            </a:r>
          </a:p>
          <a:p>
            <a:pPr>
              <a:spcBef>
                <a:spcPct val="0"/>
              </a:spcBef>
              <a:buClrTx/>
              <a:buSzTx/>
              <a:buFontTx/>
              <a:buNone/>
            </a:pPr>
            <a:endParaRPr lang="en-US" altLang="en-US" sz="2800" b="1">
              <a:solidFill>
                <a:srgbClr val="FFFF00"/>
              </a:solidFill>
              <a:latin typeface="Lucida Console" panose="020B0609040504020204" pitchFamily="49" charset="0"/>
            </a:endParaRPr>
          </a:p>
          <a:p>
            <a:pPr>
              <a:spcBef>
                <a:spcPct val="0"/>
              </a:spcBef>
              <a:buClrTx/>
              <a:buSzTx/>
              <a:buFontTx/>
              <a:buNone/>
            </a:pPr>
            <a:endParaRPr lang="en-US" altLang="en-US" sz="2800" b="1">
              <a:solidFill>
                <a:srgbClr val="FFFF00"/>
              </a:solidFill>
              <a:latin typeface="Lucida Console" panose="020B0609040504020204" pitchFamily="49" charset="0"/>
            </a:endParaRPr>
          </a:p>
          <a:p>
            <a:pPr>
              <a:spcBef>
                <a:spcPct val="0"/>
              </a:spcBef>
              <a:buClrTx/>
              <a:buSzTx/>
              <a:buFontTx/>
              <a:buNone/>
            </a:pPr>
            <a:r>
              <a:rPr lang="en-US" altLang="en-US" sz="2800" b="1">
                <a:solidFill>
                  <a:srgbClr val="FFFF00"/>
                </a:solidFill>
                <a:latin typeface="Lucida Console" panose="020B0609040504020204" pitchFamily="49" charset="0"/>
              </a:rPr>
              <a:t>Prothrombrin:  a clotting protein.</a:t>
            </a:r>
          </a:p>
          <a:p>
            <a:pPr>
              <a:spcBef>
                <a:spcPct val="0"/>
              </a:spcBef>
              <a:buClrTx/>
              <a:buSzTx/>
              <a:buFontTx/>
              <a:buNone/>
            </a:pPr>
            <a:endParaRPr lang="en-US" altLang="en-US" sz="2800" b="1">
              <a:latin typeface="Lucida Console" panose="020B0609040504020204" pitchFamily="49" charset="0"/>
            </a:endParaRPr>
          </a:p>
        </p:txBody>
      </p: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1538" name="Object 4">
            <a:extLst>
              <a:ext uri="{FF2B5EF4-FFF2-40B4-BE49-F238E27FC236}">
                <a16:creationId xmlns:a16="http://schemas.microsoft.com/office/drawing/2014/main" id="{2F15125F-6C51-4B06-AC21-E374CB4A84E0}"/>
              </a:ext>
            </a:extLst>
          </p:cNvPr>
          <p:cNvGraphicFramePr>
            <a:graphicFrameLocks noChangeAspect="1"/>
          </p:cNvGraphicFramePr>
          <p:nvPr/>
        </p:nvGraphicFramePr>
        <p:xfrm>
          <a:off x="685800" y="1219200"/>
          <a:ext cx="7696200" cy="5638800"/>
        </p:xfrm>
        <a:graphic>
          <a:graphicData uri="http://schemas.openxmlformats.org/presentationml/2006/ole">
            <mc:AlternateContent xmlns:mc="http://schemas.openxmlformats.org/markup-compatibility/2006">
              <mc:Choice xmlns:v="urn:schemas-microsoft-com:vml" Requires="v">
                <p:oleObj name="Chart" r:id="rId3" imgW="6096000" imgH="4076734" progId="MSGraph.Chart.8">
                  <p:embed followColorScheme="full"/>
                </p:oleObj>
              </mc:Choice>
              <mc:Fallback>
                <p:oleObj name="Chart" r:id="rId3" imgW="6096000" imgH="4076734"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19200"/>
                        <a:ext cx="7696200" cy="563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1539" name="Rectangle 5">
            <a:extLst>
              <a:ext uri="{FF2B5EF4-FFF2-40B4-BE49-F238E27FC236}">
                <a16:creationId xmlns:a16="http://schemas.microsoft.com/office/drawing/2014/main" id="{1CE15A78-DB4F-4427-A444-6F4F2B28ECC6}"/>
              </a:ext>
            </a:extLst>
          </p:cNvPr>
          <p:cNvSpPr>
            <a:spLocks noChangeArrowheads="1"/>
          </p:cNvSpPr>
          <p:nvPr/>
        </p:nvSpPr>
        <p:spPr bwMode="auto">
          <a:xfrm>
            <a:off x="685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2400" b="1">
                <a:latin typeface="Arial" panose="020B0604020202020204" pitchFamily="34" charset="0"/>
              </a:rPr>
              <a:t>Clotting Protein Peaks on Day Eight</a:t>
            </a:r>
          </a:p>
        </p:txBody>
      </p:sp>
      <p:sp>
        <p:nvSpPr>
          <p:cNvPr id="321540" name="Rectangle 6">
            <a:extLst>
              <a:ext uri="{FF2B5EF4-FFF2-40B4-BE49-F238E27FC236}">
                <a16:creationId xmlns:a16="http://schemas.microsoft.com/office/drawing/2014/main" id="{841503F1-4924-45BA-BB33-F0A87B93A87B}"/>
              </a:ext>
            </a:extLst>
          </p:cNvPr>
          <p:cNvSpPr>
            <a:spLocks noChangeArrowheads="1"/>
          </p:cNvSpPr>
          <p:nvPr/>
        </p:nvSpPr>
        <p:spPr bwMode="auto">
          <a:xfrm>
            <a:off x="2641600" y="1778000"/>
            <a:ext cx="3979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buClrTx/>
              <a:buSzTx/>
              <a:buFontTx/>
              <a:buNone/>
            </a:pPr>
            <a:r>
              <a:rPr lang="en-US" altLang="en-US" sz="2800" b="1">
                <a:solidFill>
                  <a:srgbClr val="FFFF66"/>
                </a:solidFill>
                <a:latin typeface="Arial" panose="020B0604020202020204" pitchFamily="34" charset="0"/>
              </a:rPr>
              <a:t>Available Prothrombin</a:t>
            </a:r>
          </a:p>
        </p:txBody>
      </p:sp>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19" name="Group 39">
            <a:extLst>
              <a:ext uri="{FF2B5EF4-FFF2-40B4-BE49-F238E27FC236}">
                <a16:creationId xmlns:a16="http://schemas.microsoft.com/office/drawing/2014/main" id="{DCF8A71B-342B-46A9-A03C-4AFAFB98B526}"/>
              </a:ext>
            </a:extLst>
          </p:cNvPr>
          <p:cNvGraphicFramePr>
            <a:graphicFrameLocks noGrp="1"/>
          </p:cNvGraphicFramePr>
          <p:nvPr/>
        </p:nvGraphicFramePr>
        <p:xfrm>
          <a:off x="1066800" y="1676400"/>
          <a:ext cx="6324600" cy="4138613"/>
        </p:xfrm>
        <a:graphic>
          <a:graphicData uri="http://schemas.openxmlformats.org/drawingml/2006/table">
            <a:tbl>
              <a:tblPr/>
              <a:tblGrid>
                <a:gridCol w="1674813">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gridCol w="2325687">
                  <a:extLst>
                    <a:ext uri="{9D8B030D-6E8A-4147-A177-3AD203B41FA5}">
                      <a16:colId xmlns:a16="http://schemas.microsoft.com/office/drawing/2014/main" val="20002"/>
                    </a:ext>
                  </a:extLst>
                </a:gridCol>
              </a:tblGrid>
              <a:tr h="717550">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Day Circumcised</a:t>
                      </a:r>
                      <a:endParaRPr kumimoji="0" lang="en-US" altLang="en-US" sz="18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Number of Hebrew Boys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Number of Deaths</a:t>
                      </a:r>
                      <a:endParaRPr kumimoji="0" lang="en-US" altLang="en-US" sz="18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10000"/>
                  </a:ext>
                </a:extLst>
              </a:tr>
              <a:tr h="58102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823</a:t>
                      </a:r>
                      <a:endPar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4</a:t>
                      </a:r>
                      <a:endPar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022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3</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759</a:t>
                      </a:r>
                      <a:endPar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6</a:t>
                      </a:r>
                      <a:endPar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3563">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5</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693</a:t>
                      </a:r>
                      <a:endPar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8</a:t>
                      </a:r>
                      <a:endPar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2613">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7</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855</a:t>
                      </a:r>
                      <a:endPar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3</a:t>
                      </a:r>
                      <a:endPar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02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9</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770</a:t>
                      </a:r>
                      <a:endPar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2</a:t>
                      </a:r>
                      <a:endPar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2613">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11</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698</a:t>
                      </a:r>
                      <a:endPar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4</a:t>
                      </a:r>
                      <a:endParaRPr kumimoji="0" lang="en-US" altLang="en-US" sz="2400" b="1" i="0" u="none" strike="noStrike" cap="none" normalizeH="0" baseline="0">
                        <a:ln>
                          <a:noFill/>
                        </a:ln>
                        <a:solidFill>
                          <a:srgbClr val="FF0066"/>
                        </a:solidFill>
                        <a:effectLst>
                          <a:outerShdw blurRad="38100" dist="38100" dir="2700000" algn="tl">
                            <a:srgbClr val="000000"/>
                          </a:outerShdw>
                        </a:effectLst>
                        <a:latin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23620" name="Text Box 38">
            <a:extLst>
              <a:ext uri="{FF2B5EF4-FFF2-40B4-BE49-F238E27FC236}">
                <a16:creationId xmlns:a16="http://schemas.microsoft.com/office/drawing/2014/main" id="{56AB39E8-42E6-49B5-981C-DC986D1FD246}"/>
              </a:ext>
            </a:extLst>
          </p:cNvPr>
          <p:cNvSpPr txBox="1">
            <a:spLocks noChangeArrowheads="1"/>
          </p:cNvSpPr>
          <p:nvPr/>
        </p:nvSpPr>
        <p:spPr bwMode="auto">
          <a:xfrm>
            <a:off x="1195388" y="404813"/>
            <a:ext cx="5848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buClrTx/>
              <a:buSzTx/>
              <a:buFontTx/>
              <a:buNone/>
            </a:pPr>
            <a:r>
              <a:rPr lang="en-US" altLang="en-US" sz="4400" b="1">
                <a:solidFill>
                  <a:schemeClr val="tx2"/>
                </a:solidFill>
                <a:latin typeface="Times New Roman" panose="02020603050405020304" pitchFamily="18" charset="0"/>
              </a:rPr>
              <a:t>Abraham’s</a:t>
            </a:r>
            <a:r>
              <a:rPr lang="en-US" altLang="en-US" sz="4400" b="1">
                <a:solidFill>
                  <a:srgbClr val="FF0066"/>
                </a:solidFill>
                <a:latin typeface="Times New Roman" panose="02020603050405020304" pitchFamily="18" charset="0"/>
              </a:rPr>
              <a:t> </a:t>
            </a:r>
            <a:r>
              <a:rPr lang="en-US" altLang="en-US" sz="4400" b="1">
                <a:solidFill>
                  <a:schemeClr val="tx2"/>
                </a:solidFill>
                <a:latin typeface="Times New Roman" panose="02020603050405020304" pitchFamily="18" charset="0"/>
              </a:rPr>
              <a:t>Experiment</a:t>
            </a:r>
          </a:p>
        </p:txBody>
      </p:sp>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a:extLst>
              <a:ext uri="{FF2B5EF4-FFF2-40B4-BE49-F238E27FC236}">
                <a16:creationId xmlns:a16="http://schemas.microsoft.com/office/drawing/2014/main" id="{ED18323F-6B6A-4CE9-B7DB-028D807B0E6D}"/>
              </a:ext>
            </a:extLst>
          </p:cNvPr>
          <p:cNvSpPr>
            <a:spLocks noGrp="1" noRot="1" noChangeArrowheads="1"/>
          </p:cNvSpPr>
          <p:nvPr>
            <p:ph type="title"/>
          </p:nvPr>
        </p:nvSpPr>
        <p:spPr>
          <a:xfrm>
            <a:off x="457200" y="274638"/>
            <a:ext cx="8229600" cy="715962"/>
          </a:xfrm>
        </p:spPr>
        <p:txBody>
          <a:bodyPr/>
          <a:lstStyle/>
          <a:p>
            <a:pPr eaLnBrk="1" hangingPunct="1">
              <a:defRPr/>
            </a:pPr>
            <a:r>
              <a:rPr lang="en-US" altLang="en-US" sz="3200"/>
              <a:t>The Bible and Cosmology</a:t>
            </a:r>
          </a:p>
        </p:txBody>
      </p:sp>
      <p:sp>
        <p:nvSpPr>
          <p:cNvPr id="584707" name="Rectangle 3">
            <a:extLst>
              <a:ext uri="{FF2B5EF4-FFF2-40B4-BE49-F238E27FC236}">
                <a16:creationId xmlns:a16="http://schemas.microsoft.com/office/drawing/2014/main" id="{75146E3B-D240-44BE-A6CF-10B3F9AC49E0}"/>
              </a:ext>
            </a:extLst>
          </p:cNvPr>
          <p:cNvSpPr>
            <a:spLocks noGrp="1" noChangeArrowheads="1"/>
          </p:cNvSpPr>
          <p:nvPr>
            <p:ph type="body" idx="1"/>
          </p:nvPr>
        </p:nvSpPr>
        <p:spPr>
          <a:xfrm>
            <a:off x="457200" y="1295400"/>
            <a:ext cx="8229600" cy="4830763"/>
          </a:xfrm>
        </p:spPr>
        <p:txBody>
          <a:bodyPr/>
          <a:lstStyle/>
          <a:p>
            <a:pPr eaLnBrk="1" hangingPunct="1">
              <a:lnSpc>
                <a:spcPct val="90000"/>
              </a:lnSpc>
              <a:buFont typeface="Wingdings" panose="05000000000000000000" pitchFamily="2" charset="2"/>
              <a:buNone/>
              <a:defRPr/>
            </a:pPr>
            <a:r>
              <a:rPr lang="en-US" altLang="en-US" sz="2800" b="1">
                <a:effectLst/>
              </a:rPr>
              <a:t>“The flood was produced by a union of the male waters, which are above the firmament, and the female waters issuing from the earth.  The upper waters rushed through the space left when God removed two stars out of the constellation Pleaides.  Afterward, to put a stop to the flood, God had to transfer two stars from the constellation of the Bear to the constellation of the Pleaides.  That is why the Bear runs after the Pleaides.  She wants her children back, but they will be restored to her only in the future world.”</a:t>
            </a:r>
          </a:p>
          <a:p>
            <a:pPr eaLnBrk="1" hangingPunct="1">
              <a:lnSpc>
                <a:spcPct val="90000"/>
              </a:lnSpc>
              <a:buFont typeface="Wingdings" panose="05000000000000000000" pitchFamily="2" charset="2"/>
              <a:buNone/>
              <a:defRPr/>
            </a:pPr>
            <a:r>
              <a:rPr lang="en-US" altLang="en-US" sz="2800" b="1">
                <a:effectLst/>
              </a:rPr>
              <a:t>	—A Jewish manuscript of New Testament times.</a:t>
            </a:r>
            <a:endParaRPr lang="en-US" altLang="en-US" sz="280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Text Box 2">
            <a:extLst>
              <a:ext uri="{FF2B5EF4-FFF2-40B4-BE49-F238E27FC236}">
                <a16:creationId xmlns:a16="http://schemas.microsoft.com/office/drawing/2014/main" id="{6FBAAB82-6EC9-4EFA-AB52-4EBDA892E405}"/>
              </a:ext>
            </a:extLst>
          </p:cNvPr>
          <p:cNvSpPr txBox="1">
            <a:spLocks noChangeArrowheads="1"/>
          </p:cNvSpPr>
          <p:nvPr/>
        </p:nvSpPr>
        <p:spPr bwMode="auto">
          <a:xfrm>
            <a:off x="381000" y="533400"/>
            <a:ext cx="84582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400" b="1">
                <a:latin typeface="Lucida Console" panose="020B0609040504020204" pitchFamily="49" charset="0"/>
              </a:rPr>
              <a:t>“He spreads out the northern skies over empty space; He suspends the earth over nothing”</a:t>
            </a:r>
          </a:p>
          <a:p>
            <a:pPr>
              <a:spcBef>
                <a:spcPct val="0"/>
              </a:spcBef>
              <a:buClrTx/>
              <a:buSzTx/>
              <a:buFontTx/>
              <a:buNone/>
            </a:pPr>
            <a:endParaRPr lang="en-US" altLang="en-US" sz="2400" b="1">
              <a:latin typeface="Lucida Console" panose="020B0609040504020204" pitchFamily="49" charset="0"/>
            </a:endParaRPr>
          </a:p>
          <a:p>
            <a:pPr algn="r">
              <a:spcBef>
                <a:spcPct val="0"/>
              </a:spcBef>
              <a:buClrTx/>
              <a:buSzTx/>
              <a:buFontTx/>
              <a:buNone/>
            </a:pPr>
            <a:r>
              <a:rPr lang="en-US" altLang="en-US" sz="2400" b="1">
                <a:latin typeface="Lucida Console" panose="020B0609040504020204" pitchFamily="49" charset="0"/>
              </a:rPr>
              <a:t>Job 26:8</a:t>
            </a:r>
          </a:p>
          <a:p>
            <a:pPr>
              <a:spcBef>
                <a:spcPct val="0"/>
              </a:spcBef>
              <a:buClrTx/>
              <a:buSzTx/>
              <a:buFontTx/>
              <a:buNone/>
            </a:pPr>
            <a:endParaRPr lang="en-US" altLang="en-US" sz="2400" b="1">
              <a:latin typeface="Lucida Console" panose="020B0609040504020204" pitchFamily="49" charset="0"/>
            </a:endParaRPr>
          </a:p>
          <a:p>
            <a:pPr>
              <a:spcBef>
                <a:spcPct val="0"/>
              </a:spcBef>
              <a:buClrTx/>
              <a:buSzTx/>
              <a:buFontTx/>
              <a:buNone/>
            </a:pPr>
            <a:r>
              <a:rPr lang="en-US" altLang="en-US" sz="2400" b="1">
                <a:latin typeface="Arial" panose="020B0604020202020204" pitchFamily="34" charset="0"/>
              </a:rPr>
              <a:t>The water cycle...</a:t>
            </a:r>
          </a:p>
          <a:p>
            <a:pPr>
              <a:spcBef>
                <a:spcPct val="0"/>
              </a:spcBef>
              <a:buClrTx/>
              <a:buSzTx/>
              <a:buFontTx/>
              <a:buNone/>
            </a:pPr>
            <a:r>
              <a:rPr lang="en-US" altLang="en-US" sz="2400" b="1">
                <a:latin typeface="Arial" panose="020B0604020202020204" pitchFamily="34" charset="0"/>
              </a:rPr>
              <a:t>Job 36:27, Amos 5:8</a:t>
            </a: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Lucida Console" panose="020B0609040504020204" pitchFamily="49" charset="0"/>
            </a:endParaRPr>
          </a:p>
          <a:p>
            <a:pPr>
              <a:spcBef>
                <a:spcPct val="0"/>
              </a:spcBef>
              <a:buClrTx/>
              <a:buSzTx/>
              <a:buFontTx/>
              <a:buNone/>
            </a:pPr>
            <a:endParaRPr lang="en-US" altLang="en-US" sz="2800" b="1">
              <a:latin typeface="Lucida Console" panose="020B0609040504020204" pitchFamily="49" charset="0"/>
            </a:endParaRPr>
          </a:p>
        </p:txBody>
      </p:sp>
      <p:pic>
        <p:nvPicPr>
          <p:cNvPr id="327683" name="Picture 4">
            <a:extLst>
              <a:ext uri="{FF2B5EF4-FFF2-40B4-BE49-F238E27FC236}">
                <a16:creationId xmlns:a16="http://schemas.microsoft.com/office/drawing/2014/main" id="{0E3B12A8-C999-4125-B06C-DA1E82091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008313"/>
            <a:ext cx="4419600"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DF437E24-13A8-4A76-AE63-2FF18158B38A}"/>
              </a:ext>
            </a:extLst>
          </p:cNvPr>
          <p:cNvSpPr>
            <a:spLocks noGrp="1" noRot="1" noChangeArrowheads="1"/>
          </p:cNvSpPr>
          <p:nvPr>
            <p:ph type="title"/>
          </p:nvPr>
        </p:nvSpPr>
        <p:spPr/>
        <p:txBody>
          <a:bodyPr/>
          <a:lstStyle/>
          <a:p>
            <a:pPr eaLnBrk="1" hangingPunct="1">
              <a:defRPr/>
            </a:pPr>
            <a:r>
              <a:rPr lang="en-US" altLang="en-US" sz="4000"/>
              <a:t>Conclusions about Science and Religion</a:t>
            </a:r>
          </a:p>
        </p:txBody>
      </p:sp>
      <p:sp>
        <p:nvSpPr>
          <p:cNvPr id="130051" name="Rectangle 3">
            <a:extLst>
              <a:ext uri="{FF2B5EF4-FFF2-40B4-BE49-F238E27FC236}">
                <a16:creationId xmlns:a16="http://schemas.microsoft.com/office/drawing/2014/main" id="{34C670CA-7F77-4E41-BDC8-D382C2E7928A}"/>
              </a:ext>
            </a:extLst>
          </p:cNvPr>
          <p:cNvSpPr>
            <a:spLocks noGrp="1" noChangeArrowheads="1"/>
          </p:cNvSpPr>
          <p:nvPr>
            <p:ph type="body" idx="1"/>
          </p:nvPr>
        </p:nvSpPr>
        <p:spPr>
          <a:xfrm>
            <a:off x="457200" y="1981200"/>
            <a:ext cx="8229600" cy="4724400"/>
          </a:xfrm>
        </p:spPr>
        <p:txBody>
          <a:bodyPr/>
          <a:lstStyle/>
          <a:p>
            <a:pPr marL="0" indent="0" eaLnBrk="1" hangingPunct="1">
              <a:buFont typeface="Wingdings" panose="05000000000000000000" pitchFamily="2" charset="2"/>
              <a:buNone/>
              <a:defRPr/>
            </a:pPr>
            <a:r>
              <a:rPr lang="en-US" altLang="en-US" sz="2800" b="1" dirty="0"/>
              <a:t>Religion and science ask different kinds of questions and define words differently</a:t>
            </a:r>
          </a:p>
          <a:p>
            <a:pPr marL="0" indent="0" eaLnBrk="1" hangingPunct="1">
              <a:buFont typeface="Wingdings" panose="05000000000000000000" pitchFamily="2" charset="2"/>
              <a:buNone/>
              <a:defRPr/>
            </a:pPr>
            <a:endParaRPr lang="en-US" altLang="en-US" sz="1100" b="1" dirty="0"/>
          </a:p>
          <a:p>
            <a:pPr marL="0" indent="0" eaLnBrk="1" hangingPunct="1">
              <a:buFont typeface="Wingdings" panose="05000000000000000000" pitchFamily="2" charset="2"/>
              <a:buNone/>
              <a:defRPr/>
            </a:pPr>
            <a:r>
              <a:rPr lang="en-US" altLang="en-US" sz="2800" b="1" dirty="0"/>
              <a:t>Religion and science appear as if they were two </a:t>
            </a:r>
            <a:r>
              <a:rPr lang="en-US" altLang="en-US" sz="2800" b="1" dirty="0">
                <a:solidFill>
                  <a:srgbClr val="00FF00"/>
                </a:solidFill>
              </a:rPr>
              <a:t>incommensurate</a:t>
            </a:r>
            <a:r>
              <a:rPr lang="en-US" altLang="en-US" sz="2800" b="1" dirty="0"/>
              <a:t> paradigms addressing the identical information area</a:t>
            </a:r>
          </a:p>
          <a:p>
            <a:pPr marL="0" indent="0" eaLnBrk="1" hangingPunct="1">
              <a:buFont typeface="Wingdings" panose="05000000000000000000" pitchFamily="2" charset="2"/>
              <a:buNone/>
              <a:defRPr/>
            </a:pPr>
            <a:endParaRPr lang="en-US" altLang="en-US" sz="1100" b="1" dirty="0"/>
          </a:p>
          <a:p>
            <a:pPr marL="0" indent="0" eaLnBrk="1" hangingPunct="1">
              <a:buFont typeface="Wingdings" panose="05000000000000000000" pitchFamily="2" charset="2"/>
              <a:buNone/>
              <a:defRPr/>
            </a:pPr>
            <a:r>
              <a:rPr lang="en-US" altLang="en-US" sz="2800" b="1" dirty="0"/>
              <a:t>Are they “Non-Overlapping </a:t>
            </a:r>
            <a:r>
              <a:rPr lang="en-US" altLang="en-US" sz="2800" b="1" dirty="0" err="1"/>
              <a:t>Magisteria</a:t>
            </a:r>
            <a:r>
              <a:rPr lang="en-US" altLang="en-US" sz="2800" b="1" dirty="0"/>
              <a:t>?  (NOMA) as Stephen Jay Gould suggests?   No!  They inform one another to some extent.</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a:extLst>
              <a:ext uri="{FF2B5EF4-FFF2-40B4-BE49-F238E27FC236}">
                <a16:creationId xmlns:a16="http://schemas.microsoft.com/office/drawing/2014/main" id="{D3A83B69-CCF3-426A-B964-BE5B5782ED8C}"/>
              </a:ext>
            </a:extLst>
          </p:cNvPr>
          <p:cNvSpPr>
            <a:spLocks noGrp="1" noRot="1" noChangeArrowheads="1"/>
          </p:cNvSpPr>
          <p:nvPr>
            <p:ph type="title"/>
          </p:nvPr>
        </p:nvSpPr>
        <p:spPr/>
        <p:txBody>
          <a:bodyPr/>
          <a:lstStyle/>
          <a:p>
            <a:pPr eaLnBrk="1" hangingPunct="1">
              <a:defRPr/>
            </a:pPr>
            <a:r>
              <a:rPr lang="en-US" altLang="en-US" sz="3200"/>
              <a:t>Science and World Religions</a:t>
            </a:r>
          </a:p>
        </p:txBody>
      </p:sp>
      <p:sp>
        <p:nvSpPr>
          <p:cNvPr id="531459" name="Rectangle 3">
            <a:extLst>
              <a:ext uri="{FF2B5EF4-FFF2-40B4-BE49-F238E27FC236}">
                <a16:creationId xmlns:a16="http://schemas.microsoft.com/office/drawing/2014/main" id="{C45CB2CA-0739-453B-99BB-F358AF401635}"/>
              </a:ext>
            </a:extLst>
          </p:cNvPr>
          <p:cNvSpPr>
            <a:spLocks noGrp="1" noChangeArrowheads="1"/>
          </p:cNvSpPr>
          <p:nvPr>
            <p:ph type="body" idx="1"/>
          </p:nvPr>
        </p:nvSpPr>
        <p:spPr/>
        <p:txBody>
          <a:bodyPr/>
          <a:lstStyle/>
          <a:p>
            <a:pPr eaLnBrk="1" hangingPunct="1">
              <a:defRPr/>
            </a:pPr>
            <a:r>
              <a:rPr lang="en-US" altLang="en-US" sz="2800" b="1">
                <a:solidFill>
                  <a:srgbClr val="FFFF00"/>
                </a:solidFill>
              </a:rPr>
              <a:t>Is this (the seemingly unexplainable scientific wisdom of the Old Testament) the exception or the rule?</a:t>
            </a:r>
          </a:p>
          <a:p>
            <a:pPr eaLnBrk="1" hangingPunct="1">
              <a:defRPr/>
            </a:pPr>
            <a:endParaRPr lang="en-US" altLang="en-US" sz="2800" b="1">
              <a:solidFill>
                <a:srgbClr val="FFFF00"/>
              </a:solidFill>
            </a:endParaRPr>
          </a:p>
          <a:p>
            <a:pPr eaLnBrk="1" hangingPunct="1">
              <a:defRPr/>
            </a:pPr>
            <a:r>
              <a:rPr lang="en-US" altLang="en-US" sz="2800" b="1">
                <a:solidFill>
                  <a:srgbClr val="FFFF00"/>
                </a:solidFill>
              </a:rPr>
              <a:t>What is the cosmology/view of the natural world of other major world religions?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a:extLst>
              <a:ext uri="{FF2B5EF4-FFF2-40B4-BE49-F238E27FC236}">
                <a16:creationId xmlns:a16="http://schemas.microsoft.com/office/drawing/2014/main" id="{3BBE8B46-2013-48BA-9CF8-C16DEEE66D96}"/>
              </a:ext>
            </a:extLst>
          </p:cNvPr>
          <p:cNvSpPr>
            <a:spLocks noGrp="1" noChangeArrowheads="1"/>
          </p:cNvSpPr>
          <p:nvPr>
            <p:ph type="ctrTitle"/>
          </p:nvPr>
        </p:nvSpPr>
        <p:spPr>
          <a:xfrm>
            <a:off x="685800" y="457200"/>
            <a:ext cx="7772400" cy="1371600"/>
          </a:xfrm>
        </p:spPr>
        <p:txBody>
          <a:bodyPr/>
          <a:lstStyle/>
          <a:p>
            <a:pPr eaLnBrk="1" hangingPunct="1">
              <a:defRPr/>
            </a:pPr>
            <a:r>
              <a:rPr lang="en-US" altLang="en-US" sz="4000"/>
              <a:t>Cosmology and World Religions</a:t>
            </a:r>
          </a:p>
        </p:txBody>
      </p:sp>
      <p:sp>
        <p:nvSpPr>
          <p:cNvPr id="588803" name="Rectangle 3">
            <a:extLst>
              <a:ext uri="{FF2B5EF4-FFF2-40B4-BE49-F238E27FC236}">
                <a16:creationId xmlns:a16="http://schemas.microsoft.com/office/drawing/2014/main" id="{012C5169-EFB3-48B1-9E9A-C7C4D5A69767}"/>
              </a:ext>
            </a:extLst>
          </p:cNvPr>
          <p:cNvSpPr>
            <a:spLocks noGrp="1" noChangeArrowheads="1"/>
          </p:cNvSpPr>
          <p:nvPr>
            <p:ph type="subTitle" idx="1"/>
          </p:nvPr>
        </p:nvSpPr>
        <p:spPr>
          <a:xfrm>
            <a:off x="4267200" y="5715000"/>
            <a:ext cx="4622800" cy="838200"/>
          </a:xfrm>
        </p:spPr>
        <p:txBody>
          <a:bodyPr/>
          <a:lstStyle/>
          <a:p>
            <a:pPr eaLnBrk="1" hangingPunct="1">
              <a:defRPr/>
            </a:pPr>
            <a:endParaRPr lang="en-US" altLang="en-US" sz="2400"/>
          </a:p>
        </p:txBody>
      </p:sp>
      <p:pic>
        <p:nvPicPr>
          <p:cNvPr id="331780" name="Picture 4">
            <a:extLst>
              <a:ext uri="{FF2B5EF4-FFF2-40B4-BE49-F238E27FC236}">
                <a16:creationId xmlns:a16="http://schemas.microsoft.com/office/drawing/2014/main" id="{6E8488C9-9E63-4C6D-8E60-356F0BE21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81" name="Picture 5">
            <a:extLst>
              <a:ext uri="{FF2B5EF4-FFF2-40B4-BE49-F238E27FC236}">
                <a16:creationId xmlns:a16="http://schemas.microsoft.com/office/drawing/2014/main" id="{D958D083-16D6-4BD8-A2AB-C76092F6E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524000"/>
            <a:ext cx="2170113"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1782" name="Picture 6">
            <a:hlinkClick r:id="rId5"/>
            <a:extLst>
              <a:ext uri="{FF2B5EF4-FFF2-40B4-BE49-F238E27FC236}">
                <a16:creationId xmlns:a16="http://schemas.microsoft.com/office/drawing/2014/main" id="{E1C367F9-6597-434B-866F-285917648F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648200"/>
            <a:ext cx="20574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a:extLst>
              <a:ext uri="{FF2B5EF4-FFF2-40B4-BE49-F238E27FC236}">
                <a16:creationId xmlns:a16="http://schemas.microsoft.com/office/drawing/2014/main" id="{FE0D0076-667F-473B-B901-0B27EDF7E454}"/>
              </a:ext>
            </a:extLst>
          </p:cNvPr>
          <p:cNvSpPr>
            <a:spLocks noGrp="1" noRot="1" noChangeArrowheads="1"/>
          </p:cNvSpPr>
          <p:nvPr>
            <p:ph type="title"/>
          </p:nvPr>
        </p:nvSpPr>
        <p:spPr>
          <a:xfrm>
            <a:off x="457200" y="274638"/>
            <a:ext cx="8229600" cy="792162"/>
          </a:xfrm>
        </p:spPr>
        <p:txBody>
          <a:bodyPr/>
          <a:lstStyle/>
          <a:p>
            <a:pPr eaLnBrk="1" hangingPunct="1">
              <a:defRPr/>
            </a:pPr>
            <a:r>
              <a:rPr lang="en-US" altLang="en-US" sz="3600" dirty="0"/>
              <a:t>HINDUISM</a:t>
            </a:r>
          </a:p>
        </p:txBody>
      </p:sp>
      <p:sp>
        <p:nvSpPr>
          <p:cNvPr id="590851" name="Rectangle 3">
            <a:extLst>
              <a:ext uri="{FF2B5EF4-FFF2-40B4-BE49-F238E27FC236}">
                <a16:creationId xmlns:a16="http://schemas.microsoft.com/office/drawing/2014/main" id="{F2D0F9CE-BD4A-4050-8C5D-DB7C8A79E137}"/>
              </a:ext>
            </a:extLst>
          </p:cNvPr>
          <p:cNvSpPr>
            <a:spLocks noGrp="1" noChangeArrowheads="1"/>
          </p:cNvSpPr>
          <p:nvPr>
            <p:ph type="body" idx="1"/>
          </p:nvPr>
        </p:nvSpPr>
        <p:spPr>
          <a:xfrm>
            <a:off x="457200" y="1371600"/>
            <a:ext cx="5029200" cy="5257800"/>
          </a:xfrm>
        </p:spPr>
        <p:txBody>
          <a:bodyPr/>
          <a:lstStyle/>
          <a:p>
            <a:pPr marL="0" indent="0" eaLnBrk="1" hangingPunct="1">
              <a:buNone/>
              <a:defRPr/>
            </a:pPr>
            <a:r>
              <a:rPr lang="en-US" altLang="en-US" sz="2800" b="1" dirty="0"/>
              <a:t>The principle religion of India.</a:t>
            </a:r>
          </a:p>
          <a:p>
            <a:pPr eaLnBrk="1" hangingPunct="1">
              <a:defRPr/>
            </a:pPr>
            <a:endParaRPr lang="en-US" altLang="en-US" sz="2800" b="1" dirty="0"/>
          </a:p>
          <a:p>
            <a:pPr marL="0" indent="0" eaLnBrk="1" hangingPunct="1">
              <a:buNone/>
              <a:defRPr/>
            </a:pPr>
            <a:r>
              <a:rPr lang="en-US" altLang="en-US" sz="2800" b="1" dirty="0"/>
              <a:t>Began as animism/polytheism</a:t>
            </a:r>
          </a:p>
          <a:p>
            <a:pPr eaLnBrk="1" hangingPunct="1">
              <a:defRPr/>
            </a:pPr>
            <a:endParaRPr lang="en-US" altLang="en-US" sz="2800" b="1" dirty="0"/>
          </a:p>
          <a:p>
            <a:pPr marL="0" indent="0" eaLnBrk="1" hangingPunct="1">
              <a:buNone/>
              <a:defRPr/>
            </a:pPr>
            <a:r>
              <a:rPr lang="en-US" altLang="en-US" sz="2800" b="1" dirty="0"/>
              <a:t>Evolved into polytheism/pantheism</a:t>
            </a:r>
          </a:p>
          <a:p>
            <a:pPr eaLnBrk="1" hangingPunct="1">
              <a:defRPr/>
            </a:pPr>
            <a:endParaRPr lang="en-US" altLang="en-US" sz="2800" b="1" dirty="0"/>
          </a:p>
          <a:p>
            <a:pPr marL="0" indent="0" eaLnBrk="1" hangingPunct="1">
              <a:buNone/>
              <a:defRPr/>
            </a:pPr>
            <a:r>
              <a:rPr lang="en-US" altLang="en-US" sz="2800" b="1" dirty="0"/>
              <a:t>Syncretistic.  Hinduism is not really a single religion.</a:t>
            </a:r>
          </a:p>
        </p:txBody>
      </p:sp>
      <p:pic>
        <p:nvPicPr>
          <p:cNvPr id="333828" name="Picture 4">
            <a:extLst>
              <a:ext uri="{FF2B5EF4-FFF2-40B4-BE49-F238E27FC236}">
                <a16:creationId xmlns:a16="http://schemas.microsoft.com/office/drawing/2014/main" id="{CED9B9AB-E252-4D83-AD31-A05F3F384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143000"/>
            <a:ext cx="304958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829" name="Text Box 5">
            <a:extLst>
              <a:ext uri="{FF2B5EF4-FFF2-40B4-BE49-F238E27FC236}">
                <a16:creationId xmlns:a16="http://schemas.microsoft.com/office/drawing/2014/main" id="{F3476445-9C9F-4FE2-9D88-AD205536CCD8}"/>
              </a:ext>
            </a:extLst>
          </p:cNvPr>
          <p:cNvSpPr txBox="1">
            <a:spLocks noChangeArrowheads="1"/>
          </p:cNvSpPr>
          <p:nvPr/>
        </p:nvSpPr>
        <p:spPr bwMode="auto">
          <a:xfrm>
            <a:off x="5867400" y="5486400"/>
            <a:ext cx="28956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t>Ganesh: a Hindu deity</a:t>
            </a:r>
          </a:p>
          <a:p>
            <a:pPr algn="ctr">
              <a:spcBef>
                <a:spcPct val="50000"/>
              </a:spcBef>
            </a:pPr>
            <a:r>
              <a:rPr lang="en-US" altLang="en-US" b="1"/>
              <a:t>God of wisdom and intellect</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a:extLst>
              <a:ext uri="{FF2B5EF4-FFF2-40B4-BE49-F238E27FC236}">
                <a16:creationId xmlns:a16="http://schemas.microsoft.com/office/drawing/2014/main" id="{34C400F8-3D78-439F-9E79-A73626F93BD1}"/>
              </a:ext>
            </a:extLst>
          </p:cNvPr>
          <p:cNvSpPr>
            <a:spLocks noGrp="1" noRot="1" noChangeArrowheads="1"/>
          </p:cNvSpPr>
          <p:nvPr>
            <p:ph type="title"/>
          </p:nvPr>
        </p:nvSpPr>
        <p:spPr>
          <a:xfrm>
            <a:off x="457200" y="274638"/>
            <a:ext cx="8229600" cy="639762"/>
          </a:xfrm>
        </p:spPr>
        <p:txBody>
          <a:bodyPr/>
          <a:lstStyle/>
          <a:p>
            <a:pPr eaLnBrk="1" hangingPunct="1">
              <a:defRPr/>
            </a:pPr>
            <a:r>
              <a:rPr lang="en-US" altLang="en-US" sz="3200"/>
              <a:t>Hinduism and Time</a:t>
            </a:r>
          </a:p>
        </p:txBody>
      </p:sp>
      <p:sp>
        <p:nvSpPr>
          <p:cNvPr id="599043" name="Rectangle 3">
            <a:extLst>
              <a:ext uri="{FF2B5EF4-FFF2-40B4-BE49-F238E27FC236}">
                <a16:creationId xmlns:a16="http://schemas.microsoft.com/office/drawing/2014/main" id="{6C27FF2F-4473-4768-8C52-095D813AEFFD}"/>
              </a:ext>
            </a:extLst>
          </p:cNvPr>
          <p:cNvSpPr>
            <a:spLocks noGrp="1" noChangeArrowheads="1"/>
          </p:cNvSpPr>
          <p:nvPr>
            <p:ph type="body" idx="1"/>
          </p:nvPr>
        </p:nvSpPr>
        <p:spPr>
          <a:xfrm>
            <a:off x="457200" y="1219200"/>
            <a:ext cx="8229600" cy="5486400"/>
          </a:xfrm>
        </p:spPr>
        <p:txBody>
          <a:bodyPr/>
          <a:lstStyle/>
          <a:p>
            <a:pPr eaLnBrk="1" hangingPunct="1">
              <a:lnSpc>
                <a:spcPct val="90000"/>
              </a:lnSpc>
              <a:defRPr/>
            </a:pPr>
            <a:r>
              <a:rPr lang="en-US" altLang="en-US" sz="2800" b="1">
                <a:solidFill>
                  <a:srgbClr val="FFFF00"/>
                </a:solidFill>
              </a:rPr>
              <a:t>Time is cyclic.  There is a “wheel of time.”</a:t>
            </a:r>
          </a:p>
          <a:p>
            <a:pPr eaLnBrk="1" hangingPunct="1">
              <a:lnSpc>
                <a:spcPct val="90000"/>
              </a:lnSpc>
              <a:defRPr/>
            </a:pPr>
            <a:r>
              <a:rPr lang="en-US" altLang="en-US" sz="2800" b="1">
                <a:solidFill>
                  <a:srgbClr val="FFFF00"/>
                </a:solidFill>
              </a:rPr>
              <a:t>World is cyclically created by Brahma, sustained by Vishnu and destroyed by Shiva.</a:t>
            </a:r>
          </a:p>
          <a:p>
            <a:pPr eaLnBrk="1" hangingPunct="1">
              <a:lnSpc>
                <a:spcPct val="90000"/>
              </a:lnSpc>
              <a:defRPr/>
            </a:pPr>
            <a:r>
              <a:rPr lang="en-US" altLang="en-US" sz="2800" b="1">
                <a:solidFill>
                  <a:srgbClr val="FFFF00"/>
                </a:solidFill>
              </a:rPr>
              <a:t>Creative/destructive cycles called Yugas</a:t>
            </a:r>
          </a:p>
          <a:p>
            <a:pPr eaLnBrk="1" hangingPunct="1">
              <a:lnSpc>
                <a:spcPct val="90000"/>
              </a:lnSpc>
              <a:defRPr/>
            </a:pPr>
            <a:r>
              <a:rPr lang="en-US" altLang="en-US" sz="2800" b="1">
                <a:solidFill>
                  <a:srgbClr val="FFFF00"/>
                </a:solidFill>
              </a:rPr>
              <a:t>A universe lasts for one Brahma day = 4,320,000 years</a:t>
            </a:r>
          </a:p>
          <a:p>
            <a:pPr lvl="1" eaLnBrk="1" hangingPunct="1">
              <a:lnSpc>
                <a:spcPct val="90000"/>
              </a:lnSpc>
              <a:defRPr/>
            </a:pPr>
            <a:r>
              <a:rPr lang="en-US" altLang="en-US" sz="2400" b="1">
                <a:solidFill>
                  <a:srgbClr val="FFFF00"/>
                </a:solidFill>
              </a:rPr>
              <a:t>Satya yuga (Krita yuga):- 1,728,000 Human years (already past) </a:t>
            </a:r>
          </a:p>
          <a:p>
            <a:pPr lvl="1" eaLnBrk="1" hangingPunct="1">
              <a:lnSpc>
                <a:spcPct val="90000"/>
              </a:lnSpc>
              <a:defRPr/>
            </a:pPr>
            <a:r>
              <a:rPr lang="en-US" altLang="en-US" sz="2400" b="1">
                <a:solidFill>
                  <a:srgbClr val="FFFF00"/>
                </a:solidFill>
              </a:rPr>
              <a:t>Treta yuga:- 1,296,000 Human years (already past) </a:t>
            </a:r>
          </a:p>
          <a:p>
            <a:pPr lvl="1" eaLnBrk="1" hangingPunct="1">
              <a:lnSpc>
                <a:spcPct val="90000"/>
              </a:lnSpc>
              <a:defRPr/>
            </a:pPr>
            <a:r>
              <a:rPr lang="en-US" altLang="en-US" sz="2400" b="1">
                <a:solidFill>
                  <a:srgbClr val="FFFF00"/>
                </a:solidFill>
              </a:rPr>
              <a:t>Dwapar yuga:- 864,000 Human years (already past) </a:t>
            </a:r>
          </a:p>
          <a:p>
            <a:pPr lvl="1" eaLnBrk="1" hangingPunct="1">
              <a:lnSpc>
                <a:spcPct val="90000"/>
              </a:lnSpc>
              <a:defRPr/>
            </a:pPr>
            <a:r>
              <a:rPr lang="en-US" altLang="en-US" sz="2400" b="1">
                <a:solidFill>
                  <a:srgbClr val="FFFF00"/>
                </a:solidFill>
              </a:rPr>
              <a:t>Kali yuga:- 432,000 Human years (5,110 years have passed; 426,890 years remain). </a:t>
            </a:r>
            <a:r>
              <a:rPr lang="en-US" altLang="en-US" sz="2400" b="1" i="1">
                <a:solidFill>
                  <a:srgbClr val="FFFF00"/>
                </a:solidFill>
              </a:rPr>
              <a:t>Kaliyuga</a:t>
            </a:r>
            <a:r>
              <a:rPr lang="en-US" altLang="en-US" sz="2400" b="1">
                <a:solidFill>
                  <a:srgbClr val="FFFF00"/>
                </a:solidFill>
              </a:rPr>
              <a:t> started in 3,102 B.C.; CE 2008 corresponds to </a:t>
            </a:r>
            <a:r>
              <a:rPr lang="en-US" altLang="en-US" sz="2400" b="1" i="1">
                <a:solidFill>
                  <a:srgbClr val="FFFF00"/>
                </a:solidFill>
              </a:rPr>
              <a:t>Kaliyuga</a:t>
            </a:r>
            <a:r>
              <a:rPr lang="en-US" altLang="en-US" sz="2400" b="1">
                <a:solidFill>
                  <a:srgbClr val="FFFF00"/>
                </a:solidFill>
              </a:rPr>
              <a:t> year 5,110 </a:t>
            </a:r>
            <a:endParaRPr lang="en-US" altLang="en-US" sz="1800" b="1">
              <a:solidFill>
                <a:srgbClr val="FFFF00"/>
              </a:solidFil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a:extLst>
              <a:ext uri="{FF2B5EF4-FFF2-40B4-BE49-F238E27FC236}">
                <a16:creationId xmlns:a16="http://schemas.microsoft.com/office/drawing/2014/main" id="{CE434A79-E7BC-47B8-8774-7B75AD45D1DC}"/>
              </a:ext>
            </a:extLst>
          </p:cNvPr>
          <p:cNvSpPr>
            <a:spLocks noGrp="1" noRot="1" noChangeArrowheads="1"/>
          </p:cNvSpPr>
          <p:nvPr>
            <p:ph type="title"/>
          </p:nvPr>
        </p:nvSpPr>
        <p:spPr/>
        <p:txBody>
          <a:bodyPr/>
          <a:lstStyle/>
          <a:p>
            <a:pPr eaLnBrk="1" hangingPunct="1">
              <a:defRPr/>
            </a:pPr>
            <a:r>
              <a:rPr lang="en-US" altLang="en-US" sz="3200"/>
              <a:t>Hindism and Time (cont)</a:t>
            </a:r>
          </a:p>
        </p:txBody>
      </p:sp>
      <p:sp>
        <p:nvSpPr>
          <p:cNvPr id="601091" name="Rectangle 3">
            <a:extLst>
              <a:ext uri="{FF2B5EF4-FFF2-40B4-BE49-F238E27FC236}">
                <a16:creationId xmlns:a16="http://schemas.microsoft.com/office/drawing/2014/main" id="{36F3A905-3CA2-4112-BB1F-3A0A0EBD938E}"/>
              </a:ext>
            </a:extLst>
          </p:cNvPr>
          <p:cNvSpPr>
            <a:spLocks noGrp="1" noChangeArrowheads="1"/>
          </p:cNvSpPr>
          <p:nvPr>
            <p:ph type="body" idx="1"/>
          </p:nvPr>
        </p:nvSpPr>
        <p:spPr>
          <a:xfrm>
            <a:off x="457200" y="1600200"/>
            <a:ext cx="3352800" cy="4525963"/>
          </a:xfrm>
        </p:spPr>
        <p:txBody>
          <a:bodyPr/>
          <a:lstStyle/>
          <a:p>
            <a:pPr eaLnBrk="1" hangingPunct="1">
              <a:defRPr/>
            </a:pPr>
            <a:r>
              <a:rPr lang="en-US" altLang="en-US" sz="2400" b="1" dirty="0">
                <a:solidFill>
                  <a:srgbClr val="FFFF00"/>
                </a:solidFill>
              </a:rPr>
              <a:t>One full cycle = 100 “Brahma years”  311 trillion years.</a:t>
            </a:r>
          </a:p>
          <a:p>
            <a:pPr eaLnBrk="1" hangingPunct="1">
              <a:defRPr/>
            </a:pPr>
            <a:endParaRPr lang="en-US" altLang="en-US" sz="2400" b="1" dirty="0">
              <a:solidFill>
                <a:srgbClr val="FFFF00"/>
              </a:solidFill>
            </a:endParaRPr>
          </a:p>
          <a:p>
            <a:pPr eaLnBrk="1" hangingPunct="1">
              <a:defRPr/>
            </a:pPr>
            <a:r>
              <a:rPr lang="en-US" altLang="en-US" sz="2400" b="1" dirty="0">
                <a:solidFill>
                  <a:srgbClr val="FFFF00"/>
                </a:solidFill>
              </a:rPr>
              <a:t>Then Brahma himself dies and is reborn</a:t>
            </a:r>
          </a:p>
        </p:txBody>
      </p:sp>
      <p:pic>
        <p:nvPicPr>
          <p:cNvPr id="337924" name="Picture 4">
            <a:extLst>
              <a:ext uri="{FF2B5EF4-FFF2-40B4-BE49-F238E27FC236}">
                <a16:creationId xmlns:a16="http://schemas.microsoft.com/office/drawing/2014/main" id="{71DAC8CB-CAD5-43A5-B847-B475E0158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351631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a:extLst>
              <a:ext uri="{FF2B5EF4-FFF2-40B4-BE49-F238E27FC236}">
                <a16:creationId xmlns:a16="http://schemas.microsoft.com/office/drawing/2014/main" id="{AB002F14-92DE-48E6-A83B-1544DC98D8C5}"/>
              </a:ext>
            </a:extLst>
          </p:cNvPr>
          <p:cNvSpPr>
            <a:spLocks noGrp="1" noRot="1" noChangeArrowheads="1"/>
          </p:cNvSpPr>
          <p:nvPr>
            <p:ph type="title"/>
          </p:nvPr>
        </p:nvSpPr>
        <p:spPr>
          <a:xfrm>
            <a:off x="457200" y="274638"/>
            <a:ext cx="8229600" cy="715962"/>
          </a:xfrm>
        </p:spPr>
        <p:txBody>
          <a:bodyPr/>
          <a:lstStyle/>
          <a:p>
            <a:pPr eaLnBrk="1" hangingPunct="1">
              <a:defRPr/>
            </a:pPr>
            <a:r>
              <a:rPr lang="en-US" altLang="en-US" sz="3200"/>
              <a:t>Hindu Cosmology</a:t>
            </a:r>
          </a:p>
        </p:txBody>
      </p:sp>
      <p:sp>
        <p:nvSpPr>
          <p:cNvPr id="603139" name="Rectangle 3">
            <a:extLst>
              <a:ext uri="{FF2B5EF4-FFF2-40B4-BE49-F238E27FC236}">
                <a16:creationId xmlns:a16="http://schemas.microsoft.com/office/drawing/2014/main" id="{9E619B2D-F14C-4603-B8A1-80C03FBB9854}"/>
              </a:ext>
            </a:extLst>
          </p:cNvPr>
          <p:cNvSpPr>
            <a:spLocks noGrp="1" noChangeArrowheads="1"/>
          </p:cNvSpPr>
          <p:nvPr>
            <p:ph type="body" idx="1"/>
          </p:nvPr>
        </p:nvSpPr>
        <p:spPr>
          <a:xfrm>
            <a:off x="457200" y="1981200"/>
            <a:ext cx="8229600" cy="4144963"/>
          </a:xfrm>
        </p:spPr>
        <p:txBody>
          <a:bodyPr/>
          <a:lstStyle/>
          <a:p>
            <a:pPr eaLnBrk="1" hangingPunct="1">
              <a:defRPr/>
            </a:pPr>
            <a:r>
              <a:rPr lang="en-US" altLang="en-US" sz="2800" b="1">
                <a:solidFill>
                  <a:srgbClr val="FFFF00"/>
                </a:solidFill>
              </a:rPr>
              <a:t>Many different levels of heavens/worlds/hells</a:t>
            </a:r>
          </a:p>
          <a:p>
            <a:pPr eaLnBrk="1" hangingPunct="1">
              <a:defRPr/>
            </a:pPr>
            <a:r>
              <a:rPr lang="en-US" altLang="en-US" sz="2800" b="1">
                <a:solidFill>
                  <a:srgbClr val="FFFF00"/>
                </a:solidFill>
              </a:rPr>
              <a:t>These levels are horizontal (flat)</a:t>
            </a:r>
          </a:p>
          <a:p>
            <a:pPr eaLnBrk="1" hangingPunct="1">
              <a:defRPr/>
            </a:pPr>
            <a:r>
              <a:rPr lang="en-US" altLang="en-US" sz="2800" b="1">
                <a:solidFill>
                  <a:srgbClr val="FFFF00"/>
                </a:solidFill>
              </a:rPr>
              <a:t>The physical world is illusory and it is evil</a:t>
            </a:r>
          </a:p>
          <a:p>
            <a:pPr eaLnBrk="1" hangingPunct="1">
              <a:defRPr/>
            </a:pPr>
            <a:r>
              <a:rPr lang="en-US" altLang="en-US" sz="2800" b="1">
                <a:solidFill>
                  <a:srgbClr val="FFFF00"/>
                </a:solidFill>
              </a:rPr>
              <a:t>Lower levels are even more evil than ours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7">
            <a:extLst>
              <a:ext uri="{FF2B5EF4-FFF2-40B4-BE49-F238E27FC236}">
                <a16:creationId xmlns:a16="http://schemas.microsoft.com/office/drawing/2014/main" id="{60301A92-7C64-41A2-A818-F51C15392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950"/>
            <a:ext cx="9144000" cy="649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Picture 5">
            <a:extLst>
              <a:ext uri="{FF2B5EF4-FFF2-40B4-BE49-F238E27FC236}">
                <a16:creationId xmlns:a16="http://schemas.microsoft.com/office/drawing/2014/main" id="{7CC40C49-C106-441B-9629-D47AD9DA2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067" name="Text Box 6">
            <a:extLst>
              <a:ext uri="{FF2B5EF4-FFF2-40B4-BE49-F238E27FC236}">
                <a16:creationId xmlns:a16="http://schemas.microsoft.com/office/drawing/2014/main" id="{49E94103-47B8-4DCB-912E-618B984D9177}"/>
              </a:ext>
            </a:extLst>
          </p:cNvPr>
          <p:cNvSpPr txBox="1">
            <a:spLocks noChangeArrowheads="1"/>
          </p:cNvSpPr>
          <p:nvPr/>
        </p:nvSpPr>
        <p:spPr bwMode="auto">
          <a:xfrm>
            <a:off x="1066800" y="457200"/>
            <a:ext cx="7391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200">
                <a:solidFill>
                  <a:srgbClr val="FFFF00"/>
                </a:solidFill>
              </a:rPr>
              <a:t>Angkor Wat:  Mount Meru</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a:extLst>
              <a:ext uri="{FF2B5EF4-FFF2-40B4-BE49-F238E27FC236}">
                <a16:creationId xmlns:a16="http://schemas.microsoft.com/office/drawing/2014/main" id="{A42645C2-D678-4ACB-BC36-26DAA370FDDC}"/>
              </a:ext>
            </a:extLst>
          </p:cNvPr>
          <p:cNvSpPr>
            <a:spLocks noGrp="1" noRot="1" noChangeArrowheads="1"/>
          </p:cNvSpPr>
          <p:nvPr>
            <p:ph type="title"/>
          </p:nvPr>
        </p:nvSpPr>
        <p:spPr/>
        <p:txBody>
          <a:bodyPr/>
          <a:lstStyle/>
          <a:p>
            <a:pPr eaLnBrk="1" hangingPunct="1">
              <a:defRPr/>
            </a:pPr>
            <a:r>
              <a:rPr lang="en-US" altLang="en-US" sz="3600"/>
              <a:t>Popular Hindu Cosmology</a:t>
            </a:r>
          </a:p>
        </p:txBody>
      </p:sp>
      <p:sp>
        <p:nvSpPr>
          <p:cNvPr id="586755" name="Rectangle 3">
            <a:extLst>
              <a:ext uri="{FF2B5EF4-FFF2-40B4-BE49-F238E27FC236}">
                <a16:creationId xmlns:a16="http://schemas.microsoft.com/office/drawing/2014/main" id="{F958DBC3-876D-482B-864A-EC11B0D35170}"/>
              </a:ext>
            </a:extLst>
          </p:cNvPr>
          <p:cNvSpPr>
            <a:spLocks noGrp="1" noChangeArrowheads="1"/>
          </p:cNvSpPr>
          <p:nvPr>
            <p:ph type="body" idx="1"/>
          </p:nvPr>
        </p:nvSpPr>
        <p:spPr>
          <a:xfrm>
            <a:off x="457200" y="1905000"/>
            <a:ext cx="8229600" cy="4221163"/>
          </a:xfrm>
        </p:spPr>
        <p:txBody>
          <a:bodyPr/>
          <a:lstStyle/>
          <a:p>
            <a:pPr>
              <a:spcBef>
                <a:spcPct val="0"/>
              </a:spcBef>
              <a:buClrTx/>
              <a:buSzTx/>
              <a:buFontTx/>
              <a:buNone/>
              <a:defRPr/>
            </a:pPr>
            <a:r>
              <a:rPr lang="en-US" altLang="en-US" b="1">
                <a:effectLst/>
              </a:rPr>
              <a:t>The earth is on the back of four elephants standing on top of a turtle, encircled by a serpent, swimming in a sea of milk…</a:t>
            </a:r>
          </a:p>
          <a:p>
            <a:pPr algn="r" eaLnBrk="1" hangingPunct="1">
              <a:buFont typeface="Wingdings" panose="05000000000000000000" pitchFamily="2" charset="2"/>
              <a:buNone/>
              <a:defRPr/>
            </a:pPr>
            <a:r>
              <a:rPr lang="en-US" altLang="en-US"/>
              <a:t>The Sutras</a:t>
            </a:r>
          </a:p>
          <a:p>
            <a:pPr algn="r" eaLnBrk="1" hangingPunct="1">
              <a:buFont typeface="Wingdings" panose="05000000000000000000" pitchFamily="2" charset="2"/>
              <a:buNone/>
              <a:defRPr/>
            </a:pPr>
            <a:endParaRPr lang="en-US" altLang="en-US"/>
          </a:p>
          <a:p>
            <a:pPr eaLnBrk="1" hangingPunct="1">
              <a:buFont typeface="Wingdings" panose="05000000000000000000" pitchFamily="2" charset="2"/>
              <a:buNone/>
              <a:defRPr/>
            </a:pPr>
            <a:r>
              <a:rPr lang="en-US" altLang="en-US"/>
              <a:t>The physical world is an illusion </a:t>
            </a:r>
            <a:r>
              <a:rPr lang="en-US" altLang="en-US" i="1"/>
              <a:t>maya</a:t>
            </a:r>
            <a:r>
              <a:rPr lang="en-US" altLang="en-US"/>
              <a:t>.</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2" name="Picture 4" descr="http://www.mythencyclopedia.com/images/mlw_0001_0002_0_img0101.jpg">
            <a:extLst>
              <a:ext uri="{FF2B5EF4-FFF2-40B4-BE49-F238E27FC236}">
                <a16:creationId xmlns:a16="http://schemas.microsoft.com/office/drawing/2014/main" id="{C7FB527B-4F61-4A5B-B510-4A440B794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04938"/>
            <a:ext cx="59436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63" name="Text Box 3">
            <a:extLst>
              <a:ext uri="{FF2B5EF4-FFF2-40B4-BE49-F238E27FC236}">
                <a16:creationId xmlns:a16="http://schemas.microsoft.com/office/drawing/2014/main" id="{E0F1CFF7-24E4-4D9B-9619-C1B3790BBE3B}"/>
              </a:ext>
            </a:extLst>
          </p:cNvPr>
          <p:cNvSpPr txBox="1">
            <a:spLocks noChangeArrowheads="1"/>
          </p:cNvSpPr>
          <p:nvPr/>
        </p:nvSpPr>
        <p:spPr bwMode="auto">
          <a:xfrm>
            <a:off x="1447800" y="457200"/>
            <a:ext cx="662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a:latin typeface="Tahoma" panose="020B0604030504040204" pitchFamily="34" charset="0"/>
              </a:rPr>
              <a:t>Hindu Cosmology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A5F410F6-DA90-4579-8C16-1E35CCA7227A}"/>
              </a:ext>
            </a:extLst>
          </p:cNvPr>
          <p:cNvSpPr>
            <a:spLocks noGrp="1" noChangeArrowheads="1"/>
          </p:cNvSpPr>
          <p:nvPr>
            <p:ph type="body" idx="1"/>
          </p:nvPr>
        </p:nvSpPr>
        <p:spPr>
          <a:xfrm>
            <a:off x="685800" y="533400"/>
            <a:ext cx="7772400" cy="5562600"/>
          </a:xfrm>
        </p:spPr>
        <p:txBody>
          <a:bodyPr/>
          <a:lstStyle/>
          <a:p>
            <a:pPr eaLnBrk="1" hangingPunct="1">
              <a:lnSpc>
                <a:spcPct val="80000"/>
              </a:lnSpc>
              <a:buFont typeface="Wingdings" panose="05000000000000000000" pitchFamily="2" charset="2"/>
              <a:buNone/>
              <a:defRPr/>
            </a:pPr>
            <a:r>
              <a:rPr lang="en-US" altLang="en-US" sz="3600" b="1" dirty="0">
                <a:solidFill>
                  <a:srgbClr val="381C12"/>
                </a:solidFill>
              </a:rPr>
              <a:t>	</a:t>
            </a:r>
            <a:r>
              <a:rPr lang="en-US" altLang="en-US" sz="3600" b="1" dirty="0">
                <a:solidFill>
                  <a:schemeClr val="tx2"/>
                </a:solidFill>
              </a:rPr>
              <a:t>Questions which both science and religion “own.”</a:t>
            </a:r>
          </a:p>
          <a:p>
            <a:pPr eaLnBrk="1" hangingPunct="1">
              <a:lnSpc>
                <a:spcPct val="80000"/>
              </a:lnSpc>
              <a:buFont typeface="Wingdings" panose="05000000000000000000" pitchFamily="2" charset="2"/>
              <a:buNone/>
              <a:defRPr/>
            </a:pPr>
            <a:endParaRPr lang="en-US" altLang="en-US" sz="3600" dirty="0">
              <a:solidFill>
                <a:schemeClr val="tx2"/>
              </a:solidFill>
            </a:endParaRPr>
          </a:p>
          <a:p>
            <a:pPr marL="0" indent="0" eaLnBrk="1" hangingPunct="1">
              <a:lnSpc>
                <a:spcPct val="80000"/>
              </a:lnSpc>
              <a:buFont typeface="Wingdings" panose="05000000000000000000" pitchFamily="2" charset="2"/>
              <a:buNone/>
              <a:defRPr/>
            </a:pPr>
            <a:r>
              <a:rPr lang="en-US" altLang="en-US" sz="2700" b="1" dirty="0">
                <a:solidFill>
                  <a:schemeClr val="tx2"/>
                </a:solidFill>
              </a:rPr>
              <a:t>Consciousness  (What is consciousness, Why are we self-aware? What is a person?)</a:t>
            </a:r>
          </a:p>
          <a:p>
            <a:pPr eaLnBrk="1" hangingPunct="1">
              <a:lnSpc>
                <a:spcPct val="80000"/>
              </a:lnSpc>
              <a:defRPr/>
            </a:pPr>
            <a:endParaRPr lang="en-US" altLang="en-US" sz="2700" b="1" dirty="0">
              <a:solidFill>
                <a:schemeClr val="tx2"/>
              </a:solidFill>
            </a:endParaRPr>
          </a:p>
          <a:p>
            <a:pPr marL="0" indent="0" eaLnBrk="1" hangingPunct="1">
              <a:lnSpc>
                <a:spcPct val="80000"/>
              </a:lnSpc>
              <a:buFont typeface="Wingdings" panose="05000000000000000000" pitchFamily="2" charset="2"/>
              <a:buNone/>
              <a:defRPr/>
            </a:pPr>
            <a:r>
              <a:rPr lang="en-US" altLang="en-US" sz="2700" b="1" dirty="0">
                <a:solidFill>
                  <a:schemeClr val="tx2"/>
                </a:solidFill>
              </a:rPr>
              <a:t>Origins of life </a:t>
            </a:r>
          </a:p>
          <a:p>
            <a:pPr eaLnBrk="1" hangingPunct="1">
              <a:lnSpc>
                <a:spcPct val="80000"/>
              </a:lnSpc>
              <a:defRPr/>
            </a:pPr>
            <a:endParaRPr lang="en-US" altLang="en-US" sz="2700" b="1" dirty="0">
              <a:solidFill>
                <a:schemeClr val="tx2"/>
              </a:solidFill>
            </a:endParaRPr>
          </a:p>
          <a:p>
            <a:pPr marL="0" indent="0" eaLnBrk="1" hangingPunct="1">
              <a:lnSpc>
                <a:spcPct val="80000"/>
              </a:lnSpc>
              <a:buFont typeface="Wingdings" panose="05000000000000000000" pitchFamily="2" charset="2"/>
              <a:buNone/>
              <a:defRPr/>
            </a:pPr>
            <a:r>
              <a:rPr lang="en-US" altLang="en-US" sz="2700" b="1" dirty="0">
                <a:solidFill>
                  <a:schemeClr val="tx2"/>
                </a:solidFill>
              </a:rPr>
              <a:t>Origin of the universe.  Why is there anything (as opposed to nothing)?</a:t>
            </a:r>
          </a:p>
          <a:p>
            <a:pPr eaLnBrk="1" hangingPunct="1">
              <a:lnSpc>
                <a:spcPct val="80000"/>
              </a:lnSpc>
              <a:defRPr/>
            </a:pPr>
            <a:endParaRPr lang="en-US" altLang="en-US" sz="2700" dirty="0">
              <a:solidFill>
                <a:schemeClr val="tx2"/>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a:extLst>
              <a:ext uri="{FF2B5EF4-FFF2-40B4-BE49-F238E27FC236}">
                <a16:creationId xmlns:a16="http://schemas.microsoft.com/office/drawing/2014/main" id="{71702E75-18DF-4D34-AC16-9F8333AB4E3C}"/>
              </a:ext>
            </a:extLst>
          </p:cNvPr>
          <p:cNvSpPr>
            <a:spLocks noGrp="1" noRot="1" noChangeArrowheads="1"/>
          </p:cNvSpPr>
          <p:nvPr>
            <p:ph type="title"/>
          </p:nvPr>
        </p:nvSpPr>
        <p:spPr>
          <a:xfrm>
            <a:off x="457200" y="274638"/>
            <a:ext cx="8229600" cy="639762"/>
          </a:xfrm>
        </p:spPr>
        <p:txBody>
          <a:bodyPr/>
          <a:lstStyle/>
          <a:p>
            <a:pPr eaLnBrk="1" hangingPunct="1">
              <a:defRPr/>
            </a:pPr>
            <a:r>
              <a:rPr lang="en-US" altLang="en-US" sz="3600" dirty="0"/>
              <a:t>Buddhism</a:t>
            </a:r>
          </a:p>
        </p:txBody>
      </p:sp>
      <p:sp>
        <p:nvSpPr>
          <p:cNvPr id="592899" name="Rectangle 3">
            <a:extLst>
              <a:ext uri="{FF2B5EF4-FFF2-40B4-BE49-F238E27FC236}">
                <a16:creationId xmlns:a16="http://schemas.microsoft.com/office/drawing/2014/main" id="{00110601-1876-4760-843F-91D569B5A471}"/>
              </a:ext>
            </a:extLst>
          </p:cNvPr>
          <p:cNvSpPr>
            <a:spLocks noGrp="1" noChangeArrowheads="1"/>
          </p:cNvSpPr>
          <p:nvPr>
            <p:ph type="body" idx="1"/>
          </p:nvPr>
        </p:nvSpPr>
        <p:spPr>
          <a:xfrm>
            <a:off x="457200" y="1295400"/>
            <a:ext cx="5715000" cy="4838700"/>
          </a:xfrm>
        </p:spPr>
        <p:txBody>
          <a:bodyPr/>
          <a:lstStyle/>
          <a:p>
            <a:pPr marL="0" indent="0" eaLnBrk="1" hangingPunct="1">
              <a:buNone/>
              <a:defRPr/>
            </a:pPr>
            <a:r>
              <a:rPr lang="en-US" altLang="en-US" sz="2800" b="1" dirty="0"/>
              <a:t>Principle religion of Korea, Japan, Cambodia, Vietnam, Thailand, Burma Sri Lanka and China.</a:t>
            </a:r>
          </a:p>
          <a:p>
            <a:pPr eaLnBrk="1" hangingPunct="1">
              <a:buFont typeface="Wingdings" panose="05000000000000000000" pitchFamily="2" charset="2"/>
              <a:buNone/>
              <a:defRPr/>
            </a:pPr>
            <a:endParaRPr lang="en-US" altLang="en-US" sz="2800" b="1" dirty="0"/>
          </a:p>
          <a:p>
            <a:pPr marL="0" indent="0" eaLnBrk="1" hangingPunct="1">
              <a:buNone/>
              <a:defRPr/>
            </a:pPr>
            <a:r>
              <a:rPr lang="en-US" altLang="en-US" sz="2800" b="1" dirty="0"/>
              <a:t>A reaction against the rigid priestly system of Hinduism.</a:t>
            </a:r>
          </a:p>
          <a:p>
            <a:pPr eaLnBrk="1" hangingPunct="1">
              <a:defRPr/>
            </a:pPr>
            <a:endParaRPr lang="en-US" altLang="en-US" sz="2800" b="1" dirty="0"/>
          </a:p>
          <a:p>
            <a:pPr marL="0" indent="0" eaLnBrk="1" hangingPunct="1">
              <a:buNone/>
              <a:defRPr/>
            </a:pPr>
            <a:r>
              <a:rPr lang="en-US" altLang="en-US" sz="2800" b="1" dirty="0" err="1"/>
              <a:t>Pntheistic</a:t>
            </a:r>
            <a:r>
              <a:rPr lang="en-US" altLang="en-US" sz="2800" b="1" dirty="0"/>
              <a:t>, or arguably non-theistic.  A philosophy, a psychology.</a:t>
            </a:r>
          </a:p>
          <a:p>
            <a:pPr eaLnBrk="1" hangingPunct="1">
              <a:defRPr/>
            </a:pPr>
            <a:endParaRPr lang="en-US" altLang="en-US" sz="2400" dirty="0"/>
          </a:p>
        </p:txBody>
      </p:sp>
      <p:pic>
        <p:nvPicPr>
          <p:cNvPr id="354308" name="Picture 4" descr="A replica of an ancient statue of Gautama Buddha, found in Sarnath, near Varanasi.">
            <a:hlinkClick r:id="rId3" tooltip="A replica of an ancient statue of Gautama Buddha, found in Sarnath, near Varanasi."/>
            <a:extLst>
              <a:ext uri="{FF2B5EF4-FFF2-40B4-BE49-F238E27FC236}">
                <a16:creationId xmlns:a16="http://schemas.microsoft.com/office/drawing/2014/main" id="{47E5921F-BEDB-4982-8136-AA51205471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1371600"/>
            <a:ext cx="2476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a:extLst>
              <a:ext uri="{FF2B5EF4-FFF2-40B4-BE49-F238E27FC236}">
                <a16:creationId xmlns:a16="http://schemas.microsoft.com/office/drawing/2014/main" id="{27BF890D-8C26-43B8-8B50-9DA405FFD3E8}"/>
              </a:ext>
            </a:extLst>
          </p:cNvPr>
          <p:cNvSpPr>
            <a:spLocks noGrp="1" noRot="1" noChangeArrowheads="1"/>
          </p:cNvSpPr>
          <p:nvPr>
            <p:ph type="title"/>
          </p:nvPr>
        </p:nvSpPr>
        <p:spPr>
          <a:xfrm>
            <a:off x="457200" y="274638"/>
            <a:ext cx="8229600" cy="1020762"/>
          </a:xfrm>
        </p:spPr>
        <p:txBody>
          <a:bodyPr/>
          <a:lstStyle/>
          <a:p>
            <a:pPr eaLnBrk="1" hangingPunct="1">
              <a:defRPr/>
            </a:pPr>
            <a:r>
              <a:rPr lang="en-US" altLang="en-US" sz="3200"/>
              <a:t>Buddhist Cosmology</a:t>
            </a:r>
          </a:p>
        </p:txBody>
      </p:sp>
      <p:sp>
        <p:nvSpPr>
          <p:cNvPr id="609283" name="Rectangle 3">
            <a:extLst>
              <a:ext uri="{FF2B5EF4-FFF2-40B4-BE49-F238E27FC236}">
                <a16:creationId xmlns:a16="http://schemas.microsoft.com/office/drawing/2014/main" id="{EE76BDB4-D826-4E28-9DFE-DF1A899B57A4}"/>
              </a:ext>
            </a:extLst>
          </p:cNvPr>
          <p:cNvSpPr>
            <a:spLocks noGrp="1" noChangeArrowheads="1"/>
          </p:cNvSpPr>
          <p:nvPr>
            <p:ph type="body" idx="1"/>
          </p:nvPr>
        </p:nvSpPr>
        <p:spPr>
          <a:xfrm>
            <a:off x="304800" y="1600200"/>
            <a:ext cx="8534400" cy="4953000"/>
          </a:xfrm>
        </p:spPr>
        <p:txBody>
          <a:bodyPr/>
          <a:lstStyle/>
          <a:p>
            <a:pPr eaLnBrk="1" hangingPunct="1">
              <a:defRPr/>
            </a:pPr>
            <a:r>
              <a:rPr lang="en-US" altLang="en-US" sz="2800" b="1" dirty="0">
                <a:solidFill>
                  <a:srgbClr val="FFFF00"/>
                </a:solidFill>
              </a:rPr>
              <a:t>Like Hinduism, a vertical cosmology, with multiple levels/earths/heavens/</a:t>
            </a:r>
            <a:r>
              <a:rPr lang="en-US" altLang="en-US" sz="2800" b="1" dirty="0" err="1">
                <a:solidFill>
                  <a:srgbClr val="FFFF00"/>
                </a:solidFill>
              </a:rPr>
              <a:t>lokahs</a:t>
            </a:r>
            <a:endParaRPr lang="en-US" altLang="en-US" sz="2800" b="1" dirty="0">
              <a:solidFill>
                <a:srgbClr val="FFFF00"/>
              </a:solidFill>
            </a:endParaRPr>
          </a:p>
          <a:p>
            <a:pPr eaLnBrk="1" hangingPunct="1">
              <a:defRPr/>
            </a:pPr>
            <a:endParaRPr lang="en-US" altLang="en-US" sz="2800" b="1" dirty="0">
              <a:solidFill>
                <a:srgbClr val="FFFF00"/>
              </a:solidFill>
            </a:endParaRPr>
          </a:p>
          <a:p>
            <a:pPr eaLnBrk="1" hangingPunct="1">
              <a:defRPr/>
            </a:pPr>
            <a:r>
              <a:rPr lang="en-US" altLang="en-US" sz="2800" b="1" dirty="0">
                <a:solidFill>
                  <a:srgbClr val="FFFF00"/>
                </a:solidFill>
              </a:rPr>
              <a:t>31 planes of existence, each with 3 realms.</a:t>
            </a:r>
          </a:p>
          <a:p>
            <a:pPr eaLnBrk="1" hangingPunct="1">
              <a:defRPr/>
            </a:pPr>
            <a:endParaRPr lang="en-US" altLang="en-US" sz="2800" b="1" dirty="0">
              <a:solidFill>
                <a:srgbClr val="FFFF00"/>
              </a:solidFill>
            </a:endParaRPr>
          </a:p>
          <a:p>
            <a:pPr eaLnBrk="1" hangingPunct="1">
              <a:defRPr/>
            </a:pPr>
            <a:r>
              <a:rPr lang="en-US" altLang="en-US" sz="2800" b="1" dirty="0">
                <a:solidFill>
                  <a:srgbClr val="FFFF00"/>
                </a:solidFill>
              </a:rPr>
              <a:t>Higher ones more blissful, lower ones more like hell.  </a:t>
            </a:r>
          </a:p>
          <a:p>
            <a:pPr eaLnBrk="1" hangingPunct="1">
              <a:defRPr/>
            </a:pPr>
            <a:endParaRPr lang="en-US" altLang="en-US" sz="2800" b="1" dirty="0">
              <a:solidFill>
                <a:srgbClr val="FFFF00"/>
              </a:solidFill>
            </a:endParaRPr>
          </a:p>
          <a:p>
            <a:pPr eaLnBrk="1" hangingPunct="1">
              <a:defRPr/>
            </a:pPr>
            <a:r>
              <a:rPr lang="en-US" altLang="en-US" sz="2800" b="1" dirty="0">
                <a:solidFill>
                  <a:srgbClr val="FFFF00"/>
                </a:solidFill>
              </a:rPr>
              <a:t>Endless cycle of time     Cosmic wheel.</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4" descr="Thailand 060">
            <a:extLst>
              <a:ext uri="{FF2B5EF4-FFF2-40B4-BE49-F238E27FC236}">
                <a16:creationId xmlns:a16="http://schemas.microsoft.com/office/drawing/2014/main" id="{81014B67-9A8C-44FB-9FCC-311FCFF2B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0"/>
            <a:ext cx="51450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1" name="Text Box 5">
            <a:extLst>
              <a:ext uri="{FF2B5EF4-FFF2-40B4-BE49-F238E27FC236}">
                <a16:creationId xmlns:a16="http://schemas.microsoft.com/office/drawing/2014/main" id="{CA68C5BD-DC05-499B-91B0-2890DD30B88B}"/>
              </a:ext>
            </a:extLst>
          </p:cNvPr>
          <p:cNvSpPr txBox="1">
            <a:spLocks noChangeArrowheads="1"/>
          </p:cNvSpPr>
          <p:nvPr/>
        </p:nvSpPr>
        <p:spPr bwMode="auto">
          <a:xfrm>
            <a:off x="685800" y="2133600"/>
            <a:ext cx="2590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50000"/>
              </a:spcBef>
              <a:buClrTx/>
              <a:buSzTx/>
              <a:buFontTx/>
              <a:buNone/>
            </a:pPr>
            <a:r>
              <a:rPr lang="en-US" altLang="en-US" sz="3300" b="1">
                <a:latin typeface="Lucida Sans" panose="020B0602030504020204" pitchFamily="34" charset="0"/>
              </a:rPr>
              <a:t>Buddhist Cosmology</a:t>
            </a:r>
          </a:p>
        </p:txBody>
      </p:sp>
    </p:spTree>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8" name="Picture 5">
            <a:extLst>
              <a:ext uri="{FF2B5EF4-FFF2-40B4-BE49-F238E27FC236}">
                <a16:creationId xmlns:a16="http://schemas.microsoft.com/office/drawing/2014/main" id="{DFD602F4-4E99-40E9-B908-6AE87B17F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56007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499" name="Text Box 6">
            <a:extLst>
              <a:ext uri="{FF2B5EF4-FFF2-40B4-BE49-F238E27FC236}">
                <a16:creationId xmlns:a16="http://schemas.microsoft.com/office/drawing/2014/main" id="{05FD3663-F8D5-4E19-81D5-D79EF8A72563}"/>
              </a:ext>
            </a:extLst>
          </p:cNvPr>
          <p:cNvSpPr txBox="1">
            <a:spLocks noChangeArrowheads="1"/>
          </p:cNvSpPr>
          <p:nvPr/>
        </p:nvSpPr>
        <p:spPr bwMode="auto">
          <a:xfrm>
            <a:off x="304800" y="3048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t>Borodbur in Indonesia:  A Buddhist concept of the world</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5">
            <a:extLst>
              <a:ext uri="{FF2B5EF4-FFF2-40B4-BE49-F238E27FC236}">
                <a16:creationId xmlns:a16="http://schemas.microsoft.com/office/drawing/2014/main" id="{DF5E5474-BF72-451E-86A8-7AFA06C2144C}"/>
              </a:ext>
            </a:extLst>
          </p:cNvPr>
          <p:cNvSpPr>
            <a:spLocks noChangeArrowheads="1"/>
          </p:cNvSpPr>
          <p:nvPr/>
        </p:nvSpPr>
        <p:spPr bwMode="auto">
          <a:xfrm>
            <a:off x="533400" y="1497013"/>
            <a:ext cx="80010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b="1" dirty="0">
                <a:solidFill>
                  <a:srgbClr val="FFFF00"/>
                </a:solidFill>
              </a:rPr>
              <a:t>Questions:  </a:t>
            </a:r>
          </a:p>
          <a:p>
            <a:pPr>
              <a:spcBef>
                <a:spcPct val="50000"/>
              </a:spcBef>
            </a:pPr>
            <a:r>
              <a:rPr lang="en-US" altLang="en-US" sz="2800" b="1" dirty="0">
                <a:solidFill>
                  <a:srgbClr val="FFFF00"/>
                </a:solidFill>
              </a:rPr>
              <a:t>Can we take the Eastern ideas about cosmology seriously in the context of modern science?</a:t>
            </a:r>
          </a:p>
          <a:p>
            <a:pPr>
              <a:spcBef>
                <a:spcPct val="50000"/>
              </a:spcBef>
            </a:pPr>
            <a:endParaRPr lang="en-US" altLang="en-US" sz="2800" b="1" dirty="0">
              <a:solidFill>
                <a:srgbClr val="FFFF00"/>
              </a:solidFill>
            </a:endParaRPr>
          </a:p>
          <a:p>
            <a:pPr>
              <a:spcBef>
                <a:spcPct val="50000"/>
              </a:spcBef>
            </a:pPr>
            <a:r>
              <a:rPr lang="en-US" altLang="en-US" sz="2800" b="1" dirty="0">
                <a:solidFill>
                  <a:srgbClr val="FFFF00"/>
                </a:solidFill>
              </a:rPr>
              <a:t>How does this compare to biblical cosmology and ideas about creation?</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a:extLst>
              <a:ext uri="{FF2B5EF4-FFF2-40B4-BE49-F238E27FC236}">
                <a16:creationId xmlns:a16="http://schemas.microsoft.com/office/drawing/2014/main" id="{2893FF2E-03BB-4AE8-92AC-D3753DABB218}"/>
              </a:ext>
            </a:extLst>
          </p:cNvPr>
          <p:cNvSpPr>
            <a:spLocks noGrp="1" noRot="1" noChangeArrowheads="1"/>
          </p:cNvSpPr>
          <p:nvPr>
            <p:ph type="title"/>
          </p:nvPr>
        </p:nvSpPr>
        <p:spPr/>
        <p:txBody>
          <a:bodyPr/>
          <a:lstStyle/>
          <a:p>
            <a:pPr eaLnBrk="1" hangingPunct="1">
              <a:defRPr/>
            </a:pPr>
            <a:r>
              <a:rPr lang="en-US" altLang="en-US" sz="3200"/>
              <a:t>Islamic Cosmology</a:t>
            </a:r>
          </a:p>
        </p:txBody>
      </p:sp>
      <p:sp>
        <p:nvSpPr>
          <p:cNvPr id="617475" name="Rectangle 3">
            <a:extLst>
              <a:ext uri="{FF2B5EF4-FFF2-40B4-BE49-F238E27FC236}">
                <a16:creationId xmlns:a16="http://schemas.microsoft.com/office/drawing/2014/main" id="{D4FCDB72-DE0C-4D2D-B4FC-6C3A8456E473}"/>
              </a:ext>
            </a:extLst>
          </p:cNvPr>
          <p:cNvSpPr>
            <a:spLocks noGrp="1" noChangeArrowheads="1"/>
          </p:cNvSpPr>
          <p:nvPr>
            <p:ph type="body" idx="1"/>
          </p:nvPr>
        </p:nvSpPr>
        <p:spPr>
          <a:xfrm>
            <a:off x="152400" y="1600200"/>
            <a:ext cx="3962400" cy="4525963"/>
          </a:xfrm>
        </p:spPr>
        <p:txBody>
          <a:bodyPr/>
          <a:lstStyle/>
          <a:p>
            <a:pPr eaLnBrk="1" hangingPunct="1">
              <a:lnSpc>
                <a:spcPct val="90000"/>
              </a:lnSpc>
              <a:defRPr/>
            </a:pPr>
            <a:r>
              <a:rPr lang="en-US" altLang="en-US" sz="2400" b="1">
                <a:solidFill>
                  <a:srgbClr val="FFFF00"/>
                </a:solidFill>
              </a:rPr>
              <a:t>The cosmology of Islam is not unlike that of the Bible, except that it takes incorrect popular ideas more literally.</a:t>
            </a:r>
          </a:p>
          <a:p>
            <a:pPr eaLnBrk="1" hangingPunct="1">
              <a:lnSpc>
                <a:spcPct val="90000"/>
              </a:lnSpc>
              <a:defRPr/>
            </a:pPr>
            <a:endParaRPr lang="en-US" altLang="en-US" sz="2400" b="1">
              <a:solidFill>
                <a:srgbClr val="FFFF00"/>
              </a:solidFill>
            </a:endParaRPr>
          </a:p>
          <a:p>
            <a:pPr eaLnBrk="1" hangingPunct="1">
              <a:lnSpc>
                <a:spcPct val="90000"/>
              </a:lnSpc>
              <a:defRPr/>
            </a:pPr>
            <a:r>
              <a:rPr lang="en-US" altLang="en-US" sz="2400" b="1">
                <a:solidFill>
                  <a:srgbClr val="FFFF00"/>
                </a:solidFill>
              </a:rPr>
              <a:t>The main difference is that the Qur’an is not inspired, so the statements contained in the Muslim scripture has rather obvious scientific problems.</a:t>
            </a:r>
          </a:p>
        </p:txBody>
      </p:sp>
      <p:pic>
        <p:nvPicPr>
          <p:cNvPr id="366596" name="Picture 5">
            <a:extLst>
              <a:ext uri="{FF2B5EF4-FFF2-40B4-BE49-F238E27FC236}">
                <a16:creationId xmlns:a16="http://schemas.microsoft.com/office/drawing/2014/main" id="{BB492895-CE86-415F-9DC1-72077D094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590800"/>
            <a:ext cx="471487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3">
            <a:extLst>
              <a:ext uri="{FF2B5EF4-FFF2-40B4-BE49-F238E27FC236}">
                <a16:creationId xmlns:a16="http://schemas.microsoft.com/office/drawing/2014/main" id="{685DE922-1B95-4057-BB28-F8FEB36608F3}"/>
              </a:ext>
            </a:extLst>
          </p:cNvPr>
          <p:cNvSpPr>
            <a:spLocks noGrp="1" noChangeArrowheads="1"/>
          </p:cNvSpPr>
          <p:nvPr>
            <p:ph type="body" idx="4294967295"/>
          </p:nvPr>
        </p:nvSpPr>
        <p:spPr>
          <a:xfrm>
            <a:off x="685800" y="1828800"/>
            <a:ext cx="7772400" cy="4267200"/>
          </a:xfrm>
        </p:spPr>
        <p:txBody>
          <a:bodyPr/>
          <a:lstStyle/>
          <a:p>
            <a:pPr eaLnBrk="1" hangingPunct="1">
              <a:lnSpc>
                <a:spcPct val="90000"/>
              </a:lnSpc>
              <a:buFontTx/>
              <a:buNone/>
              <a:defRPr/>
            </a:pPr>
            <a:r>
              <a:rPr lang="en-US" altLang="en-US" sz="3000" b="1">
                <a:solidFill>
                  <a:srgbClr val="FFFF00"/>
                </a:solidFill>
              </a:rPr>
              <a:t>23:14—</a:t>
            </a:r>
            <a:r>
              <a:rPr lang="en-US" altLang="en-US" sz="3000" b="1" i="1">
                <a:solidFill>
                  <a:srgbClr val="FFFF00"/>
                </a:solidFill>
              </a:rPr>
              <a:t>Creation from the clot of blood</a:t>
            </a:r>
          </a:p>
          <a:p>
            <a:pPr eaLnBrk="1" hangingPunct="1">
              <a:lnSpc>
                <a:spcPct val="90000"/>
              </a:lnSpc>
              <a:buFontTx/>
              <a:buNone/>
              <a:defRPr/>
            </a:pPr>
            <a:r>
              <a:rPr lang="en-US" altLang="en-US" sz="3000" b="1">
                <a:solidFill>
                  <a:srgbClr val="FFFF00"/>
                </a:solidFill>
              </a:rPr>
              <a:t>“Then we made the sperm into a clot of congealed blood; then from that clot we made a lump; and we made out of that lump bones and clothed the bones with flesh.”</a:t>
            </a:r>
          </a:p>
          <a:p>
            <a:pPr eaLnBrk="1" hangingPunct="1">
              <a:lnSpc>
                <a:spcPct val="90000"/>
              </a:lnSpc>
              <a:buFontTx/>
              <a:buNone/>
              <a:defRPr/>
            </a:pPr>
            <a:endParaRPr lang="en-US" altLang="en-US" sz="3000" b="1">
              <a:solidFill>
                <a:srgbClr val="FFFF00"/>
              </a:solidFill>
            </a:endParaRPr>
          </a:p>
          <a:p>
            <a:pPr eaLnBrk="1" hangingPunct="1">
              <a:lnSpc>
                <a:spcPct val="90000"/>
              </a:lnSpc>
              <a:buFontTx/>
              <a:buNone/>
              <a:defRPr/>
            </a:pPr>
            <a:r>
              <a:rPr lang="en-US" altLang="en-US" sz="3000" b="1">
                <a:solidFill>
                  <a:srgbClr val="FFFF00"/>
                </a:solidFill>
              </a:rPr>
              <a:t>18:86—</a:t>
            </a:r>
            <a:r>
              <a:rPr lang="en-US" altLang="en-US" sz="3000" b="1" i="1">
                <a:solidFill>
                  <a:srgbClr val="FFFF00"/>
                </a:solidFill>
              </a:rPr>
              <a:t>Traveling west…</a:t>
            </a:r>
          </a:p>
          <a:p>
            <a:pPr eaLnBrk="1" hangingPunct="1">
              <a:lnSpc>
                <a:spcPct val="90000"/>
              </a:lnSpc>
              <a:buFontTx/>
              <a:buNone/>
              <a:defRPr/>
            </a:pPr>
            <a:r>
              <a:rPr lang="en-US" altLang="en-US" sz="3000" b="1">
                <a:solidFill>
                  <a:srgbClr val="FFFF00"/>
                </a:solidFill>
              </a:rPr>
              <a:t>“… till, when he reached the setting-place of the sun, he found it setting in a muddy spring.”</a:t>
            </a:r>
          </a:p>
        </p:txBody>
      </p:sp>
      <p:sp>
        <p:nvSpPr>
          <p:cNvPr id="368643" name="Text Box 4">
            <a:extLst>
              <a:ext uri="{FF2B5EF4-FFF2-40B4-BE49-F238E27FC236}">
                <a16:creationId xmlns:a16="http://schemas.microsoft.com/office/drawing/2014/main" id="{DD73E02E-2BCF-41BF-B721-243E320AA316}"/>
              </a:ext>
            </a:extLst>
          </p:cNvPr>
          <p:cNvSpPr txBox="1">
            <a:spLocks noChangeArrowheads="1"/>
          </p:cNvSpPr>
          <p:nvPr/>
        </p:nvSpPr>
        <p:spPr bwMode="auto">
          <a:xfrm>
            <a:off x="1524000" y="533400"/>
            <a:ext cx="601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a:latin typeface="Garamond" panose="02020404030301010803" pitchFamily="18" charset="0"/>
              </a:rPr>
              <a:t>Scientific Errors in the Qur’an</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a:extLst>
              <a:ext uri="{FF2B5EF4-FFF2-40B4-BE49-F238E27FC236}">
                <a16:creationId xmlns:a16="http://schemas.microsoft.com/office/drawing/2014/main" id="{AC9843F1-402E-4CDE-B4CC-188871F0955E}"/>
              </a:ext>
            </a:extLst>
          </p:cNvPr>
          <p:cNvSpPr>
            <a:spLocks noGrp="1" noRot="1" noChangeArrowheads="1"/>
          </p:cNvSpPr>
          <p:nvPr>
            <p:ph type="title"/>
          </p:nvPr>
        </p:nvSpPr>
        <p:spPr>
          <a:xfrm>
            <a:off x="685800" y="152400"/>
            <a:ext cx="7772400" cy="1143000"/>
          </a:xfrm>
        </p:spPr>
        <p:txBody>
          <a:bodyPr/>
          <a:lstStyle/>
          <a:p>
            <a:pPr eaLnBrk="1" hangingPunct="1">
              <a:defRPr/>
            </a:pPr>
            <a:r>
              <a:rPr lang="en-US" altLang="en-US" sz="3700" b="0">
                <a:solidFill>
                  <a:srgbClr val="FFFF00"/>
                </a:solidFill>
              </a:rPr>
              <a:t>	Scientific errors in Qur’an (II)</a:t>
            </a:r>
            <a:r>
              <a:rPr lang="en-US" altLang="en-US" sz="2800">
                <a:solidFill>
                  <a:srgbClr val="FFFF00"/>
                </a:solidFill>
              </a:rPr>
              <a:t>	</a:t>
            </a:r>
          </a:p>
        </p:txBody>
      </p:sp>
      <p:sp>
        <p:nvSpPr>
          <p:cNvPr id="529411" name="Rectangle 3">
            <a:extLst>
              <a:ext uri="{FF2B5EF4-FFF2-40B4-BE49-F238E27FC236}">
                <a16:creationId xmlns:a16="http://schemas.microsoft.com/office/drawing/2014/main" id="{D3CA47CB-42C2-4574-ADDB-B6143E859D91}"/>
              </a:ext>
            </a:extLst>
          </p:cNvPr>
          <p:cNvSpPr>
            <a:spLocks noGrp="1" noChangeArrowheads="1"/>
          </p:cNvSpPr>
          <p:nvPr>
            <p:ph type="body" idx="1"/>
          </p:nvPr>
        </p:nvSpPr>
        <p:spPr>
          <a:xfrm>
            <a:off x="685800" y="1600200"/>
            <a:ext cx="7772400" cy="4267200"/>
          </a:xfrm>
        </p:spPr>
        <p:txBody>
          <a:bodyPr/>
          <a:lstStyle/>
          <a:p>
            <a:pPr eaLnBrk="1" hangingPunct="1">
              <a:buFont typeface="Wingdings" panose="05000000000000000000" pitchFamily="2" charset="2"/>
              <a:buNone/>
              <a:defRPr/>
            </a:pPr>
            <a:r>
              <a:rPr lang="en-US" altLang="en-US" sz="2800" b="1"/>
              <a:t>21:33—</a:t>
            </a:r>
            <a:r>
              <a:rPr lang="en-US" altLang="en-US" sz="2800" b="1" i="1"/>
              <a:t>Sun and stars orbit the earth</a:t>
            </a:r>
          </a:p>
          <a:p>
            <a:pPr eaLnBrk="1" hangingPunct="1">
              <a:buFont typeface="Wingdings" panose="05000000000000000000" pitchFamily="2" charset="2"/>
              <a:buNone/>
              <a:defRPr/>
            </a:pPr>
            <a:endParaRPr lang="en-US" altLang="en-US" sz="2800" b="1"/>
          </a:p>
          <a:p>
            <a:pPr eaLnBrk="1" hangingPunct="1">
              <a:buFont typeface="Wingdings" panose="05000000000000000000" pitchFamily="2" charset="2"/>
              <a:buNone/>
              <a:defRPr/>
            </a:pPr>
            <a:r>
              <a:rPr lang="en-US" altLang="en-US" sz="2800" b="1"/>
              <a:t>41:12 7-</a:t>
            </a:r>
            <a:r>
              <a:rPr lang="en-US" altLang="en-US" sz="2800" b="1" i="1"/>
              <a:t>-“heavens”, stars, comets in “lowest heaven</a:t>
            </a:r>
          </a:p>
          <a:p>
            <a:pPr eaLnBrk="1" hangingPunct="1">
              <a:buFont typeface="Wingdings" panose="05000000000000000000" pitchFamily="2" charset="2"/>
              <a:buNone/>
              <a:defRPr/>
            </a:pPr>
            <a:endParaRPr lang="en-US" altLang="en-US" sz="2800" b="1" i="1"/>
          </a:p>
          <a:p>
            <a:pPr eaLnBrk="1" hangingPunct="1">
              <a:buFont typeface="Wingdings" panose="05000000000000000000" pitchFamily="2" charset="2"/>
              <a:buNone/>
              <a:defRPr/>
            </a:pPr>
            <a:r>
              <a:rPr lang="en-US" altLang="en-US" sz="2800" b="1"/>
              <a:t>34:9, 52:44—</a:t>
            </a:r>
            <a:r>
              <a:rPr lang="en-US" altLang="en-US" sz="2800" b="1" i="1"/>
              <a:t>Piece of sky falls and kills someone</a:t>
            </a:r>
          </a:p>
          <a:p>
            <a:pPr eaLnBrk="1" hangingPunct="1">
              <a:buFont typeface="Wingdings" panose="05000000000000000000" pitchFamily="2" charset="2"/>
              <a:buNone/>
              <a:defRPr/>
            </a:pPr>
            <a:endParaRPr lang="en-US" altLang="en-US" sz="2800" b="1" i="1"/>
          </a:p>
          <a:p>
            <a:pPr eaLnBrk="1" hangingPunct="1">
              <a:buFont typeface="Wingdings" panose="05000000000000000000" pitchFamily="2" charset="2"/>
              <a:buNone/>
              <a:defRPr/>
            </a:pPr>
            <a:r>
              <a:rPr lang="en-US" altLang="en-US" sz="2800" b="1"/>
              <a:t>36:4, 23:14-</a:t>
            </a:r>
            <a:r>
              <a:rPr lang="en-US" altLang="en-US" sz="2800" b="1" i="1"/>
              <a:t>-Man deposits child into the mother</a:t>
            </a:r>
            <a:endParaRPr lang="en-US" altLang="en-US" sz="2800" b="1"/>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DF2BB-162A-4818-980B-6E510ECB7C79}"/>
              </a:ext>
            </a:extLst>
          </p:cNvPr>
          <p:cNvSpPr>
            <a:spLocks noGrp="1"/>
          </p:cNvSpPr>
          <p:nvPr>
            <p:ph type="title"/>
          </p:nvPr>
        </p:nvSpPr>
        <p:spPr/>
        <p:txBody>
          <a:bodyPr/>
          <a:lstStyle/>
          <a:p>
            <a:r>
              <a:rPr lang="en-US" sz="3600" dirty="0"/>
              <a:t>Conclusion</a:t>
            </a:r>
          </a:p>
        </p:txBody>
      </p:sp>
      <p:sp>
        <p:nvSpPr>
          <p:cNvPr id="3" name="Content Placeholder 2">
            <a:extLst>
              <a:ext uri="{FF2B5EF4-FFF2-40B4-BE49-F238E27FC236}">
                <a16:creationId xmlns:a16="http://schemas.microsoft.com/office/drawing/2014/main" id="{316A828B-EC41-4A5A-A3F8-530BAFB821C5}"/>
              </a:ext>
            </a:extLst>
          </p:cNvPr>
          <p:cNvSpPr>
            <a:spLocks noGrp="1"/>
          </p:cNvSpPr>
          <p:nvPr>
            <p:ph idx="1"/>
          </p:nvPr>
        </p:nvSpPr>
        <p:spPr/>
        <p:txBody>
          <a:bodyPr/>
          <a:lstStyle/>
          <a:p>
            <a:pPr marL="0" indent="0">
              <a:buNone/>
            </a:pPr>
            <a:r>
              <a:rPr lang="en-US" sz="2800" b="1" dirty="0"/>
              <a:t>Although we should be cautious about trying to make absolute scientific statements about the world from Christian Scripture, unlike the Scriptures of other religions, the Bible contains no definite statement about the physical world that is in direct contradiction to what we know about science. In fact, there are multiple things said in the Bible that are in remarkable accord with what we know from </a:t>
            </a:r>
            <a:r>
              <a:rPr lang="en-US" sz="2800" b="1" dirty="0" err="1"/>
              <a:t>sciece</a:t>
            </a:r>
            <a:r>
              <a:rPr lang="en-US" sz="2800" b="1" dirty="0"/>
              <a:t>. The other world religions cannot be squared with reality as revealed by </a:t>
            </a:r>
            <a:r>
              <a:rPr lang="en-US" sz="2800" b="1"/>
              <a:t>scientific investigation.</a:t>
            </a:r>
          </a:p>
        </p:txBody>
      </p:sp>
    </p:spTree>
    <p:extLst>
      <p:ext uri="{BB962C8B-B14F-4D97-AF65-F5344CB8AC3E}">
        <p14:creationId xmlns:p14="http://schemas.microsoft.com/office/powerpoint/2010/main" val="3993186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71974146-F18C-4BBF-8EDD-70070E49E889}"/>
              </a:ext>
            </a:extLst>
          </p:cNvPr>
          <p:cNvSpPr txBox="1">
            <a:spLocks noChangeArrowheads="1"/>
          </p:cNvSpPr>
          <p:nvPr/>
        </p:nvSpPr>
        <p:spPr bwMode="auto">
          <a:xfrm>
            <a:off x="2362200" y="3048000"/>
            <a:ext cx="41910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a:solidFill>
                  <a:srgbClr val="FFFF00"/>
                </a:solidFill>
              </a:rPr>
              <a:t>Chaos vs Cosmos</a:t>
            </a:r>
          </a:p>
          <a:p>
            <a:pPr algn="ctr" eaLnBrk="1" hangingPunct="1">
              <a:spcBef>
                <a:spcPct val="50000"/>
              </a:spcBef>
            </a:pPr>
            <a:endParaRPr lang="en-US" altLang="en-US" sz="3600">
              <a:solidFill>
                <a:srgbClr val="FFFF00"/>
              </a:solidFill>
            </a:endParaRPr>
          </a:p>
        </p:txBody>
      </p:sp>
      <p:sp>
        <p:nvSpPr>
          <p:cNvPr id="38915" name="Text Box 3">
            <a:extLst>
              <a:ext uri="{FF2B5EF4-FFF2-40B4-BE49-F238E27FC236}">
                <a16:creationId xmlns:a16="http://schemas.microsoft.com/office/drawing/2014/main" id="{82B9602A-6567-4E7F-9EFB-F74B17FC181A}"/>
              </a:ext>
            </a:extLst>
          </p:cNvPr>
          <p:cNvSpPr txBox="1">
            <a:spLocks noChangeArrowheads="1"/>
          </p:cNvSpPr>
          <p:nvPr/>
        </p:nvSpPr>
        <p:spPr bwMode="auto">
          <a:xfrm>
            <a:off x="914400" y="1066800"/>
            <a:ext cx="7239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b="1">
                <a:latin typeface="Times New Roman" panose="02020603050405020304" pitchFamily="18" charset="0"/>
              </a:rPr>
              <a:t>The History of Science and Religion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C830BC25-D853-46AF-9385-CBB256D02916}"/>
              </a:ext>
            </a:extLst>
          </p:cNvPr>
          <p:cNvSpPr>
            <a:spLocks noChangeArrowheads="1"/>
          </p:cNvSpPr>
          <p:nvPr/>
        </p:nvSpPr>
        <p:spPr bwMode="auto">
          <a:xfrm>
            <a:off x="685800" y="304800"/>
            <a:ext cx="7772400" cy="838200"/>
          </a:xfrm>
          <a:prstGeom prst="rect">
            <a:avLst/>
          </a:prstGeom>
          <a:noFill/>
          <a:ln>
            <a:noFill/>
          </a:ln>
          <a:effec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eaLnBrk="1" hangingPunct="1">
              <a:defRPr/>
            </a:pPr>
            <a:r>
              <a:rPr lang="en-US" altLang="en-US" sz="3600" b="0">
                <a:solidFill>
                  <a:schemeClr val="hlink"/>
                </a:solidFill>
                <a:latin typeface=""/>
              </a:rPr>
              <a:t>Roger Bacon   </a:t>
            </a:r>
            <a:r>
              <a:rPr lang="en-US" altLang="en-US" sz="2800" b="0"/>
              <a:t>(1214-1292)</a:t>
            </a:r>
            <a:r>
              <a:rPr lang="en-US" altLang="en-US"/>
              <a:t> </a:t>
            </a:r>
          </a:p>
        </p:txBody>
      </p:sp>
      <p:pic>
        <p:nvPicPr>
          <p:cNvPr id="40963" name="Picture 3">
            <a:extLst>
              <a:ext uri="{FF2B5EF4-FFF2-40B4-BE49-F238E27FC236}">
                <a16:creationId xmlns:a16="http://schemas.microsoft.com/office/drawing/2014/main" id="{EE08939E-6853-444E-BDD6-F5FAABB64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36623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4" name="Text Box 4">
            <a:extLst>
              <a:ext uri="{FF2B5EF4-FFF2-40B4-BE49-F238E27FC236}">
                <a16:creationId xmlns:a16="http://schemas.microsoft.com/office/drawing/2014/main" id="{95DAA1AA-2D4A-48EA-AAC1-F03A8EB643BB}"/>
              </a:ext>
            </a:extLst>
          </p:cNvPr>
          <p:cNvSpPr txBox="1">
            <a:spLocks noChangeArrowheads="1"/>
          </p:cNvSpPr>
          <p:nvPr/>
        </p:nvSpPr>
        <p:spPr bwMode="auto">
          <a:xfrm>
            <a:off x="4038600" y="1219200"/>
            <a:ext cx="48768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Bacon’s advice: </a:t>
            </a:r>
          </a:p>
          <a:p>
            <a:endParaRPr lang="en-US" altLang="en-US" sz="2400">
              <a:latin typeface="Times New Roman" panose="02020603050405020304" pitchFamily="18" charset="0"/>
            </a:endParaRPr>
          </a:p>
          <a:p>
            <a:r>
              <a:rPr lang="en-US" altLang="en-US" sz="2400">
                <a:latin typeface="Times New Roman" panose="02020603050405020304" pitchFamily="18" charset="0"/>
              </a:rPr>
              <a:t>To study Natural Philosophy, use;  	“External experience, aided by instruments, and made precise by mathematics.”</a:t>
            </a:r>
          </a:p>
          <a:p>
            <a:endParaRPr lang="en-US" altLang="en-US" sz="2400">
              <a:latin typeface="Times New Roman" panose="02020603050405020304" pitchFamily="18" charset="0"/>
            </a:endParaRPr>
          </a:p>
          <a:p>
            <a:r>
              <a:rPr lang="en-US" altLang="en-US" sz="2400">
                <a:latin typeface="Times New Roman" panose="02020603050405020304" pitchFamily="18" charset="0"/>
              </a:rPr>
              <a:t>From Christian theology, Bacon reasoned:</a:t>
            </a:r>
          </a:p>
          <a:p>
            <a:r>
              <a:rPr lang="en-US" altLang="en-US" sz="2400">
                <a:solidFill>
                  <a:srgbClr val="FFFF00"/>
                </a:solidFill>
                <a:latin typeface="Times New Roman" panose="02020603050405020304" pitchFamily="18" charset="0"/>
              </a:rPr>
              <a:t>a. A single set of unchanging laws in the universe</a:t>
            </a:r>
          </a:p>
          <a:p>
            <a:r>
              <a:rPr lang="en-US" altLang="en-US" sz="2400">
                <a:solidFill>
                  <a:srgbClr val="FFFF00"/>
                </a:solidFill>
                <a:latin typeface="Times New Roman" panose="02020603050405020304" pitchFamily="18" charset="0"/>
              </a:rPr>
              <a:t>b. The universe should be understandable</a:t>
            </a:r>
          </a:p>
          <a:p>
            <a:r>
              <a:rPr lang="en-US" altLang="en-US" sz="2400">
                <a:solidFill>
                  <a:srgbClr val="FFFF00"/>
                </a:solidFill>
                <a:latin typeface="Times New Roman" panose="02020603050405020304" pitchFamily="18" charset="0"/>
              </a:rPr>
              <a:t>c. The laws of nature should be describable by mathematics.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874873A7-E5A6-4299-9CA8-79193A3465A5}"/>
              </a:ext>
            </a:extLst>
          </p:cNvPr>
          <p:cNvSpPr>
            <a:spLocks noGrp="1" noRot="1" noChangeArrowheads="1"/>
          </p:cNvSpPr>
          <p:nvPr>
            <p:ph type="title"/>
          </p:nvPr>
        </p:nvSpPr>
        <p:spPr>
          <a:xfrm>
            <a:off x="457200" y="274638"/>
            <a:ext cx="8229600" cy="762000"/>
          </a:xfrm>
        </p:spPr>
        <p:txBody>
          <a:bodyPr/>
          <a:lstStyle/>
          <a:p>
            <a:pPr eaLnBrk="1" hangingPunct="1">
              <a:defRPr/>
            </a:pPr>
            <a:r>
              <a:rPr lang="en-US" altLang="en-US" sz="3200">
                <a:solidFill>
                  <a:srgbClr val="FFFF00"/>
                </a:solidFill>
              </a:rPr>
              <a:t>Our Outline</a:t>
            </a:r>
          </a:p>
        </p:txBody>
      </p:sp>
      <p:sp>
        <p:nvSpPr>
          <p:cNvPr id="201731" name="Rectangle 3">
            <a:extLst>
              <a:ext uri="{FF2B5EF4-FFF2-40B4-BE49-F238E27FC236}">
                <a16:creationId xmlns:a16="http://schemas.microsoft.com/office/drawing/2014/main" id="{6F2E217C-5A00-4804-9AB2-56845CDAF743}"/>
              </a:ext>
            </a:extLst>
          </p:cNvPr>
          <p:cNvSpPr>
            <a:spLocks noGrp="1" noChangeArrowheads="1"/>
          </p:cNvSpPr>
          <p:nvPr>
            <p:ph type="body" idx="1"/>
          </p:nvPr>
        </p:nvSpPr>
        <p:spPr>
          <a:xfrm>
            <a:off x="457200" y="1674813"/>
            <a:ext cx="8229600" cy="4421187"/>
          </a:xfrm>
        </p:spPr>
        <p:txBody>
          <a:bodyPr/>
          <a:lstStyle/>
          <a:p>
            <a:pPr eaLnBrk="1" hangingPunct="1">
              <a:lnSpc>
                <a:spcPct val="80000"/>
              </a:lnSpc>
              <a:defRPr/>
            </a:pPr>
            <a:r>
              <a:rPr lang="en-US" altLang="en-US" sz="2400" b="1"/>
              <a:t>Science and Religion:  The Limits of Science</a:t>
            </a:r>
          </a:p>
          <a:p>
            <a:pPr eaLnBrk="1" hangingPunct="1">
              <a:lnSpc>
                <a:spcPct val="80000"/>
              </a:lnSpc>
              <a:defRPr/>
            </a:pPr>
            <a:r>
              <a:rPr lang="en-US" altLang="en-US" sz="2400" b="1"/>
              <a:t>The History of Science and Christianity</a:t>
            </a:r>
          </a:p>
          <a:p>
            <a:pPr eaLnBrk="1" hangingPunct="1">
              <a:lnSpc>
                <a:spcPct val="80000"/>
              </a:lnSpc>
              <a:defRPr/>
            </a:pPr>
            <a:r>
              <a:rPr lang="en-US" altLang="en-US" sz="2400" b="1"/>
              <a:t>The “Christian” Response</a:t>
            </a:r>
          </a:p>
          <a:p>
            <a:pPr eaLnBrk="1" hangingPunct="1">
              <a:lnSpc>
                <a:spcPct val="80000"/>
              </a:lnSpc>
              <a:defRPr/>
            </a:pPr>
            <a:r>
              <a:rPr lang="en-US" altLang="en-US" sz="2400" b="1"/>
              <a:t>The Age of the Universe and the Age of the Earth</a:t>
            </a:r>
          </a:p>
          <a:p>
            <a:pPr eaLnBrk="1" hangingPunct="1">
              <a:lnSpc>
                <a:spcPct val="80000"/>
              </a:lnSpc>
              <a:defRPr/>
            </a:pPr>
            <a:r>
              <a:rPr lang="en-US" altLang="en-US" sz="2400" b="1"/>
              <a:t>Genesis 1 and Creation</a:t>
            </a:r>
          </a:p>
          <a:p>
            <a:pPr eaLnBrk="1" hangingPunct="1">
              <a:lnSpc>
                <a:spcPct val="80000"/>
              </a:lnSpc>
              <a:defRPr/>
            </a:pPr>
            <a:r>
              <a:rPr lang="en-US" altLang="en-US" sz="2400" b="1"/>
              <a:t>The Flood</a:t>
            </a:r>
          </a:p>
          <a:p>
            <a:pPr eaLnBrk="1" hangingPunct="1">
              <a:lnSpc>
                <a:spcPct val="80000"/>
              </a:lnSpc>
              <a:defRPr/>
            </a:pPr>
            <a:r>
              <a:rPr lang="en-US" altLang="en-US" sz="2400" b="1"/>
              <a:t>Evolution</a:t>
            </a:r>
          </a:p>
          <a:p>
            <a:pPr eaLnBrk="1" hangingPunct="1">
              <a:lnSpc>
                <a:spcPct val="80000"/>
              </a:lnSpc>
              <a:defRPr/>
            </a:pPr>
            <a:r>
              <a:rPr lang="en-US" altLang="en-US" sz="2400" b="1"/>
              <a:t>The Anthropic Principle:  Evidence for Design</a:t>
            </a:r>
          </a:p>
          <a:p>
            <a:pPr eaLnBrk="1" hangingPunct="1">
              <a:lnSpc>
                <a:spcPct val="80000"/>
              </a:lnSpc>
              <a:defRPr/>
            </a:pPr>
            <a:r>
              <a:rPr lang="en-US" altLang="en-US" sz="2400" b="1"/>
              <a:t>Scientific Materialism/Scientism/Naturalism</a:t>
            </a:r>
          </a:p>
          <a:p>
            <a:pPr eaLnBrk="1" hangingPunct="1">
              <a:lnSpc>
                <a:spcPct val="80000"/>
              </a:lnSpc>
              <a:defRPr/>
            </a:pPr>
            <a:r>
              <a:rPr lang="en-US" altLang="en-US" sz="2400" b="1"/>
              <a:t>Science and the Bible (other than creation and the flood)</a:t>
            </a:r>
          </a:p>
          <a:p>
            <a:pPr eaLnBrk="1" hangingPunct="1">
              <a:lnSpc>
                <a:spcPct val="80000"/>
              </a:lnSpc>
              <a:defRPr/>
            </a:pPr>
            <a:r>
              <a:rPr lang="en-US" altLang="en-US" sz="2400" b="1"/>
              <a:t>Science and Other Religions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E966C51E-34A4-42AC-9E72-FFBB5ECF7CA2}"/>
              </a:ext>
            </a:extLst>
          </p:cNvPr>
          <p:cNvSpPr>
            <a:spLocks noChangeArrowheads="1"/>
          </p:cNvSpPr>
          <p:nvPr/>
        </p:nvSpPr>
        <p:spPr bwMode="auto">
          <a:xfrm>
            <a:off x="685800" y="609600"/>
            <a:ext cx="7772400" cy="1143000"/>
          </a:xfrm>
          <a:prstGeom prst="rect">
            <a:avLst/>
          </a:prstGeom>
          <a:noFill/>
          <a:ln>
            <a:noFill/>
          </a:ln>
          <a:effectLst/>
        </p:spPr>
        <p:txBody>
          <a:bodyPr anchor="ctr"/>
          <a:lstStyle>
            <a:lvl1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eaLnBrk="1" hangingPunct="1">
              <a:defRPr/>
            </a:pPr>
            <a:r>
              <a:rPr lang="en-US" altLang="en-US" sz="3600" b="0">
                <a:solidFill>
                  <a:schemeClr val="hlink"/>
                </a:solidFill>
                <a:latin typeface=""/>
              </a:rPr>
              <a:t>William of Ockham  </a:t>
            </a:r>
            <a:r>
              <a:rPr lang="en-US" altLang="en-US" sz="2800" b="0"/>
              <a:t>(1285-1349)</a:t>
            </a:r>
            <a:r>
              <a:rPr lang="en-US" altLang="en-US"/>
              <a:t> </a:t>
            </a:r>
            <a:r>
              <a:rPr lang="en-US" altLang="en-US" sz="3600" b="0">
                <a:latin typeface="TimesNewRomanPS-BoldMT" charset="0"/>
              </a:rPr>
              <a:t> </a:t>
            </a:r>
          </a:p>
        </p:txBody>
      </p:sp>
      <p:pic>
        <p:nvPicPr>
          <p:cNvPr id="43011" name="Picture 3">
            <a:extLst>
              <a:ext uri="{FF2B5EF4-FFF2-40B4-BE49-F238E27FC236}">
                <a16:creationId xmlns:a16="http://schemas.microsoft.com/office/drawing/2014/main" id="{047CB239-57E9-420E-BECD-4643F0F6E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28733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Text Box 4">
            <a:extLst>
              <a:ext uri="{FF2B5EF4-FFF2-40B4-BE49-F238E27FC236}">
                <a16:creationId xmlns:a16="http://schemas.microsoft.com/office/drawing/2014/main" id="{39185097-A073-4A8E-B969-5F7B45BAC2C9}"/>
              </a:ext>
            </a:extLst>
          </p:cNvPr>
          <p:cNvSpPr txBox="1">
            <a:spLocks noChangeArrowheads="1"/>
          </p:cNvSpPr>
          <p:nvPr/>
        </p:nvSpPr>
        <p:spPr bwMode="auto">
          <a:xfrm>
            <a:off x="3733800" y="1752600"/>
            <a:ext cx="52578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His philosophy of science</a:t>
            </a:r>
            <a:r>
              <a:rPr lang="en-US" altLang="en-US" sz="2400">
                <a:solidFill>
                  <a:srgbClr val="FFFF00"/>
                </a:solidFill>
                <a:latin typeface="Times New Roman" panose="02020603050405020304" pitchFamily="18" charset="0"/>
              </a:rPr>
              <a:t>:</a:t>
            </a:r>
          </a:p>
          <a:p>
            <a:endParaRPr lang="en-US" altLang="en-US" sz="2400">
              <a:solidFill>
                <a:srgbClr val="FFFF00"/>
              </a:solidFill>
              <a:latin typeface="Times New Roman" panose="02020603050405020304" pitchFamily="18" charset="0"/>
            </a:endParaRPr>
          </a:p>
          <a:p>
            <a:r>
              <a:rPr lang="en-US" altLang="en-US" sz="2400">
                <a:solidFill>
                  <a:srgbClr val="FFFF00"/>
                </a:solidFill>
                <a:latin typeface="Times New Roman" panose="02020603050405020304" pitchFamily="18" charset="0"/>
              </a:rPr>
              <a:t>	“Nothing is assumed as evident unless it is known per se or is evident by experience, or is proved by authority of scripture.”    Deduction, Induction, Revelation</a:t>
            </a:r>
          </a:p>
          <a:p>
            <a:endParaRPr lang="en-US" altLang="en-US" sz="2400">
              <a:solidFill>
                <a:srgbClr val="FFFF00"/>
              </a:solidFill>
              <a:latin typeface="Times New Roman" panose="02020603050405020304" pitchFamily="18" charset="0"/>
            </a:endParaRPr>
          </a:p>
          <a:p>
            <a:r>
              <a:rPr lang="en-US" altLang="en-US" sz="2400">
                <a:latin typeface="Times New Roman" panose="02020603050405020304" pitchFamily="18" charset="0"/>
              </a:rPr>
              <a:t>Ockham’s Razor</a:t>
            </a:r>
            <a:r>
              <a:rPr lang="en-US" altLang="en-US" sz="2400">
                <a:solidFill>
                  <a:srgbClr val="FFFF00"/>
                </a:solidFill>
                <a:latin typeface="Times New Roman" panose="02020603050405020304" pitchFamily="18" charset="0"/>
              </a:rPr>
              <a:t>;</a:t>
            </a:r>
          </a:p>
          <a:p>
            <a:endParaRPr lang="en-US" altLang="en-US" sz="2400">
              <a:solidFill>
                <a:srgbClr val="FFFF00"/>
              </a:solidFill>
              <a:latin typeface="Times New Roman" panose="02020603050405020304" pitchFamily="18" charset="0"/>
            </a:endParaRPr>
          </a:p>
          <a:p>
            <a:r>
              <a:rPr lang="en-US" altLang="en-US" sz="2400">
                <a:solidFill>
                  <a:srgbClr val="FFFF00"/>
                </a:solidFill>
                <a:latin typeface="Times New Roman" panose="02020603050405020304" pitchFamily="18" charset="0"/>
              </a:rPr>
              <a:t>That which is explained by fewer assumptions is exlained in vain by more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42168706-8370-4F72-B334-647142E2F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429895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a:extLst>
              <a:ext uri="{FF2B5EF4-FFF2-40B4-BE49-F238E27FC236}">
                <a16:creationId xmlns:a16="http://schemas.microsoft.com/office/drawing/2014/main" id="{20352F02-3393-41C8-9F08-15ABB1820058}"/>
              </a:ext>
            </a:extLst>
          </p:cNvPr>
          <p:cNvSpPr txBox="1">
            <a:spLocks noChangeArrowheads="1"/>
          </p:cNvSpPr>
          <p:nvPr/>
        </p:nvSpPr>
        <p:spPr bwMode="auto">
          <a:xfrm>
            <a:off x="1219200" y="609600"/>
            <a:ext cx="670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a:solidFill>
                  <a:srgbClr val="FFFF00"/>
                </a:solidFill>
              </a:rPr>
              <a:t>Nikolai Copernicus </a:t>
            </a:r>
            <a:r>
              <a:rPr lang="en-US" altLang="en-US">
                <a:latin typeface="Tahoma" panose="020B0604030504040204" pitchFamily="34" charset="0"/>
              </a:rPr>
              <a:t> </a:t>
            </a:r>
            <a:r>
              <a:rPr lang="en-US" altLang="en-US" sz="2800">
                <a:latin typeface="Tahoma" panose="020B0604030504040204" pitchFamily="34" charset="0"/>
              </a:rPr>
              <a:t>(1473-1543)</a:t>
            </a:r>
            <a:r>
              <a:rPr lang="en-US" altLang="en-US">
                <a:latin typeface="Tahoma" panose="020B0604030504040204" pitchFamily="34" charset="0"/>
              </a:rPr>
              <a:t> </a:t>
            </a:r>
            <a:r>
              <a:rPr lang="en-US" altLang="en-US" sz="3600">
                <a:solidFill>
                  <a:srgbClr val="FFFF00"/>
                </a:solidFill>
              </a:rPr>
              <a:t>  </a:t>
            </a:r>
          </a:p>
        </p:txBody>
      </p:sp>
      <p:sp>
        <p:nvSpPr>
          <p:cNvPr id="45060" name="Text Box 4">
            <a:extLst>
              <a:ext uri="{FF2B5EF4-FFF2-40B4-BE49-F238E27FC236}">
                <a16:creationId xmlns:a16="http://schemas.microsoft.com/office/drawing/2014/main" id="{FC709A50-6FEA-41C2-8CFC-149008780151}"/>
              </a:ext>
            </a:extLst>
          </p:cNvPr>
          <p:cNvSpPr txBox="1">
            <a:spLocks noChangeArrowheads="1"/>
          </p:cNvSpPr>
          <p:nvPr/>
        </p:nvSpPr>
        <p:spPr bwMode="auto">
          <a:xfrm>
            <a:off x="5486400" y="2286000"/>
            <a:ext cx="3200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latin typeface="Times New Roman" panose="02020603050405020304" pitchFamily="18" charset="0"/>
              </a:rPr>
              <a:t> </a:t>
            </a:r>
            <a:r>
              <a:rPr lang="en-US" altLang="en-US" sz="2800" b="1">
                <a:latin typeface="Times New Roman" panose="02020603050405020304" pitchFamily="18" charset="0"/>
              </a:rPr>
              <a:t>“True assumptions must save the appearances.”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4222C564-2389-43BC-A47B-C6C8004FA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410845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a:extLst>
              <a:ext uri="{FF2B5EF4-FFF2-40B4-BE49-F238E27FC236}">
                <a16:creationId xmlns:a16="http://schemas.microsoft.com/office/drawing/2014/main" id="{9ABB5D82-75B4-46A1-A685-51AE6CDEF608}"/>
              </a:ext>
            </a:extLst>
          </p:cNvPr>
          <p:cNvSpPr txBox="1">
            <a:spLocks noChangeArrowheads="1"/>
          </p:cNvSpPr>
          <p:nvPr/>
        </p:nvSpPr>
        <p:spPr bwMode="auto">
          <a:xfrm>
            <a:off x="457200" y="381000"/>
            <a:ext cx="731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a:solidFill>
                  <a:srgbClr val="FFFF00"/>
                </a:solidFill>
              </a:rPr>
              <a:t>Galileo Galilei   </a:t>
            </a:r>
            <a:r>
              <a:rPr lang="en-US" altLang="en-US">
                <a:latin typeface="Tahoma" panose="020B0604030504040204" pitchFamily="34" charset="0"/>
              </a:rPr>
              <a:t> </a:t>
            </a:r>
            <a:r>
              <a:rPr lang="en-US" altLang="en-US" sz="2800">
                <a:latin typeface="Tahoma" panose="020B0604030504040204" pitchFamily="34" charset="0"/>
              </a:rPr>
              <a:t>(1564-1642)</a:t>
            </a:r>
            <a:r>
              <a:rPr lang="en-US" altLang="en-US">
                <a:latin typeface="Tahoma" panose="020B0604030504040204" pitchFamily="34" charset="0"/>
              </a:rPr>
              <a:t> </a:t>
            </a:r>
          </a:p>
        </p:txBody>
      </p:sp>
      <p:sp>
        <p:nvSpPr>
          <p:cNvPr id="47108" name="Text Box 4">
            <a:extLst>
              <a:ext uri="{FF2B5EF4-FFF2-40B4-BE49-F238E27FC236}">
                <a16:creationId xmlns:a16="http://schemas.microsoft.com/office/drawing/2014/main" id="{6D540EF7-18EB-4E08-A492-0B9907F76F14}"/>
              </a:ext>
            </a:extLst>
          </p:cNvPr>
          <p:cNvSpPr txBox="1">
            <a:spLocks noChangeArrowheads="1"/>
          </p:cNvSpPr>
          <p:nvPr/>
        </p:nvSpPr>
        <p:spPr bwMode="auto">
          <a:xfrm>
            <a:off x="4876800" y="1905000"/>
            <a:ext cx="3962400" cy="507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FF00"/>
                </a:solidFill>
              </a:rPr>
              <a:t>“The Bible was written to tell us how to go to heaven, not how the heavens go”</a:t>
            </a:r>
          </a:p>
          <a:p>
            <a:pPr eaLnBrk="1" hangingPunct="1">
              <a:spcBef>
                <a:spcPct val="50000"/>
              </a:spcBef>
            </a:pPr>
            <a:endParaRPr lang="en-US" altLang="en-US" sz="800" b="1">
              <a:solidFill>
                <a:srgbClr val="FFFF00"/>
              </a:solidFill>
            </a:endParaRPr>
          </a:p>
          <a:p>
            <a:pPr eaLnBrk="1" hangingPunct="1">
              <a:spcBef>
                <a:spcPct val="50000"/>
              </a:spcBef>
            </a:pPr>
            <a:r>
              <a:rPr lang="en-US" altLang="en-US" sz="2400" b="1">
                <a:solidFill>
                  <a:schemeClr val="tx2"/>
                </a:solidFill>
                <a:latin typeface="Times New Roman" panose="02020603050405020304" pitchFamily="18" charset="0"/>
              </a:rPr>
              <a:t>“In discussions of physical problems we ought to begin not from the authority of scriptural passages, but from the sense-experiences and necessary demonstrations.”</a:t>
            </a:r>
            <a:br>
              <a:rPr lang="en-US" altLang="en-US" sz="2400" b="1">
                <a:latin typeface="Times New Roman" panose="02020603050405020304" pitchFamily="18" charset="0"/>
              </a:rPr>
            </a:br>
            <a:br>
              <a:rPr lang="en-US" altLang="en-US" b="1">
                <a:latin typeface="Times New Roman" panose="02020603050405020304" pitchFamily="18" charset="0"/>
              </a:rPr>
            </a:br>
            <a:endParaRPr lang="en-US" altLang="en-US" b="1">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45EA4578-3FA0-4B27-990F-66DA39080F8E}"/>
              </a:ext>
            </a:extLst>
          </p:cNvPr>
          <p:cNvSpPr>
            <a:spLocks noGrp="1" noRot="1" noChangeArrowheads="1"/>
          </p:cNvSpPr>
          <p:nvPr>
            <p:ph type="title"/>
          </p:nvPr>
        </p:nvSpPr>
        <p:spPr>
          <a:xfrm>
            <a:off x="457200" y="274638"/>
            <a:ext cx="8229600" cy="571500"/>
          </a:xfrm>
        </p:spPr>
        <p:txBody>
          <a:bodyPr/>
          <a:lstStyle/>
          <a:p>
            <a:pPr eaLnBrk="1" hangingPunct="1">
              <a:defRPr/>
            </a:pPr>
            <a:r>
              <a:rPr lang="en-US" altLang="en-US" sz="3200"/>
              <a:t>Galileo on Revelation</a:t>
            </a:r>
          </a:p>
        </p:txBody>
      </p:sp>
      <p:sp>
        <p:nvSpPr>
          <p:cNvPr id="406531" name="Rectangle 3">
            <a:extLst>
              <a:ext uri="{FF2B5EF4-FFF2-40B4-BE49-F238E27FC236}">
                <a16:creationId xmlns:a16="http://schemas.microsoft.com/office/drawing/2014/main" id="{2CAB92C6-BF50-455E-BA40-06FCA395F8E6}"/>
              </a:ext>
            </a:extLst>
          </p:cNvPr>
          <p:cNvSpPr>
            <a:spLocks noGrp="1" noChangeArrowheads="1"/>
          </p:cNvSpPr>
          <p:nvPr>
            <p:ph type="body" idx="1"/>
          </p:nvPr>
        </p:nvSpPr>
        <p:spPr>
          <a:xfrm>
            <a:off x="457200" y="1674813"/>
            <a:ext cx="8229600" cy="4421187"/>
          </a:xfrm>
        </p:spPr>
        <p:txBody>
          <a:bodyPr/>
          <a:lstStyle/>
          <a:p>
            <a:pPr eaLnBrk="1" hangingPunct="1">
              <a:defRPr/>
            </a:pPr>
            <a:r>
              <a:rPr lang="en-US" altLang="en-US" sz="2800" b="1" dirty="0">
                <a:solidFill>
                  <a:srgbClr val="FFFF00"/>
                </a:solidFill>
              </a:rPr>
              <a:t>“For the Holy Bible and the phenomena of nature proceed alike from the divine Word, the former as the dictate of the Holy Spirit and the latter as the observant executor of God’s commands.” (the debate over this view rages even today)</a:t>
            </a:r>
          </a:p>
          <a:p>
            <a:pPr eaLnBrk="1" hangingPunct="1">
              <a:defRPr/>
            </a:pPr>
            <a:endParaRPr lang="en-US" altLang="en-US" sz="2800" b="1" dirty="0">
              <a:solidFill>
                <a:srgbClr val="FFFF00"/>
              </a:solidFill>
            </a:endParaRPr>
          </a:p>
          <a:p>
            <a:pPr eaLnBrk="1" hangingPunct="1">
              <a:defRPr/>
            </a:pPr>
            <a:r>
              <a:rPr lang="en-US" altLang="en-US" sz="2800" b="1" dirty="0">
                <a:solidFill>
                  <a:srgbClr val="FFFF00"/>
                </a:solidFill>
              </a:rPr>
              <a:t>General and Special Revelation</a:t>
            </a:r>
          </a:p>
          <a:p>
            <a:pPr eaLnBrk="1" hangingPunct="1">
              <a:defRPr/>
            </a:pPr>
            <a:endParaRPr lang="en-US" altLang="en-US" sz="2700" dirty="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C13A3328-F8F2-4C84-A5E9-BE636D489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370522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Text Box 3">
            <a:extLst>
              <a:ext uri="{FF2B5EF4-FFF2-40B4-BE49-F238E27FC236}">
                <a16:creationId xmlns:a16="http://schemas.microsoft.com/office/drawing/2014/main" id="{EF29D7A4-A569-47A0-9AFC-9BD222B41149}"/>
              </a:ext>
            </a:extLst>
          </p:cNvPr>
          <p:cNvSpPr txBox="1">
            <a:spLocks noChangeArrowheads="1"/>
          </p:cNvSpPr>
          <p:nvPr/>
        </p:nvSpPr>
        <p:spPr bwMode="auto">
          <a:xfrm>
            <a:off x="381000" y="1295400"/>
            <a:ext cx="419100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a:solidFill>
                  <a:srgbClr val="FFFF00"/>
                </a:solidFill>
              </a:rPr>
              <a:t>Sir Isaac Newton   </a:t>
            </a:r>
            <a:r>
              <a:rPr lang="en-US" altLang="en-US">
                <a:latin typeface="Tahoma" panose="020B0604030504040204" pitchFamily="34" charset="0"/>
              </a:rPr>
              <a:t>       </a:t>
            </a:r>
            <a:r>
              <a:rPr lang="en-US" altLang="en-US" sz="2800">
                <a:latin typeface="Tahoma" panose="020B0604030504040204" pitchFamily="34" charset="0"/>
              </a:rPr>
              <a:t>(1642-1727)</a:t>
            </a:r>
            <a:r>
              <a:rPr lang="en-US" altLang="en-US" sz="3600">
                <a:solidFill>
                  <a:srgbClr val="FFFF00"/>
                </a:solidFill>
              </a:rPr>
              <a:t> </a:t>
            </a:r>
          </a:p>
          <a:p>
            <a:pPr eaLnBrk="1" hangingPunct="1">
              <a:spcBef>
                <a:spcPct val="50000"/>
              </a:spcBef>
            </a:pPr>
            <a:r>
              <a:rPr lang="en-US" altLang="en-US" sz="2800">
                <a:solidFill>
                  <a:srgbClr val="FFFF00"/>
                </a:solidFill>
              </a:rPr>
              <a:t>Whence is it that we see all the order and beauty in the universe?</a:t>
            </a:r>
          </a:p>
          <a:p>
            <a:pPr eaLnBrk="1" hangingPunct="1">
              <a:spcBef>
                <a:spcPct val="50000"/>
              </a:spcBef>
            </a:pPr>
            <a:r>
              <a:rPr lang="en-US" altLang="en-US" sz="2800">
                <a:solidFill>
                  <a:srgbClr val="FFFF00"/>
                </a:solidFill>
              </a:rPr>
              <a:t>“The Mechanical Universe”</a:t>
            </a:r>
          </a:p>
          <a:p>
            <a:pPr eaLnBrk="1" hangingPunct="1">
              <a:spcBef>
                <a:spcPct val="50000"/>
              </a:spcBef>
            </a:pPr>
            <a:r>
              <a:rPr lang="en-US" altLang="en-US" sz="2800">
                <a:solidFill>
                  <a:srgbClr val="FFFF00"/>
                </a:solidFill>
              </a:rPr>
              <a:t>Is God the primary mover?</a:t>
            </a:r>
          </a:p>
          <a:p>
            <a:pPr eaLnBrk="1" hangingPunct="1">
              <a:spcBef>
                <a:spcPct val="50000"/>
              </a:spcBef>
            </a:pPr>
            <a:endParaRPr lang="en-US" altLang="en-US" sz="280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Voltaire">
            <a:hlinkClick r:id="rId3" tooltip="Voltaire"/>
            <a:extLst>
              <a:ext uri="{FF2B5EF4-FFF2-40B4-BE49-F238E27FC236}">
                <a16:creationId xmlns:a16="http://schemas.microsoft.com/office/drawing/2014/main" id="{45F9DA63-16FF-4995-9CDC-E0D72260C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86025"/>
            <a:ext cx="33337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a:extLst>
              <a:ext uri="{FF2B5EF4-FFF2-40B4-BE49-F238E27FC236}">
                <a16:creationId xmlns:a16="http://schemas.microsoft.com/office/drawing/2014/main" id="{C509D552-71C7-4FCB-8E92-1F22AD5DCEFA}"/>
              </a:ext>
            </a:extLst>
          </p:cNvPr>
          <p:cNvSpPr txBox="1">
            <a:spLocks noChangeArrowheads="1"/>
          </p:cNvSpPr>
          <p:nvPr/>
        </p:nvSpPr>
        <p:spPr bwMode="auto">
          <a:xfrm>
            <a:off x="457200" y="3352800"/>
            <a:ext cx="3810000"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a:solidFill>
                  <a:srgbClr val="FFFF00"/>
                </a:solidFill>
              </a:rPr>
              <a:t>Voltaire </a:t>
            </a:r>
            <a:r>
              <a:rPr lang="en-US" altLang="en-US" sz="2400">
                <a:latin typeface="Tahoma" panose="020B0604030504040204" pitchFamily="34" charset="0"/>
              </a:rPr>
              <a:t>(1694-1778)</a:t>
            </a:r>
            <a:r>
              <a:rPr lang="en-US" altLang="en-US">
                <a:latin typeface="Tahoma" panose="020B0604030504040204" pitchFamily="34" charset="0"/>
              </a:rPr>
              <a:t> </a:t>
            </a:r>
            <a:endParaRPr lang="en-US" altLang="en-US" sz="3600">
              <a:solidFill>
                <a:srgbClr val="FFFF00"/>
              </a:solidFill>
            </a:endParaRPr>
          </a:p>
          <a:p>
            <a:pPr eaLnBrk="1" hangingPunct="1">
              <a:spcBef>
                <a:spcPct val="50000"/>
              </a:spcBef>
            </a:pPr>
            <a:r>
              <a:rPr lang="en-US" altLang="en-US" sz="2800">
                <a:solidFill>
                  <a:srgbClr val="FFFF00"/>
                </a:solidFill>
              </a:rPr>
              <a:t>Creator of Modern Religious Skepticism</a:t>
            </a:r>
          </a:p>
        </p:txBody>
      </p:sp>
      <p:sp>
        <p:nvSpPr>
          <p:cNvPr id="177156" name="Text Box 4">
            <a:extLst>
              <a:ext uri="{FF2B5EF4-FFF2-40B4-BE49-F238E27FC236}">
                <a16:creationId xmlns:a16="http://schemas.microsoft.com/office/drawing/2014/main" id="{5FEDBD11-341E-41E0-B11C-C31DC38B24B7}"/>
              </a:ext>
            </a:extLst>
          </p:cNvPr>
          <p:cNvSpPr txBox="1">
            <a:spLocks noChangeArrowheads="1"/>
          </p:cNvSpPr>
          <p:nvPr/>
        </p:nvSpPr>
        <p:spPr bwMode="auto">
          <a:xfrm>
            <a:off x="381000" y="762000"/>
            <a:ext cx="7924800" cy="1798638"/>
          </a:xfrm>
          <a:prstGeom prst="rect">
            <a:avLst/>
          </a:prstGeom>
          <a:noFill/>
          <a:ln>
            <a:noFill/>
          </a:ln>
          <a:effectLst/>
        </p:spPr>
        <p:txBody>
          <a:bodyPr>
            <a:spAutoFit/>
          </a:bodyPr>
          <a:lstStyle/>
          <a:p>
            <a:pPr eaLnBrk="1" hangingPunct="1">
              <a:spcBef>
                <a:spcPct val="20000"/>
              </a:spcBef>
              <a:buClr>
                <a:schemeClr val="hlink"/>
              </a:buClr>
              <a:buSzPct val="60000"/>
              <a:buFont typeface="Wingdings" panose="05000000000000000000" pitchFamily="2" charset="2"/>
              <a:buNone/>
              <a:defRPr/>
            </a:pPr>
            <a:r>
              <a:rPr lang="en-US" altLang="en-US" sz="3200">
                <a:effectLst>
                  <a:outerShdw blurRad="38100" dist="38100" dir="2700000" algn="tl">
                    <a:srgbClr val="000000"/>
                  </a:outerShdw>
                </a:effectLst>
                <a:latin typeface="Times New Roman" panose="02020603050405020304" pitchFamily="18" charset="0"/>
                <a:cs typeface="+mn-cs"/>
              </a:rPr>
              <a:t>The Enlightenment:  The rise of Deism and skepticism</a:t>
            </a:r>
          </a:p>
          <a:p>
            <a:pPr>
              <a:spcBef>
                <a:spcPct val="50000"/>
              </a:spcBef>
              <a:defRPr/>
            </a:pPr>
            <a:endParaRPr lang="en-US" altLang="en-US" sz="3200">
              <a:latin typeface="Times New Roman" panose="02020603050405020304" pitchFamily="18" charset="0"/>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extLst>
              <a:ext uri="{FF2B5EF4-FFF2-40B4-BE49-F238E27FC236}">
                <a16:creationId xmlns:a16="http://schemas.microsoft.com/office/drawing/2014/main" id="{DB0CBA56-4869-4C81-94C2-9CD4EAEFE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37020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a:extLst>
              <a:ext uri="{FF2B5EF4-FFF2-40B4-BE49-F238E27FC236}">
                <a16:creationId xmlns:a16="http://schemas.microsoft.com/office/drawing/2014/main" id="{925C105E-5D23-40D1-A1EE-72B7510BD50B}"/>
              </a:ext>
            </a:extLst>
          </p:cNvPr>
          <p:cNvSpPr txBox="1">
            <a:spLocks noChangeArrowheads="1"/>
          </p:cNvSpPr>
          <p:nvPr/>
        </p:nvSpPr>
        <p:spPr bwMode="auto">
          <a:xfrm>
            <a:off x="4953000" y="457200"/>
            <a:ext cx="37338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a:solidFill>
                  <a:srgbClr val="FFFF00"/>
                </a:solidFill>
              </a:rPr>
              <a:t>David Hume</a:t>
            </a:r>
          </a:p>
          <a:p>
            <a:pPr algn="ctr" eaLnBrk="1" hangingPunct="1">
              <a:spcBef>
                <a:spcPct val="50000"/>
              </a:spcBef>
            </a:pPr>
            <a:r>
              <a:rPr lang="en-US" altLang="en-US" sz="2800">
                <a:latin typeface="Tahoma" panose="020B0604030504040204" pitchFamily="34" charset="0"/>
              </a:rPr>
              <a:t>(1711-1776)</a:t>
            </a:r>
            <a:r>
              <a:rPr lang="en-US" altLang="en-US">
                <a:latin typeface="Tahoma" panose="020B0604030504040204" pitchFamily="34" charset="0"/>
              </a:rPr>
              <a:t> </a:t>
            </a:r>
          </a:p>
        </p:txBody>
      </p:sp>
      <p:sp>
        <p:nvSpPr>
          <p:cNvPr id="55300" name="Text Box 4">
            <a:extLst>
              <a:ext uri="{FF2B5EF4-FFF2-40B4-BE49-F238E27FC236}">
                <a16:creationId xmlns:a16="http://schemas.microsoft.com/office/drawing/2014/main" id="{15DC0336-03A3-49FE-9A45-9B9F6CFD8817}"/>
              </a:ext>
            </a:extLst>
          </p:cNvPr>
          <p:cNvSpPr txBox="1">
            <a:spLocks noChangeArrowheads="1"/>
          </p:cNvSpPr>
          <p:nvPr/>
        </p:nvSpPr>
        <p:spPr bwMode="auto">
          <a:xfrm>
            <a:off x="914400" y="1143000"/>
            <a:ext cx="33528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FF00"/>
                </a:solidFill>
              </a:rPr>
              <a:t>Says the skeptic:</a:t>
            </a:r>
          </a:p>
          <a:p>
            <a:pPr eaLnBrk="1" hangingPunct="1">
              <a:spcBef>
                <a:spcPct val="50000"/>
              </a:spcBef>
            </a:pPr>
            <a:r>
              <a:rPr lang="en-US" altLang="en-US" sz="2800">
                <a:solidFill>
                  <a:srgbClr val="FFFF00"/>
                </a:solidFill>
              </a:rPr>
              <a:t>“Extraordinary claims require extraordinary proof.”</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BDCE4188-B9D0-4413-8D19-D622F0055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38400"/>
            <a:ext cx="54483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a:extLst>
              <a:ext uri="{FF2B5EF4-FFF2-40B4-BE49-F238E27FC236}">
                <a16:creationId xmlns:a16="http://schemas.microsoft.com/office/drawing/2014/main" id="{47BD0845-B123-4A90-A1E0-C4862F178041}"/>
              </a:ext>
            </a:extLst>
          </p:cNvPr>
          <p:cNvSpPr txBox="1">
            <a:spLocks noChangeArrowheads="1"/>
          </p:cNvSpPr>
          <p:nvPr/>
        </p:nvSpPr>
        <p:spPr bwMode="auto">
          <a:xfrm>
            <a:off x="1676400" y="838200"/>
            <a:ext cx="57912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a:solidFill>
                  <a:srgbClr val="FFFF00"/>
                </a:solidFill>
              </a:rPr>
              <a:t>Statue of Joseph Priestley</a:t>
            </a:r>
          </a:p>
          <a:p>
            <a:pPr eaLnBrk="1" hangingPunct="1">
              <a:spcBef>
                <a:spcPct val="50000"/>
              </a:spcBef>
            </a:pPr>
            <a:r>
              <a:rPr lang="en-US" altLang="en-US" sz="2800">
                <a:solidFill>
                  <a:srgbClr val="FFFF00"/>
                </a:solidFill>
              </a:rPr>
              <a:t>Founder of the Unitarian Church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4829407C-F114-457E-8DB6-E7933702A708}"/>
              </a:ext>
            </a:extLst>
          </p:cNvPr>
          <p:cNvSpPr txBox="1">
            <a:spLocks noChangeArrowheads="1"/>
          </p:cNvSpPr>
          <p:nvPr/>
        </p:nvSpPr>
        <p:spPr bwMode="auto">
          <a:xfrm>
            <a:off x="609600" y="762000"/>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a:solidFill>
                  <a:srgbClr val="FFFF00"/>
                </a:solidFill>
              </a:rPr>
              <a:t>LaPlace  </a:t>
            </a:r>
            <a:r>
              <a:rPr lang="en-US" altLang="en-US" sz="2800">
                <a:latin typeface="Tahoma" panose="020B0604030504040204" pitchFamily="34" charset="0"/>
              </a:rPr>
              <a:t>(1749-1827)</a:t>
            </a:r>
            <a:r>
              <a:rPr lang="en-US" altLang="en-US">
                <a:latin typeface="Tahoma" panose="020B0604030504040204" pitchFamily="34" charset="0"/>
              </a:rPr>
              <a:t> </a:t>
            </a:r>
          </a:p>
        </p:txBody>
      </p:sp>
      <p:pic>
        <p:nvPicPr>
          <p:cNvPr id="59395" name="Picture 3">
            <a:hlinkClick r:id="rId3"/>
            <a:extLst>
              <a:ext uri="{FF2B5EF4-FFF2-40B4-BE49-F238E27FC236}">
                <a16:creationId xmlns:a16="http://schemas.microsoft.com/office/drawing/2014/main" id="{1F99857C-A13B-4604-BA4F-2705488771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24000"/>
            <a:ext cx="291465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4">
            <a:extLst>
              <a:ext uri="{FF2B5EF4-FFF2-40B4-BE49-F238E27FC236}">
                <a16:creationId xmlns:a16="http://schemas.microsoft.com/office/drawing/2014/main" id="{1E5F6200-E072-4394-A8C6-3A43904A5AAE}"/>
              </a:ext>
            </a:extLst>
          </p:cNvPr>
          <p:cNvSpPr txBox="1">
            <a:spLocks noChangeArrowheads="1"/>
          </p:cNvSpPr>
          <p:nvPr/>
        </p:nvSpPr>
        <p:spPr bwMode="auto">
          <a:xfrm>
            <a:off x="5410200" y="1524000"/>
            <a:ext cx="2514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FFFF00"/>
                </a:solidFill>
              </a:rPr>
              <a:t>About God:  </a:t>
            </a:r>
          </a:p>
          <a:p>
            <a:pPr eaLnBrk="1" hangingPunct="1">
              <a:spcBef>
                <a:spcPct val="50000"/>
              </a:spcBef>
            </a:pPr>
            <a:r>
              <a:rPr lang="en-US" altLang="en-US" sz="3200">
                <a:solidFill>
                  <a:srgbClr val="FFFF00"/>
                </a:solidFill>
              </a:rPr>
              <a:t>“I have no need of that hypothesis”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James Hutton, painted by .">
            <a:hlinkClick r:id="rId3" tooltip="James Hutton, painted by ."/>
            <a:extLst>
              <a:ext uri="{FF2B5EF4-FFF2-40B4-BE49-F238E27FC236}">
                <a16:creationId xmlns:a16="http://schemas.microsoft.com/office/drawing/2014/main" id="{E2FB3257-323A-4002-8F95-926A9EFFF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27082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a:extLst>
              <a:ext uri="{FF2B5EF4-FFF2-40B4-BE49-F238E27FC236}">
                <a16:creationId xmlns:a16="http://schemas.microsoft.com/office/drawing/2014/main" id="{51A6A043-7692-46BF-95A5-FC64FEA0C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676400"/>
            <a:ext cx="28384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a:extLst>
              <a:ext uri="{FF2B5EF4-FFF2-40B4-BE49-F238E27FC236}">
                <a16:creationId xmlns:a16="http://schemas.microsoft.com/office/drawing/2014/main" id="{61331058-DA83-4D06-A6B7-E27995463CCD}"/>
              </a:ext>
            </a:extLst>
          </p:cNvPr>
          <p:cNvSpPr txBox="1">
            <a:spLocks noChangeArrowheads="1"/>
          </p:cNvSpPr>
          <p:nvPr/>
        </p:nvSpPr>
        <p:spPr bwMode="auto">
          <a:xfrm>
            <a:off x="1143000" y="57150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a:solidFill>
                  <a:srgbClr val="FFFF00"/>
                </a:solidFill>
              </a:rPr>
              <a:t>Hutton</a:t>
            </a:r>
          </a:p>
        </p:txBody>
      </p:sp>
      <p:sp>
        <p:nvSpPr>
          <p:cNvPr id="61445" name="Text Box 5">
            <a:extLst>
              <a:ext uri="{FF2B5EF4-FFF2-40B4-BE49-F238E27FC236}">
                <a16:creationId xmlns:a16="http://schemas.microsoft.com/office/drawing/2014/main" id="{3E59601E-7AE5-4587-941E-3420E9C53B95}"/>
              </a:ext>
            </a:extLst>
          </p:cNvPr>
          <p:cNvSpPr txBox="1">
            <a:spLocks noChangeArrowheads="1"/>
          </p:cNvSpPr>
          <p:nvPr/>
        </p:nvSpPr>
        <p:spPr bwMode="auto">
          <a:xfrm>
            <a:off x="5638800" y="57150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a:solidFill>
                  <a:srgbClr val="FFFF00"/>
                </a:solidFill>
              </a:rPr>
              <a:t>Lyell</a:t>
            </a:r>
          </a:p>
        </p:txBody>
      </p:sp>
      <p:sp>
        <p:nvSpPr>
          <p:cNvPr id="61446" name="Text Box 6">
            <a:extLst>
              <a:ext uri="{FF2B5EF4-FFF2-40B4-BE49-F238E27FC236}">
                <a16:creationId xmlns:a16="http://schemas.microsoft.com/office/drawing/2014/main" id="{2BC94298-55FA-4A65-ADEB-DE7150E4D78E}"/>
              </a:ext>
            </a:extLst>
          </p:cNvPr>
          <p:cNvSpPr txBox="1">
            <a:spLocks noChangeArrowheads="1"/>
          </p:cNvSpPr>
          <p:nvPr/>
        </p:nvSpPr>
        <p:spPr bwMode="auto">
          <a:xfrm>
            <a:off x="2286000" y="457200"/>
            <a:ext cx="487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a:solidFill>
                  <a:srgbClr val="FFFF00"/>
                </a:solidFill>
              </a:rPr>
              <a:t>How  Old is the Earth?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D22F0DAD-CBB7-4DBC-805F-0EA59D478906}"/>
              </a:ext>
            </a:extLst>
          </p:cNvPr>
          <p:cNvSpPr>
            <a:spLocks noGrp="1" noRot="1" noChangeArrowheads="1"/>
          </p:cNvSpPr>
          <p:nvPr>
            <p:ph type="title"/>
          </p:nvPr>
        </p:nvSpPr>
        <p:spPr>
          <a:xfrm>
            <a:off x="457200" y="228600"/>
            <a:ext cx="8229600" cy="838200"/>
          </a:xfrm>
        </p:spPr>
        <p:txBody>
          <a:bodyPr/>
          <a:lstStyle/>
          <a:p>
            <a:pPr eaLnBrk="1" hangingPunct="1">
              <a:defRPr/>
            </a:pPr>
            <a:r>
              <a:rPr lang="en-US" altLang="en-US" sz="2800" dirty="0"/>
              <a:t>Suggested Reading</a:t>
            </a:r>
          </a:p>
        </p:txBody>
      </p:sp>
      <p:sp>
        <p:nvSpPr>
          <p:cNvPr id="400387" name="Rectangle 3">
            <a:extLst>
              <a:ext uri="{FF2B5EF4-FFF2-40B4-BE49-F238E27FC236}">
                <a16:creationId xmlns:a16="http://schemas.microsoft.com/office/drawing/2014/main" id="{BD8F969B-1826-44B8-A9BD-874E0374C334}"/>
              </a:ext>
            </a:extLst>
          </p:cNvPr>
          <p:cNvSpPr>
            <a:spLocks noGrp="1" noChangeArrowheads="1"/>
          </p:cNvSpPr>
          <p:nvPr>
            <p:ph type="body" idx="1"/>
          </p:nvPr>
        </p:nvSpPr>
        <p:spPr>
          <a:xfrm>
            <a:off x="381000" y="1066800"/>
            <a:ext cx="8305800" cy="4932363"/>
          </a:xfrm>
        </p:spPr>
        <p:txBody>
          <a:bodyPr/>
          <a:lstStyle/>
          <a:p>
            <a:pPr marL="0" indent="0" eaLnBrk="1" hangingPunct="1">
              <a:buFont typeface="Wingdings" panose="05000000000000000000" pitchFamily="2" charset="2"/>
              <a:buNone/>
              <a:defRPr/>
            </a:pPr>
            <a:r>
              <a:rPr lang="en-US" altLang="en-US" sz="2400" b="1" i="1" dirty="0">
                <a:solidFill>
                  <a:srgbClr val="FFFF00"/>
                </a:solidFill>
              </a:rPr>
              <a:t>Is There a God  </a:t>
            </a:r>
            <a:r>
              <a:rPr lang="en-US" altLang="en-US" sz="2400" b="1" dirty="0">
                <a:solidFill>
                  <a:srgbClr val="FFFF00"/>
                </a:solidFill>
              </a:rPr>
              <a:t>By John Oakes</a:t>
            </a:r>
            <a:endParaRPr lang="en-US" altLang="en-US" sz="2400" b="1" i="1" dirty="0">
              <a:solidFill>
                <a:srgbClr val="FFFF00"/>
              </a:solidFill>
            </a:endParaRPr>
          </a:p>
          <a:p>
            <a:pPr marL="0" indent="0" eaLnBrk="1" hangingPunct="1">
              <a:buFont typeface="Wingdings" panose="05000000000000000000" pitchFamily="2" charset="2"/>
              <a:buNone/>
              <a:defRPr/>
            </a:pPr>
            <a:endParaRPr lang="en-US" altLang="en-US" sz="2400" b="1" i="1" dirty="0">
              <a:solidFill>
                <a:srgbClr val="FFFF00"/>
              </a:solidFill>
            </a:endParaRPr>
          </a:p>
          <a:p>
            <a:pPr marL="0" indent="0" eaLnBrk="1" hangingPunct="1">
              <a:buFont typeface="Wingdings" panose="05000000000000000000" pitchFamily="2" charset="2"/>
              <a:buNone/>
              <a:defRPr/>
            </a:pPr>
            <a:r>
              <a:rPr lang="en-US" altLang="en-US" sz="2000" b="1" dirty="0"/>
              <a:t>Darwin's Black Box by Michael J. </a:t>
            </a:r>
            <a:r>
              <a:rPr lang="en-US" altLang="en-US" sz="2000" b="1" dirty="0" err="1"/>
              <a:t>Behe</a:t>
            </a:r>
            <a:br>
              <a:rPr lang="en-US" altLang="en-US" sz="2000" b="1" dirty="0"/>
            </a:br>
            <a:r>
              <a:rPr lang="en-US" altLang="en-US" sz="2000" b="1" dirty="0"/>
              <a:t>Nature's Destiny by Michael J. Denton, (The Free Press, 1998)</a:t>
            </a:r>
            <a:br>
              <a:rPr lang="en-US" altLang="en-US" sz="2000" b="1" dirty="0"/>
            </a:br>
            <a:r>
              <a:rPr lang="en-US" altLang="en-US" sz="2000" b="1" dirty="0"/>
              <a:t>The Science of God, by Gerald L. Schroeder (Broadway Books, 1997)</a:t>
            </a:r>
            <a:br>
              <a:rPr lang="en-US" altLang="en-US" sz="2000" b="1" dirty="0"/>
            </a:br>
            <a:r>
              <a:rPr lang="en-US" altLang="en-US" sz="2000" b="1" dirty="0"/>
              <a:t>The Privileged Planet, by Guillermo Gonzalez (Regnery Publ., 2004)</a:t>
            </a:r>
            <a:br>
              <a:rPr lang="en-US" altLang="en-US" sz="2000" b="1" dirty="0"/>
            </a:br>
            <a:r>
              <a:rPr lang="en-US" altLang="en-US" sz="2000" b="1" dirty="0">
                <a:solidFill>
                  <a:srgbClr val="FFFF00"/>
                </a:solidFill>
              </a:rPr>
              <a:t>The Language of God</a:t>
            </a:r>
            <a:r>
              <a:rPr lang="en-US" altLang="en-US" sz="2000" b="1" dirty="0"/>
              <a:t>, by Francis S. Collins (Free Press, 2006)</a:t>
            </a:r>
            <a:br>
              <a:rPr lang="en-US" altLang="en-US" sz="2000" b="1" dirty="0"/>
            </a:br>
            <a:r>
              <a:rPr lang="en-US" altLang="en-US" sz="2000" b="1" dirty="0">
                <a:solidFill>
                  <a:srgbClr val="FFFF00"/>
                </a:solidFill>
              </a:rPr>
              <a:t>Coming to Peace With Science</a:t>
            </a:r>
            <a:r>
              <a:rPr lang="en-US" altLang="en-US" sz="2000" b="1" dirty="0"/>
              <a:t>, by Darrel R. Falk (Inter Varsity Press, 2004)</a:t>
            </a:r>
            <a:br>
              <a:rPr lang="en-US" altLang="en-US" sz="2000" b="1" dirty="0"/>
            </a:br>
            <a:r>
              <a:rPr lang="en-US" altLang="en-US" sz="2000" b="1" dirty="0"/>
              <a:t>The Source by John Clayton</a:t>
            </a:r>
            <a:br>
              <a:rPr lang="en-US" altLang="en-US" sz="2000" b="1" dirty="0"/>
            </a:br>
            <a:r>
              <a:rPr lang="en-US" altLang="en-US" sz="2000" b="1" dirty="0"/>
              <a:t>The Fingerprint of God, by Hugh Ross, PhD (Whitaker House, 2000)</a:t>
            </a:r>
            <a:br>
              <a:rPr lang="en-US" altLang="en-US" sz="2000" b="1" dirty="0"/>
            </a:br>
            <a:r>
              <a:rPr lang="en-US" altLang="en-US" sz="2000" b="1" dirty="0"/>
              <a:t>None of These Diseases, by S. I McMillan, M. D. (Revell, 1984)</a:t>
            </a:r>
            <a:br>
              <a:rPr lang="en-US" altLang="en-US" sz="2000" b="1" dirty="0"/>
            </a:br>
            <a:r>
              <a:rPr lang="en-US" altLang="en-US" sz="2000" b="1" dirty="0">
                <a:solidFill>
                  <a:srgbClr val="FFFF00"/>
                </a:solidFill>
              </a:rPr>
              <a:t>Signature in the Cell  </a:t>
            </a:r>
            <a:r>
              <a:rPr lang="en-US" altLang="en-US" sz="2000" b="1" dirty="0"/>
              <a:t>Steven Meyer  (Harper, 2009)</a:t>
            </a:r>
            <a:br>
              <a:rPr lang="en-US" altLang="en-US" sz="2000" b="1" dirty="0"/>
            </a:br>
            <a:r>
              <a:rPr lang="en-US" altLang="en-US" sz="2000" b="1" dirty="0"/>
              <a:t>Finding Darwin's God, by Kenneth Miller (Harper Collins, 1999)</a:t>
            </a:r>
            <a:br>
              <a:rPr lang="en-US" altLang="en-US" sz="1600" b="1" dirty="0"/>
            </a:br>
            <a:endParaRPr lang="en-US" altLang="en-US" sz="1600" b="1"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E13D50B0-5FCF-4068-B6F9-9CBEB573368D}"/>
              </a:ext>
            </a:extLst>
          </p:cNvPr>
          <p:cNvSpPr>
            <a:spLocks noGrp="1" noRot="1" noChangeArrowheads="1"/>
          </p:cNvSpPr>
          <p:nvPr>
            <p:ph type="title"/>
          </p:nvPr>
        </p:nvSpPr>
        <p:spPr>
          <a:xfrm>
            <a:off x="6400800" y="274638"/>
            <a:ext cx="2286000" cy="3154362"/>
          </a:xfrm>
        </p:spPr>
        <p:txBody>
          <a:bodyPr/>
          <a:lstStyle/>
          <a:p>
            <a:pPr eaLnBrk="1" hangingPunct="1">
              <a:defRPr/>
            </a:pPr>
            <a:r>
              <a:rPr lang="en-US" altLang="en-US" sz="3200">
                <a:solidFill>
                  <a:srgbClr val="FFFF00"/>
                </a:solidFill>
              </a:rPr>
              <a:t>How Old is the Earth?</a:t>
            </a:r>
          </a:p>
        </p:txBody>
      </p:sp>
      <p:sp>
        <p:nvSpPr>
          <p:cNvPr id="187395" name="Rectangle 3">
            <a:extLst>
              <a:ext uri="{FF2B5EF4-FFF2-40B4-BE49-F238E27FC236}">
                <a16:creationId xmlns:a16="http://schemas.microsoft.com/office/drawing/2014/main" id="{221F902A-66A8-4392-AAA8-C26C29FB8E1B}"/>
              </a:ext>
            </a:extLst>
          </p:cNvPr>
          <p:cNvSpPr>
            <a:spLocks noGrp="1" noChangeArrowheads="1"/>
          </p:cNvSpPr>
          <p:nvPr>
            <p:ph type="body" idx="1"/>
          </p:nvPr>
        </p:nvSpPr>
        <p:spPr>
          <a:xfrm>
            <a:off x="152400" y="4953000"/>
            <a:ext cx="7696200" cy="1676400"/>
          </a:xfrm>
        </p:spPr>
        <p:txBody>
          <a:bodyPr/>
          <a:lstStyle/>
          <a:p>
            <a:pPr eaLnBrk="1" hangingPunct="1">
              <a:defRPr/>
            </a:pPr>
            <a:r>
              <a:rPr lang="en-US" altLang="en-US" sz="2800" b="1" dirty="0">
                <a:solidFill>
                  <a:srgbClr val="FFFF00"/>
                </a:solidFill>
              </a:rPr>
              <a:t>James Hutton, 1795   Uniformitarianism   “No vestige of a beginning, no concept of an end.”</a:t>
            </a:r>
          </a:p>
        </p:txBody>
      </p:sp>
      <p:pic>
        <p:nvPicPr>
          <p:cNvPr id="63492" name="Picture 4">
            <a:extLst>
              <a:ext uri="{FF2B5EF4-FFF2-40B4-BE49-F238E27FC236}">
                <a16:creationId xmlns:a16="http://schemas.microsoft.com/office/drawing/2014/main" id="{F75ECADF-3EEF-4DF0-B691-73872A829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F738F1E7-5EB4-45FD-8545-46BDC982D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3124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a:extLst>
              <a:ext uri="{FF2B5EF4-FFF2-40B4-BE49-F238E27FC236}">
                <a16:creationId xmlns:a16="http://schemas.microsoft.com/office/drawing/2014/main" id="{3AA80F25-DB0A-4A4C-BF6F-6C297363D4B0}"/>
              </a:ext>
            </a:extLst>
          </p:cNvPr>
          <p:cNvSpPr txBox="1">
            <a:spLocks noChangeArrowheads="1"/>
          </p:cNvSpPr>
          <p:nvPr/>
        </p:nvSpPr>
        <p:spPr bwMode="auto">
          <a:xfrm>
            <a:off x="304800" y="4572000"/>
            <a:ext cx="33432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solidFill>
                  <a:srgbClr val="FFFF00"/>
                </a:solidFill>
              </a:rPr>
              <a:t>Charles Darwin</a:t>
            </a:r>
          </a:p>
          <a:p>
            <a:pPr algn="ctr" eaLnBrk="1" hangingPunct="1"/>
            <a:r>
              <a:rPr lang="en-US" altLang="en-US" sz="3200">
                <a:solidFill>
                  <a:srgbClr val="FFFF00"/>
                </a:solidFill>
              </a:rPr>
              <a:t>A Deist</a:t>
            </a:r>
          </a:p>
        </p:txBody>
      </p:sp>
      <p:sp>
        <p:nvSpPr>
          <p:cNvPr id="65540" name="Text Box 4">
            <a:extLst>
              <a:ext uri="{FF2B5EF4-FFF2-40B4-BE49-F238E27FC236}">
                <a16:creationId xmlns:a16="http://schemas.microsoft.com/office/drawing/2014/main" id="{BC6E19E4-A278-4280-A690-09C08CD9B3EE}"/>
              </a:ext>
            </a:extLst>
          </p:cNvPr>
          <p:cNvSpPr txBox="1">
            <a:spLocks noChangeArrowheads="1"/>
          </p:cNvSpPr>
          <p:nvPr/>
        </p:nvSpPr>
        <p:spPr bwMode="auto">
          <a:xfrm>
            <a:off x="4648200" y="22098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800">
              <a:solidFill>
                <a:srgbClr val="FFFF00"/>
              </a:solidFill>
            </a:endParaRPr>
          </a:p>
        </p:txBody>
      </p:sp>
      <p:sp>
        <p:nvSpPr>
          <p:cNvPr id="65541" name="Text Box 5">
            <a:extLst>
              <a:ext uri="{FF2B5EF4-FFF2-40B4-BE49-F238E27FC236}">
                <a16:creationId xmlns:a16="http://schemas.microsoft.com/office/drawing/2014/main" id="{F780F1A4-098B-49C4-AA5C-DFAC4727DBA9}"/>
              </a:ext>
            </a:extLst>
          </p:cNvPr>
          <p:cNvSpPr txBox="1">
            <a:spLocks noChangeArrowheads="1"/>
          </p:cNvSpPr>
          <p:nvPr/>
        </p:nvSpPr>
        <p:spPr bwMode="auto">
          <a:xfrm>
            <a:off x="5029200" y="1828800"/>
            <a:ext cx="3200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FF00"/>
                </a:solidFill>
              </a:rPr>
              <a:t>“It  is mere rubbish to think at this point of the origin of life.  One might as well think of the origin of matter.”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a:extLst>
              <a:ext uri="{FF2B5EF4-FFF2-40B4-BE49-F238E27FC236}">
                <a16:creationId xmlns:a16="http://schemas.microsoft.com/office/drawing/2014/main" id="{203C6C27-04FA-432E-A2C4-0C5CD6CFC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469741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Text Box 3">
            <a:extLst>
              <a:ext uri="{FF2B5EF4-FFF2-40B4-BE49-F238E27FC236}">
                <a16:creationId xmlns:a16="http://schemas.microsoft.com/office/drawing/2014/main" id="{A7E78469-0330-4954-8FB2-4BBF00B3030F}"/>
              </a:ext>
            </a:extLst>
          </p:cNvPr>
          <p:cNvSpPr txBox="1">
            <a:spLocks noChangeArrowheads="1"/>
          </p:cNvSpPr>
          <p:nvPr/>
        </p:nvSpPr>
        <p:spPr bwMode="auto">
          <a:xfrm>
            <a:off x="5562600" y="990600"/>
            <a:ext cx="28956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FF00"/>
                </a:solidFill>
              </a:rPr>
              <a:t>“Science without religion is lame. Religion without science is blind.”</a:t>
            </a:r>
          </a:p>
          <a:p>
            <a:pPr eaLnBrk="1" hangingPunct="1">
              <a:spcBef>
                <a:spcPct val="50000"/>
              </a:spcBef>
            </a:pPr>
            <a:r>
              <a:rPr lang="en-US" altLang="en-US" sz="2400" b="1">
                <a:solidFill>
                  <a:srgbClr val="FFFF00"/>
                </a:solidFill>
              </a:rPr>
              <a:t>       A. Einstein</a:t>
            </a:r>
          </a:p>
          <a:p>
            <a:pPr eaLnBrk="1" hangingPunct="1">
              <a:spcBef>
                <a:spcPct val="50000"/>
              </a:spcBef>
            </a:pPr>
            <a:r>
              <a:rPr lang="en-US" altLang="en-US" sz="2400" b="1">
                <a:solidFill>
                  <a:srgbClr val="FFFF00"/>
                </a:solidFill>
              </a:rPr>
              <a:t>        A Deist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9BF9A2B0-6449-4866-9032-F6DC176FF600}"/>
              </a:ext>
            </a:extLst>
          </p:cNvPr>
          <p:cNvSpPr>
            <a:spLocks noGrp="1" noRot="1" noChangeArrowheads="1"/>
          </p:cNvSpPr>
          <p:nvPr>
            <p:ph type="title"/>
          </p:nvPr>
        </p:nvSpPr>
        <p:spPr/>
        <p:txBody>
          <a:bodyPr/>
          <a:lstStyle/>
          <a:p>
            <a:pPr eaLnBrk="1" hangingPunct="1">
              <a:defRPr/>
            </a:pPr>
            <a:r>
              <a:rPr lang="en-US" altLang="en-US" sz="3200"/>
              <a:t>The Conservative Christian Reaction</a:t>
            </a:r>
          </a:p>
        </p:txBody>
      </p:sp>
      <p:sp>
        <p:nvSpPr>
          <p:cNvPr id="191491" name="Rectangle 3">
            <a:extLst>
              <a:ext uri="{FF2B5EF4-FFF2-40B4-BE49-F238E27FC236}">
                <a16:creationId xmlns:a16="http://schemas.microsoft.com/office/drawing/2014/main" id="{860DB7D5-3A9B-4251-93CB-502895562C29}"/>
              </a:ext>
            </a:extLst>
          </p:cNvPr>
          <p:cNvSpPr>
            <a:spLocks noGrp="1" noChangeArrowheads="1"/>
          </p:cNvSpPr>
          <p:nvPr>
            <p:ph type="body" idx="1"/>
          </p:nvPr>
        </p:nvSpPr>
        <p:spPr>
          <a:xfrm>
            <a:off x="304800" y="1447800"/>
            <a:ext cx="7543800" cy="762000"/>
          </a:xfrm>
        </p:spPr>
        <p:txBody>
          <a:bodyPr/>
          <a:lstStyle/>
          <a:p>
            <a:pPr algn="ctr" eaLnBrk="1" hangingPunct="1">
              <a:buFont typeface="Wingdings" panose="05000000000000000000" pitchFamily="2" charset="2"/>
              <a:buNone/>
              <a:defRPr/>
            </a:pPr>
            <a:r>
              <a:rPr lang="en-US" altLang="en-US" sz="2800" b="1" dirty="0"/>
              <a:t>Scopes “monkey trial” 1925</a:t>
            </a:r>
          </a:p>
        </p:txBody>
      </p:sp>
      <p:pic>
        <p:nvPicPr>
          <p:cNvPr id="69636" name="Picture 4">
            <a:extLst>
              <a:ext uri="{FF2B5EF4-FFF2-40B4-BE49-F238E27FC236}">
                <a16:creationId xmlns:a16="http://schemas.microsoft.com/office/drawing/2014/main" id="{CB4B1BE2-0CAA-46FC-BAE4-784D6C8B7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95600"/>
            <a:ext cx="47529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5">
            <a:extLst>
              <a:ext uri="{FF2B5EF4-FFF2-40B4-BE49-F238E27FC236}">
                <a16:creationId xmlns:a16="http://schemas.microsoft.com/office/drawing/2014/main" id="{C4F61C17-5980-42C3-8D23-C3668900B1DD}"/>
              </a:ext>
            </a:extLst>
          </p:cNvPr>
          <p:cNvSpPr txBox="1">
            <a:spLocks noChangeArrowheads="1"/>
          </p:cNvSpPr>
          <p:nvPr/>
        </p:nvSpPr>
        <p:spPr bwMode="auto">
          <a:xfrm>
            <a:off x="381000" y="3200400"/>
            <a:ext cx="2971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Clarence Darrow and William Jennings Bryan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a:hlinkClick r:id="rId3"/>
            <a:extLst>
              <a:ext uri="{FF2B5EF4-FFF2-40B4-BE49-F238E27FC236}">
                <a16:creationId xmlns:a16="http://schemas.microsoft.com/office/drawing/2014/main" id="{C460E94A-8532-47F3-804A-4FD0F020D5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685800"/>
            <a:ext cx="36131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3">
            <a:extLst>
              <a:ext uri="{FF2B5EF4-FFF2-40B4-BE49-F238E27FC236}">
                <a16:creationId xmlns:a16="http://schemas.microsoft.com/office/drawing/2014/main" id="{E172F0DD-4813-426A-866F-44D17C294B8A}"/>
              </a:ext>
            </a:extLst>
          </p:cNvPr>
          <p:cNvSpPr txBox="1">
            <a:spLocks noChangeArrowheads="1"/>
          </p:cNvSpPr>
          <p:nvPr/>
        </p:nvSpPr>
        <p:spPr bwMode="auto">
          <a:xfrm>
            <a:off x="381000" y="1371600"/>
            <a:ext cx="40386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FF00"/>
                </a:solidFill>
              </a:rPr>
              <a:t>1940’s and afterward:</a:t>
            </a:r>
          </a:p>
          <a:p>
            <a:pPr eaLnBrk="1" hangingPunct="1">
              <a:spcBef>
                <a:spcPct val="50000"/>
              </a:spcBef>
            </a:pPr>
            <a:r>
              <a:rPr lang="en-US" altLang="en-US" sz="2800">
                <a:solidFill>
                  <a:srgbClr val="FFFF00"/>
                </a:solidFill>
              </a:rPr>
              <a:t>Creationism Movement</a:t>
            </a:r>
          </a:p>
          <a:p>
            <a:pPr eaLnBrk="1" hangingPunct="1">
              <a:spcBef>
                <a:spcPct val="50000"/>
              </a:spcBef>
            </a:pPr>
            <a:r>
              <a:rPr lang="en-US" altLang="en-US" sz="2800">
                <a:solidFill>
                  <a:srgbClr val="FFFF00"/>
                </a:solidFill>
              </a:rPr>
              <a:t>Very Bad Science!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7DDBF2E6-6077-47EC-80F1-95A55685397C}"/>
              </a:ext>
            </a:extLst>
          </p:cNvPr>
          <p:cNvSpPr>
            <a:spLocks noGrp="1" noRot="1" noChangeArrowheads="1"/>
          </p:cNvSpPr>
          <p:nvPr>
            <p:ph type="title"/>
          </p:nvPr>
        </p:nvSpPr>
        <p:spPr/>
        <p:txBody>
          <a:bodyPr/>
          <a:lstStyle/>
          <a:p>
            <a:pPr eaLnBrk="1" hangingPunct="1">
              <a:defRPr/>
            </a:pPr>
            <a:r>
              <a:rPr lang="en-US" altLang="en-US" sz="3200"/>
              <a:t>Intelligent Design:  An Improvement?</a:t>
            </a:r>
          </a:p>
        </p:txBody>
      </p:sp>
      <p:sp>
        <p:nvSpPr>
          <p:cNvPr id="195587" name="Rectangle 3">
            <a:extLst>
              <a:ext uri="{FF2B5EF4-FFF2-40B4-BE49-F238E27FC236}">
                <a16:creationId xmlns:a16="http://schemas.microsoft.com/office/drawing/2014/main" id="{18194DA9-6677-41DB-8CC7-209E9508B4D5}"/>
              </a:ext>
            </a:extLst>
          </p:cNvPr>
          <p:cNvSpPr>
            <a:spLocks noGrp="1" noChangeArrowheads="1"/>
          </p:cNvSpPr>
          <p:nvPr>
            <p:ph type="body" idx="1"/>
          </p:nvPr>
        </p:nvSpPr>
        <p:spPr/>
        <p:txBody>
          <a:bodyPr/>
          <a:lstStyle/>
          <a:p>
            <a:pPr eaLnBrk="1" hangingPunct="1">
              <a:lnSpc>
                <a:spcPct val="80000"/>
              </a:lnSpc>
              <a:defRPr/>
            </a:pPr>
            <a:r>
              <a:rPr lang="en-US" altLang="en-US" sz="2700" dirty="0"/>
              <a:t>Irreducible Complexity  Does this “disprove evolution?”</a:t>
            </a:r>
          </a:p>
          <a:p>
            <a:pPr lvl="1" eaLnBrk="1" hangingPunct="1">
              <a:lnSpc>
                <a:spcPct val="80000"/>
              </a:lnSpc>
              <a:defRPr/>
            </a:pPr>
            <a:r>
              <a:rPr lang="en-US" altLang="en-US" sz="2600" dirty="0"/>
              <a:t>Accept great age, but doubt evolution</a:t>
            </a:r>
          </a:p>
          <a:p>
            <a:pPr lvl="1" eaLnBrk="1" hangingPunct="1">
              <a:lnSpc>
                <a:spcPct val="80000"/>
              </a:lnSpc>
              <a:defRPr/>
            </a:pPr>
            <a:r>
              <a:rPr lang="en-US" altLang="en-US" sz="2600" dirty="0"/>
              <a:t>Beware of “God of the Gaps” arguments.</a:t>
            </a:r>
          </a:p>
          <a:p>
            <a:pPr lvl="1" eaLnBrk="1" hangingPunct="1">
              <a:lnSpc>
                <a:spcPct val="80000"/>
              </a:lnSpc>
              <a:defRPr/>
            </a:pPr>
            <a:r>
              <a:rPr lang="en-US" altLang="en-US" sz="2600" dirty="0"/>
              <a:t>Is ID “scientific”?    Do they do experiments?  Are their conclusions refutable by an experiment?</a:t>
            </a:r>
          </a:p>
          <a:p>
            <a:pPr lvl="1" eaLnBrk="1" hangingPunct="1">
              <a:lnSpc>
                <a:spcPct val="80000"/>
              </a:lnSpc>
              <a:defRPr/>
            </a:pPr>
            <a:r>
              <a:rPr lang="en-US" altLang="en-US" sz="2600" dirty="0" err="1"/>
              <a:t>Behe</a:t>
            </a:r>
            <a:r>
              <a:rPr lang="en-US" altLang="en-US" sz="2600" dirty="0"/>
              <a:t>, Ross, Meyer, etc.</a:t>
            </a:r>
          </a:p>
          <a:p>
            <a:pPr marL="457200" lvl="1" indent="0" eaLnBrk="1" hangingPunct="1">
              <a:lnSpc>
                <a:spcPct val="80000"/>
              </a:lnSpc>
              <a:buFont typeface="Wingdings" panose="05000000000000000000" pitchFamily="2" charset="2"/>
              <a:buNone/>
              <a:defRPr/>
            </a:pPr>
            <a:endParaRPr lang="en-US" altLang="en-US" sz="2600" dirty="0"/>
          </a:p>
          <a:p>
            <a:pPr eaLnBrk="1" hangingPunct="1">
              <a:lnSpc>
                <a:spcPct val="80000"/>
              </a:lnSpc>
              <a:defRPr/>
            </a:pPr>
            <a:r>
              <a:rPr lang="en-US" altLang="en-US" sz="2700" dirty="0"/>
              <a:t>The Anthropic Principle</a:t>
            </a:r>
          </a:p>
          <a:p>
            <a:pPr lvl="1" eaLnBrk="1" hangingPunct="1">
              <a:lnSpc>
                <a:spcPct val="80000"/>
              </a:lnSpc>
              <a:defRPr/>
            </a:pPr>
            <a:r>
              <a:rPr lang="en-US" altLang="en-US" sz="2600" dirty="0"/>
              <a:t>A possible explanation for “why” the laws of the universe are what they are.</a:t>
            </a:r>
          </a:p>
          <a:p>
            <a:pPr lvl="1" eaLnBrk="1" hangingPunct="1">
              <a:lnSpc>
                <a:spcPct val="80000"/>
              </a:lnSpc>
              <a:defRPr/>
            </a:pPr>
            <a:r>
              <a:rPr lang="en-US" altLang="en-US" sz="2600" dirty="0"/>
              <a:t>The laws of the universe are what they are so that we (</a:t>
            </a:r>
            <a:r>
              <a:rPr lang="en-US" altLang="en-US" sz="2600" dirty="0" err="1"/>
              <a:t>ie</a:t>
            </a:r>
            <a:r>
              <a:rPr lang="en-US" altLang="en-US" sz="2600" dirty="0"/>
              <a:t> human beings) can exist.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73EC1E77-48C7-4F6E-A4F5-C8F3EE4B06BE}"/>
              </a:ext>
            </a:extLst>
          </p:cNvPr>
          <p:cNvSpPr>
            <a:spLocks noGrp="1" noRot="1" noChangeArrowheads="1"/>
          </p:cNvSpPr>
          <p:nvPr>
            <p:ph type="title"/>
          </p:nvPr>
        </p:nvSpPr>
        <p:spPr>
          <a:xfrm>
            <a:off x="457200" y="274638"/>
            <a:ext cx="8229600" cy="696912"/>
          </a:xfrm>
        </p:spPr>
        <p:txBody>
          <a:bodyPr/>
          <a:lstStyle/>
          <a:p>
            <a:pPr eaLnBrk="1" hangingPunct="1">
              <a:defRPr/>
            </a:pPr>
            <a:r>
              <a:rPr lang="en-US" altLang="en-US" sz="3200">
                <a:solidFill>
                  <a:srgbClr val="FFFF00"/>
                </a:solidFill>
              </a:rPr>
              <a:t>A Christian Response</a:t>
            </a:r>
          </a:p>
        </p:txBody>
      </p:sp>
      <p:sp>
        <p:nvSpPr>
          <p:cNvPr id="228355" name="Rectangle 3">
            <a:extLst>
              <a:ext uri="{FF2B5EF4-FFF2-40B4-BE49-F238E27FC236}">
                <a16:creationId xmlns:a16="http://schemas.microsoft.com/office/drawing/2014/main" id="{9D6F27EC-08E4-4C5F-AEAC-17A4412B04EF}"/>
              </a:ext>
            </a:extLst>
          </p:cNvPr>
          <p:cNvSpPr>
            <a:spLocks noGrp="1" noChangeArrowheads="1"/>
          </p:cNvSpPr>
          <p:nvPr>
            <p:ph type="body" idx="1"/>
          </p:nvPr>
        </p:nvSpPr>
        <p:spPr>
          <a:xfrm>
            <a:off x="457200" y="1219200"/>
            <a:ext cx="8229600" cy="4876800"/>
          </a:xfrm>
        </p:spPr>
        <p:txBody>
          <a:bodyPr/>
          <a:lstStyle/>
          <a:p>
            <a:pPr marL="0" indent="0" eaLnBrk="1" hangingPunct="1">
              <a:lnSpc>
                <a:spcPct val="90000"/>
              </a:lnSpc>
              <a:buFont typeface="Wingdings" panose="05000000000000000000" pitchFamily="2" charset="2"/>
              <a:buNone/>
              <a:defRPr/>
            </a:pPr>
            <a:r>
              <a:rPr lang="en-US" altLang="en-US" sz="2400" b="1" dirty="0"/>
              <a:t>Remember Galileo vs Roman Curia</a:t>
            </a:r>
          </a:p>
          <a:p>
            <a:pPr marL="0" indent="0" eaLnBrk="1" hangingPunct="1">
              <a:lnSpc>
                <a:spcPct val="90000"/>
              </a:lnSpc>
              <a:buFont typeface="Wingdings" panose="05000000000000000000" pitchFamily="2" charset="2"/>
              <a:buNone/>
              <a:defRPr/>
            </a:pPr>
            <a:endParaRPr lang="en-US" altLang="en-US" sz="2400" b="1" dirty="0"/>
          </a:p>
          <a:p>
            <a:pPr marL="0" indent="0" eaLnBrk="1" hangingPunct="1">
              <a:lnSpc>
                <a:spcPct val="90000"/>
              </a:lnSpc>
              <a:buFont typeface="Wingdings" panose="05000000000000000000" pitchFamily="2" charset="2"/>
              <a:buNone/>
              <a:defRPr/>
            </a:pPr>
            <a:r>
              <a:rPr lang="en-US" altLang="en-US" sz="2400" b="1" dirty="0"/>
              <a:t>Remember that science and religion are incommensurate</a:t>
            </a:r>
          </a:p>
          <a:p>
            <a:pPr marL="0" indent="0" eaLnBrk="1" hangingPunct="1">
              <a:lnSpc>
                <a:spcPct val="90000"/>
              </a:lnSpc>
              <a:buFont typeface="Wingdings" panose="05000000000000000000" pitchFamily="2" charset="2"/>
              <a:buNone/>
              <a:defRPr/>
            </a:pPr>
            <a:endParaRPr lang="en-US" altLang="en-US" sz="2400" b="1" dirty="0"/>
          </a:p>
          <a:p>
            <a:pPr marL="0" indent="0" eaLnBrk="1" hangingPunct="1">
              <a:lnSpc>
                <a:spcPct val="90000"/>
              </a:lnSpc>
              <a:buFont typeface="Wingdings" panose="05000000000000000000" pitchFamily="2" charset="2"/>
              <a:buNone/>
              <a:defRPr/>
            </a:pPr>
            <a:r>
              <a:rPr lang="en-US" altLang="en-US" sz="2400" b="1" dirty="0"/>
              <a:t>The Bible and science do NOT contradict one another! </a:t>
            </a:r>
          </a:p>
          <a:p>
            <a:pPr marL="0" indent="0" eaLnBrk="1" hangingPunct="1">
              <a:lnSpc>
                <a:spcPct val="90000"/>
              </a:lnSpc>
              <a:buFont typeface="Wingdings" panose="05000000000000000000" pitchFamily="2" charset="2"/>
              <a:buNone/>
              <a:defRPr/>
            </a:pPr>
            <a:endParaRPr lang="en-US" altLang="en-US" sz="2400" b="1" dirty="0"/>
          </a:p>
          <a:p>
            <a:pPr marL="0" indent="0" eaLnBrk="1" hangingPunct="1">
              <a:lnSpc>
                <a:spcPct val="90000"/>
              </a:lnSpc>
              <a:buFont typeface="Wingdings" panose="05000000000000000000" pitchFamily="2" charset="2"/>
              <a:buNone/>
              <a:defRPr/>
            </a:pPr>
            <a:r>
              <a:rPr lang="en-US" altLang="en-US" sz="2400" b="1" dirty="0"/>
              <a:t>Remember, science is your friend:  materialism/naturalism is the “enemy”</a:t>
            </a:r>
          </a:p>
          <a:p>
            <a:pPr marL="0" indent="0" eaLnBrk="1" hangingPunct="1">
              <a:lnSpc>
                <a:spcPct val="90000"/>
              </a:lnSpc>
              <a:buFont typeface="Wingdings" panose="05000000000000000000" pitchFamily="2" charset="2"/>
              <a:buNone/>
              <a:defRPr/>
            </a:pPr>
            <a:endParaRPr lang="en-US" altLang="en-US" sz="2400" b="1" dirty="0"/>
          </a:p>
          <a:p>
            <a:pPr marL="0" indent="0" eaLnBrk="1" hangingPunct="1">
              <a:lnSpc>
                <a:spcPct val="90000"/>
              </a:lnSpc>
              <a:buFont typeface="Wingdings" panose="05000000000000000000" pitchFamily="2" charset="2"/>
              <a:buNone/>
              <a:defRPr/>
            </a:pPr>
            <a:r>
              <a:rPr lang="en-US" altLang="en-US" sz="2400" b="1" dirty="0"/>
              <a:t>Be confident.   The universe was created, life was created.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21E66971-4F20-4A30-8E18-90BF6F84045F}"/>
              </a:ext>
            </a:extLst>
          </p:cNvPr>
          <p:cNvSpPr>
            <a:spLocks noGrp="1" noRot="1" noChangeArrowheads="1"/>
          </p:cNvSpPr>
          <p:nvPr>
            <p:ph type="title"/>
          </p:nvPr>
        </p:nvSpPr>
        <p:spPr/>
        <p:txBody>
          <a:bodyPr/>
          <a:lstStyle/>
          <a:p>
            <a:pPr eaLnBrk="1" hangingPunct="1">
              <a:defRPr/>
            </a:pPr>
            <a:r>
              <a:rPr lang="en-US" altLang="en-US" sz="3200"/>
              <a:t>Can Science and Religion peacefully coexist?</a:t>
            </a:r>
          </a:p>
        </p:txBody>
      </p:sp>
      <p:sp>
        <p:nvSpPr>
          <p:cNvPr id="197635" name="Rectangle 3">
            <a:extLst>
              <a:ext uri="{FF2B5EF4-FFF2-40B4-BE49-F238E27FC236}">
                <a16:creationId xmlns:a16="http://schemas.microsoft.com/office/drawing/2014/main" id="{0957D474-2F4E-424A-ABCB-7CC7CBBD1751}"/>
              </a:ext>
            </a:extLst>
          </p:cNvPr>
          <p:cNvSpPr>
            <a:spLocks noGrp="1" noChangeArrowheads="1"/>
          </p:cNvSpPr>
          <p:nvPr>
            <p:ph type="body" idx="1"/>
          </p:nvPr>
        </p:nvSpPr>
        <p:spPr>
          <a:xfrm>
            <a:off x="457200" y="2438400"/>
            <a:ext cx="3657600" cy="3687763"/>
          </a:xfrm>
        </p:spPr>
        <p:txBody>
          <a:bodyPr/>
          <a:lstStyle/>
          <a:p>
            <a:pPr eaLnBrk="1" hangingPunct="1">
              <a:defRPr/>
            </a:pPr>
            <a:r>
              <a:rPr lang="en-US" altLang="en-US"/>
              <a:t>The Language of God</a:t>
            </a:r>
          </a:p>
        </p:txBody>
      </p:sp>
      <p:pic>
        <p:nvPicPr>
          <p:cNvPr id="77828" name="Picture 4">
            <a:extLst>
              <a:ext uri="{FF2B5EF4-FFF2-40B4-BE49-F238E27FC236}">
                <a16:creationId xmlns:a16="http://schemas.microsoft.com/office/drawing/2014/main" id="{CFEDCED3-4A54-4DDA-A2F7-2552B7DE8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438400"/>
            <a:ext cx="34099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144DD750-2048-44B1-87EC-7909631A30D4}"/>
              </a:ext>
            </a:extLst>
          </p:cNvPr>
          <p:cNvSpPr>
            <a:spLocks noGrp="1" noRot="1" noChangeArrowheads="1"/>
          </p:cNvSpPr>
          <p:nvPr>
            <p:ph type="title"/>
          </p:nvPr>
        </p:nvSpPr>
        <p:spPr/>
        <p:txBody>
          <a:bodyPr/>
          <a:lstStyle/>
          <a:p>
            <a:pPr eaLnBrk="1" hangingPunct="1">
              <a:defRPr/>
            </a:pPr>
            <a:r>
              <a:rPr lang="en-US" altLang="en-US" sz="3200"/>
              <a:t>Reasons Collins believes in God</a:t>
            </a:r>
          </a:p>
        </p:txBody>
      </p:sp>
      <p:sp>
        <p:nvSpPr>
          <p:cNvPr id="199683" name="Rectangle 3">
            <a:extLst>
              <a:ext uri="{FF2B5EF4-FFF2-40B4-BE49-F238E27FC236}">
                <a16:creationId xmlns:a16="http://schemas.microsoft.com/office/drawing/2014/main" id="{B7332E8F-8B7B-4A05-92AF-5644DEDD841A}"/>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defRPr/>
            </a:pPr>
            <a:r>
              <a:rPr lang="en-US" altLang="en-US" sz="2800"/>
              <a:t>1. There is something instead of nothing.</a:t>
            </a:r>
          </a:p>
          <a:p>
            <a:pPr eaLnBrk="1" hangingPunct="1">
              <a:lnSpc>
                <a:spcPct val="90000"/>
              </a:lnSpc>
              <a:buFont typeface="Wingdings" panose="05000000000000000000" pitchFamily="2" charset="2"/>
              <a:buNone/>
              <a:defRPr/>
            </a:pPr>
            <a:r>
              <a:rPr lang="en-US" altLang="en-US" sz="2800"/>
              <a:t>2. The unreasonable effectiveness of mathematics.</a:t>
            </a:r>
          </a:p>
          <a:p>
            <a:pPr eaLnBrk="1" hangingPunct="1">
              <a:lnSpc>
                <a:spcPct val="90000"/>
              </a:lnSpc>
              <a:buFont typeface="Wingdings" panose="05000000000000000000" pitchFamily="2" charset="2"/>
              <a:buNone/>
              <a:defRPr/>
            </a:pPr>
            <a:r>
              <a:rPr lang="en-US" altLang="en-US" sz="2800"/>
              <a:t>3. The Big Bang.</a:t>
            </a:r>
          </a:p>
          <a:p>
            <a:pPr eaLnBrk="1" hangingPunct="1">
              <a:lnSpc>
                <a:spcPct val="90000"/>
              </a:lnSpc>
              <a:buFont typeface="Wingdings" panose="05000000000000000000" pitchFamily="2" charset="2"/>
              <a:buNone/>
              <a:defRPr/>
            </a:pPr>
            <a:r>
              <a:rPr lang="en-US" altLang="en-US" sz="2800"/>
              <a:t>4. Nature does not solve the problem of why.</a:t>
            </a:r>
          </a:p>
          <a:p>
            <a:pPr eaLnBrk="1" hangingPunct="1">
              <a:lnSpc>
                <a:spcPct val="90000"/>
              </a:lnSpc>
              <a:buFont typeface="Wingdings" panose="05000000000000000000" pitchFamily="2" charset="2"/>
              <a:buNone/>
              <a:defRPr/>
            </a:pPr>
            <a:r>
              <a:rPr lang="en-US" altLang="en-US" sz="2800"/>
              <a:t>5. The existence of time.</a:t>
            </a:r>
          </a:p>
          <a:p>
            <a:pPr eaLnBrk="1" hangingPunct="1">
              <a:lnSpc>
                <a:spcPct val="90000"/>
              </a:lnSpc>
              <a:buFont typeface="Wingdings" panose="05000000000000000000" pitchFamily="2" charset="2"/>
              <a:buNone/>
              <a:defRPr/>
            </a:pPr>
            <a:r>
              <a:rPr lang="en-US" altLang="en-US" sz="2800"/>
              <a:t>6. Fine tuning of the universe.  The “Goldilocks Paradox.”</a:t>
            </a:r>
          </a:p>
          <a:p>
            <a:pPr eaLnBrk="1" hangingPunct="1">
              <a:lnSpc>
                <a:spcPct val="90000"/>
              </a:lnSpc>
              <a:buFont typeface="Wingdings" panose="05000000000000000000" pitchFamily="2" charset="2"/>
              <a:buNone/>
              <a:defRPr/>
            </a:pPr>
            <a:r>
              <a:rPr lang="en-US" altLang="en-US" sz="2800"/>
              <a:t>7. Ockham’s Razor.</a:t>
            </a:r>
          </a:p>
          <a:p>
            <a:pPr eaLnBrk="1" hangingPunct="1">
              <a:lnSpc>
                <a:spcPct val="90000"/>
              </a:lnSpc>
              <a:buFont typeface="Wingdings" panose="05000000000000000000" pitchFamily="2" charset="2"/>
              <a:buNone/>
              <a:defRPr/>
            </a:pPr>
            <a:r>
              <a:rPr lang="en-US" altLang="en-US" sz="2800"/>
              <a:t>8.  The existence of moral law.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D2780454-E01A-47CA-A5C6-86475810ADEE}"/>
              </a:ext>
            </a:extLst>
          </p:cNvPr>
          <p:cNvSpPr>
            <a:spLocks noGrp="1" noRot="1" noChangeArrowheads="1"/>
          </p:cNvSpPr>
          <p:nvPr>
            <p:ph type="title"/>
          </p:nvPr>
        </p:nvSpPr>
        <p:spPr/>
        <p:txBody>
          <a:bodyPr/>
          <a:lstStyle/>
          <a:p>
            <a:pPr eaLnBrk="1" hangingPunct="1">
              <a:defRPr/>
            </a:pPr>
            <a:r>
              <a:rPr lang="en-US" altLang="en-US" sz="4000"/>
              <a:t>The Age of the Universe and the Age of the Earth</a:t>
            </a:r>
          </a:p>
        </p:txBody>
      </p:sp>
      <p:sp>
        <p:nvSpPr>
          <p:cNvPr id="230403" name="Rectangle 3">
            <a:extLst>
              <a:ext uri="{FF2B5EF4-FFF2-40B4-BE49-F238E27FC236}">
                <a16:creationId xmlns:a16="http://schemas.microsoft.com/office/drawing/2014/main" id="{CB20C30D-0A26-4BAC-8530-CBDF5C19B93F}"/>
              </a:ext>
            </a:extLst>
          </p:cNvPr>
          <p:cNvSpPr>
            <a:spLocks noGrp="1" noChangeArrowheads="1"/>
          </p:cNvSpPr>
          <p:nvPr>
            <p:ph type="body" idx="1"/>
          </p:nvPr>
        </p:nvSpPr>
        <p:spPr>
          <a:xfrm>
            <a:off x="457200" y="2354263"/>
            <a:ext cx="3810000" cy="3771900"/>
          </a:xfrm>
        </p:spPr>
        <p:txBody>
          <a:bodyPr/>
          <a:lstStyle/>
          <a:p>
            <a:pPr eaLnBrk="1" hangingPunct="1">
              <a:buFont typeface="Wingdings" panose="05000000000000000000" pitchFamily="2" charset="2"/>
              <a:buNone/>
              <a:defRPr/>
            </a:pPr>
            <a:r>
              <a:rPr lang="en-US" altLang="en-US" sz="2800" b="1" dirty="0"/>
              <a:t>Bishop Ussher 1640:   The universe was created on Sunday </a:t>
            </a:r>
            <a:r>
              <a:rPr lang="en-US" altLang="en-US" sz="2800" b="1" dirty="0">
                <a:hlinkClick r:id="rId3" tooltip="October 23"/>
              </a:rPr>
              <a:t>October 23</a:t>
            </a:r>
            <a:r>
              <a:rPr lang="en-US" altLang="en-US" sz="2800" b="1" dirty="0"/>
              <a:t>, </a:t>
            </a:r>
            <a:r>
              <a:rPr lang="en-US" altLang="en-US" sz="2800" b="1" dirty="0">
                <a:hlinkClick r:id="rId4" tooltip="5th millennium BC"/>
              </a:rPr>
              <a:t>4004 BC</a:t>
            </a:r>
            <a:endParaRPr lang="en-US" altLang="en-US" sz="2800" b="1" dirty="0"/>
          </a:p>
        </p:txBody>
      </p:sp>
      <p:pic>
        <p:nvPicPr>
          <p:cNvPr id="81924" name="Picture 5">
            <a:extLst>
              <a:ext uri="{FF2B5EF4-FFF2-40B4-BE49-F238E27FC236}">
                <a16:creationId xmlns:a16="http://schemas.microsoft.com/office/drawing/2014/main" id="{E0FB5C44-1062-4FA1-9336-B40061D41C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057400"/>
            <a:ext cx="34242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a:extLst>
              <a:ext uri="{FF2B5EF4-FFF2-40B4-BE49-F238E27FC236}">
                <a16:creationId xmlns:a16="http://schemas.microsoft.com/office/drawing/2014/main" id="{62279E53-2A4F-41BC-8235-EBBB7F2AED4A}"/>
              </a:ext>
            </a:extLst>
          </p:cNvPr>
          <p:cNvSpPr>
            <a:spLocks noGrp="1" noChangeArrowheads="1"/>
          </p:cNvSpPr>
          <p:nvPr>
            <p:ph type="body" idx="1"/>
          </p:nvPr>
        </p:nvSpPr>
        <p:spPr>
          <a:xfrm>
            <a:off x="457200" y="1981200"/>
            <a:ext cx="8534400" cy="4114800"/>
          </a:xfrm>
        </p:spPr>
        <p:txBody>
          <a:bodyPr/>
          <a:lstStyle/>
          <a:p>
            <a:pPr eaLnBrk="1" hangingPunct="1">
              <a:defRPr/>
            </a:pPr>
            <a:r>
              <a:rPr lang="en-US" altLang="en-US" sz="1600" b="1" dirty="0"/>
              <a:t>Science and religion</a:t>
            </a:r>
          </a:p>
          <a:p>
            <a:pPr eaLnBrk="1" hangingPunct="1">
              <a:defRPr/>
            </a:pPr>
            <a:r>
              <a:rPr lang="en-US" altLang="en-US" sz="1000" b="1" dirty="0"/>
              <a:t>             </a:t>
            </a:r>
            <a:r>
              <a:rPr lang="en-US" altLang="en-US" sz="2000" b="1" dirty="0"/>
              <a:t>Science and religion</a:t>
            </a:r>
            <a:endParaRPr lang="en-US" altLang="en-US" sz="1400" b="1" dirty="0"/>
          </a:p>
          <a:p>
            <a:pPr eaLnBrk="1" hangingPunct="1">
              <a:defRPr/>
            </a:pPr>
            <a:r>
              <a:rPr lang="en-US" altLang="en-US" sz="1400" b="1" dirty="0"/>
              <a:t>                      </a:t>
            </a:r>
            <a:r>
              <a:rPr lang="en-US" altLang="en-US" sz="2400" b="1" dirty="0"/>
              <a:t>Science and religion</a:t>
            </a:r>
            <a:endParaRPr lang="en-US" altLang="en-US" sz="1800" b="1" dirty="0"/>
          </a:p>
          <a:p>
            <a:pPr eaLnBrk="1" hangingPunct="1">
              <a:defRPr/>
            </a:pPr>
            <a:r>
              <a:rPr lang="en-US" altLang="en-US" sz="2000" b="1" dirty="0"/>
              <a:t>                            </a:t>
            </a:r>
            <a:r>
              <a:rPr lang="en-US" altLang="en-US" b="1" dirty="0"/>
              <a:t>Science and religion</a:t>
            </a:r>
          </a:p>
          <a:p>
            <a:pPr eaLnBrk="1" hangingPunct="1">
              <a:defRPr/>
            </a:pPr>
            <a:endParaRPr lang="en-US" altLang="en-US" sz="1000" b="1" dirty="0"/>
          </a:p>
          <a:p>
            <a:pPr eaLnBrk="1" hangingPunct="1">
              <a:defRPr/>
            </a:pPr>
            <a:r>
              <a:rPr lang="en-US" altLang="en-US" sz="4000" b="1" dirty="0"/>
              <a:t>                    Science and Religion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CD8D48F-9CA6-480A-AFB8-5600CBCFB740}"/>
              </a:ext>
            </a:extLst>
          </p:cNvPr>
          <p:cNvSpPr>
            <a:spLocks noGrp="1" noRot="1" noChangeArrowheads="1"/>
          </p:cNvSpPr>
          <p:nvPr>
            <p:ph type="title"/>
          </p:nvPr>
        </p:nvSpPr>
        <p:spPr>
          <a:xfrm>
            <a:off x="457200" y="322263"/>
            <a:ext cx="8077200" cy="912812"/>
          </a:xfrm>
        </p:spPr>
        <p:txBody>
          <a:bodyPr/>
          <a:lstStyle/>
          <a:p>
            <a:pPr eaLnBrk="1" hangingPunct="1">
              <a:defRPr/>
            </a:pPr>
            <a:r>
              <a:rPr lang="en-US" altLang="en-US">
                <a:solidFill>
                  <a:srgbClr val="FFFF00"/>
                </a:solidFill>
              </a:rPr>
              <a:t>Cosmic Speedometer</a:t>
            </a:r>
          </a:p>
        </p:txBody>
      </p:sp>
      <p:sp>
        <p:nvSpPr>
          <p:cNvPr id="81923" name="Rectangle 3">
            <a:extLst>
              <a:ext uri="{FF2B5EF4-FFF2-40B4-BE49-F238E27FC236}">
                <a16:creationId xmlns:a16="http://schemas.microsoft.com/office/drawing/2014/main" id="{8BB628EF-13EA-453E-B674-A5292EF71733}"/>
              </a:ext>
            </a:extLst>
          </p:cNvPr>
          <p:cNvSpPr>
            <a:spLocks noGrp="1" noChangeArrowheads="1"/>
          </p:cNvSpPr>
          <p:nvPr>
            <p:ph type="body" idx="1"/>
          </p:nvPr>
        </p:nvSpPr>
        <p:spPr/>
        <p:txBody>
          <a:bodyPr/>
          <a:lstStyle/>
          <a:p>
            <a:pPr eaLnBrk="1" hangingPunct="1">
              <a:defRPr/>
            </a:pPr>
            <a:r>
              <a:rPr lang="en-US" altLang="en-US" sz="2400" b="1" dirty="0">
                <a:solidFill>
                  <a:srgbClr val="FFFF00"/>
                </a:solidFill>
              </a:rPr>
              <a:t>When a galaxy is receding, light waves travelling to us are red-shifted </a:t>
            </a:r>
          </a:p>
          <a:p>
            <a:pPr eaLnBrk="1" hangingPunct="1">
              <a:defRPr/>
            </a:pPr>
            <a:endParaRPr lang="en-US" altLang="en-US" sz="2400" b="1" dirty="0">
              <a:solidFill>
                <a:srgbClr val="FFFF00"/>
              </a:solidFill>
            </a:endParaRPr>
          </a:p>
          <a:p>
            <a:pPr eaLnBrk="1" hangingPunct="1">
              <a:buFont typeface="Wingdings" panose="05000000000000000000" pitchFamily="2" charset="2"/>
              <a:buNone/>
              <a:defRPr/>
            </a:pPr>
            <a:endParaRPr lang="en-US" altLang="en-US" sz="2400" b="1" dirty="0"/>
          </a:p>
          <a:p>
            <a:pPr eaLnBrk="1" hangingPunct="1">
              <a:buFont typeface="Wingdings" panose="05000000000000000000" pitchFamily="2" charset="2"/>
              <a:buNone/>
              <a:defRPr/>
            </a:pPr>
            <a:endParaRPr lang="en-US" altLang="en-US" sz="2400" b="1" dirty="0"/>
          </a:p>
          <a:p>
            <a:pPr eaLnBrk="1" hangingPunct="1">
              <a:defRPr/>
            </a:pPr>
            <a:r>
              <a:rPr lang="en-US" altLang="en-US" sz="2400" b="1" dirty="0">
                <a:solidFill>
                  <a:srgbClr val="FFFF00"/>
                </a:solidFill>
              </a:rPr>
              <a:t>Hubble measured the spectrum </a:t>
            </a:r>
            <a:br>
              <a:rPr lang="en-US" altLang="en-US" sz="2400" b="1" dirty="0">
                <a:solidFill>
                  <a:srgbClr val="FFFF00"/>
                </a:solidFill>
              </a:rPr>
            </a:br>
            <a:r>
              <a:rPr lang="en-US" altLang="en-US" sz="2400" b="1" dirty="0">
                <a:solidFill>
                  <a:srgbClr val="FFFF00"/>
                </a:solidFill>
              </a:rPr>
              <a:t>of these galaxies and found the </a:t>
            </a:r>
            <a:br>
              <a:rPr lang="en-US" altLang="en-US" sz="2400" b="1" dirty="0">
                <a:solidFill>
                  <a:srgbClr val="FFFF00"/>
                </a:solidFill>
              </a:rPr>
            </a:br>
            <a:r>
              <a:rPr lang="en-US" altLang="en-US" sz="2400" b="1" dirty="0">
                <a:solidFill>
                  <a:srgbClr val="FFFF00"/>
                </a:solidFill>
              </a:rPr>
              <a:t>spectral lines to be red-shifted</a:t>
            </a:r>
          </a:p>
          <a:p>
            <a:pPr eaLnBrk="1" hangingPunct="1">
              <a:defRPr/>
            </a:pPr>
            <a:endParaRPr lang="en-US" altLang="en-US" sz="2400" b="1" dirty="0"/>
          </a:p>
          <a:p>
            <a:pPr eaLnBrk="1" hangingPunct="1">
              <a:defRPr/>
            </a:pPr>
            <a:endParaRPr lang="en-US" altLang="en-US" dirty="0"/>
          </a:p>
        </p:txBody>
      </p:sp>
      <p:pic>
        <p:nvPicPr>
          <p:cNvPr id="81924" name="Picture 4">
            <a:extLst>
              <a:ext uri="{FF2B5EF4-FFF2-40B4-BE49-F238E27FC236}">
                <a16:creationId xmlns:a16="http://schemas.microsoft.com/office/drawing/2014/main" id="{857B421E-4681-47B5-BC47-A9CABE938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86200"/>
            <a:ext cx="33528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a:extLst>
              <a:ext uri="{FF2B5EF4-FFF2-40B4-BE49-F238E27FC236}">
                <a16:creationId xmlns:a16="http://schemas.microsoft.com/office/drawing/2014/main" id="{83DCF620-76BB-4426-ADBE-8F986B06D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438400"/>
            <a:ext cx="4051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6">
            <a:extLst>
              <a:ext uri="{FF2B5EF4-FFF2-40B4-BE49-F238E27FC236}">
                <a16:creationId xmlns:a16="http://schemas.microsoft.com/office/drawing/2014/main" id="{7ED0806A-809C-4EF0-80AF-6B36D4E56A51}"/>
              </a:ext>
            </a:extLst>
          </p:cNvPr>
          <p:cNvSpPr>
            <a:spLocks noChangeArrowheads="1"/>
          </p:cNvSpPr>
          <p:nvPr/>
        </p:nvSpPr>
        <p:spPr bwMode="auto">
          <a:xfrm>
            <a:off x="685800" y="5257800"/>
            <a:ext cx="7772400" cy="1143000"/>
          </a:xfrm>
          <a:prstGeom prst="rect">
            <a:avLst/>
          </a:prstGeom>
          <a:noFill/>
          <a:ln>
            <a:noFill/>
          </a:ln>
          <a:effec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eaLnBrk="1" hangingPunct="1">
              <a:defRPr/>
            </a:pPr>
            <a:r>
              <a:rPr lang="en-US" altLang="en-US" sz="2400" b="1" dirty="0">
                <a:solidFill>
                  <a:srgbClr val="FFFF00"/>
                </a:solidFill>
              </a:rPr>
              <a:t>The faster the recession, the </a:t>
            </a:r>
            <a:br>
              <a:rPr lang="en-US" altLang="en-US" sz="2400" b="1" dirty="0">
                <a:solidFill>
                  <a:srgbClr val="FFFF00"/>
                </a:solidFill>
              </a:rPr>
            </a:br>
            <a:r>
              <a:rPr lang="en-US" altLang="en-US" sz="2400" b="1" dirty="0">
                <a:solidFill>
                  <a:srgbClr val="FFFF00"/>
                </a:solidFill>
              </a:rPr>
              <a:t>greater the red-shift </a:t>
            </a:r>
          </a:p>
          <a:p>
            <a:pPr eaLnBrk="1" hangingPunct="1">
              <a:defRPr/>
            </a:pPr>
            <a:endParaRPr lang="en-US" altLang="en-US" sz="2400" dirty="0">
              <a:solidFill>
                <a:srgbClr val="FFFF00"/>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819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19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819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P spid="81926"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9722980-BB97-4A3D-8724-A982BA278511}"/>
              </a:ext>
            </a:extLst>
          </p:cNvPr>
          <p:cNvSpPr>
            <a:spLocks noGrp="1" noRot="1" noChangeArrowheads="1"/>
          </p:cNvSpPr>
          <p:nvPr>
            <p:ph type="title"/>
          </p:nvPr>
        </p:nvSpPr>
        <p:spPr>
          <a:xfrm>
            <a:off x="457200" y="0"/>
            <a:ext cx="8229600" cy="1524000"/>
          </a:xfrm>
        </p:spPr>
        <p:txBody>
          <a:bodyPr/>
          <a:lstStyle/>
          <a:p>
            <a:pPr eaLnBrk="1" hangingPunct="1">
              <a:defRPr/>
            </a:pPr>
            <a:r>
              <a:rPr lang="en-US" altLang="en-US" sz="3600">
                <a:solidFill>
                  <a:srgbClr val="FFFF00"/>
                </a:solidFill>
              </a:rPr>
              <a:t>Galaxies: </a:t>
            </a:r>
            <a:br>
              <a:rPr lang="en-US" altLang="en-US" sz="3600">
                <a:solidFill>
                  <a:srgbClr val="FFFF00"/>
                </a:solidFill>
              </a:rPr>
            </a:br>
            <a:r>
              <a:rPr lang="en-US" altLang="en-US" sz="3600">
                <a:solidFill>
                  <a:srgbClr val="FFFF00"/>
                </a:solidFill>
              </a:rPr>
              <a:t>islands of stars making up the universe</a:t>
            </a:r>
            <a:endParaRPr lang="en-US" altLang="en-US" sz="3600"/>
          </a:p>
        </p:txBody>
      </p:sp>
      <p:pic>
        <p:nvPicPr>
          <p:cNvPr id="86019" name="Picture 3">
            <a:extLst>
              <a:ext uri="{FF2B5EF4-FFF2-40B4-BE49-F238E27FC236}">
                <a16:creationId xmlns:a16="http://schemas.microsoft.com/office/drawing/2014/main" id="{97C968F4-7015-4196-9EC3-773AD4CFE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52600"/>
            <a:ext cx="297180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a:extLst>
              <a:ext uri="{FF2B5EF4-FFF2-40B4-BE49-F238E27FC236}">
                <a16:creationId xmlns:a16="http://schemas.microsoft.com/office/drawing/2014/main" id="{92645A09-49E9-4947-A08C-FAD548AB80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25908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
            <a:extLst>
              <a:ext uri="{FF2B5EF4-FFF2-40B4-BE49-F238E27FC236}">
                <a16:creationId xmlns:a16="http://schemas.microsoft.com/office/drawing/2014/main" id="{4CC9EBD4-582B-4790-800E-CA028380BA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752600"/>
            <a:ext cx="27432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6">
            <a:extLst>
              <a:ext uri="{FF2B5EF4-FFF2-40B4-BE49-F238E27FC236}">
                <a16:creationId xmlns:a16="http://schemas.microsoft.com/office/drawing/2014/main" id="{129319D2-9072-4DC7-889D-0C34854BF4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924300"/>
            <a:ext cx="39147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7">
            <a:extLst>
              <a:ext uri="{FF2B5EF4-FFF2-40B4-BE49-F238E27FC236}">
                <a16:creationId xmlns:a16="http://schemas.microsoft.com/office/drawing/2014/main" id="{BC3CFBFE-7DE9-464A-90A0-15E8D34736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932238"/>
            <a:ext cx="34290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93C52BC-9A34-4B03-9252-FE96CEA2F83A}"/>
              </a:ext>
            </a:extLst>
          </p:cNvPr>
          <p:cNvSpPr>
            <a:spLocks noGrp="1" noRot="1" noChangeArrowheads="1"/>
          </p:cNvSpPr>
          <p:nvPr>
            <p:ph type="title"/>
          </p:nvPr>
        </p:nvSpPr>
        <p:spPr>
          <a:xfrm>
            <a:off x="457200" y="228600"/>
            <a:ext cx="8229600" cy="1066800"/>
          </a:xfrm>
        </p:spPr>
        <p:txBody>
          <a:bodyPr/>
          <a:lstStyle/>
          <a:p>
            <a:pPr eaLnBrk="1" hangingPunct="1">
              <a:defRPr/>
            </a:pPr>
            <a:r>
              <a:rPr lang="en-US" altLang="en-US" sz="3200">
                <a:solidFill>
                  <a:schemeClr val="tx1"/>
                </a:solidFill>
              </a:rPr>
              <a:t>Hubble constant graph:</a:t>
            </a:r>
            <a:br>
              <a:rPr lang="en-US" altLang="en-US" sz="3200">
                <a:solidFill>
                  <a:schemeClr val="tx1"/>
                </a:solidFill>
              </a:rPr>
            </a:br>
            <a:r>
              <a:rPr lang="en-US" altLang="en-US" sz="2800">
                <a:solidFill>
                  <a:schemeClr val="tx1"/>
                </a:solidFill>
              </a:rPr>
              <a:t>Distance vs. speed of regression</a:t>
            </a:r>
            <a:endParaRPr lang="en-US" altLang="en-US" sz="2800"/>
          </a:p>
        </p:txBody>
      </p:sp>
      <p:pic>
        <p:nvPicPr>
          <p:cNvPr id="88067" name="Picture 3">
            <a:extLst>
              <a:ext uri="{FF2B5EF4-FFF2-40B4-BE49-F238E27FC236}">
                <a16:creationId xmlns:a16="http://schemas.microsoft.com/office/drawing/2014/main" id="{FBE596B9-33E2-47A8-A17C-DDEAF3568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44638"/>
            <a:ext cx="80772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62AA061-FE5C-4EFB-8422-F1B2083EF33B}"/>
              </a:ext>
            </a:extLst>
          </p:cNvPr>
          <p:cNvSpPr>
            <a:spLocks noGrp="1" noRot="1" noChangeArrowheads="1"/>
          </p:cNvSpPr>
          <p:nvPr>
            <p:ph type="title"/>
          </p:nvPr>
        </p:nvSpPr>
        <p:spPr>
          <a:xfrm>
            <a:off x="457200" y="322263"/>
            <a:ext cx="8077200" cy="912812"/>
          </a:xfrm>
        </p:spPr>
        <p:txBody>
          <a:bodyPr/>
          <a:lstStyle/>
          <a:p>
            <a:pPr eaLnBrk="1" hangingPunct="1">
              <a:defRPr/>
            </a:pPr>
            <a:r>
              <a:rPr lang="en-US" altLang="en-US">
                <a:solidFill>
                  <a:srgbClr val="FFFF00"/>
                </a:solidFill>
              </a:rPr>
              <a:t>Expansion of the Universe</a:t>
            </a:r>
          </a:p>
        </p:txBody>
      </p:sp>
      <p:pic>
        <p:nvPicPr>
          <p:cNvPr id="90115" name="Picture 3">
            <a:extLst>
              <a:ext uri="{FF2B5EF4-FFF2-40B4-BE49-F238E27FC236}">
                <a16:creationId xmlns:a16="http://schemas.microsoft.com/office/drawing/2014/main" id="{AA1FDEBE-4160-4C87-A1E8-821EE91FC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788275"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4">
            <a:extLst>
              <a:ext uri="{FF2B5EF4-FFF2-40B4-BE49-F238E27FC236}">
                <a16:creationId xmlns:a16="http://schemas.microsoft.com/office/drawing/2014/main" id="{7447E4BD-4876-451B-B30B-174603A9F028}"/>
              </a:ext>
            </a:extLst>
          </p:cNvPr>
          <p:cNvSpPr txBox="1">
            <a:spLocks noChangeArrowheads="1"/>
          </p:cNvSpPr>
          <p:nvPr/>
        </p:nvSpPr>
        <p:spPr bwMode="auto">
          <a:xfrm>
            <a:off x="1219200" y="5867400"/>
            <a:ext cx="6751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latin typeface="Verdana" panose="020B0604030504040204" pitchFamily="34" charset="0"/>
              </a:rPr>
              <a:t>… ‘winding’ backwards, the universe must have had a beginning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slide(fromBottom)">
                                      <p:cBhvr>
                                        <p:cTn id="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5">
            <a:extLst>
              <a:ext uri="{FF2B5EF4-FFF2-40B4-BE49-F238E27FC236}">
                <a16:creationId xmlns:a16="http://schemas.microsoft.com/office/drawing/2014/main" id="{B66EB450-B102-4573-A6CB-61F053798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49488"/>
            <a:ext cx="91059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6">
            <a:extLst>
              <a:ext uri="{FF2B5EF4-FFF2-40B4-BE49-F238E27FC236}">
                <a16:creationId xmlns:a16="http://schemas.microsoft.com/office/drawing/2014/main" id="{E14E7977-AE92-4EFC-B6C5-77B3A39E2536}"/>
              </a:ext>
            </a:extLst>
          </p:cNvPr>
          <p:cNvSpPr txBox="1">
            <a:spLocks noChangeArrowheads="1"/>
          </p:cNvSpPr>
          <p:nvPr/>
        </p:nvSpPr>
        <p:spPr bwMode="auto">
          <a:xfrm>
            <a:off x="457200" y="457200"/>
            <a:ext cx="76962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a:solidFill>
                  <a:srgbClr val="FFFF00"/>
                </a:solidFill>
                <a:latin typeface="Tahoma" panose="020B0604030504040204" pitchFamily="34" charset="0"/>
              </a:rPr>
              <a:t>Image of Cosmic Microwave Background Radiation From COBE satellite  red = slightly warmer</a:t>
            </a:r>
          </a:p>
          <a:p>
            <a:pPr algn="ctr" eaLnBrk="1" hangingPunct="1">
              <a:spcBef>
                <a:spcPct val="50000"/>
              </a:spcBef>
            </a:pPr>
            <a:r>
              <a:rPr lang="en-US" altLang="en-US" sz="2400">
                <a:solidFill>
                  <a:srgbClr val="FFFF00"/>
                </a:solidFill>
                <a:latin typeface="Tahoma" panose="020B0604030504040204" pitchFamily="34" charset="0"/>
              </a:rPr>
              <a:t>The “smoking gun” of the Big Bang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DE7E8CA3-0EC6-4905-8CCC-94067E91C431}"/>
              </a:ext>
            </a:extLst>
          </p:cNvPr>
          <p:cNvSpPr>
            <a:spLocks noGrp="1" noRot="1" noChangeArrowheads="1"/>
          </p:cNvSpPr>
          <p:nvPr>
            <p:ph type="title"/>
          </p:nvPr>
        </p:nvSpPr>
        <p:spPr/>
        <p:txBody>
          <a:bodyPr/>
          <a:lstStyle/>
          <a:p>
            <a:pPr eaLnBrk="1" hangingPunct="1">
              <a:defRPr/>
            </a:pPr>
            <a:r>
              <a:rPr lang="en-US" altLang="en-US">
                <a:solidFill>
                  <a:srgbClr val="FFFF00"/>
                </a:solidFill>
              </a:rPr>
              <a:t>Tests of the Big Bang Theory</a:t>
            </a:r>
          </a:p>
        </p:txBody>
      </p:sp>
      <p:sp>
        <p:nvSpPr>
          <p:cNvPr id="55299" name="Rectangle 3">
            <a:extLst>
              <a:ext uri="{FF2B5EF4-FFF2-40B4-BE49-F238E27FC236}">
                <a16:creationId xmlns:a16="http://schemas.microsoft.com/office/drawing/2014/main" id="{7D260A9E-A034-4664-9F8A-259BA053BC81}"/>
              </a:ext>
            </a:extLst>
          </p:cNvPr>
          <p:cNvSpPr>
            <a:spLocks noGrp="1" noChangeArrowheads="1"/>
          </p:cNvSpPr>
          <p:nvPr>
            <p:ph type="body" idx="1"/>
          </p:nvPr>
        </p:nvSpPr>
        <p:spPr/>
        <p:txBody>
          <a:bodyPr/>
          <a:lstStyle/>
          <a:p>
            <a:pPr eaLnBrk="1" hangingPunct="1">
              <a:defRPr/>
            </a:pPr>
            <a:r>
              <a:rPr lang="en-US" altLang="en-US" sz="2800" b="1" dirty="0">
                <a:solidFill>
                  <a:srgbClr val="FFFF00"/>
                </a:solidFill>
              </a:rPr>
              <a:t>Expansion of the universe</a:t>
            </a:r>
          </a:p>
          <a:p>
            <a:pPr eaLnBrk="1" hangingPunct="1">
              <a:defRPr/>
            </a:pPr>
            <a:endParaRPr lang="en-US" altLang="en-US" sz="2800" b="1" dirty="0">
              <a:solidFill>
                <a:srgbClr val="FFFF00"/>
              </a:solidFill>
            </a:endParaRPr>
          </a:p>
          <a:p>
            <a:pPr eaLnBrk="1" hangingPunct="1">
              <a:defRPr/>
            </a:pPr>
            <a:r>
              <a:rPr lang="en-US" altLang="en-US" sz="2800" b="1" dirty="0">
                <a:solidFill>
                  <a:srgbClr val="FFFF00"/>
                </a:solidFill>
              </a:rPr>
              <a:t>Cosmic microwave background</a:t>
            </a:r>
          </a:p>
          <a:p>
            <a:pPr eaLnBrk="1" hangingPunct="1">
              <a:defRPr/>
            </a:pPr>
            <a:endParaRPr lang="en-US" altLang="en-US" sz="2800" b="1" dirty="0">
              <a:solidFill>
                <a:srgbClr val="FFFF00"/>
              </a:solidFill>
            </a:endParaRPr>
          </a:p>
          <a:p>
            <a:pPr eaLnBrk="1" hangingPunct="1">
              <a:defRPr/>
            </a:pPr>
            <a:r>
              <a:rPr lang="en-US" altLang="en-US" sz="2800" b="1" dirty="0">
                <a:solidFill>
                  <a:srgbClr val="FFFF00"/>
                </a:solidFill>
              </a:rPr>
              <a:t>Relative abundances of </a:t>
            </a:r>
            <a:br>
              <a:rPr lang="en-US" altLang="en-US" sz="2800" b="1" dirty="0">
                <a:solidFill>
                  <a:srgbClr val="FFFF00"/>
                </a:solidFill>
              </a:rPr>
            </a:br>
            <a:r>
              <a:rPr lang="en-US" altLang="en-US" sz="2800" b="1" dirty="0">
                <a:solidFill>
                  <a:srgbClr val="FFFF00"/>
                </a:solidFill>
              </a:rPr>
              <a:t>hydrogen, deuterium, </a:t>
            </a:r>
            <a:br>
              <a:rPr lang="en-US" altLang="en-US" sz="2800" b="1" dirty="0">
                <a:solidFill>
                  <a:srgbClr val="FFFF00"/>
                </a:solidFill>
              </a:rPr>
            </a:br>
            <a:r>
              <a:rPr lang="en-US" altLang="en-US" sz="2800" b="1" dirty="0">
                <a:solidFill>
                  <a:srgbClr val="FFFF00"/>
                </a:solidFill>
              </a:rPr>
              <a:t>helium and lithium</a:t>
            </a:r>
          </a:p>
        </p:txBody>
      </p:sp>
      <p:pic>
        <p:nvPicPr>
          <p:cNvPr id="55300" name="Picture 4">
            <a:extLst>
              <a:ext uri="{FF2B5EF4-FFF2-40B4-BE49-F238E27FC236}">
                <a16:creationId xmlns:a16="http://schemas.microsoft.com/office/drawing/2014/main" id="{12CCC343-E239-4DD1-A8DF-DD93E6075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10000"/>
            <a:ext cx="41148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2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7F1D4CF-949A-4029-A3FB-02FA3E00109F}"/>
              </a:ext>
            </a:extLst>
          </p:cNvPr>
          <p:cNvSpPr>
            <a:spLocks noGrp="1" noRot="1" noChangeArrowheads="1"/>
          </p:cNvSpPr>
          <p:nvPr>
            <p:ph type="title"/>
          </p:nvPr>
        </p:nvSpPr>
        <p:spPr/>
        <p:txBody>
          <a:bodyPr/>
          <a:lstStyle/>
          <a:p>
            <a:pPr eaLnBrk="1" hangingPunct="1">
              <a:defRPr/>
            </a:pPr>
            <a:r>
              <a:rPr lang="en-US" altLang="en-US">
                <a:solidFill>
                  <a:srgbClr val="FFFF00"/>
                </a:solidFill>
              </a:rPr>
              <a:t>Obtaining the Age of the Universe</a:t>
            </a:r>
          </a:p>
        </p:txBody>
      </p:sp>
      <p:sp>
        <p:nvSpPr>
          <p:cNvPr id="57347" name="Rectangle 3">
            <a:extLst>
              <a:ext uri="{FF2B5EF4-FFF2-40B4-BE49-F238E27FC236}">
                <a16:creationId xmlns:a16="http://schemas.microsoft.com/office/drawing/2014/main" id="{DF5BF08E-E23A-4A8D-9E1E-A39FD265929A}"/>
              </a:ext>
            </a:extLst>
          </p:cNvPr>
          <p:cNvSpPr>
            <a:spLocks noGrp="1" noChangeArrowheads="1"/>
          </p:cNvSpPr>
          <p:nvPr>
            <p:ph type="body" idx="1"/>
          </p:nvPr>
        </p:nvSpPr>
        <p:spPr/>
        <p:txBody>
          <a:bodyPr/>
          <a:lstStyle/>
          <a:p>
            <a:pPr eaLnBrk="1" hangingPunct="1">
              <a:lnSpc>
                <a:spcPct val="80000"/>
              </a:lnSpc>
              <a:defRPr/>
            </a:pPr>
            <a:r>
              <a:rPr lang="en-US" altLang="en-US" sz="2400" b="1" dirty="0">
                <a:solidFill>
                  <a:srgbClr val="FFFF00"/>
                </a:solidFill>
              </a:rPr>
              <a:t>Extrapolate the current expansion rate </a:t>
            </a:r>
            <a:br>
              <a:rPr lang="en-US" altLang="en-US" sz="2400" b="1" dirty="0">
                <a:solidFill>
                  <a:srgbClr val="FFFF00"/>
                </a:solidFill>
              </a:rPr>
            </a:br>
            <a:r>
              <a:rPr lang="en-US" altLang="en-US" sz="2400" b="1" dirty="0">
                <a:solidFill>
                  <a:srgbClr val="FFFF00"/>
                </a:solidFill>
              </a:rPr>
              <a:t>(Hubble constant) back to the Big Bang</a:t>
            </a:r>
          </a:p>
          <a:p>
            <a:pPr lvl="1" eaLnBrk="1" hangingPunct="1">
              <a:lnSpc>
                <a:spcPct val="120000"/>
              </a:lnSpc>
              <a:defRPr/>
            </a:pPr>
            <a:r>
              <a:rPr lang="en-US" altLang="en-US" sz="2400" b="1" dirty="0">
                <a:solidFill>
                  <a:srgbClr val="FFFF00"/>
                </a:solidFill>
              </a:rPr>
              <a:t>13.5 billion years</a:t>
            </a:r>
          </a:p>
          <a:p>
            <a:pPr eaLnBrk="1" hangingPunct="1">
              <a:lnSpc>
                <a:spcPct val="80000"/>
              </a:lnSpc>
              <a:defRPr/>
            </a:pPr>
            <a:endParaRPr lang="en-US" altLang="en-US" sz="2400" b="1" dirty="0">
              <a:solidFill>
                <a:srgbClr val="FFFF00"/>
              </a:solidFill>
            </a:endParaRPr>
          </a:p>
          <a:p>
            <a:pPr eaLnBrk="1" hangingPunct="1">
              <a:lnSpc>
                <a:spcPct val="80000"/>
              </a:lnSpc>
              <a:defRPr/>
            </a:pPr>
            <a:r>
              <a:rPr lang="en-US" altLang="en-US" sz="2400" b="1" dirty="0">
                <a:solidFill>
                  <a:srgbClr val="FFFF00"/>
                </a:solidFill>
              </a:rPr>
              <a:t>Look for the oldest stars </a:t>
            </a:r>
            <a:br>
              <a:rPr lang="en-US" altLang="en-US" sz="2400" b="1" dirty="0">
                <a:solidFill>
                  <a:srgbClr val="FFFF00"/>
                </a:solidFill>
              </a:rPr>
            </a:br>
            <a:r>
              <a:rPr lang="en-US" altLang="en-US" sz="2400" b="1" dirty="0">
                <a:solidFill>
                  <a:srgbClr val="FFFF00"/>
                </a:solidFill>
              </a:rPr>
              <a:t>(in globular clusters)</a:t>
            </a:r>
          </a:p>
          <a:p>
            <a:pPr lvl="1" eaLnBrk="1" hangingPunct="1">
              <a:lnSpc>
                <a:spcPct val="120000"/>
              </a:lnSpc>
              <a:defRPr/>
            </a:pPr>
            <a:r>
              <a:rPr lang="en-US" altLang="en-US" sz="2400" b="1" dirty="0">
                <a:solidFill>
                  <a:srgbClr val="FFFF00"/>
                </a:solidFill>
              </a:rPr>
              <a:t>13.0 billion years old</a:t>
            </a:r>
          </a:p>
          <a:p>
            <a:pPr lvl="1" eaLnBrk="1" hangingPunct="1">
              <a:lnSpc>
                <a:spcPct val="120000"/>
              </a:lnSpc>
              <a:defRPr/>
            </a:pPr>
            <a:endParaRPr lang="en-US" altLang="en-US" sz="2400" b="1" dirty="0">
              <a:solidFill>
                <a:srgbClr val="FFFF00"/>
              </a:solidFill>
            </a:endParaRPr>
          </a:p>
          <a:p>
            <a:pPr eaLnBrk="1" hangingPunct="1">
              <a:lnSpc>
                <a:spcPct val="80000"/>
              </a:lnSpc>
              <a:defRPr/>
            </a:pPr>
            <a:r>
              <a:rPr lang="en-US" altLang="en-US" sz="2400" b="1" dirty="0">
                <a:solidFill>
                  <a:srgbClr val="FFFF00"/>
                </a:solidFill>
              </a:rPr>
              <a:t>Best current estimate is </a:t>
            </a:r>
            <a:br>
              <a:rPr lang="en-US" altLang="en-US" sz="2400" b="1" dirty="0">
                <a:solidFill>
                  <a:srgbClr val="FFFF00"/>
                </a:solidFill>
              </a:rPr>
            </a:br>
            <a:r>
              <a:rPr lang="en-US" altLang="en-US" sz="2400" b="1" dirty="0">
                <a:solidFill>
                  <a:srgbClr val="FFFF00"/>
                </a:solidFill>
              </a:rPr>
              <a:t>13.4 ± 1.6 billion years</a:t>
            </a:r>
          </a:p>
        </p:txBody>
      </p:sp>
      <p:pic>
        <p:nvPicPr>
          <p:cNvPr id="57348" name="Picture 4">
            <a:extLst>
              <a:ext uri="{FF2B5EF4-FFF2-40B4-BE49-F238E27FC236}">
                <a16:creationId xmlns:a16="http://schemas.microsoft.com/office/drawing/2014/main" id="{59674BAE-B35B-49CD-ADFB-1A461014E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05200"/>
            <a:ext cx="28956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a:extLst>
              <a:ext uri="{FF2B5EF4-FFF2-40B4-BE49-F238E27FC236}">
                <a16:creationId xmlns:a16="http://schemas.microsoft.com/office/drawing/2014/main" id="{E0E236B7-BD89-4F59-95C2-9984D7BF201B}"/>
              </a:ext>
            </a:extLst>
          </p:cNvPr>
          <p:cNvSpPr txBox="1">
            <a:spLocks noChangeArrowheads="1"/>
          </p:cNvSpPr>
          <p:nvPr/>
        </p:nvSpPr>
        <p:spPr bwMode="auto">
          <a:xfrm>
            <a:off x="6324600" y="6324600"/>
            <a:ext cx="1295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800">
                <a:latin typeface="Verdana" panose="020B0604030504040204" pitchFamily="34" charset="0"/>
              </a:rPr>
              <a:t>M10 Globular Cluster</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73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734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573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73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7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P spid="57349"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F30601C-F410-44B0-9F28-E49CE7FC1CE1}"/>
              </a:ext>
            </a:extLst>
          </p:cNvPr>
          <p:cNvSpPr>
            <a:spLocks noGrp="1" noRot="1" noChangeArrowheads="1"/>
          </p:cNvSpPr>
          <p:nvPr>
            <p:ph type="title"/>
          </p:nvPr>
        </p:nvSpPr>
        <p:spPr>
          <a:xfrm>
            <a:off x="6400800" y="274638"/>
            <a:ext cx="2286000" cy="3154362"/>
          </a:xfrm>
        </p:spPr>
        <p:txBody>
          <a:bodyPr/>
          <a:lstStyle/>
          <a:p>
            <a:pPr eaLnBrk="1" hangingPunct="1">
              <a:defRPr/>
            </a:pPr>
            <a:r>
              <a:rPr lang="en-US" altLang="en-US" sz="3200">
                <a:solidFill>
                  <a:srgbClr val="FFFF00"/>
                </a:solidFill>
              </a:rPr>
              <a:t>How Old is the Earth?</a:t>
            </a:r>
          </a:p>
        </p:txBody>
      </p:sp>
      <p:sp>
        <p:nvSpPr>
          <p:cNvPr id="71683" name="Rectangle 3">
            <a:extLst>
              <a:ext uri="{FF2B5EF4-FFF2-40B4-BE49-F238E27FC236}">
                <a16:creationId xmlns:a16="http://schemas.microsoft.com/office/drawing/2014/main" id="{DBEA9DFD-E3B6-4619-8AB1-3AB7079CFB91}"/>
              </a:ext>
            </a:extLst>
          </p:cNvPr>
          <p:cNvSpPr>
            <a:spLocks noGrp="1" noChangeArrowheads="1"/>
          </p:cNvSpPr>
          <p:nvPr>
            <p:ph type="body" idx="1"/>
          </p:nvPr>
        </p:nvSpPr>
        <p:spPr>
          <a:xfrm>
            <a:off x="152400" y="4953000"/>
            <a:ext cx="7696200" cy="1676400"/>
          </a:xfrm>
        </p:spPr>
        <p:txBody>
          <a:bodyPr/>
          <a:lstStyle/>
          <a:p>
            <a:pPr eaLnBrk="1" hangingPunct="1">
              <a:defRPr/>
            </a:pPr>
            <a:r>
              <a:rPr lang="en-US" altLang="en-US" sz="2400" b="1" dirty="0">
                <a:solidFill>
                  <a:srgbClr val="FFFF00"/>
                </a:solidFill>
              </a:rPr>
              <a:t>James Hutton, 1787   Uniformitarianism   “No vestige of a beginning, no concept of an end.”</a:t>
            </a:r>
          </a:p>
        </p:txBody>
      </p:sp>
      <p:pic>
        <p:nvPicPr>
          <p:cNvPr id="98308" name="Picture 4">
            <a:extLst>
              <a:ext uri="{FF2B5EF4-FFF2-40B4-BE49-F238E27FC236}">
                <a16:creationId xmlns:a16="http://schemas.microsoft.com/office/drawing/2014/main" id="{16117835-48F9-42B9-8DE3-3544FB68E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5">
            <a:extLst>
              <a:ext uri="{FF2B5EF4-FFF2-40B4-BE49-F238E27FC236}">
                <a16:creationId xmlns:a16="http://schemas.microsoft.com/office/drawing/2014/main" id="{0CE38DCE-6132-4238-8DA0-1B24B5196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6513"/>
            <a:ext cx="70104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4132859-98C2-4705-B96C-FF1BEE143C6B}"/>
              </a:ext>
            </a:extLst>
          </p:cNvPr>
          <p:cNvSpPr>
            <a:spLocks noGrp="1" noRot="1" noChangeArrowheads="1"/>
          </p:cNvSpPr>
          <p:nvPr>
            <p:ph type="title"/>
          </p:nvPr>
        </p:nvSpPr>
        <p:spPr/>
        <p:txBody>
          <a:bodyPr/>
          <a:lstStyle/>
          <a:p>
            <a:pPr eaLnBrk="1" hangingPunct="1">
              <a:defRPr/>
            </a:pPr>
            <a:r>
              <a:rPr lang="en-US" altLang="en-US" sz="3200" dirty="0">
                <a:solidFill>
                  <a:srgbClr val="FFFF00"/>
                </a:solidFill>
              </a:rPr>
              <a:t>WILLIAM SMITH:  Index Fossils</a:t>
            </a:r>
          </a:p>
        </p:txBody>
      </p:sp>
      <p:sp>
        <p:nvSpPr>
          <p:cNvPr id="67587" name="Rectangle 3">
            <a:extLst>
              <a:ext uri="{FF2B5EF4-FFF2-40B4-BE49-F238E27FC236}">
                <a16:creationId xmlns:a16="http://schemas.microsoft.com/office/drawing/2014/main" id="{9A2D0D45-D20D-432B-A8A3-0DDB6FEEAFB7}"/>
              </a:ext>
            </a:extLst>
          </p:cNvPr>
          <p:cNvSpPr>
            <a:spLocks noGrp="1" noChangeArrowheads="1"/>
          </p:cNvSpPr>
          <p:nvPr>
            <p:ph type="body" idx="1"/>
          </p:nvPr>
        </p:nvSpPr>
        <p:spPr>
          <a:xfrm>
            <a:off x="685800" y="1674813"/>
            <a:ext cx="7772400" cy="4421187"/>
          </a:xfrm>
        </p:spPr>
        <p:txBody>
          <a:bodyPr/>
          <a:lstStyle/>
          <a:p>
            <a:pPr algn="ctr" eaLnBrk="1" hangingPunct="1">
              <a:buFont typeface="Wingdings" panose="05000000000000000000" pitchFamily="2" charset="2"/>
              <a:buNone/>
              <a:defRPr/>
            </a:pPr>
            <a:r>
              <a:rPr lang="en-US" altLang="en-US" b="1" dirty="0">
                <a:solidFill>
                  <a:srgbClr val="FFFF00"/>
                </a:solidFill>
              </a:rPr>
              <a:t>“Each stratum contains fossils peculiar to itself”</a:t>
            </a:r>
          </a:p>
          <a:p>
            <a:pPr eaLnBrk="1" hangingPunct="1">
              <a:buFont typeface="Wingdings" panose="05000000000000000000" pitchFamily="2" charset="2"/>
              <a:buNone/>
              <a:defRPr/>
            </a:pPr>
            <a:r>
              <a:rPr lang="en-US" altLang="en-US" b="1" dirty="0">
                <a:solidFill>
                  <a:srgbClr val="FFFF00"/>
                </a:solidFill>
              </a:rPr>
              <a:t>Cenozoic   (new life)    65 </a:t>
            </a:r>
            <a:r>
              <a:rPr lang="en-US" altLang="en-US" b="1" dirty="0" err="1">
                <a:solidFill>
                  <a:srgbClr val="FFFF00"/>
                </a:solidFill>
              </a:rPr>
              <a:t>mya</a:t>
            </a:r>
            <a:r>
              <a:rPr lang="en-US" altLang="en-US" b="1" dirty="0">
                <a:solidFill>
                  <a:srgbClr val="FFFF00"/>
                </a:solidFill>
              </a:rPr>
              <a:t> to present</a:t>
            </a:r>
          </a:p>
          <a:p>
            <a:pPr eaLnBrk="1" hangingPunct="1">
              <a:buFont typeface="Wingdings" panose="05000000000000000000" pitchFamily="2" charset="2"/>
              <a:buNone/>
              <a:defRPr/>
            </a:pPr>
            <a:endParaRPr lang="en-US" altLang="en-US" b="1" dirty="0">
              <a:solidFill>
                <a:srgbClr val="FFFF00"/>
              </a:solidFill>
            </a:endParaRPr>
          </a:p>
          <a:p>
            <a:pPr eaLnBrk="1" hangingPunct="1">
              <a:buFont typeface="Wingdings" panose="05000000000000000000" pitchFamily="2" charset="2"/>
              <a:buNone/>
              <a:defRPr/>
            </a:pPr>
            <a:r>
              <a:rPr lang="en-US" altLang="en-US" b="1" dirty="0">
                <a:solidFill>
                  <a:srgbClr val="FFFF00"/>
                </a:solidFill>
              </a:rPr>
              <a:t>Mesozoic  (middle life)  250 </a:t>
            </a:r>
            <a:r>
              <a:rPr lang="en-US" altLang="en-US" b="1" dirty="0" err="1">
                <a:solidFill>
                  <a:srgbClr val="FFFF00"/>
                </a:solidFill>
              </a:rPr>
              <a:t>mya</a:t>
            </a:r>
            <a:r>
              <a:rPr lang="en-US" altLang="en-US" b="1" dirty="0">
                <a:solidFill>
                  <a:srgbClr val="FFFF00"/>
                </a:solidFill>
              </a:rPr>
              <a:t> to 65 </a:t>
            </a:r>
            <a:r>
              <a:rPr lang="en-US" altLang="en-US" b="1" dirty="0" err="1">
                <a:solidFill>
                  <a:srgbClr val="FFFF00"/>
                </a:solidFill>
              </a:rPr>
              <a:t>mya</a:t>
            </a:r>
            <a:endParaRPr lang="en-US" altLang="en-US" b="1" dirty="0">
              <a:solidFill>
                <a:srgbClr val="FFFF00"/>
              </a:solidFill>
            </a:endParaRPr>
          </a:p>
          <a:p>
            <a:pPr eaLnBrk="1" hangingPunct="1">
              <a:buFont typeface="Wingdings" panose="05000000000000000000" pitchFamily="2" charset="2"/>
              <a:buNone/>
              <a:defRPr/>
            </a:pPr>
            <a:endParaRPr lang="en-US" altLang="en-US" b="1" dirty="0">
              <a:solidFill>
                <a:srgbClr val="FFFF00"/>
              </a:solidFill>
            </a:endParaRPr>
          </a:p>
          <a:p>
            <a:pPr eaLnBrk="1" hangingPunct="1">
              <a:buFont typeface="Wingdings" panose="05000000000000000000" pitchFamily="2" charset="2"/>
              <a:buNone/>
              <a:defRPr/>
            </a:pPr>
            <a:r>
              <a:rPr lang="en-US" altLang="en-US" b="1" dirty="0">
                <a:solidFill>
                  <a:srgbClr val="FFFF00"/>
                </a:solidFill>
              </a:rPr>
              <a:t>Paleozoic  (old life)   530 </a:t>
            </a:r>
            <a:r>
              <a:rPr lang="en-US" altLang="en-US" b="1" dirty="0" err="1">
                <a:solidFill>
                  <a:srgbClr val="FFFF00"/>
                </a:solidFill>
              </a:rPr>
              <a:t>mya</a:t>
            </a:r>
            <a:r>
              <a:rPr lang="en-US" altLang="en-US" b="1" dirty="0">
                <a:solidFill>
                  <a:srgbClr val="FFFF00"/>
                </a:solidFill>
              </a:rPr>
              <a:t> to 250 </a:t>
            </a:r>
            <a:r>
              <a:rPr lang="en-US" altLang="en-US" b="1" dirty="0" err="1">
                <a:solidFill>
                  <a:srgbClr val="FFFF00"/>
                </a:solidFill>
              </a:rPr>
              <a:t>mya</a:t>
            </a:r>
            <a:endParaRPr lang="en-US" altLang="en-US" b="1" dirty="0">
              <a:solidFill>
                <a:srgbClr val="FFFF00"/>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9C6CE787-73D7-465F-BC3B-ECD05FF16F23}"/>
              </a:ext>
            </a:extLst>
          </p:cNvPr>
          <p:cNvSpPr>
            <a:spLocks noGrp="1" noRot="1" noChangeArrowheads="1"/>
          </p:cNvSpPr>
          <p:nvPr>
            <p:ph type="title"/>
          </p:nvPr>
        </p:nvSpPr>
        <p:spPr/>
        <p:txBody>
          <a:bodyPr/>
          <a:lstStyle/>
          <a:p>
            <a:pPr eaLnBrk="1" hangingPunct="1">
              <a:defRPr/>
            </a:pPr>
            <a:r>
              <a:rPr lang="en-US" altLang="en-US"/>
              <a:t>Science</a:t>
            </a:r>
          </a:p>
        </p:txBody>
      </p:sp>
      <p:sp>
        <p:nvSpPr>
          <p:cNvPr id="203779" name="Rectangle 3">
            <a:extLst>
              <a:ext uri="{FF2B5EF4-FFF2-40B4-BE49-F238E27FC236}">
                <a16:creationId xmlns:a16="http://schemas.microsoft.com/office/drawing/2014/main" id="{862A429E-8A48-495E-A4FC-90C4E5A2A14B}"/>
              </a:ext>
            </a:extLst>
          </p:cNvPr>
          <p:cNvSpPr>
            <a:spLocks noGrp="1" noChangeArrowheads="1"/>
          </p:cNvSpPr>
          <p:nvPr>
            <p:ph type="body" idx="1"/>
          </p:nvPr>
        </p:nvSpPr>
        <p:spPr>
          <a:xfrm>
            <a:off x="304800" y="2971800"/>
            <a:ext cx="8229600" cy="4114800"/>
          </a:xfrm>
        </p:spPr>
        <p:txBody>
          <a:bodyPr/>
          <a:lstStyle/>
          <a:p>
            <a:pPr algn="ctr" eaLnBrk="1" hangingPunct="1">
              <a:buFont typeface="Wingdings" panose="05000000000000000000" pitchFamily="2" charset="2"/>
              <a:buNone/>
              <a:defRPr/>
            </a:pPr>
            <a:r>
              <a:rPr lang="en-US" altLang="en-US" sz="3600" b="1" dirty="0">
                <a:solidFill>
                  <a:srgbClr val="FFFF00"/>
                </a:solidFill>
              </a:rPr>
              <a:t>The use of experiment to test theories about the laws of nature.</a:t>
            </a:r>
            <a:r>
              <a:rPr lang="en-US" altLang="en-US" sz="3600" b="1"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a:extLst>
              <a:ext uri="{FF2B5EF4-FFF2-40B4-BE49-F238E27FC236}">
                <a16:creationId xmlns:a16="http://schemas.microsoft.com/office/drawing/2014/main" id="{2A2B059E-EC6E-46D6-ADD2-C1393485E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1233488"/>
            <a:ext cx="3971925"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5">
            <a:extLst>
              <a:ext uri="{FF2B5EF4-FFF2-40B4-BE49-F238E27FC236}">
                <a16:creationId xmlns:a16="http://schemas.microsoft.com/office/drawing/2014/main" id="{25ADD30D-9C49-4428-9673-B8292DE6D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905000"/>
            <a:ext cx="2460625"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Text Box 7">
            <a:extLst>
              <a:ext uri="{FF2B5EF4-FFF2-40B4-BE49-F238E27FC236}">
                <a16:creationId xmlns:a16="http://schemas.microsoft.com/office/drawing/2014/main" id="{92AFB34A-2085-45F0-A687-461D0CA309EE}"/>
              </a:ext>
            </a:extLst>
          </p:cNvPr>
          <p:cNvSpPr txBox="1">
            <a:spLocks noChangeArrowheads="1"/>
          </p:cNvSpPr>
          <p:nvPr/>
        </p:nvSpPr>
        <p:spPr bwMode="auto">
          <a:xfrm>
            <a:off x="5105400" y="7620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FFFF00"/>
                </a:solidFill>
                <a:latin typeface="Tahoma" panose="020B0604030504040204" pitchFamily="34" charset="0"/>
              </a:rPr>
              <a:t>William Smith 1769-1839</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5">
            <a:extLst>
              <a:ext uri="{FF2B5EF4-FFF2-40B4-BE49-F238E27FC236}">
                <a16:creationId xmlns:a16="http://schemas.microsoft.com/office/drawing/2014/main" id="{4AC1895F-9A45-44DB-A5F0-D980F4532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61912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 Box 6">
            <a:extLst>
              <a:ext uri="{FF2B5EF4-FFF2-40B4-BE49-F238E27FC236}">
                <a16:creationId xmlns:a16="http://schemas.microsoft.com/office/drawing/2014/main" id="{A4B853FB-8C3E-45BC-BC57-5EE5A68CAC89}"/>
              </a:ext>
            </a:extLst>
          </p:cNvPr>
          <p:cNvSpPr txBox="1">
            <a:spLocks noChangeArrowheads="1"/>
          </p:cNvSpPr>
          <p:nvPr/>
        </p:nvSpPr>
        <p:spPr bwMode="auto">
          <a:xfrm>
            <a:off x="914400" y="45720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FF00"/>
                </a:solidFill>
                <a:latin typeface="Tahoma" panose="020B0604030504040204" pitchFamily="34" charset="0"/>
              </a:rPr>
              <a:t>Index fossils give the relative age of a rock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4">
            <a:extLst>
              <a:ext uri="{FF2B5EF4-FFF2-40B4-BE49-F238E27FC236}">
                <a16:creationId xmlns:a16="http://schemas.microsoft.com/office/drawing/2014/main" id="{13136D96-9020-4865-915A-70061A037046}"/>
              </a:ext>
            </a:extLst>
          </p:cNvPr>
          <p:cNvSpPr txBox="1">
            <a:spLocks noChangeArrowheads="1"/>
          </p:cNvSpPr>
          <p:nvPr/>
        </p:nvSpPr>
        <p:spPr bwMode="auto">
          <a:xfrm>
            <a:off x="1600200" y="4572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FFFF00"/>
                </a:solidFill>
                <a:latin typeface="Tahoma" panose="020B0604030504040204" pitchFamily="34" charset="0"/>
              </a:rPr>
              <a:t>Radiometric Dating Techniques</a:t>
            </a:r>
          </a:p>
        </p:txBody>
      </p:sp>
      <p:graphicFrame>
        <p:nvGraphicFramePr>
          <p:cNvPr id="236572" name="Group 28">
            <a:extLst>
              <a:ext uri="{FF2B5EF4-FFF2-40B4-BE49-F238E27FC236}">
                <a16:creationId xmlns:a16="http://schemas.microsoft.com/office/drawing/2014/main" id="{C5A1A03C-1272-4CB6-8262-45508204F83D}"/>
              </a:ext>
            </a:extLst>
          </p:cNvPr>
          <p:cNvGraphicFramePr>
            <a:graphicFrameLocks noGrp="1"/>
          </p:cNvGraphicFramePr>
          <p:nvPr/>
        </p:nvGraphicFramePr>
        <p:xfrm>
          <a:off x="1524000" y="1219200"/>
          <a:ext cx="6096000" cy="3779837"/>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823029">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mother/daughter isotope pair</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half-life</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86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U238 </a:t>
                      </a: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
                          <a:cs typeface="Arial" panose="020B0604020202020204" pitchFamily="34" charset="0"/>
                        </a:rPr>
                        <a:t>→ Pb206</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4.5 billion years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04">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U235 </a:t>
                      </a: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
                          <a:cs typeface="Arial" panose="020B0604020202020204" pitchFamily="34" charset="0"/>
                        </a:rPr>
                        <a:t>→ Pb207</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704 million years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86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K40  </a:t>
                      </a: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
                          <a:cs typeface="Arial" panose="020B0604020202020204" pitchFamily="34" charset="0"/>
                        </a:rPr>
                        <a:t>→  Ar40</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1.25 billion years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286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0" i="0" u="none" strike="noStrike" cap="none" normalizeH="0" baseline="0" dirty="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Th232 </a:t>
                      </a:r>
                      <a:r>
                        <a:rPr kumimoji="0" lang="en-US" altLang="en-US" sz="2800" b="0" i="0" u="none" strike="noStrike" cap="none" normalizeH="0" baseline="0" dirty="0">
                          <a:ln>
                            <a:noFill/>
                          </a:ln>
                          <a:solidFill>
                            <a:schemeClr val="tx1"/>
                          </a:solidFill>
                          <a:effectLst>
                            <a:outerShdw blurRad="38100" dist="38100" dir="2700000" algn="tl">
                              <a:srgbClr val="000000"/>
                            </a:outerShdw>
                          </a:effectLst>
                          <a:latin typeface=""/>
                          <a:cs typeface="Arial" panose="020B0604020202020204" pitchFamily="34" charset="0"/>
                        </a:rPr>
                        <a:t>→ Pb208</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0" i="0" u="none" strike="noStrike" cap="none" normalizeH="0" baseline="0" dirty="0">
                          <a:ln>
                            <a:noFill/>
                          </a:ln>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rPr>
                        <a:t>14.8 billion years</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8567" name="TextBox 1">
            <a:extLst>
              <a:ext uri="{FF2B5EF4-FFF2-40B4-BE49-F238E27FC236}">
                <a16:creationId xmlns:a16="http://schemas.microsoft.com/office/drawing/2014/main" id="{49F2A9CF-6B00-4C33-B246-8C1BA6A7F719}"/>
              </a:ext>
            </a:extLst>
          </p:cNvPr>
          <p:cNvSpPr txBox="1">
            <a:spLocks noChangeArrowheads="1"/>
          </p:cNvSpPr>
          <p:nvPr/>
        </p:nvSpPr>
        <p:spPr bwMode="auto">
          <a:xfrm>
            <a:off x="685800" y="52578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t>U/Pb: age of moon and asteroids: 4.55 billion yrs</a:t>
            </a:r>
          </a:p>
          <a:p>
            <a:r>
              <a:rPr lang="en-US" altLang="en-US" sz="2800" b="1"/>
              <a:t>Earth/moon distance:  3-5 billion yrs   etc.</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BEAFC5FE-4DF4-46E6-89A2-15FF3892220F}"/>
              </a:ext>
            </a:extLst>
          </p:cNvPr>
          <p:cNvSpPr>
            <a:spLocks noGrp="1" noRot="1" noChangeArrowheads="1"/>
          </p:cNvSpPr>
          <p:nvPr>
            <p:ph type="title"/>
          </p:nvPr>
        </p:nvSpPr>
        <p:spPr>
          <a:xfrm>
            <a:off x="457200" y="274638"/>
            <a:ext cx="8229600" cy="792162"/>
          </a:xfrm>
        </p:spPr>
        <p:txBody>
          <a:bodyPr/>
          <a:lstStyle/>
          <a:p>
            <a:pPr eaLnBrk="1" hangingPunct="1">
              <a:defRPr/>
            </a:pPr>
            <a:r>
              <a:rPr lang="en-US" altLang="en-US" sz="3900"/>
              <a:t>Genesis Chapter One: Creation</a:t>
            </a:r>
          </a:p>
        </p:txBody>
      </p:sp>
      <p:sp>
        <p:nvSpPr>
          <p:cNvPr id="238595" name="Rectangle 3">
            <a:extLst>
              <a:ext uri="{FF2B5EF4-FFF2-40B4-BE49-F238E27FC236}">
                <a16:creationId xmlns:a16="http://schemas.microsoft.com/office/drawing/2014/main" id="{E1D4D20A-F6CD-48B7-8B7A-3EDE904598C9}"/>
              </a:ext>
            </a:extLst>
          </p:cNvPr>
          <p:cNvSpPr>
            <a:spLocks noGrp="1" noChangeArrowheads="1"/>
          </p:cNvSpPr>
          <p:nvPr>
            <p:ph type="body" idx="1"/>
          </p:nvPr>
        </p:nvSpPr>
        <p:spPr>
          <a:xfrm>
            <a:off x="457200" y="1219200"/>
            <a:ext cx="8229600" cy="5334000"/>
          </a:xfrm>
        </p:spPr>
        <p:txBody>
          <a:bodyPr/>
          <a:lstStyle/>
          <a:p>
            <a:pPr eaLnBrk="1" hangingPunct="1">
              <a:defRPr/>
            </a:pPr>
            <a:r>
              <a:rPr lang="en-US" altLang="en-US" sz="2400" b="1" dirty="0"/>
              <a:t>Young Earth Theory</a:t>
            </a:r>
          </a:p>
          <a:p>
            <a:pPr lvl="1" eaLnBrk="1" hangingPunct="1">
              <a:defRPr/>
            </a:pPr>
            <a:r>
              <a:rPr lang="en-US" altLang="en-US" sz="2400" b="1" dirty="0"/>
              <a:t>In agreement with science</a:t>
            </a:r>
          </a:p>
          <a:p>
            <a:pPr lvl="1" eaLnBrk="1" hangingPunct="1">
              <a:defRPr/>
            </a:pPr>
            <a:r>
              <a:rPr lang="en-US" altLang="en-US" sz="2400" b="1" dirty="0"/>
              <a:t>With an appearance of age (disagrees with science)</a:t>
            </a:r>
          </a:p>
          <a:p>
            <a:pPr eaLnBrk="1" hangingPunct="1">
              <a:defRPr/>
            </a:pPr>
            <a:r>
              <a:rPr lang="en-US" altLang="en-US" sz="2400" b="1" dirty="0"/>
              <a:t>Day/Age Theory</a:t>
            </a:r>
          </a:p>
          <a:p>
            <a:pPr eaLnBrk="1" hangingPunct="1">
              <a:defRPr/>
            </a:pPr>
            <a:r>
              <a:rPr lang="en-US" altLang="en-US" sz="2400" b="1" dirty="0"/>
              <a:t>Framework Theory</a:t>
            </a:r>
          </a:p>
          <a:p>
            <a:pPr lvl="1" eaLnBrk="1" hangingPunct="1">
              <a:defRPr/>
            </a:pPr>
            <a:r>
              <a:rPr lang="en-US" altLang="en-US" sz="2400" b="1" dirty="0"/>
              <a:t>Literary rather than historical account.  Days 1-3 and 4-6 are parallel triads describing how God created the heavens (1,4), the seas and land(2,5) and life (3,6)</a:t>
            </a:r>
          </a:p>
          <a:p>
            <a:pPr eaLnBrk="1" hangingPunct="1">
              <a:defRPr/>
            </a:pPr>
            <a:r>
              <a:rPr lang="en-US" altLang="en-US" sz="2400" b="1" dirty="0"/>
              <a:t>Gap Theory </a:t>
            </a:r>
          </a:p>
          <a:p>
            <a:pPr lvl="1" eaLnBrk="1" hangingPunct="1">
              <a:defRPr/>
            </a:pPr>
            <a:r>
              <a:rPr lang="en-US" altLang="en-US" sz="2400" b="1" dirty="0"/>
              <a:t>A huge “gap” of time between Genesis 1:1 and 1:2</a:t>
            </a:r>
          </a:p>
          <a:p>
            <a:pPr eaLnBrk="1" hangingPunct="1">
              <a:defRPr/>
            </a:pPr>
            <a:r>
              <a:rPr lang="en-US" altLang="en-US" sz="2400" b="1" dirty="0"/>
              <a:t>It’s all just a myth</a:t>
            </a:r>
          </a:p>
          <a:p>
            <a:pPr eaLnBrk="1" hangingPunct="1">
              <a:buFont typeface="Wingdings" panose="05000000000000000000" pitchFamily="2" charset="2"/>
              <a:buNone/>
              <a:defRPr/>
            </a:pPr>
            <a:r>
              <a:rPr lang="en-US" altLang="en-US" sz="2400" b="1" dirty="0"/>
              <a:t>			</a:t>
            </a:r>
            <a:r>
              <a:rPr lang="en-US" altLang="en-US" sz="2400" b="1" dirty="0">
                <a:solidFill>
                  <a:srgbClr val="FFFF00"/>
                </a:solidFill>
              </a:rPr>
              <a:t>Each view has its problems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6B9979AB-E155-4745-A26C-D55523A47183}"/>
              </a:ext>
            </a:extLst>
          </p:cNvPr>
          <p:cNvSpPr>
            <a:spLocks noGrp="1" noRot="1" noChangeArrowheads="1"/>
          </p:cNvSpPr>
          <p:nvPr>
            <p:ph type="title"/>
          </p:nvPr>
        </p:nvSpPr>
        <p:spPr/>
        <p:txBody>
          <a:bodyPr/>
          <a:lstStyle/>
          <a:p>
            <a:pPr eaLnBrk="1" hangingPunct="1">
              <a:defRPr/>
            </a:pPr>
            <a:r>
              <a:rPr lang="en-US" altLang="en-US" sz="3200"/>
              <a:t>A Quick Summary of Genesis One:</a:t>
            </a:r>
          </a:p>
        </p:txBody>
      </p:sp>
      <p:sp>
        <p:nvSpPr>
          <p:cNvPr id="240643" name="Rectangle 3">
            <a:extLst>
              <a:ext uri="{FF2B5EF4-FFF2-40B4-BE49-F238E27FC236}">
                <a16:creationId xmlns:a16="http://schemas.microsoft.com/office/drawing/2014/main" id="{59596E4D-2315-44F9-B590-551AE70853A8}"/>
              </a:ext>
            </a:extLst>
          </p:cNvPr>
          <p:cNvSpPr>
            <a:spLocks noGrp="1" noChangeArrowheads="1"/>
          </p:cNvSpPr>
          <p:nvPr>
            <p:ph type="body" idx="1"/>
          </p:nvPr>
        </p:nvSpPr>
        <p:spPr>
          <a:xfrm>
            <a:off x="609600" y="1600200"/>
            <a:ext cx="8077200" cy="4525963"/>
          </a:xfrm>
        </p:spPr>
        <p:txBody>
          <a:bodyPr/>
          <a:lstStyle/>
          <a:p>
            <a:pPr marL="609600" indent="-609600" eaLnBrk="1" hangingPunct="1">
              <a:buFont typeface="Wingdings" panose="05000000000000000000" pitchFamily="2" charset="2"/>
              <a:buNone/>
              <a:defRPr/>
            </a:pPr>
            <a:r>
              <a:rPr lang="en-US" altLang="en-US" sz="2800" dirty="0">
                <a:solidFill>
                  <a:srgbClr val="FFFF00"/>
                </a:solidFill>
              </a:rPr>
              <a:t>a. </a:t>
            </a:r>
            <a:r>
              <a:rPr lang="en-US" altLang="en-US" sz="2800" b="1" dirty="0">
                <a:solidFill>
                  <a:srgbClr val="FFFF00"/>
                </a:solidFill>
              </a:rPr>
              <a:t>God pre-existed the universe</a:t>
            </a:r>
          </a:p>
          <a:p>
            <a:pPr marL="609600" indent="-609600" eaLnBrk="1" hangingPunct="1">
              <a:buFont typeface="Wingdings" panose="05000000000000000000" pitchFamily="2" charset="2"/>
              <a:buNone/>
              <a:defRPr/>
            </a:pPr>
            <a:r>
              <a:rPr lang="en-US" altLang="en-US" sz="2800" b="1" dirty="0">
                <a:solidFill>
                  <a:srgbClr val="FFFF00"/>
                </a:solidFill>
              </a:rPr>
              <a:t>b. God created the universe:   “Let there be light”</a:t>
            </a:r>
          </a:p>
          <a:p>
            <a:pPr marL="609600" indent="-609600" eaLnBrk="1" hangingPunct="1">
              <a:buFont typeface="Wingdings" panose="05000000000000000000" pitchFamily="2" charset="2"/>
              <a:buNone/>
              <a:defRPr/>
            </a:pPr>
            <a:r>
              <a:rPr lang="en-US" altLang="en-US" sz="2800" b="1" dirty="0">
                <a:solidFill>
                  <a:srgbClr val="FFFF00"/>
                </a:solidFill>
              </a:rPr>
              <a:t>c. God created the earth</a:t>
            </a:r>
          </a:p>
          <a:p>
            <a:pPr marL="609600" indent="-609600" eaLnBrk="1" hangingPunct="1">
              <a:buFont typeface="Wingdings" panose="05000000000000000000" pitchFamily="2" charset="2"/>
              <a:buNone/>
              <a:defRPr/>
            </a:pPr>
            <a:r>
              <a:rPr lang="en-US" altLang="en-US" sz="2800" b="1" dirty="0">
                <a:solidFill>
                  <a:srgbClr val="FFFF00"/>
                </a:solidFill>
              </a:rPr>
              <a:t>d. God created life</a:t>
            </a:r>
          </a:p>
          <a:p>
            <a:pPr marL="609600" indent="-609600" eaLnBrk="1" hangingPunct="1">
              <a:buFont typeface="Wingdings" panose="05000000000000000000" pitchFamily="2" charset="2"/>
              <a:buNone/>
              <a:defRPr/>
            </a:pPr>
            <a:r>
              <a:rPr lang="en-US" altLang="en-US" sz="2800" b="1" dirty="0">
                <a:solidFill>
                  <a:srgbClr val="FFFF00"/>
                </a:solidFill>
              </a:rPr>
              <a:t>e. Last of all, God created mankind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DA991233-29BE-47B0-A175-4B74EDA0ECB7}"/>
              </a:ext>
            </a:extLst>
          </p:cNvPr>
          <p:cNvSpPr>
            <a:spLocks noGrp="1" noRot="1" noChangeArrowheads="1"/>
          </p:cNvSpPr>
          <p:nvPr>
            <p:ph type="title"/>
          </p:nvPr>
        </p:nvSpPr>
        <p:spPr>
          <a:xfrm>
            <a:off x="457200" y="274638"/>
            <a:ext cx="8229600" cy="1017587"/>
          </a:xfrm>
        </p:spPr>
        <p:txBody>
          <a:bodyPr/>
          <a:lstStyle/>
          <a:p>
            <a:pPr eaLnBrk="1" hangingPunct="1">
              <a:defRPr/>
            </a:pPr>
            <a:r>
              <a:rPr lang="en-US" altLang="en-US" sz="2800"/>
              <a:t>A More Detailed Summary of Genesis One</a:t>
            </a:r>
            <a:br>
              <a:rPr lang="en-US" altLang="en-US" sz="2800"/>
            </a:br>
            <a:r>
              <a:rPr lang="en-US" altLang="en-US" sz="2800"/>
              <a:t>From the Viewpoint of an Observer on the Earth:</a:t>
            </a:r>
          </a:p>
        </p:txBody>
      </p:sp>
      <p:sp>
        <p:nvSpPr>
          <p:cNvPr id="356355" name="Rectangle 3">
            <a:extLst>
              <a:ext uri="{FF2B5EF4-FFF2-40B4-BE49-F238E27FC236}">
                <a16:creationId xmlns:a16="http://schemas.microsoft.com/office/drawing/2014/main" id="{F47DF5CF-8ABA-43F1-A723-1AE3089EABD5}"/>
              </a:ext>
            </a:extLst>
          </p:cNvPr>
          <p:cNvSpPr>
            <a:spLocks noGrp="1" noChangeArrowheads="1"/>
          </p:cNvSpPr>
          <p:nvPr>
            <p:ph type="body" idx="1"/>
          </p:nvPr>
        </p:nvSpPr>
        <p:spPr>
          <a:xfrm>
            <a:off x="228600" y="1981200"/>
            <a:ext cx="8610600" cy="4495800"/>
          </a:xfrm>
        </p:spPr>
        <p:txBody>
          <a:bodyPr/>
          <a:lstStyle/>
          <a:p>
            <a:pPr eaLnBrk="1" hangingPunct="1">
              <a:lnSpc>
                <a:spcPct val="80000"/>
              </a:lnSpc>
              <a:buFont typeface="Wingdings" panose="05000000000000000000" pitchFamily="2" charset="2"/>
              <a:buNone/>
              <a:defRPr/>
            </a:pPr>
            <a:r>
              <a:rPr lang="en-US" altLang="en-US" sz="2400" b="1" dirty="0">
                <a:solidFill>
                  <a:srgbClr val="FFFF00"/>
                </a:solidFill>
              </a:rPr>
              <a:t>a. The earth created and is spinning:  night and day.  Day 1</a:t>
            </a:r>
          </a:p>
          <a:p>
            <a:pPr eaLnBrk="1" hangingPunct="1">
              <a:lnSpc>
                <a:spcPct val="80000"/>
              </a:lnSpc>
              <a:buFont typeface="Wingdings" panose="05000000000000000000" pitchFamily="2" charset="2"/>
              <a:buNone/>
              <a:defRPr/>
            </a:pPr>
            <a:r>
              <a:rPr lang="en-US" altLang="en-US" sz="2400" b="1" dirty="0">
                <a:solidFill>
                  <a:srgbClr val="FFFF00"/>
                </a:solidFill>
              </a:rPr>
              <a:t>b. Water covers earth, Very thick atmosphere forms.  Day 2</a:t>
            </a:r>
          </a:p>
          <a:p>
            <a:pPr eaLnBrk="1" hangingPunct="1">
              <a:lnSpc>
                <a:spcPct val="80000"/>
              </a:lnSpc>
              <a:buFont typeface="Wingdings" panose="05000000000000000000" pitchFamily="2" charset="2"/>
              <a:buNone/>
              <a:defRPr/>
            </a:pPr>
            <a:r>
              <a:rPr lang="en-US" altLang="en-US" sz="2400" b="1" dirty="0">
                <a:solidFill>
                  <a:srgbClr val="FFFF00"/>
                </a:solidFill>
              </a:rPr>
              <a:t>c. The earth cools, land appears out of the water.   Day 3</a:t>
            </a:r>
          </a:p>
          <a:p>
            <a:pPr eaLnBrk="1" hangingPunct="1">
              <a:lnSpc>
                <a:spcPct val="80000"/>
              </a:lnSpc>
              <a:buFont typeface="Wingdings" panose="05000000000000000000" pitchFamily="2" charset="2"/>
              <a:buNone/>
              <a:defRPr/>
            </a:pPr>
            <a:r>
              <a:rPr lang="en-US" altLang="en-US" sz="2400" b="1" dirty="0">
                <a:solidFill>
                  <a:srgbClr val="FFFF00"/>
                </a:solidFill>
              </a:rPr>
              <a:t>d. Life appears on the earth.   Day 3</a:t>
            </a:r>
          </a:p>
          <a:p>
            <a:pPr eaLnBrk="1" hangingPunct="1">
              <a:lnSpc>
                <a:spcPct val="80000"/>
              </a:lnSpc>
              <a:buFont typeface="Wingdings" panose="05000000000000000000" pitchFamily="2" charset="2"/>
              <a:buNone/>
              <a:defRPr/>
            </a:pPr>
            <a:r>
              <a:rPr lang="en-US" altLang="en-US" sz="2400" b="1" dirty="0">
                <a:solidFill>
                  <a:srgbClr val="FFFF00"/>
                </a:solidFill>
              </a:rPr>
              <a:t>e. (Photosynthetic life dramatically changes the chemistry of the atmosphere from reducing to oxidizing.)</a:t>
            </a:r>
          </a:p>
          <a:p>
            <a:pPr eaLnBrk="1" hangingPunct="1">
              <a:lnSpc>
                <a:spcPct val="80000"/>
              </a:lnSpc>
              <a:buFont typeface="Wingdings" panose="05000000000000000000" pitchFamily="2" charset="2"/>
              <a:buNone/>
              <a:defRPr/>
            </a:pPr>
            <a:r>
              <a:rPr lang="en-US" altLang="en-US" sz="2400" b="1" dirty="0">
                <a:solidFill>
                  <a:srgbClr val="FFFF00"/>
                </a:solidFill>
              </a:rPr>
              <a:t>f. Finally, the heavenly objects appeared in the sky   Day 4</a:t>
            </a:r>
          </a:p>
          <a:p>
            <a:pPr eaLnBrk="1" hangingPunct="1">
              <a:lnSpc>
                <a:spcPct val="80000"/>
              </a:lnSpc>
              <a:buFont typeface="Wingdings" panose="05000000000000000000" pitchFamily="2" charset="2"/>
              <a:buNone/>
              <a:defRPr/>
            </a:pPr>
            <a:r>
              <a:rPr lang="en-US" altLang="en-US" sz="2400" b="1" dirty="0">
                <a:solidFill>
                  <a:srgbClr val="FFFF00"/>
                </a:solidFill>
              </a:rPr>
              <a:t>g. More advanced life forms; first in the water, later on the land   Day 5</a:t>
            </a:r>
          </a:p>
          <a:p>
            <a:pPr eaLnBrk="1" hangingPunct="1">
              <a:lnSpc>
                <a:spcPct val="80000"/>
              </a:lnSpc>
              <a:buFont typeface="Wingdings" panose="05000000000000000000" pitchFamily="2" charset="2"/>
              <a:buNone/>
              <a:defRPr/>
            </a:pPr>
            <a:r>
              <a:rPr lang="en-US" altLang="en-US" sz="2400" b="1" dirty="0">
                <a:solidFill>
                  <a:srgbClr val="FFFF00"/>
                </a:solidFill>
              </a:rPr>
              <a:t>h. Even more advanced life forms.  Last of all human beings   Day 6</a:t>
            </a:r>
          </a:p>
          <a:p>
            <a:pPr eaLnBrk="1" hangingPunct="1">
              <a:lnSpc>
                <a:spcPct val="80000"/>
              </a:lnSpc>
              <a:defRPr/>
            </a:pPr>
            <a:endParaRPr lang="en-US" altLang="en-US" sz="2400" dirty="0">
              <a:solidFill>
                <a:srgbClr val="FFFF00"/>
              </a:solidFill>
            </a:endParaRPr>
          </a:p>
          <a:p>
            <a:pPr algn="ctr" eaLnBrk="1" hangingPunct="1">
              <a:lnSpc>
                <a:spcPct val="80000"/>
              </a:lnSpc>
              <a:buFont typeface="Wingdings" panose="05000000000000000000" pitchFamily="2" charset="2"/>
              <a:buNone/>
              <a:defRPr/>
            </a:pPr>
            <a:r>
              <a:rPr lang="en-US" altLang="en-US" sz="2800" dirty="0">
                <a:solidFill>
                  <a:srgbClr val="66FF33"/>
                </a:solidFill>
              </a:rPr>
              <a:t>Where is the scientific error in this?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a:extLst>
              <a:ext uri="{FF2B5EF4-FFF2-40B4-BE49-F238E27FC236}">
                <a16:creationId xmlns:a16="http://schemas.microsoft.com/office/drawing/2014/main" id="{741B41C9-AE89-4E1F-A80A-5EABCCA45EA6}"/>
              </a:ext>
            </a:extLst>
          </p:cNvPr>
          <p:cNvSpPr>
            <a:spLocks noGrp="1" noRot="1" noChangeArrowheads="1"/>
          </p:cNvSpPr>
          <p:nvPr>
            <p:ph type="title"/>
          </p:nvPr>
        </p:nvSpPr>
        <p:spPr>
          <a:xfrm>
            <a:off x="457200" y="274638"/>
            <a:ext cx="8229600" cy="1017587"/>
          </a:xfrm>
        </p:spPr>
        <p:txBody>
          <a:bodyPr/>
          <a:lstStyle/>
          <a:p>
            <a:pPr eaLnBrk="1" hangingPunct="1">
              <a:defRPr/>
            </a:pPr>
            <a:r>
              <a:rPr lang="en-US" altLang="en-US" sz="3200" dirty="0"/>
              <a:t>Is Genesis 1 a Myth?</a:t>
            </a:r>
          </a:p>
        </p:txBody>
      </p:sp>
      <p:sp>
        <p:nvSpPr>
          <p:cNvPr id="357379" name="Rectangle 3">
            <a:extLst>
              <a:ext uri="{FF2B5EF4-FFF2-40B4-BE49-F238E27FC236}">
                <a16:creationId xmlns:a16="http://schemas.microsoft.com/office/drawing/2014/main" id="{DC22283A-B4D3-4DC2-86D1-C6D0E4FB1667}"/>
              </a:ext>
            </a:extLst>
          </p:cNvPr>
          <p:cNvSpPr>
            <a:spLocks noGrp="1" noChangeArrowheads="1"/>
          </p:cNvSpPr>
          <p:nvPr>
            <p:ph type="body" idx="1"/>
          </p:nvPr>
        </p:nvSpPr>
        <p:spPr>
          <a:xfrm>
            <a:off x="228600" y="2514600"/>
            <a:ext cx="8382000" cy="2057400"/>
          </a:xfrm>
        </p:spPr>
        <p:txBody>
          <a:bodyPr/>
          <a:lstStyle/>
          <a:p>
            <a:pPr eaLnBrk="1" hangingPunct="1">
              <a:defRPr/>
            </a:pPr>
            <a:r>
              <a:rPr lang="en-US" altLang="en-US" b="1" dirty="0"/>
              <a:t>Yes!  It is a </a:t>
            </a:r>
            <a:r>
              <a:rPr lang="en-US" altLang="en-US" b="1" dirty="0">
                <a:solidFill>
                  <a:srgbClr val="66FF33"/>
                </a:solidFill>
              </a:rPr>
              <a:t>true myth</a:t>
            </a:r>
            <a:r>
              <a:rPr lang="en-US" altLang="en-US" b="1" dirty="0"/>
              <a:t>.</a:t>
            </a:r>
          </a:p>
          <a:p>
            <a:pPr lvl="1" eaLnBrk="1" hangingPunct="1">
              <a:defRPr/>
            </a:pPr>
            <a:r>
              <a:rPr lang="en-US" altLang="en-US" sz="3200" b="1" dirty="0"/>
              <a:t>A myth is a simplified story, given to explain the gods (or God) to common people.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05E180C1-2B1A-43BA-A8E4-DC0B4682AD8A}"/>
              </a:ext>
            </a:extLst>
          </p:cNvPr>
          <p:cNvSpPr>
            <a:spLocks noGrp="1" noRot="1" noChangeArrowheads="1"/>
          </p:cNvSpPr>
          <p:nvPr>
            <p:ph type="title"/>
          </p:nvPr>
        </p:nvSpPr>
        <p:spPr>
          <a:xfrm>
            <a:off x="457200" y="274638"/>
            <a:ext cx="8229600" cy="825500"/>
          </a:xfrm>
        </p:spPr>
        <p:txBody>
          <a:bodyPr/>
          <a:lstStyle/>
          <a:p>
            <a:pPr eaLnBrk="1" hangingPunct="1">
              <a:defRPr/>
            </a:pPr>
            <a:r>
              <a:rPr lang="en-US" altLang="en-US" sz="3200"/>
              <a:t>Creation Myths</a:t>
            </a:r>
          </a:p>
        </p:txBody>
      </p:sp>
      <p:sp>
        <p:nvSpPr>
          <p:cNvPr id="358403" name="Rectangle 3">
            <a:extLst>
              <a:ext uri="{FF2B5EF4-FFF2-40B4-BE49-F238E27FC236}">
                <a16:creationId xmlns:a16="http://schemas.microsoft.com/office/drawing/2014/main" id="{6098590E-2113-4B48-AE70-CD95723109F3}"/>
              </a:ext>
            </a:extLst>
          </p:cNvPr>
          <p:cNvSpPr>
            <a:spLocks noGrp="1" noChangeArrowheads="1"/>
          </p:cNvSpPr>
          <p:nvPr>
            <p:ph type="body" idx="1"/>
          </p:nvPr>
        </p:nvSpPr>
        <p:spPr>
          <a:xfrm>
            <a:off x="457200" y="1828800"/>
            <a:ext cx="8229600" cy="4648200"/>
          </a:xfrm>
        </p:spPr>
        <p:txBody>
          <a:bodyPr/>
          <a:lstStyle/>
          <a:p>
            <a:pPr eaLnBrk="1" hangingPunct="1">
              <a:defRPr/>
            </a:pPr>
            <a:r>
              <a:rPr lang="en-US" altLang="en-US" sz="2400" b="1" dirty="0"/>
              <a:t>Babylonian Creation Myth</a:t>
            </a:r>
          </a:p>
          <a:p>
            <a:pPr lvl="1" eaLnBrk="1" hangingPunct="1">
              <a:defRPr/>
            </a:pPr>
            <a:r>
              <a:rPr lang="en-US" altLang="en-US" sz="2000" b="1" dirty="0"/>
              <a:t>Primeval swamp.  </a:t>
            </a:r>
            <a:r>
              <a:rPr lang="en-US" altLang="en-US" sz="2000" b="1" dirty="0" err="1"/>
              <a:t>Marduk</a:t>
            </a:r>
            <a:r>
              <a:rPr lang="en-US" altLang="en-US" sz="2000" b="1" dirty="0"/>
              <a:t> kills Tiamat.  Blood + mud = humans</a:t>
            </a:r>
          </a:p>
          <a:p>
            <a:pPr eaLnBrk="1" hangingPunct="1">
              <a:defRPr/>
            </a:pPr>
            <a:r>
              <a:rPr lang="en-US" altLang="en-US" sz="2400" b="1" dirty="0"/>
              <a:t>Egyptian Creation Myth</a:t>
            </a:r>
          </a:p>
          <a:p>
            <a:pPr lvl="1" eaLnBrk="1" hangingPunct="1">
              <a:defRPr/>
            </a:pPr>
            <a:r>
              <a:rPr lang="en-US" altLang="en-US" sz="2000" b="1" dirty="0"/>
              <a:t>Primeval ocean “Nun” from which </a:t>
            </a:r>
            <a:r>
              <a:rPr lang="en-US" altLang="en-US" sz="2000" b="1" dirty="0" err="1"/>
              <a:t>arrises</a:t>
            </a:r>
            <a:r>
              <a:rPr lang="en-US" altLang="en-US" sz="2000" b="1" dirty="0"/>
              <a:t> a Primeval hill.</a:t>
            </a:r>
          </a:p>
          <a:p>
            <a:pPr eaLnBrk="1" hangingPunct="1">
              <a:defRPr/>
            </a:pPr>
            <a:r>
              <a:rPr lang="en-US" altLang="en-US" sz="2400" b="1" dirty="0"/>
              <a:t>Greek Creation Myth</a:t>
            </a:r>
          </a:p>
          <a:p>
            <a:pPr lvl="1" eaLnBrk="1" hangingPunct="1">
              <a:defRPr/>
            </a:pPr>
            <a:r>
              <a:rPr lang="en-US" altLang="en-US" sz="2000" b="1" dirty="0"/>
              <a:t>Prometheus and Epimetheus form clay molds.  Earth supported by Atlas.</a:t>
            </a:r>
          </a:p>
          <a:p>
            <a:pPr eaLnBrk="1" hangingPunct="1">
              <a:defRPr/>
            </a:pPr>
            <a:r>
              <a:rPr lang="en-US" altLang="en-US" sz="2400" b="1" dirty="0"/>
              <a:t>Iroquois Creation Myth</a:t>
            </a:r>
          </a:p>
          <a:p>
            <a:pPr lvl="1" eaLnBrk="1" hangingPunct="1">
              <a:defRPr/>
            </a:pPr>
            <a:r>
              <a:rPr lang="en-US" altLang="en-US" sz="2000" b="1" dirty="0" err="1"/>
              <a:t>Enigorio</a:t>
            </a:r>
            <a:r>
              <a:rPr lang="en-US" altLang="en-US" sz="2000" b="1" dirty="0"/>
              <a:t> and </a:t>
            </a:r>
            <a:r>
              <a:rPr lang="en-US" altLang="en-US" sz="2000" b="1" dirty="0" err="1"/>
              <a:t>Enigohahetgea</a:t>
            </a:r>
            <a:r>
              <a:rPr lang="en-US" altLang="en-US" sz="2000" b="1" dirty="0"/>
              <a:t>: Good and evil brothers battle</a:t>
            </a:r>
            <a:endParaRPr lang="en-US" altLang="en-US" b="1" dirty="0"/>
          </a:p>
          <a:p>
            <a:pPr marL="0" indent="0" eaLnBrk="1" hangingPunct="1">
              <a:buFont typeface="Wingdings" panose="05000000000000000000" pitchFamily="2" charset="2"/>
              <a:buNone/>
              <a:defRPr/>
            </a:pPr>
            <a:endParaRPr lang="en-US" altLang="en-US" sz="1000" b="1" dirty="0"/>
          </a:p>
          <a:p>
            <a:pPr algn="ctr" eaLnBrk="1" hangingPunct="1">
              <a:buFont typeface="Wingdings" panose="05000000000000000000" pitchFamily="2" charset="2"/>
              <a:buNone/>
              <a:defRPr/>
            </a:pPr>
            <a:r>
              <a:rPr lang="en-US" altLang="en-US" sz="2400" b="1" dirty="0">
                <a:solidFill>
                  <a:srgbClr val="66FF33"/>
                </a:solidFill>
              </a:rPr>
              <a:t>Genesis One is an obvious exception to this pattern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5">
            <a:extLst>
              <a:ext uri="{FF2B5EF4-FFF2-40B4-BE49-F238E27FC236}">
                <a16:creationId xmlns:a16="http://schemas.microsoft.com/office/drawing/2014/main" id="{27A9C762-D209-4D91-AED3-403749BEF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87588"/>
            <a:ext cx="61722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ext Box 6">
            <a:extLst>
              <a:ext uri="{FF2B5EF4-FFF2-40B4-BE49-F238E27FC236}">
                <a16:creationId xmlns:a16="http://schemas.microsoft.com/office/drawing/2014/main" id="{37FE24DC-E712-4621-90AE-6AB88F171F9F}"/>
              </a:ext>
            </a:extLst>
          </p:cNvPr>
          <p:cNvSpPr txBox="1">
            <a:spLocks noChangeArrowheads="1"/>
          </p:cNvSpPr>
          <p:nvPr/>
        </p:nvSpPr>
        <p:spPr bwMode="auto">
          <a:xfrm>
            <a:off x="1371600" y="609600"/>
            <a:ext cx="510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a:solidFill>
                  <a:srgbClr val="FFFF00"/>
                </a:solidFill>
                <a:latin typeface="Tahoma" panose="020B0604030504040204" pitchFamily="34" charset="0"/>
              </a:rPr>
              <a:t>Babylonian Creation Myth:  Marduk kills Tiamat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images.encarta.msn.com/xrefmedia/sharemed/targets/images/pho/000a4/000a4930.jpg">
            <a:extLst>
              <a:ext uri="{FF2B5EF4-FFF2-40B4-BE49-F238E27FC236}">
                <a16:creationId xmlns:a16="http://schemas.microsoft.com/office/drawing/2014/main" id="{541B562E-AE8B-456D-98CB-6B3BB93BD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125663"/>
            <a:ext cx="5486400"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extBox 2">
            <a:extLst>
              <a:ext uri="{FF2B5EF4-FFF2-40B4-BE49-F238E27FC236}">
                <a16:creationId xmlns:a16="http://schemas.microsoft.com/office/drawing/2014/main" id="{42BA2263-99EB-45B1-8914-07150F7E80DC}"/>
              </a:ext>
            </a:extLst>
          </p:cNvPr>
          <p:cNvSpPr txBox="1">
            <a:spLocks noChangeArrowheads="1"/>
          </p:cNvSpPr>
          <p:nvPr/>
        </p:nvSpPr>
        <p:spPr bwMode="auto">
          <a:xfrm>
            <a:off x="1828800" y="7620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2400">
                <a:latin typeface="Lucida Sans" panose="020B0602030504020204" pitchFamily="34" charset="0"/>
              </a:rPr>
              <a:t>Egyptian Creation Myth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AF24C75C-8A7A-41FB-AFB3-3E4B925D3EBE}"/>
              </a:ext>
            </a:extLst>
          </p:cNvPr>
          <p:cNvSpPr>
            <a:spLocks noGrp="1" noRot="1" noChangeArrowheads="1"/>
          </p:cNvSpPr>
          <p:nvPr>
            <p:ph type="title"/>
          </p:nvPr>
        </p:nvSpPr>
        <p:spPr>
          <a:xfrm>
            <a:off x="457200" y="274638"/>
            <a:ext cx="8229600" cy="952500"/>
          </a:xfrm>
        </p:spPr>
        <p:txBody>
          <a:bodyPr/>
          <a:lstStyle/>
          <a:p>
            <a:pPr eaLnBrk="1" hangingPunct="1">
              <a:defRPr/>
            </a:pPr>
            <a:r>
              <a:rPr lang="en-US" altLang="en-US"/>
              <a:t>Science </a:t>
            </a:r>
          </a:p>
        </p:txBody>
      </p:sp>
      <p:sp>
        <p:nvSpPr>
          <p:cNvPr id="111619" name="Rectangle 3">
            <a:extLst>
              <a:ext uri="{FF2B5EF4-FFF2-40B4-BE49-F238E27FC236}">
                <a16:creationId xmlns:a16="http://schemas.microsoft.com/office/drawing/2014/main" id="{3088CC28-34E2-4DE7-8189-93B8E59136C3}"/>
              </a:ext>
            </a:extLst>
          </p:cNvPr>
          <p:cNvSpPr>
            <a:spLocks noGrp="1" noChangeArrowheads="1"/>
          </p:cNvSpPr>
          <p:nvPr>
            <p:ph type="body" idx="1"/>
          </p:nvPr>
        </p:nvSpPr>
        <p:spPr>
          <a:xfrm>
            <a:off x="457200" y="1684338"/>
            <a:ext cx="8458200" cy="4441825"/>
          </a:xfrm>
        </p:spPr>
        <p:txBody>
          <a:bodyPr/>
          <a:lstStyle/>
          <a:p>
            <a:pPr marL="0" indent="0" eaLnBrk="1" hangingPunct="1">
              <a:buFont typeface="Wingdings" panose="05000000000000000000" pitchFamily="2" charset="2"/>
              <a:buNone/>
              <a:defRPr/>
            </a:pPr>
            <a:endParaRPr lang="en-US" altLang="en-US" dirty="0"/>
          </a:p>
          <a:p>
            <a:pPr eaLnBrk="1" hangingPunct="1">
              <a:defRPr/>
            </a:pPr>
            <a:r>
              <a:rPr lang="en-US" altLang="en-US" b="1" dirty="0"/>
              <a:t>Scientific knowledge is quantitative</a:t>
            </a:r>
          </a:p>
          <a:p>
            <a:pPr eaLnBrk="1" hangingPunct="1">
              <a:defRPr/>
            </a:pPr>
            <a:r>
              <a:rPr lang="en-US" altLang="en-US" b="1" dirty="0"/>
              <a:t>Scientific knowledge is progressive and tentative</a:t>
            </a:r>
          </a:p>
          <a:p>
            <a:pPr eaLnBrk="1" hangingPunct="1">
              <a:defRPr/>
            </a:pPr>
            <a:r>
              <a:rPr lang="en-US" altLang="en-US" b="1" dirty="0"/>
              <a:t>Scientific knowledge is neither true nor false, but rather </a:t>
            </a:r>
            <a:r>
              <a:rPr lang="en-US" altLang="en-US" b="1" dirty="0">
                <a:solidFill>
                  <a:srgbClr val="FF0000"/>
                </a:solidFill>
              </a:rPr>
              <a:t>consistent</a:t>
            </a:r>
            <a:r>
              <a:rPr lang="en-US" altLang="en-US" b="1" dirty="0"/>
              <a:t> with the observations and consistent with prior knowledge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5">
            <a:extLst>
              <a:ext uri="{FF2B5EF4-FFF2-40B4-BE49-F238E27FC236}">
                <a16:creationId xmlns:a16="http://schemas.microsoft.com/office/drawing/2014/main" id="{8F650170-8542-4034-B680-D679B0CD9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69342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ext Box 6">
            <a:extLst>
              <a:ext uri="{FF2B5EF4-FFF2-40B4-BE49-F238E27FC236}">
                <a16:creationId xmlns:a16="http://schemas.microsoft.com/office/drawing/2014/main" id="{2C4185BE-408F-41DB-8206-E95B79DA5F4C}"/>
              </a:ext>
            </a:extLst>
          </p:cNvPr>
          <p:cNvSpPr txBox="1">
            <a:spLocks noChangeArrowheads="1"/>
          </p:cNvSpPr>
          <p:nvPr/>
        </p:nvSpPr>
        <p:spPr bwMode="auto">
          <a:xfrm>
            <a:off x="1143000" y="762000"/>
            <a:ext cx="6400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a:solidFill>
                  <a:srgbClr val="FFFF00"/>
                </a:solidFill>
                <a:latin typeface="Tahoma" panose="020B0604030504040204" pitchFamily="34" charset="0"/>
              </a:rPr>
              <a:t>Iroquois Creation Myth:</a:t>
            </a:r>
          </a:p>
          <a:p>
            <a:pPr algn="ctr" eaLnBrk="1" hangingPunct="1">
              <a:spcBef>
                <a:spcPct val="50000"/>
              </a:spcBef>
            </a:pPr>
            <a:r>
              <a:rPr lang="en-US" altLang="en-US" sz="2400">
                <a:solidFill>
                  <a:srgbClr val="FFFF00"/>
                </a:solidFill>
                <a:latin typeface="Tahoma" panose="020B0604030504040204" pitchFamily="34" charset="0"/>
              </a:rPr>
              <a:t>Enigorio and Enigohahetgea Battling the Ronnongwetowanca (Stone Giants)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a:extLst>
              <a:ext uri="{FF2B5EF4-FFF2-40B4-BE49-F238E27FC236}">
                <a16:creationId xmlns:a16="http://schemas.microsoft.com/office/drawing/2014/main" id="{A762AB73-D0E4-4471-8A87-E65E44386A6E}"/>
              </a:ext>
            </a:extLst>
          </p:cNvPr>
          <p:cNvSpPr>
            <a:spLocks noGrp="1" noRot="1" noChangeArrowheads="1"/>
          </p:cNvSpPr>
          <p:nvPr>
            <p:ph type="title"/>
          </p:nvPr>
        </p:nvSpPr>
        <p:spPr>
          <a:xfrm>
            <a:off x="228600" y="381000"/>
            <a:ext cx="8915400" cy="1752600"/>
          </a:xfrm>
        </p:spPr>
        <p:txBody>
          <a:bodyPr/>
          <a:lstStyle/>
          <a:p>
            <a:pPr eaLnBrk="1" hangingPunct="1">
              <a:defRPr/>
            </a:pPr>
            <a:r>
              <a:rPr lang="en-US" altLang="en-US" sz="3200"/>
              <a:t>Is the Metaphorical Day a Reasonable Interpretation?</a:t>
            </a:r>
            <a:br>
              <a:rPr lang="en-US" altLang="en-US" sz="3200"/>
            </a:br>
            <a:r>
              <a:rPr lang="en-US" altLang="en-US" sz="3200"/>
              <a:t>Pre-Science Theologians Who Said Yes.</a:t>
            </a:r>
          </a:p>
        </p:txBody>
      </p:sp>
      <p:sp>
        <p:nvSpPr>
          <p:cNvPr id="359427" name="Rectangle 3">
            <a:extLst>
              <a:ext uri="{FF2B5EF4-FFF2-40B4-BE49-F238E27FC236}">
                <a16:creationId xmlns:a16="http://schemas.microsoft.com/office/drawing/2014/main" id="{3175EA2D-3EF7-4A73-9E80-CDF50007738A}"/>
              </a:ext>
            </a:extLst>
          </p:cNvPr>
          <p:cNvSpPr>
            <a:spLocks noGrp="1" noChangeArrowheads="1"/>
          </p:cNvSpPr>
          <p:nvPr>
            <p:ph type="body" idx="1"/>
          </p:nvPr>
        </p:nvSpPr>
        <p:spPr>
          <a:xfrm>
            <a:off x="457200" y="2271713"/>
            <a:ext cx="8229600" cy="3854450"/>
          </a:xfrm>
        </p:spPr>
        <p:txBody>
          <a:bodyPr/>
          <a:lstStyle/>
          <a:p>
            <a:pPr eaLnBrk="1" hangingPunct="1">
              <a:defRPr/>
            </a:pPr>
            <a:r>
              <a:rPr lang="en-US" altLang="en-US" sz="2800" b="1" dirty="0">
                <a:solidFill>
                  <a:srgbClr val="FFFF00"/>
                </a:solidFill>
              </a:rPr>
              <a:t>Philo  1st century</a:t>
            </a:r>
          </a:p>
          <a:p>
            <a:pPr marL="0" indent="0" eaLnBrk="1" hangingPunct="1">
              <a:buFont typeface="Wingdings" panose="05000000000000000000" pitchFamily="2" charset="2"/>
              <a:buNone/>
              <a:defRPr/>
            </a:pPr>
            <a:endParaRPr lang="en-US" altLang="en-US" sz="1100" b="1" dirty="0">
              <a:solidFill>
                <a:srgbClr val="FFFF00"/>
              </a:solidFill>
            </a:endParaRPr>
          </a:p>
          <a:p>
            <a:pPr eaLnBrk="1" hangingPunct="1">
              <a:defRPr/>
            </a:pPr>
            <a:r>
              <a:rPr lang="en-US" altLang="en-US" sz="2800" b="1" dirty="0">
                <a:solidFill>
                  <a:srgbClr val="FFFF00"/>
                </a:solidFill>
              </a:rPr>
              <a:t>Origen early 3rd century</a:t>
            </a:r>
          </a:p>
          <a:p>
            <a:pPr marL="0" indent="0" eaLnBrk="1" hangingPunct="1">
              <a:buFont typeface="Wingdings" panose="05000000000000000000" pitchFamily="2" charset="2"/>
              <a:buNone/>
              <a:defRPr/>
            </a:pPr>
            <a:endParaRPr lang="en-US" altLang="en-US" sz="1100" b="1" dirty="0">
              <a:solidFill>
                <a:srgbClr val="FFFF00"/>
              </a:solidFill>
            </a:endParaRPr>
          </a:p>
          <a:p>
            <a:pPr eaLnBrk="1" hangingPunct="1">
              <a:defRPr/>
            </a:pPr>
            <a:r>
              <a:rPr lang="en-US" altLang="en-US" sz="2800" b="1" dirty="0">
                <a:solidFill>
                  <a:srgbClr val="FFFF00"/>
                </a:solidFill>
              </a:rPr>
              <a:t>Augustine early 5th century</a:t>
            </a:r>
          </a:p>
          <a:p>
            <a:pPr marL="0" indent="0" eaLnBrk="1" hangingPunct="1">
              <a:buFont typeface="Wingdings" panose="05000000000000000000" pitchFamily="2" charset="2"/>
              <a:buNone/>
              <a:defRPr/>
            </a:pPr>
            <a:endParaRPr lang="en-US" altLang="en-US" sz="1200" b="1" dirty="0">
              <a:solidFill>
                <a:srgbClr val="FFFF00"/>
              </a:solidFill>
            </a:endParaRPr>
          </a:p>
          <a:p>
            <a:pPr eaLnBrk="1" hangingPunct="1">
              <a:defRPr/>
            </a:pPr>
            <a:r>
              <a:rPr lang="en-US" altLang="en-US" sz="2800" b="1" dirty="0">
                <a:solidFill>
                  <a:srgbClr val="FFFF00"/>
                </a:solidFill>
              </a:rPr>
              <a:t>Thomas Aquinas 13th century</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a:extLst>
              <a:ext uri="{FF2B5EF4-FFF2-40B4-BE49-F238E27FC236}">
                <a16:creationId xmlns:a16="http://schemas.microsoft.com/office/drawing/2014/main" id="{37F86480-6EC6-43E1-AE57-373A371385AC}"/>
              </a:ext>
            </a:extLst>
          </p:cNvPr>
          <p:cNvSpPr>
            <a:spLocks noGrp="1" noRot="1" noChangeArrowheads="1"/>
          </p:cNvSpPr>
          <p:nvPr>
            <p:ph type="title"/>
          </p:nvPr>
        </p:nvSpPr>
        <p:spPr>
          <a:xfrm>
            <a:off x="457200" y="274638"/>
            <a:ext cx="8229600" cy="762000"/>
          </a:xfrm>
        </p:spPr>
        <p:txBody>
          <a:bodyPr/>
          <a:lstStyle/>
          <a:p>
            <a:pPr eaLnBrk="1" hangingPunct="1">
              <a:defRPr/>
            </a:pPr>
            <a:r>
              <a:rPr lang="en-US" altLang="en-US" sz="2800"/>
              <a:t>Translations of </a:t>
            </a:r>
            <a:r>
              <a:rPr lang="en-US" altLang="en-US" sz="2800" i="1"/>
              <a:t>yom</a:t>
            </a:r>
            <a:r>
              <a:rPr lang="en-US" altLang="en-US" sz="2800"/>
              <a:t> in the Old Testament (NIV)</a:t>
            </a:r>
          </a:p>
        </p:txBody>
      </p:sp>
      <p:sp>
        <p:nvSpPr>
          <p:cNvPr id="360451" name="Rectangle 3">
            <a:extLst>
              <a:ext uri="{FF2B5EF4-FFF2-40B4-BE49-F238E27FC236}">
                <a16:creationId xmlns:a16="http://schemas.microsoft.com/office/drawing/2014/main" id="{1E097185-5234-4726-A6EC-41BEC8A6D851}"/>
              </a:ext>
            </a:extLst>
          </p:cNvPr>
          <p:cNvSpPr>
            <a:spLocks noGrp="1" noChangeArrowheads="1"/>
          </p:cNvSpPr>
          <p:nvPr>
            <p:ph type="body" idx="1"/>
          </p:nvPr>
        </p:nvSpPr>
        <p:spPr>
          <a:xfrm>
            <a:off x="457200" y="1905000"/>
            <a:ext cx="8229600" cy="4191000"/>
          </a:xfrm>
        </p:spPr>
        <p:txBody>
          <a:bodyPr/>
          <a:lstStyle/>
          <a:p>
            <a:pPr eaLnBrk="1" hangingPunct="1">
              <a:lnSpc>
                <a:spcPct val="90000"/>
              </a:lnSpc>
              <a:defRPr/>
            </a:pPr>
            <a:r>
              <a:rPr lang="en-US" altLang="en-US" sz="2300" b="1" dirty="0">
                <a:solidFill>
                  <a:srgbClr val="FFFF00"/>
                </a:solidFill>
              </a:rPr>
              <a:t>1181 times as “day” (but with several different connotations of the word, some not being literal) </a:t>
            </a:r>
          </a:p>
          <a:p>
            <a:pPr lvl="1" eaLnBrk="1" hangingPunct="1">
              <a:lnSpc>
                <a:spcPct val="90000"/>
              </a:lnSpc>
              <a:defRPr/>
            </a:pPr>
            <a:r>
              <a:rPr lang="en-US" altLang="en-US" sz="2200" b="1" dirty="0"/>
              <a:t>Isaiah 4:2  In that day the Branch of the Lord will be beautiful</a:t>
            </a:r>
            <a:r>
              <a:rPr lang="en-US" altLang="en-US" sz="2200" b="1" dirty="0">
                <a:solidFill>
                  <a:srgbClr val="FFFF00"/>
                </a:solidFill>
              </a:rPr>
              <a:t>…</a:t>
            </a:r>
          </a:p>
          <a:p>
            <a:pPr eaLnBrk="1" hangingPunct="1">
              <a:lnSpc>
                <a:spcPct val="90000"/>
              </a:lnSpc>
              <a:defRPr/>
            </a:pPr>
            <a:r>
              <a:rPr lang="en-US" altLang="en-US" sz="2300" b="1" dirty="0">
                <a:solidFill>
                  <a:srgbClr val="FFFF00"/>
                </a:solidFill>
              </a:rPr>
              <a:t>67 times as “time”</a:t>
            </a:r>
          </a:p>
          <a:p>
            <a:pPr eaLnBrk="1" hangingPunct="1">
              <a:lnSpc>
                <a:spcPct val="90000"/>
              </a:lnSpc>
              <a:defRPr/>
            </a:pPr>
            <a:r>
              <a:rPr lang="en-US" altLang="en-US" sz="2300" b="1" dirty="0">
                <a:solidFill>
                  <a:srgbClr val="FFFF00"/>
                </a:solidFill>
              </a:rPr>
              <a:t>30 times as “today”</a:t>
            </a:r>
          </a:p>
          <a:p>
            <a:pPr eaLnBrk="1" hangingPunct="1">
              <a:lnSpc>
                <a:spcPct val="90000"/>
              </a:lnSpc>
              <a:defRPr/>
            </a:pPr>
            <a:r>
              <a:rPr lang="en-US" altLang="en-US" sz="2300" b="1" dirty="0">
                <a:solidFill>
                  <a:srgbClr val="FFFF00"/>
                </a:solidFill>
              </a:rPr>
              <a:t>18 times as “forever”</a:t>
            </a:r>
          </a:p>
          <a:p>
            <a:pPr eaLnBrk="1" hangingPunct="1">
              <a:lnSpc>
                <a:spcPct val="90000"/>
              </a:lnSpc>
              <a:defRPr/>
            </a:pPr>
            <a:r>
              <a:rPr lang="en-US" altLang="en-US" sz="2300" b="1" dirty="0">
                <a:solidFill>
                  <a:srgbClr val="FFFF00"/>
                </a:solidFill>
              </a:rPr>
              <a:t>10 times as “continuously”</a:t>
            </a:r>
          </a:p>
          <a:p>
            <a:pPr eaLnBrk="1" hangingPunct="1">
              <a:lnSpc>
                <a:spcPct val="90000"/>
              </a:lnSpc>
              <a:defRPr/>
            </a:pPr>
            <a:r>
              <a:rPr lang="en-US" altLang="en-US" sz="2300" b="1" dirty="0">
                <a:solidFill>
                  <a:srgbClr val="FFFF00"/>
                </a:solidFill>
              </a:rPr>
              <a:t>6 times as “age”</a:t>
            </a:r>
          </a:p>
          <a:p>
            <a:pPr eaLnBrk="1" hangingPunct="1">
              <a:lnSpc>
                <a:spcPct val="90000"/>
              </a:lnSpc>
              <a:defRPr/>
            </a:pPr>
            <a:r>
              <a:rPr lang="en-US" altLang="en-US" sz="2300" b="1" dirty="0">
                <a:solidFill>
                  <a:srgbClr val="FFFF00"/>
                </a:solidFill>
              </a:rPr>
              <a:t>4 times as “life”</a:t>
            </a:r>
          </a:p>
          <a:p>
            <a:pPr eaLnBrk="1" hangingPunct="1">
              <a:lnSpc>
                <a:spcPct val="90000"/>
              </a:lnSpc>
              <a:defRPr/>
            </a:pPr>
            <a:r>
              <a:rPr lang="en-US" altLang="en-US" sz="2300" b="1" dirty="0">
                <a:solidFill>
                  <a:srgbClr val="FFFF00"/>
                </a:solidFill>
              </a:rPr>
              <a:t>2 times as “perpetually”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128CA6E9-59B0-4E2E-B3BF-2A41E470C3D9}"/>
              </a:ext>
            </a:extLst>
          </p:cNvPr>
          <p:cNvSpPr>
            <a:spLocks noGrp="1" noRot="1" noChangeArrowheads="1"/>
          </p:cNvSpPr>
          <p:nvPr>
            <p:ph type="title"/>
          </p:nvPr>
        </p:nvSpPr>
        <p:spPr>
          <a:xfrm>
            <a:off x="457200" y="274638"/>
            <a:ext cx="8229600" cy="696912"/>
          </a:xfrm>
        </p:spPr>
        <p:txBody>
          <a:bodyPr/>
          <a:lstStyle/>
          <a:p>
            <a:pPr eaLnBrk="1" hangingPunct="1">
              <a:defRPr/>
            </a:pPr>
            <a:r>
              <a:rPr lang="en-US" altLang="en-US" sz="3600"/>
              <a:t>The Flood: Genesis 6-8</a:t>
            </a:r>
          </a:p>
        </p:txBody>
      </p:sp>
      <p:pic>
        <p:nvPicPr>
          <p:cNvPr id="131075" name="Picture 5">
            <a:extLst>
              <a:ext uri="{FF2B5EF4-FFF2-40B4-BE49-F238E27FC236}">
                <a16:creationId xmlns:a16="http://schemas.microsoft.com/office/drawing/2014/main" id="{0AF88237-EB78-458A-A6F5-6B1BC87EC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90663"/>
            <a:ext cx="71628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27D9C903-D802-4603-9CD4-3A0DB0CA38A7}"/>
              </a:ext>
            </a:extLst>
          </p:cNvPr>
          <p:cNvSpPr>
            <a:spLocks noGrp="1" noRot="1" noChangeArrowheads="1"/>
          </p:cNvSpPr>
          <p:nvPr>
            <p:ph type="title"/>
          </p:nvPr>
        </p:nvSpPr>
        <p:spPr>
          <a:xfrm>
            <a:off x="457200" y="274638"/>
            <a:ext cx="8229600" cy="825500"/>
          </a:xfrm>
        </p:spPr>
        <p:txBody>
          <a:bodyPr/>
          <a:lstStyle/>
          <a:p>
            <a:pPr eaLnBrk="1" hangingPunct="1">
              <a:defRPr/>
            </a:pPr>
            <a:r>
              <a:rPr lang="en-US" altLang="en-US" sz="3200" dirty="0"/>
              <a:t>Explanations of the Flood</a:t>
            </a:r>
          </a:p>
        </p:txBody>
      </p:sp>
      <p:sp>
        <p:nvSpPr>
          <p:cNvPr id="373763" name="Rectangle 3">
            <a:extLst>
              <a:ext uri="{FF2B5EF4-FFF2-40B4-BE49-F238E27FC236}">
                <a16:creationId xmlns:a16="http://schemas.microsoft.com/office/drawing/2014/main" id="{C9BCE87A-4DA5-4BCA-8BD4-1B85227ED704}"/>
              </a:ext>
            </a:extLst>
          </p:cNvPr>
          <p:cNvSpPr>
            <a:spLocks noGrp="1" noChangeArrowheads="1"/>
          </p:cNvSpPr>
          <p:nvPr>
            <p:ph type="body" idx="1"/>
          </p:nvPr>
        </p:nvSpPr>
        <p:spPr/>
        <p:txBody>
          <a:bodyPr/>
          <a:lstStyle/>
          <a:p>
            <a:pPr eaLnBrk="1" hangingPunct="1">
              <a:defRPr/>
            </a:pPr>
            <a:r>
              <a:rPr lang="en-US" altLang="en-US" sz="2800" b="1" dirty="0"/>
              <a:t>Just an unfounded myth.</a:t>
            </a:r>
          </a:p>
          <a:p>
            <a:pPr eaLnBrk="1" hangingPunct="1">
              <a:defRPr/>
            </a:pPr>
            <a:endParaRPr lang="en-US" altLang="en-US" sz="2800" b="1" dirty="0"/>
          </a:p>
          <a:p>
            <a:pPr eaLnBrk="1" hangingPunct="1">
              <a:defRPr/>
            </a:pPr>
            <a:r>
              <a:rPr lang="en-US" altLang="en-US" sz="2800" b="1" dirty="0"/>
              <a:t>Worldwide flood.</a:t>
            </a:r>
          </a:p>
          <a:p>
            <a:pPr lvl="1" eaLnBrk="1" hangingPunct="1">
              <a:defRPr/>
            </a:pPr>
            <a:r>
              <a:rPr lang="en-US" altLang="en-US" sz="2400" b="1" dirty="0"/>
              <a:t>With a “scientific” explanation</a:t>
            </a:r>
          </a:p>
          <a:p>
            <a:pPr lvl="1" eaLnBrk="1" hangingPunct="1">
              <a:defRPr/>
            </a:pPr>
            <a:r>
              <a:rPr lang="en-US" altLang="en-US" sz="2400" b="1" dirty="0"/>
              <a:t>A unique and completely miraculous event</a:t>
            </a:r>
          </a:p>
          <a:p>
            <a:pPr lvl="1" eaLnBrk="1" hangingPunct="1">
              <a:defRPr/>
            </a:pPr>
            <a:endParaRPr lang="en-US" altLang="en-US" sz="2400" b="1" dirty="0"/>
          </a:p>
          <a:p>
            <a:pPr eaLnBrk="1" hangingPunct="1">
              <a:defRPr/>
            </a:pPr>
            <a:r>
              <a:rPr lang="en-US" altLang="en-US" sz="2800" b="1" dirty="0"/>
              <a:t>Local flood</a:t>
            </a:r>
          </a:p>
          <a:p>
            <a:pPr lvl="1" eaLnBrk="1" hangingPunct="1">
              <a:buFont typeface="Wingdings" panose="05000000000000000000" pitchFamily="2" charset="2"/>
              <a:buNone/>
              <a:defRPr/>
            </a:pPr>
            <a:endParaRPr lang="en-US" alt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7">
            <a:extLst>
              <a:ext uri="{FF2B5EF4-FFF2-40B4-BE49-F238E27FC236}">
                <a16:creationId xmlns:a16="http://schemas.microsoft.com/office/drawing/2014/main" id="{6760A35B-DE7F-4069-ABD9-40552D6BF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08150"/>
            <a:ext cx="86868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1" name="Text Box 8">
            <a:extLst>
              <a:ext uri="{FF2B5EF4-FFF2-40B4-BE49-F238E27FC236}">
                <a16:creationId xmlns:a16="http://schemas.microsoft.com/office/drawing/2014/main" id="{A21F3D9E-FBD6-4788-93CC-6E3E46729A8C}"/>
              </a:ext>
            </a:extLst>
          </p:cNvPr>
          <p:cNvSpPr txBox="1">
            <a:spLocks noChangeArrowheads="1"/>
          </p:cNvSpPr>
          <p:nvPr/>
        </p:nvSpPr>
        <p:spPr bwMode="auto">
          <a:xfrm>
            <a:off x="457200" y="4572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FF00"/>
                </a:solidFill>
                <a:latin typeface="Tahoma" panose="020B0604030504040204" pitchFamily="34" charset="0"/>
              </a:rPr>
              <a:t>Did all this happen in a single, cataclysmic flood?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5">
            <a:extLst>
              <a:ext uri="{FF2B5EF4-FFF2-40B4-BE49-F238E27FC236}">
                <a16:creationId xmlns:a16="http://schemas.microsoft.com/office/drawing/2014/main" id="{929EBEE1-F798-46B9-892A-93A81F6C2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52525"/>
            <a:ext cx="80010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7">
            <a:extLst>
              <a:ext uri="{FF2B5EF4-FFF2-40B4-BE49-F238E27FC236}">
                <a16:creationId xmlns:a16="http://schemas.microsoft.com/office/drawing/2014/main" id="{ADE2E960-3C51-40B8-A113-18BFC04BA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4800"/>
            <a:ext cx="37623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Text Box 8">
            <a:extLst>
              <a:ext uri="{FF2B5EF4-FFF2-40B4-BE49-F238E27FC236}">
                <a16:creationId xmlns:a16="http://schemas.microsoft.com/office/drawing/2014/main" id="{90E0E1AB-EEDB-4A06-A761-FAA7A59C6E72}"/>
              </a:ext>
            </a:extLst>
          </p:cNvPr>
          <p:cNvSpPr txBox="1">
            <a:spLocks noChangeArrowheads="1"/>
          </p:cNvSpPr>
          <p:nvPr/>
        </p:nvSpPr>
        <p:spPr bwMode="auto">
          <a:xfrm>
            <a:off x="1676400" y="5562600"/>
            <a:ext cx="5486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a:solidFill>
                  <a:srgbClr val="FFFF00"/>
                </a:solidFill>
                <a:latin typeface="Tahoma" panose="020B0604030504040204" pitchFamily="34" charset="0"/>
              </a:rPr>
              <a:t>Can an opening of “the fountains of the deep” explain the flood?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854B86B1-7641-4F32-993C-A084CFFB5E7E}"/>
              </a:ext>
            </a:extLst>
          </p:cNvPr>
          <p:cNvSpPr>
            <a:spLocks noGrp="1" noRot="1" noChangeArrowheads="1"/>
          </p:cNvSpPr>
          <p:nvPr>
            <p:ph type="title"/>
          </p:nvPr>
        </p:nvSpPr>
        <p:spPr>
          <a:xfrm>
            <a:off x="457200" y="274638"/>
            <a:ext cx="8229600" cy="571500"/>
          </a:xfrm>
        </p:spPr>
        <p:txBody>
          <a:bodyPr/>
          <a:lstStyle/>
          <a:p>
            <a:pPr eaLnBrk="1" hangingPunct="1">
              <a:defRPr/>
            </a:pPr>
            <a:r>
              <a:rPr lang="en-US" altLang="en-US" sz="3200"/>
              <a:t>Ancient Cultures With Flood Stories</a:t>
            </a:r>
          </a:p>
        </p:txBody>
      </p:sp>
      <p:sp>
        <p:nvSpPr>
          <p:cNvPr id="412675" name="Rectangle 3">
            <a:extLst>
              <a:ext uri="{FF2B5EF4-FFF2-40B4-BE49-F238E27FC236}">
                <a16:creationId xmlns:a16="http://schemas.microsoft.com/office/drawing/2014/main" id="{45B197B0-9453-47A5-BB4E-B9BA4BB6E12F}"/>
              </a:ext>
            </a:extLst>
          </p:cNvPr>
          <p:cNvSpPr>
            <a:spLocks noGrp="1" noChangeArrowheads="1"/>
          </p:cNvSpPr>
          <p:nvPr>
            <p:ph type="body" idx="1"/>
          </p:nvPr>
        </p:nvSpPr>
        <p:spPr>
          <a:xfrm>
            <a:off x="1295400" y="1447800"/>
            <a:ext cx="7391400" cy="5181600"/>
          </a:xfrm>
        </p:spPr>
        <p:txBody>
          <a:bodyPr/>
          <a:lstStyle/>
          <a:p>
            <a:pPr marL="0" indent="0" eaLnBrk="1" hangingPunct="1">
              <a:lnSpc>
                <a:spcPct val="90000"/>
              </a:lnSpc>
              <a:buNone/>
              <a:defRPr/>
            </a:pPr>
            <a:r>
              <a:rPr lang="en-US" altLang="en-US" sz="2300" b="1" dirty="0"/>
              <a:t>Hindus</a:t>
            </a:r>
          </a:p>
          <a:p>
            <a:pPr marL="0" indent="0" eaLnBrk="1" hangingPunct="1">
              <a:lnSpc>
                <a:spcPct val="90000"/>
              </a:lnSpc>
              <a:buNone/>
              <a:defRPr/>
            </a:pPr>
            <a:r>
              <a:rPr lang="en-US" altLang="en-US" sz="2300" b="1" dirty="0"/>
              <a:t>Burma (Myanmar)</a:t>
            </a:r>
          </a:p>
          <a:p>
            <a:pPr marL="0" indent="0" eaLnBrk="1" hangingPunct="1">
              <a:lnSpc>
                <a:spcPct val="90000"/>
              </a:lnSpc>
              <a:buNone/>
              <a:defRPr/>
            </a:pPr>
            <a:r>
              <a:rPr lang="en-US" altLang="en-US" sz="2300" b="1" dirty="0"/>
              <a:t>New Guinea</a:t>
            </a:r>
          </a:p>
          <a:p>
            <a:pPr marL="0" indent="0" eaLnBrk="1" hangingPunct="1">
              <a:lnSpc>
                <a:spcPct val="90000"/>
              </a:lnSpc>
              <a:buNone/>
              <a:defRPr/>
            </a:pPr>
            <a:r>
              <a:rPr lang="en-US" altLang="en-US" sz="2300" b="1" dirty="0"/>
              <a:t>Aborigines of Australia</a:t>
            </a:r>
          </a:p>
          <a:p>
            <a:pPr marL="0" indent="0" eaLnBrk="1" hangingPunct="1">
              <a:lnSpc>
                <a:spcPct val="90000"/>
              </a:lnSpc>
              <a:buNone/>
              <a:defRPr/>
            </a:pPr>
            <a:r>
              <a:rPr lang="en-US" altLang="en-US" sz="2300" b="1" dirty="0"/>
              <a:t>New Zealand</a:t>
            </a:r>
          </a:p>
          <a:p>
            <a:pPr marL="0" indent="0" eaLnBrk="1" hangingPunct="1">
              <a:lnSpc>
                <a:spcPct val="90000"/>
              </a:lnSpc>
              <a:buNone/>
              <a:defRPr/>
            </a:pPr>
            <a:r>
              <a:rPr lang="en-US" altLang="en-US" sz="2300" b="1" dirty="0" err="1"/>
              <a:t>Iroquoi</a:t>
            </a:r>
            <a:endParaRPr lang="en-US" altLang="en-US" sz="2300" b="1" dirty="0"/>
          </a:p>
          <a:p>
            <a:pPr marL="0" indent="0" eaLnBrk="1" hangingPunct="1">
              <a:lnSpc>
                <a:spcPct val="90000"/>
              </a:lnSpc>
              <a:buNone/>
              <a:defRPr/>
            </a:pPr>
            <a:r>
              <a:rPr lang="en-US" altLang="en-US" sz="2300" b="1" dirty="0"/>
              <a:t>Incas</a:t>
            </a:r>
          </a:p>
          <a:p>
            <a:pPr marL="0" indent="0" eaLnBrk="1" hangingPunct="1">
              <a:lnSpc>
                <a:spcPct val="90000"/>
              </a:lnSpc>
              <a:buNone/>
              <a:defRPr/>
            </a:pPr>
            <a:r>
              <a:rPr lang="en-US" altLang="en-US" sz="2300" b="1" dirty="0"/>
              <a:t>Aztecs</a:t>
            </a:r>
          </a:p>
          <a:p>
            <a:pPr marL="0" indent="0" eaLnBrk="1" hangingPunct="1">
              <a:lnSpc>
                <a:spcPct val="90000"/>
              </a:lnSpc>
              <a:buNone/>
              <a:defRPr/>
            </a:pPr>
            <a:r>
              <a:rPr lang="en-US" altLang="en-US" sz="2300" b="1" dirty="0"/>
              <a:t>Greeks</a:t>
            </a:r>
          </a:p>
          <a:p>
            <a:pPr marL="0" indent="0" eaLnBrk="1" hangingPunct="1">
              <a:lnSpc>
                <a:spcPct val="90000"/>
              </a:lnSpc>
              <a:buNone/>
              <a:defRPr/>
            </a:pPr>
            <a:r>
              <a:rPr lang="en-US" altLang="en-US" sz="2300" b="1" dirty="0"/>
              <a:t>Babylonians</a:t>
            </a:r>
          </a:p>
          <a:p>
            <a:pPr marL="0" indent="0" eaLnBrk="1" hangingPunct="1">
              <a:lnSpc>
                <a:spcPct val="90000"/>
              </a:lnSpc>
              <a:buNone/>
              <a:defRPr/>
            </a:pPr>
            <a:r>
              <a:rPr lang="en-US" altLang="en-US" sz="2300" b="1" dirty="0"/>
              <a:t>Sumerians</a:t>
            </a:r>
          </a:p>
          <a:p>
            <a:pPr marL="0" indent="0" eaLnBrk="1" hangingPunct="1">
              <a:lnSpc>
                <a:spcPct val="90000"/>
              </a:lnSpc>
              <a:buNone/>
              <a:defRPr/>
            </a:pPr>
            <a:r>
              <a:rPr lang="en-US" altLang="en-US" sz="2300" b="1" dirty="0"/>
              <a:t>Celts</a:t>
            </a:r>
          </a:p>
          <a:p>
            <a:pPr marL="0" indent="0" eaLnBrk="1" hangingPunct="1">
              <a:lnSpc>
                <a:spcPct val="90000"/>
              </a:lnSpc>
              <a:buNone/>
              <a:defRPr/>
            </a:pPr>
            <a:r>
              <a:rPr lang="en-US" altLang="en-US" sz="2300" b="1" dirty="0"/>
              <a:t>Hottentots (Southern Africa)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9262C056-8551-463D-9276-766D6D26FB4C}"/>
              </a:ext>
            </a:extLst>
          </p:cNvPr>
          <p:cNvSpPr>
            <a:spLocks noGrp="1" noRot="1" noChangeArrowheads="1"/>
          </p:cNvSpPr>
          <p:nvPr>
            <p:ph type="title"/>
          </p:nvPr>
        </p:nvSpPr>
        <p:spPr/>
        <p:txBody>
          <a:bodyPr/>
          <a:lstStyle/>
          <a:p>
            <a:pPr eaLnBrk="1" hangingPunct="1">
              <a:defRPr/>
            </a:pPr>
            <a:r>
              <a:rPr lang="en-US" altLang="en-US" sz="3200"/>
              <a:t>Common Elements</a:t>
            </a:r>
          </a:p>
        </p:txBody>
      </p:sp>
      <p:sp>
        <p:nvSpPr>
          <p:cNvPr id="414723" name="Rectangle 3">
            <a:extLst>
              <a:ext uri="{FF2B5EF4-FFF2-40B4-BE49-F238E27FC236}">
                <a16:creationId xmlns:a16="http://schemas.microsoft.com/office/drawing/2014/main" id="{7165098C-973D-4F17-8CE4-5986789B1471}"/>
              </a:ext>
            </a:extLst>
          </p:cNvPr>
          <p:cNvSpPr>
            <a:spLocks noGrp="1" noChangeArrowheads="1"/>
          </p:cNvSpPr>
          <p:nvPr>
            <p:ph type="body" idx="1"/>
          </p:nvPr>
        </p:nvSpPr>
        <p:spPr/>
        <p:txBody>
          <a:bodyPr/>
          <a:lstStyle/>
          <a:p>
            <a:pPr eaLnBrk="1" hangingPunct="1">
              <a:buFont typeface="Wingdings" panose="05000000000000000000" pitchFamily="2" charset="2"/>
              <a:buNone/>
              <a:defRPr/>
            </a:pPr>
            <a:endParaRPr lang="en-US" altLang="en-US" dirty="0"/>
          </a:p>
          <a:p>
            <a:pPr marL="0" indent="0" eaLnBrk="1" hangingPunct="1">
              <a:buFont typeface="Wingdings" panose="05000000000000000000" pitchFamily="2" charset="2"/>
              <a:buNone/>
              <a:defRPr/>
            </a:pPr>
            <a:r>
              <a:rPr lang="en-US" altLang="en-US" dirty="0"/>
              <a:t>1.  </a:t>
            </a:r>
            <a:r>
              <a:rPr lang="en-US" altLang="en-US" sz="2800" b="1" dirty="0">
                <a:solidFill>
                  <a:srgbClr val="FFFF00"/>
                </a:solidFill>
              </a:rPr>
              <a:t>The flood a judgment.</a:t>
            </a:r>
          </a:p>
          <a:p>
            <a:pPr marL="0" indent="0" eaLnBrk="1" hangingPunct="1">
              <a:buFont typeface="Wingdings" panose="05000000000000000000" pitchFamily="2" charset="2"/>
              <a:buNone/>
              <a:defRPr/>
            </a:pPr>
            <a:r>
              <a:rPr lang="en-US" altLang="en-US" sz="2800" b="1" dirty="0">
                <a:solidFill>
                  <a:srgbClr val="FFFF00"/>
                </a:solidFill>
              </a:rPr>
              <a:t>2.  Massive or world wide in effect.</a:t>
            </a:r>
          </a:p>
          <a:p>
            <a:pPr marL="0" indent="0" eaLnBrk="1" hangingPunct="1">
              <a:buFont typeface="Wingdings" panose="05000000000000000000" pitchFamily="2" charset="2"/>
              <a:buNone/>
              <a:defRPr/>
            </a:pPr>
            <a:r>
              <a:rPr lang="en-US" altLang="en-US" sz="2800" b="1" dirty="0">
                <a:solidFill>
                  <a:srgbClr val="FFFF00"/>
                </a:solidFill>
              </a:rPr>
              <a:t>3.  Some humans saved from this flood and      repopulate the earth.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E9485A5-3F68-4F25-9621-1C2250A52667}"/>
              </a:ext>
            </a:extLst>
          </p:cNvPr>
          <p:cNvSpPr>
            <a:spLocks noGrp="1" noRot="1" noChangeArrowheads="1"/>
          </p:cNvSpPr>
          <p:nvPr>
            <p:ph type="title"/>
          </p:nvPr>
        </p:nvSpPr>
        <p:spPr/>
        <p:txBody>
          <a:bodyPr/>
          <a:lstStyle/>
          <a:p>
            <a:pPr eaLnBrk="1" hangingPunct="1">
              <a:defRPr/>
            </a:pPr>
            <a:r>
              <a:rPr lang="en-US" altLang="en-US"/>
              <a:t>Religion</a:t>
            </a:r>
          </a:p>
        </p:txBody>
      </p:sp>
      <p:sp>
        <p:nvSpPr>
          <p:cNvPr id="107523" name="Rectangle 3">
            <a:extLst>
              <a:ext uri="{FF2B5EF4-FFF2-40B4-BE49-F238E27FC236}">
                <a16:creationId xmlns:a16="http://schemas.microsoft.com/office/drawing/2014/main" id="{499D89BB-BE3E-47F5-9062-3B12D172EB67}"/>
              </a:ext>
            </a:extLst>
          </p:cNvPr>
          <p:cNvSpPr>
            <a:spLocks noGrp="1" noChangeArrowheads="1"/>
          </p:cNvSpPr>
          <p:nvPr>
            <p:ph type="body" idx="1"/>
          </p:nvPr>
        </p:nvSpPr>
        <p:spPr/>
        <p:txBody>
          <a:bodyPr/>
          <a:lstStyle/>
          <a:p>
            <a:pPr eaLnBrk="1" hangingPunct="1">
              <a:defRPr/>
            </a:pPr>
            <a:r>
              <a:rPr lang="en-US" altLang="en-US"/>
              <a:t>Religion is a belief in something</a:t>
            </a:r>
          </a:p>
          <a:p>
            <a:pPr eaLnBrk="1" hangingPunct="1">
              <a:defRPr/>
            </a:pPr>
            <a:r>
              <a:rPr lang="en-US" altLang="en-US"/>
              <a:t>The belief is not necessarily substantiated by physical or material evidence</a:t>
            </a:r>
          </a:p>
          <a:p>
            <a:pPr eaLnBrk="1" hangingPunct="1">
              <a:defRPr/>
            </a:pPr>
            <a:r>
              <a:rPr lang="en-US" altLang="en-US"/>
              <a:t>Religious knowledge obtained through holy writings, authority, revelations and religious experiences</a:t>
            </a:r>
          </a:p>
          <a:p>
            <a:pPr eaLnBrk="1" hangingPunct="1">
              <a:defRPr/>
            </a:pPr>
            <a:r>
              <a:rPr lang="en-US" altLang="en-US"/>
              <a:t>Religionists have faith or trust in such knowledge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a:extLst>
              <a:ext uri="{FF2B5EF4-FFF2-40B4-BE49-F238E27FC236}">
                <a16:creationId xmlns:a16="http://schemas.microsoft.com/office/drawing/2014/main" id="{379B5A61-23C5-4F45-8B39-330332EFA924}"/>
              </a:ext>
            </a:extLst>
          </p:cNvPr>
          <p:cNvSpPr>
            <a:spLocks noGrp="1" noRot="1" noChangeArrowheads="1"/>
          </p:cNvSpPr>
          <p:nvPr>
            <p:ph type="title"/>
          </p:nvPr>
        </p:nvSpPr>
        <p:spPr>
          <a:xfrm>
            <a:off x="457200" y="274638"/>
            <a:ext cx="8229600" cy="696912"/>
          </a:xfrm>
        </p:spPr>
        <p:txBody>
          <a:bodyPr/>
          <a:lstStyle/>
          <a:p>
            <a:pPr eaLnBrk="1" hangingPunct="1">
              <a:defRPr/>
            </a:pPr>
            <a:r>
              <a:rPr lang="en-US" altLang="en-US" sz="3200">
                <a:solidFill>
                  <a:srgbClr val="FFFF00"/>
                </a:solidFill>
              </a:rPr>
              <a:t>The Bible and the Flood</a:t>
            </a:r>
          </a:p>
        </p:txBody>
      </p:sp>
      <p:sp>
        <p:nvSpPr>
          <p:cNvPr id="416771" name="Rectangle 3">
            <a:extLst>
              <a:ext uri="{FF2B5EF4-FFF2-40B4-BE49-F238E27FC236}">
                <a16:creationId xmlns:a16="http://schemas.microsoft.com/office/drawing/2014/main" id="{D586AAEF-E67D-46F8-B3FA-CC721C680B51}"/>
              </a:ext>
            </a:extLst>
          </p:cNvPr>
          <p:cNvSpPr>
            <a:spLocks noGrp="1" noChangeArrowheads="1"/>
          </p:cNvSpPr>
          <p:nvPr>
            <p:ph type="body" idx="1"/>
          </p:nvPr>
        </p:nvSpPr>
        <p:spPr>
          <a:xfrm>
            <a:off x="457200" y="1600200"/>
            <a:ext cx="8229600" cy="4495800"/>
          </a:xfrm>
        </p:spPr>
        <p:txBody>
          <a:bodyPr/>
          <a:lstStyle/>
          <a:p>
            <a:pPr eaLnBrk="1" hangingPunct="1">
              <a:lnSpc>
                <a:spcPct val="90000"/>
              </a:lnSpc>
              <a:defRPr/>
            </a:pPr>
            <a:r>
              <a:rPr lang="en-US" altLang="en-US" sz="2400" b="1" dirty="0"/>
              <a:t>New Testament writers clearly believe this was a historical event.  Matthew 24:38-39</a:t>
            </a:r>
          </a:p>
          <a:p>
            <a:pPr marL="0" indent="0" eaLnBrk="1" hangingPunct="1">
              <a:lnSpc>
                <a:spcPct val="90000"/>
              </a:lnSpc>
              <a:buFont typeface="Wingdings" panose="05000000000000000000" pitchFamily="2" charset="2"/>
              <a:buNone/>
              <a:defRPr/>
            </a:pPr>
            <a:endParaRPr lang="en-US" altLang="en-US" sz="1200" b="1" dirty="0"/>
          </a:p>
          <a:p>
            <a:pPr eaLnBrk="1" hangingPunct="1">
              <a:lnSpc>
                <a:spcPct val="90000"/>
              </a:lnSpc>
              <a:defRPr/>
            </a:pPr>
            <a:r>
              <a:rPr lang="en-US" altLang="en-US" sz="2400" b="1" dirty="0"/>
              <a:t>It happened as judgment for sin  2 Peter 3:6-7</a:t>
            </a:r>
          </a:p>
          <a:p>
            <a:pPr marL="0" indent="0" eaLnBrk="1" hangingPunct="1">
              <a:lnSpc>
                <a:spcPct val="90000"/>
              </a:lnSpc>
              <a:buFont typeface="Wingdings" panose="05000000000000000000" pitchFamily="2" charset="2"/>
              <a:buNone/>
              <a:defRPr/>
            </a:pPr>
            <a:endParaRPr lang="en-US" altLang="en-US" sz="1200" b="1" dirty="0"/>
          </a:p>
          <a:p>
            <a:pPr eaLnBrk="1" hangingPunct="1">
              <a:lnSpc>
                <a:spcPct val="90000"/>
              </a:lnSpc>
              <a:defRPr/>
            </a:pPr>
            <a:r>
              <a:rPr lang="en-US" altLang="en-US" sz="2400" b="1" dirty="0"/>
              <a:t>It is a prefigure of final judgment</a:t>
            </a:r>
          </a:p>
          <a:p>
            <a:pPr marL="0" indent="0" eaLnBrk="1" hangingPunct="1">
              <a:lnSpc>
                <a:spcPct val="90000"/>
              </a:lnSpc>
              <a:buFont typeface="Wingdings" panose="05000000000000000000" pitchFamily="2" charset="2"/>
              <a:buNone/>
              <a:defRPr/>
            </a:pPr>
            <a:endParaRPr lang="en-US" altLang="en-US" sz="1200" b="1" dirty="0"/>
          </a:p>
          <a:p>
            <a:pPr eaLnBrk="1" hangingPunct="1">
              <a:lnSpc>
                <a:spcPct val="90000"/>
              </a:lnSpc>
              <a:defRPr/>
            </a:pPr>
            <a:r>
              <a:rPr lang="en-US" altLang="en-US" sz="2400" b="1" dirty="0"/>
              <a:t>It is a miracle, not a “natural” event—like the fire which will destroy the world</a:t>
            </a:r>
          </a:p>
          <a:p>
            <a:pPr marL="0" indent="0" eaLnBrk="1" hangingPunct="1">
              <a:lnSpc>
                <a:spcPct val="90000"/>
              </a:lnSpc>
              <a:buFont typeface="Wingdings" panose="05000000000000000000" pitchFamily="2" charset="2"/>
              <a:buNone/>
              <a:defRPr/>
            </a:pPr>
            <a:endParaRPr lang="en-US" altLang="en-US" sz="1200" b="1" dirty="0"/>
          </a:p>
          <a:p>
            <a:pPr eaLnBrk="1" hangingPunct="1">
              <a:lnSpc>
                <a:spcPct val="90000"/>
              </a:lnSpc>
              <a:defRPr/>
            </a:pPr>
            <a:r>
              <a:rPr lang="en-US" altLang="en-US" sz="2400" b="1" dirty="0"/>
              <a:t>Belief in the flood based chiefly on faith in the Bible, certainly not on science.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48AFC880-7C0A-43B0-BCF0-76771053A030}"/>
              </a:ext>
            </a:extLst>
          </p:cNvPr>
          <p:cNvSpPr>
            <a:spLocks noGrp="1" noRot="1" noChangeArrowheads="1"/>
          </p:cNvSpPr>
          <p:nvPr>
            <p:ph type="title"/>
          </p:nvPr>
        </p:nvSpPr>
        <p:spPr>
          <a:xfrm>
            <a:off x="457200" y="274638"/>
            <a:ext cx="8229600" cy="696912"/>
          </a:xfrm>
        </p:spPr>
        <p:txBody>
          <a:bodyPr/>
          <a:lstStyle/>
          <a:p>
            <a:pPr eaLnBrk="1" hangingPunct="1">
              <a:defRPr/>
            </a:pPr>
            <a:r>
              <a:rPr lang="en-US" altLang="en-US" sz="3600"/>
              <a:t>Evolution and the Bible</a:t>
            </a:r>
          </a:p>
        </p:txBody>
      </p:sp>
      <p:sp>
        <p:nvSpPr>
          <p:cNvPr id="390147" name="Rectangle 3">
            <a:extLst>
              <a:ext uri="{FF2B5EF4-FFF2-40B4-BE49-F238E27FC236}">
                <a16:creationId xmlns:a16="http://schemas.microsoft.com/office/drawing/2014/main" id="{BD3A8E43-2A01-408D-B39A-CC7B9DB0B230}"/>
              </a:ext>
            </a:extLst>
          </p:cNvPr>
          <p:cNvSpPr>
            <a:spLocks noGrp="1" noChangeArrowheads="1"/>
          </p:cNvSpPr>
          <p:nvPr>
            <p:ph type="body" idx="1"/>
          </p:nvPr>
        </p:nvSpPr>
        <p:spPr/>
        <p:txBody>
          <a:bodyPr/>
          <a:lstStyle/>
          <a:p>
            <a:pPr eaLnBrk="1" hangingPunct="1">
              <a:defRPr/>
            </a:pPr>
            <a:r>
              <a:rPr lang="en-US" altLang="en-US" sz="2800" b="1" dirty="0"/>
              <a:t>What does the Bible say?</a:t>
            </a:r>
          </a:p>
          <a:p>
            <a:pPr eaLnBrk="1" hangingPunct="1">
              <a:defRPr/>
            </a:pPr>
            <a:endParaRPr lang="en-US" altLang="en-US" sz="2800" b="1" dirty="0"/>
          </a:p>
          <a:p>
            <a:pPr eaLnBrk="1" hangingPunct="1">
              <a:defRPr/>
            </a:pPr>
            <a:r>
              <a:rPr lang="en-US" altLang="en-US" sz="2800" b="1" dirty="0"/>
              <a:t>What does the physical evidence say?</a:t>
            </a:r>
          </a:p>
          <a:p>
            <a:pPr lvl="1" eaLnBrk="1" hangingPunct="1">
              <a:defRPr/>
            </a:pPr>
            <a:r>
              <a:rPr lang="en-US" altLang="en-US" sz="2400" b="1" dirty="0"/>
              <a:t>Fossil evidence</a:t>
            </a:r>
          </a:p>
          <a:p>
            <a:pPr lvl="1" eaLnBrk="1" hangingPunct="1">
              <a:defRPr/>
            </a:pPr>
            <a:r>
              <a:rPr lang="en-US" altLang="en-US" sz="2400" b="1" dirty="0"/>
              <a:t>Genetic/DNA evidence</a:t>
            </a:r>
          </a:p>
          <a:p>
            <a:pPr lvl="1" eaLnBrk="1" hangingPunct="1">
              <a:defRPr/>
            </a:pPr>
            <a:r>
              <a:rPr lang="en-US" altLang="en-US" sz="2400" b="1" dirty="0"/>
              <a:t>Is there “Irreducible Complexity?”</a:t>
            </a:r>
          </a:p>
          <a:p>
            <a:pPr lvl="1" eaLnBrk="1" hangingPunct="1">
              <a:defRPr/>
            </a:pPr>
            <a:r>
              <a:rPr lang="en-US" altLang="en-US" sz="2400" b="1" dirty="0"/>
              <a:t>Human evolution?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5">
            <a:extLst>
              <a:ext uri="{FF2B5EF4-FFF2-40B4-BE49-F238E27FC236}">
                <a16:creationId xmlns:a16="http://schemas.microsoft.com/office/drawing/2014/main" id="{738A82CC-38A9-45DE-9815-CA86270E9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5405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a:extLst>
              <a:ext uri="{FF2B5EF4-FFF2-40B4-BE49-F238E27FC236}">
                <a16:creationId xmlns:a16="http://schemas.microsoft.com/office/drawing/2014/main" id="{B8F58B1C-AA29-4B9F-9926-272DE048D3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5713413"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Text Box 3">
            <a:extLst>
              <a:ext uri="{FF2B5EF4-FFF2-40B4-BE49-F238E27FC236}">
                <a16:creationId xmlns:a16="http://schemas.microsoft.com/office/drawing/2014/main" id="{BC8FB417-2D3E-4A82-8DFD-5D224F8B1170}"/>
              </a:ext>
            </a:extLst>
          </p:cNvPr>
          <p:cNvSpPr txBox="1">
            <a:spLocks noChangeArrowheads="1"/>
          </p:cNvSpPr>
          <p:nvPr/>
        </p:nvSpPr>
        <p:spPr bwMode="auto">
          <a:xfrm>
            <a:off x="6248400" y="1479550"/>
            <a:ext cx="2743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FFFF00"/>
                </a:solidFill>
                <a:latin typeface="Tahoma" panose="020B0604030504040204" pitchFamily="34" charset="0"/>
              </a:rPr>
              <a:t>Finches discovered</a:t>
            </a:r>
          </a:p>
          <a:p>
            <a:pPr eaLnBrk="1" hangingPunct="1"/>
            <a:r>
              <a:rPr lang="en-US" altLang="en-US" sz="2400">
                <a:solidFill>
                  <a:srgbClr val="FFFF00"/>
                </a:solidFill>
                <a:latin typeface="Tahoma" panose="020B0604030504040204" pitchFamily="34" charset="0"/>
              </a:rPr>
              <a:t>And drawn by Charles Darwin</a:t>
            </a:r>
          </a:p>
          <a:p>
            <a:pPr eaLnBrk="1" hangingPunct="1"/>
            <a:endParaRPr lang="en-US" altLang="en-US" sz="2400">
              <a:solidFill>
                <a:srgbClr val="FFFF00"/>
              </a:solidFill>
              <a:latin typeface="Tahoma" panose="020B0604030504040204" pitchFamily="34" charset="0"/>
            </a:endParaRPr>
          </a:p>
          <a:p>
            <a:pPr eaLnBrk="1" hangingPunct="1"/>
            <a:r>
              <a:rPr lang="en-US" altLang="en-US" sz="2400">
                <a:solidFill>
                  <a:srgbClr val="FFFF00"/>
                </a:solidFill>
                <a:latin typeface="Tahoma" panose="020B0604030504040204" pitchFamily="34" charset="0"/>
              </a:rPr>
              <a:t>Evidence of Evolution?</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5">
            <a:extLst>
              <a:ext uri="{FF2B5EF4-FFF2-40B4-BE49-F238E27FC236}">
                <a16:creationId xmlns:a16="http://schemas.microsoft.com/office/drawing/2014/main" id="{300A7657-272C-4277-9766-D654D78A9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68580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Text Box 6">
            <a:extLst>
              <a:ext uri="{FF2B5EF4-FFF2-40B4-BE49-F238E27FC236}">
                <a16:creationId xmlns:a16="http://schemas.microsoft.com/office/drawing/2014/main" id="{74FD0C01-DA1C-4910-AE25-0D666BFEB036}"/>
              </a:ext>
            </a:extLst>
          </p:cNvPr>
          <p:cNvSpPr txBox="1">
            <a:spLocks noChangeArrowheads="1"/>
          </p:cNvSpPr>
          <p:nvPr/>
        </p:nvSpPr>
        <p:spPr bwMode="auto">
          <a:xfrm>
            <a:off x="1371600" y="457200"/>
            <a:ext cx="655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a:solidFill>
                  <a:srgbClr val="FFFF00"/>
                </a:solidFill>
                <a:latin typeface="Tahoma" panose="020B0604030504040204" pitchFamily="34" charset="0"/>
              </a:rPr>
              <a:t>Evolution of whales over time?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5">
            <a:extLst>
              <a:ext uri="{FF2B5EF4-FFF2-40B4-BE49-F238E27FC236}">
                <a16:creationId xmlns:a16="http://schemas.microsoft.com/office/drawing/2014/main" id="{48FA85CE-45EC-4F3B-B6FF-BA22EC285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0450"/>
            <a:ext cx="9144000"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1" name="Text Box 6">
            <a:extLst>
              <a:ext uri="{FF2B5EF4-FFF2-40B4-BE49-F238E27FC236}">
                <a16:creationId xmlns:a16="http://schemas.microsoft.com/office/drawing/2014/main" id="{CF9670D8-388D-41AA-9C87-9873F78B3DA1}"/>
              </a:ext>
            </a:extLst>
          </p:cNvPr>
          <p:cNvSpPr txBox="1">
            <a:spLocks noChangeArrowheads="1"/>
          </p:cNvSpPr>
          <p:nvPr/>
        </p:nvSpPr>
        <p:spPr bwMode="auto">
          <a:xfrm>
            <a:off x="1524000" y="304800"/>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solidFill>
                  <a:srgbClr val="FFFF00"/>
                </a:solidFill>
                <a:latin typeface="Tahoma" panose="020B0604030504040204" pitchFamily="34" charset="0"/>
              </a:rPr>
              <a:t>Fossil evidence for elephant evolution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5">
            <a:extLst>
              <a:ext uri="{FF2B5EF4-FFF2-40B4-BE49-F238E27FC236}">
                <a16:creationId xmlns:a16="http://schemas.microsoft.com/office/drawing/2014/main" id="{980878B1-EB34-489C-A740-83CFEC3D5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804863"/>
            <a:ext cx="309562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2" name="Rectangle 6">
            <a:extLst>
              <a:ext uri="{FF2B5EF4-FFF2-40B4-BE49-F238E27FC236}">
                <a16:creationId xmlns:a16="http://schemas.microsoft.com/office/drawing/2014/main" id="{2429FEDB-696A-460F-8564-2C34E5DAF447}"/>
              </a:ext>
            </a:extLst>
          </p:cNvPr>
          <p:cNvSpPr>
            <a:spLocks noGrp="1" noRot="1" noChangeArrowheads="1"/>
          </p:cNvSpPr>
          <p:nvPr>
            <p:ph type="title"/>
          </p:nvPr>
        </p:nvSpPr>
        <p:spPr>
          <a:xfrm>
            <a:off x="457200" y="274638"/>
            <a:ext cx="8229600" cy="635000"/>
          </a:xfrm>
        </p:spPr>
        <p:txBody>
          <a:bodyPr/>
          <a:lstStyle/>
          <a:p>
            <a:pPr eaLnBrk="1" hangingPunct="1">
              <a:defRPr/>
            </a:pPr>
            <a:r>
              <a:rPr lang="en-US" altLang="en-US" sz="3200"/>
              <a:t>But………..</a:t>
            </a:r>
          </a:p>
        </p:txBody>
      </p:sp>
      <p:sp>
        <p:nvSpPr>
          <p:cNvPr id="398343" name="Rectangle 7">
            <a:extLst>
              <a:ext uri="{FF2B5EF4-FFF2-40B4-BE49-F238E27FC236}">
                <a16:creationId xmlns:a16="http://schemas.microsoft.com/office/drawing/2014/main" id="{F56D29C0-66B8-4040-8951-A2C403719FBF}"/>
              </a:ext>
            </a:extLst>
          </p:cNvPr>
          <p:cNvSpPr>
            <a:spLocks noGrp="1" noChangeArrowheads="1"/>
          </p:cNvSpPr>
          <p:nvPr>
            <p:ph type="body" idx="1"/>
          </p:nvPr>
        </p:nvSpPr>
        <p:spPr/>
        <p:txBody>
          <a:bodyPr/>
          <a:lstStyle/>
          <a:p>
            <a:pPr eaLnBrk="1" hangingPunct="1">
              <a:defRPr/>
            </a:pPr>
            <a:r>
              <a:rPr lang="en-US" altLang="en-US" sz="2800" b="1" dirty="0">
                <a:solidFill>
                  <a:srgbClr val="FFFF00"/>
                </a:solidFill>
              </a:rPr>
              <a:t>The Cambrian Explosion</a:t>
            </a:r>
          </a:p>
          <a:p>
            <a:pPr eaLnBrk="1" hangingPunct="1">
              <a:defRPr/>
            </a:pPr>
            <a:endParaRPr lang="en-US" altLang="en-US" sz="2800" b="1" dirty="0">
              <a:solidFill>
                <a:srgbClr val="FFFF00"/>
              </a:solidFill>
            </a:endParaRPr>
          </a:p>
          <a:p>
            <a:pPr eaLnBrk="1" hangingPunct="1">
              <a:defRPr/>
            </a:pPr>
            <a:r>
              <a:rPr lang="en-US" altLang="en-US" sz="2800" b="1" dirty="0">
                <a:solidFill>
                  <a:srgbClr val="FFFF00"/>
                </a:solidFill>
              </a:rPr>
              <a:t>“Punctuated Equilibrium?”</a:t>
            </a:r>
          </a:p>
          <a:p>
            <a:pPr eaLnBrk="1" hangingPunct="1">
              <a:defRPr/>
            </a:pPr>
            <a:endParaRPr lang="en-US" altLang="en-US" sz="2800" b="1" dirty="0">
              <a:solidFill>
                <a:srgbClr val="FFFF00"/>
              </a:solidFill>
            </a:endParaRPr>
          </a:p>
          <a:p>
            <a:pPr eaLnBrk="1" hangingPunct="1">
              <a:defRPr/>
            </a:pPr>
            <a:r>
              <a:rPr lang="en-US" altLang="en-US" sz="2800" b="1" dirty="0">
                <a:solidFill>
                  <a:srgbClr val="FFFF00"/>
                </a:solidFill>
              </a:rPr>
              <a:t>Theistic Evolution</a:t>
            </a:r>
          </a:p>
          <a:p>
            <a:pPr eaLnBrk="1" hangingPunct="1">
              <a:defRPr/>
            </a:pPr>
            <a:endParaRPr lang="en-US" altLang="en-US" sz="2800" b="1" dirty="0">
              <a:solidFill>
                <a:srgbClr val="FFFF00"/>
              </a:solidFill>
            </a:endParaRPr>
          </a:p>
          <a:p>
            <a:pPr eaLnBrk="1" hangingPunct="1">
              <a:defRPr/>
            </a:pPr>
            <a:r>
              <a:rPr lang="en-US" altLang="en-US" sz="2800" b="1" dirty="0">
                <a:solidFill>
                  <a:srgbClr val="FFFF00"/>
                </a:solidFill>
              </a:rPr>
              <a:t>ARS Forum:  Four Christian Views of Evolution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a:extLst>
              <a:ext uri="{FF2B5EF4-FFF2-40B4-BE49-F238E27FC236}">
                <a16:creationId xmlns:a16="http://schemas.microsoft.com/office/drawing/2014/main" id="{C00A62FF-60BE-46C3-B895-95ECF9EF3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4251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5" name="Text Box 3">
            <a:extLst>
              <a:ext uri="{FF2B5EF4-FFF2-40B4-BE49-F238E27FC236}">
                <a16:creationId xmlns:a16="http://schemas.microsoft.com/office/drawing/2014/main" id="{B62F89F5-E903-456E-AFDF-FC7A30C881AE}"/>
              </a:ext>
            </a:extLst>
          </p:cNvPr>
          <p:cNvSpPr txBox="1">
            <a:spLocks noChangeArrowheads="1"/>
          </p:cNvSpPr>
          <p:nvPr/>
        </p:nvSpPr>
        <p:spPr bwMode="auto">
          <a:xfrm>
            <a:off x="5410200" y="1600200"/>
            <a:ext cx="1981200"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latin typeface="Tahoma" panose="020B0604030504040204" pitchFamily="34" charset="0"/>
              </a:rPr>
              <a:t>Fossils from creatures which appeared in the “Cambrian Explosion”</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a:hlinkClick r:id="rId3"/>
            <a:extLst>
              <a:ext uri="{FF2B5EF4-FFF2-40B4-BE49-F238E27FC236}">
                <a16:creationId xmlns:a16="http://schemas.microsoft.com/office/drawing/2014/main" id="{2B9337EB-3767-4F68-8EEB-557D08C96A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1925" y="2986088"/>
            <a:ext cx="12001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3" name="Picture 3">
            <a:extLst>
              <a:ext uri="{FF2B5EF4-FFF2-40B4-BE49-F238E27FC236}">
                <a16:creationId xmlns:a16="http://schemas.microsoft.com/office/drawing/2014/main" id="{BC5C24A1-4330-43AA-B573-684C13B67E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5400"/>
            <a:ext cx="86868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13AEB450-8F62-49D6-9AC8-5E661B4F6ED0}"/>
              </a:ext>
            </a:extLst>
          </p:cNvPr>
          <p:cNvSpPr>
            <a:spLocks noGrp="1" noRot="1" noChangeArrowheads="1"/>
          </p:cNvSpPr>
          <p:nvPr>
            <p:ph type="title"/>
          </p:nvPr>
        </p:nvSpPr>
        <p:spPr/>
        <p:txBody>
          <a:bodyPr/>
          <a:lstStyle/>
          <a:p>
            <a:pPr eaLnBrk="1" hangingPunct="1">
              <a:defRPr/>
            </a:pPr>
            <a:r>
              <a:rPr lang="en-US" altLang="en-US"/>
              <a:t>Religion</a:t>
            </a:r>
          </a:p>
        </p:txBody>
      </p:sp>
      <p:sp>
        <p:nvSpPr>
          <p:cNvPr id="109571" name="Rectangle 3">
            <a:extLst>
              <a:ext uri="{FF2B5EF4-FFF2-40B4-BE49-F238E27FC236}">
                <a16:creationId xmlns:a16="http://schemas.microsoft.com/office/drawing/2014/main" id="{F560E956-159A-4FE1-AC12-B14FA98BDC75}"/>
              </a:ext>
            </a:extLst>
          </p:cNvPr>
          <p:cNvSpPr>
            <a:spLocks noGrp="1" noChangeArrowheads="1"/>
          </p:cNvSpPr>
          <p:nvPr>
            <p:ph type="body" idx="1"/>
          </p:nvPr>
        </p:nvSpPr>
        <p:spPr/>
        <p:txBody>
          <a:bodyPr/>
          <a:lstStyle/>
          <a:p>
            <a:pPr eaLnBrk="1" hangingPunct="1">
              <a:defRPr/>
            </a:pPr>
            <a:r>
              <a:rPr lang="en-US" altLang="en-US" b="1" dirty="0">
                <a:solidFill>
                  <a:srgbClr val="FFFF00"/>
                </a:solidFill>
              </a:rPr>
              <a:t>Religious knowledge is qualitative not quantitative.</a:t>
            </a:r>
          </a:p>
          <a:p>
            <a:pPr eaLnBrk="1" hangingPunct="1">
              <a:defRPr/>
            </a:pPr>
            <a:r>
              <a:rPr lang="en-US" altLang="en-US" b="1" dirty="0">
                <a:solidFill>
                  <a:srgbClr val="FFFF00"/>
                </a:solidFill>
              </a:rPr>
              <a:t>In religion knowledge is taken as either true or false. </a:t>
            </a:r>
          </a:p>
          <a:p>
            <a:pPr eaLnBrk="1" hangingPunct="1">
              <a:defRPr/>
            </a:pPr>
            <a:r>
              <a:rPr lang="en-US" altLang="en-US" b="1" dirty="0">
                <a:solidFill>
                  <a:srgbClr val="FFFF00"/>
                </a:solidFill>
              </a:rPr>
              <a:t>Religious knowledge is neither progressive, nor tentative.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a:extLst>
              <a:ext uri="{FF2B5EF4-FFF2-40B4-BE49-F238E27FC236}">
                <a16:creationId xmlns:a16="http://schemas.microsoft.com/office/drawing/2014/main" id="{69481EAA-CE31-479F-B62B-900C8CE7F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425" y="0"/>
            <a:ext cx="5899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5">
            <a:extLst>
              <a:ext uri="{FF2B5EF4-FFF2-40B4-BE49-F238E27FC236}">
                <a16:creationId xmlns:a16="http://schemas.microsoft.com/office/drawing/2014/main" id="{153248CB-0271-4534-8792-D44C4CA76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20193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39" name="Picture 7">
            <a:extLst>
              <a:ext uri="{FF2B5EF4-FFF2-40B4-BE49-F238E27FC236}">
                <a16:creationId xmlns:a16="http://schemas.microsoft.com/office/drawing/2014/main" id="{3DF5DA0F-091B-4578-8443-47FE7ED0D6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219200"/>
            <a:ext cx="188595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 name="Text Box 8">
            <a:extLst>
              <a:ext uri="{FF2B5EF4-FFF2-40B4-BE49-F238E27FC236}">
                <a16:creationId xmlns:a16="http://schemas.microsoft.com/office/drawing/2014/main" id="{46FDACBD-8978-4B90-B4EB-7F0D95FB86A8}"/>
              </a:ext>
            </a:extLst>
          </p:cNvPr>
          <p:cNvSpPr txBox="1">
            <a:spLocks noChangeArrowheads="1"/>
          </p:cNvSpPr>
          <p:nvPr/>
        </p:nvSpPr>
        <p:spPr bwMode="auto">
          <a:xfrm>
            <a:off x="6461125" y="1555750"/>
            <a:ext cx="1158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ahoma" panose="020B0604030504040204" pitchFamily="34" charset="0"/>
            </a:endParaRPr>
          </a:p>
        </p:txBody>
      </p:sp>
      <p:sp>
        <p:nvSpPr>
          <p:cNvPr id="167941" name="Text Box 10">
            <a:extLst>
              <a:ext uri="{FF2B5EF4-FFF2-40B4-BE49-F238E27FC236}">
                <a16:creationId xmlns:a16="http://schemas.microsoft.com/office/drawing/2014/main" id="{741B03F7-8D59-4953-99B1-C60D3BFE4E21}"/>
              </a:ext>
            </a:extLst>
          </p:cNvPr>
          <p:cNvSpPr txBox="1">
            <a:spLocks noChangeArrowheads="1"/>
          </p:cNvSpPr>
          <p:nvPr/>
        </p:nvSpPr>
        <p:spPr bwMode="auto">
          <a:xfrm>
            <a:off x="6096000" y="2743200"/>
            <a:ext cx="2819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FFFF00"/>
                </a:solidFill>
                <a:latin typeface="Tahoma" panose="020B0604030504040204" pitchFamily="34" charset="0"/>
              </a:rPr>
              <a:t>Human  chromosome #2 and Great Ape chromosome #2 a, 2b:  evidence for common descent.</a:t>
            </a:r>
            <a:r>
              <a:rPr lang="en-US" altLang="en-US">
                <a:latin typeface="Tahoma" panose="020B0604030504040204" pitchFamily="34" charset="0"/>
              </a:rPr>
              <a:t> </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F23E6206-52E3-43D7-965B-C88604A683B6}"/>
              </a:ext>
            </a:extLst>
          </p:cNvPr>
          <p:cNvSpPr>
            <a:spLocks noGrp="1" noRot="1" noChangeArrowheads="1"/>
          </p:cNvSpPr>
          <p:nvPr>
            <p:ph type="title"/>
          </p:nvPr>
        </p:nvSpPr>
        <p:spPr>
          <a:xfrm>
            <a:off x="381000" y="381000"/>
            <a:ext cx="8382000" cy="914400"/>
          </a:xfrm>
        </p:spPr>
        <p:txBody>
          <a:bodyPr/>
          <a:lstStyle/>
          <a:p>
            <a:pPr eaLnBrk="1" hangingPunct="1">
              <a:defRPr/>
            </a:pPr>
            <a:r>
              <a:rPr lang="en-US" altLang="en-US" sz="3200"/>
              <a:t>More Genetic Evidence for Common Descent</a:t>
            </a:r>
          </a:p>
        </p:txBody>
      </p:sp>
      <p:sp>
        <p:nvSpPr>
          <p:cNvPr id="422915" name="Rectangle 3">
            <a:extLst>
              <a:ext uri="{FF2B5EF4-FFF2-40B4-BE49-F238E27FC236}">
                <a16:creationId xmlns:a16="http://schemas.microsoft.com/office/drawing/2014/main" id="{24B7017F-FE26-402E-9082-43ADF412D252}"/>
              </a:ext>
            </a:extLst>
          </p:cNvPr>
          <p:cNvSpPr>
            <a:spLocks noGrp="1" noChangeArrowheads="1"/>
          </p:cNvSpPr>
          <p:nvPr>
            <p:ph type="body" idx="1"/>
          </p:nvPr>
        </p:nvSpPr>
        <p:spPr>
          <a:xfrm>
            <a:off x="457200" y="1684338"/>
            <a:ext cx="8229600" cy="4441825"/>
          </a:xfrm>
        </p:spPr>
        <p:txBody>
          <a:bodyPr/>
          <a:lstStyle/>
          <a:p>
            <a:pPr eaLnBrk="1" hangingPunct="1">
              <a:defRPr/>
            </a:pPr>
            <a:r>
              <a:rPr lang="en-US" altLang="en-US" b="1" dirty="0"/>
              <a:t>Pseudogenes</a:t>
            </a:r>
          </a:p>
          <a:p>
            <a:pPr lvl="1" eaLnBrk="1" hangingPunct="1">
              <a:defRPr/>
            </a:pPr>
            <a:r>
              <a:rPr lang="en-US" altLang="en-US" sz="3200" b="1" dirty="0"/>
              <a:t>Vitamin C Pseudogene in great apes and humans</a:t>
            </a:r>
          </a:p>
          <a:p>
            <a:pPr lvl="1" eaLnBrk="1" hangingPunct="1">
              <a:defRPr/>
            </a:pPr>
            <a:endParaRPr lang="en-US" altLang="en-US" sz="1200" b="1" dirty="0"/>
          </a:p>
          <a:p>
            <a:pPr eaLnBrk="1" hangingPunct="1">
              <a:defRPr/>
            </a:pPr>
            <a:r>
              <a:rPr lang="en-US" altLang="en-US" b="1" dirty="0" err="1"/>
              <a:t>Retroposons</a:t>
            </a:r>
            <a:r>
              <a:rPr lang="en-US" altLang="en-US" b="1" dirty="0"/>
              <a:t>, SINEs  (short interspersed elements), etc.</a:t>
            </a:r>
          </a:p>
          <a:p>
            <a:pPr marL="0" indent="0" eaLnBrk="1" hangingPunct="1">
              <a:buFont typeface="Wingdings" panose="05000000000000000000" pitchFamily="2" charset="2"/>
              <a:buNone/>
              <a:defRPr/>
            </a:pPr>
            <a:endParaRPr lang="en-US" altLang="en-US" sz="1200" b="1" dirty="0"/>
          </a:p>
          <a:p>
            <a:pPr eaLnBrk="1" hangingPunct="1">
              <a:defRPr/>
            </a:pPr>
            <a:r>
              <a:rPr lang="en-US" altLang="en-US" b="1" dirty="0"/>
              <a:t>Viral insertions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192" name="Group 136">
            <a:extLst>
              <a:ext uri="{FF2B5EF4-FFF2-40B4-BE49-F238E27FC236}">
                <a16:creationId xmlns:a16="http://schemas.microsoft.com/office/drawing/2014/main" id="{3AF79D5A-448D-451A-A54B-31D23F2D5B14}"/>
              </a:ext>
            </a:extLst>
          </p:cNvPr>
          <p:cNvGraphicFramePr>
            <a:graphicFrameLocks noGrp="1"/>
          </p:cNvGraphicFramePr>
          <p:nvPr/>
        </p:nvGraphicFramePr>
        <p:xfrm>
          <a:off x="2057400" y="381000"/>
          <a:ext cx="4876800" cy="2895602"/>
        </p:xfrm>
        <a:graphic>
          <a:graphicData uri="http://schemas.openxmlformats.org/drawingml/2006/table">
            <a:tbl>
              <a:tblPr/>
              <a:tblGrid>
                <a:gridCol w="1722438">
                  <a:extLst>
                    <a:ext uri="{9D8B030D-6E8A-4147-A177-3AD203B41FA5}">
                      <a16:colId xmlns:a16="http://schemas.microsoft.com/office/drawing/2014/main" val="20000"/>
                    </a:ext>
                  </a:extLst>
                </a:gridCol>
                <a:gridCol w="1482725">
                  <a:extLst>
                    <a:ext uri="{9D8B030D-6E8A-4147-A177-3AD203B41FA5}">
                      <a16:colId xmlns:a16="http://schemas.microsoft.com/office/drawing/2014/main" val="20001"/>
                    </a:ext>
                  </a:extLst>
                </a:gridCol>
                <a:gridCol w="1671637">
                  <a:extLst>
                    <a:ext uri="{9D8B030D-6E8A-4147-A177-3AD203B41FA5}">
                      <a16:colId xmlns:a16="http://schemas.microsoft.com/office/drawing/2014/main" val="20002"/>
                    </a:ext>
                  </a:extLst>
                </a:gridCol>
              </a:tblGrid>
              <a:tr h="442913">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1"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table 1</a:t>
                      </a:r>
                      <a:endPar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0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Gene sequence that</a:t>
                      </a:r>
                      <a:br>
                        <a:rPr kumimoji="0" lang="en-US" altLang="en-US" sz="10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br>
                      <a:r>
                        <a:rPr kumimoji="0" lang="en-US" altLang="en-US" sz="10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codes for protein</a:t>
                      </a:r>
                      <a:endPar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0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Random DNA segment</a:t>
                      </a:r>
                      <a:br>
                        <a:rPr kumimoji="0" lang="en-US" altLang="en-US" sz="10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br>
                      <a:r>
                        <a:rPr kumimoji="0" lang="en-US" altLang="en-US" sz="10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between genes</a:t>
                      </a:r>
                      <a:endPar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extLst>
                  <a:ext uri="{0D108BD9-81ED-4DB2-BD59-A6C34878D82A}">
                    <a16:rowId xmlns:a16="http://schemas.microsoft.com/office/drawing/2014/main" val="10000"/>
                  </a:ext>
                </a:extLst>
              </a:tr>
              <a:tr h="40798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Chimpanzee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100%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98%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extLst>
                  <a:ext uri="{0D108BD9-81ED-4DB2-BD59-A6C34878D82A}">
                    <a16:rowId xmlns:a16="http://schemas.microsoft.com/office/drawing/2014/main" val="10001"/>
                  </a:ext>
                </a:extLst>
              </a:tr>
              <a:tr h="40957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Dog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99%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52%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extLst>
                  <a:ext uri="{0D108BD9-81ED-4DB2-BD59-A6C34878D82A}">
                    <a16:rowId xmlns:a16="http://schemas.microsoft.com/office/drawing/2014/main" val="10002"/>
                  </a:ext>
                </a:extLst>
              </a:tr>
              <a:tr h="40798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Mouse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99%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40%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extLst>
                  <a:ext uri="{0D108BD9-81ED-4DB2-BD59-A6C34878D82A}">
                    <a16:rowId xmlns:a16="http://schemas.microsoft.com/office/drawing/2014/main" val="10003"/>
                  </a:ext>
                </a:extLst>
              </a:tr>
              <a:tr h="40957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Chicken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75%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4%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extLst>
                  <a:ext uri="{0D108BD9-81ED-4DB2-BD59-A6C34878D82A}">
                    <a16:rowId xmlns:a16="http://schemas.microsoft.com/office/drawing/2014/main" val="10004"/>
                  </a:ext>
                </a:extLst>
              </a:tr>
              <a:tr h="40798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Fruitfly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60%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~0%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extLst>
                  <a:ext uri="{0D108BD9-81ED-4DB2-BD59-A6C34878D82A}">
                    <a16:rowId xmlns:a16="http://schemas.microsoft.com/office/drawing/2014/main" val="10005"/>
                  </a:ext>
                </a:extLst>
              </a:tr>
              <a:tr h="40957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Roundworm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35%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en-US" sz="1800" b="0" i="0" u="none" strike="noStrike" cap="none" normalizeH="0" baseline="0">
                          <a:ln>
                            <a:noFill/>
                          </a:ln>
                          <a:solidFill>
                            <a:srgbClr val="660033"/>
                          </a:solidFill>
                          <a:effectLst>
                            <a:outerShdw blurRad="38100" dist="38100" dir="2700000" algn="tl">
                              <a:srgbClr val="000000"/>
                            </a:outerShdw>
                          </a:effectLst>
                          <a:latin typeface="Garamond" panose="02020404030301010803" pitchFamily="18" charset="0"/>
                          <a:cs typeface="Arial" panose="020B0604020202020204" pitchFamily="34" charset="0"/>
                        </a:rPr>
                        <a:t>~0%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CFFAA"/>
                    </a:solidFill>
                  </a:tcPr>
                </a:tc>
                <a:extLst>
                  <a:ext uri="{0D108BD9-81ED-4DB2-BD59-A6C34878D82A}">
                    <a16:rowId xmlns:a16="http://schemas.microsoft.com/office/drawing/2014/main" val="10006"/>
                  </a:ext>
                </a:extLst>
              </a:tr>
            </a:tbl>
          </a:graphicData>
        </a:graphic>
      </p:graphicFrame>
      <p:sp>
        <p:nvSpPr>
          <p:cNvPr id="172068" name="Rectangle 137">
            <a:extLst>
              <a:ext uri="{FF2B5EF4-FFF2-40B4-BE49-F238E27FC236}">
                <a16:creationId xmlns:a16="http://schemas.microsoft.com/office/drawing/2014/main" id="{F78162E5-E515-4E9C-AA4E-6857B3D0AC0B}"/>
              </a:ext>
            </a:extLst>
          </p:cNvPr>
          <p:cNvSpPr>
            <a:spLocks noChangeArrowheads="1"/>
          </p:cNvSpPr>
          <p:nvPr/>
        </p:nvSpPr>
        <p:spPr bwMode="auto">
          <a:xfrm>
            <a:off x="2406650" y="440690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r>
              <a:rPr lang="en-US" altLang="en-US"/>
            </a:br>
            <a:endParaRPr lang="en-US" altLang="en-US"/>
          </a:p>
        </p:txBody>
      </p:sp>
      <p:sp>
        <p:nvSpPr>
          <p:cNvPr id="172069" name="Text Box 139">
            <a:extLst>
              <a:ext uri="{FF2B5EF4-FFF2-40B4-BE49-F238E27FC236}">
                <a16:creationId xmlns:a16="http://schemas.microsoft.com/office/drawing/2014/main" id="{72E15C64-42AB-48BC-894C-43C3890D2E82}"/>
              </a:ext>
            </a:extLst>
          </p:cNvPr>
          <p:cNvSpPr txBox="1">
            <a:spLocks noChangeArrowheads="1"/>
          </p:cNvSpPr>
          <p:nvPr/>
        </p:nvSpPr>
        <p:spPr bwMode="auto">
          <a:xfrm>
            <a:off x="609600" y="3657600"/>
            <a:ext cx="7848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FFFF00"/>
                </a:solidFill>
                <a:latin typeface="Tahoma" panose="020B0604030504040204" pitchFamily="34" charset="0"/>
              </a:rPr>
              <a:t>Typical random point mutation rates are about 1x10-5 – 1x10-7  mutations/generation.</a:t>
            </a:r>
          </a:p>
          <a:p>
            <a:pPr eaLnBrk="1" hangingPunct="1">
              <a:spcBef>
                <a:spcPct val="50000"/>
              </a:spcBef>
            </a:pPr>
            <a:r>
              <a:rPr lang="en-US" altLang="en-US" sz="2400">
                <a:solidFill>
                  <a:srgbClr val="FFFF00"/>
                </a:solidFill>
                <a:latin typeface="Tahoma" panose="020B0604030504040204" pitchFamily="34" charset="0"/>
              </a:rPr>
              <a:t>5 million years = 250,000 generations.</a:t>
            </a:r>
          </a:p>
          <a:p>
            <a:pPr eaLnBrk="1" hangingPunct="1">
              <a:spcBef>
                <a:spcPct val="50000"/>
              </a:spcBef>
            </a:pPr>
            <a:r>
              <a:rPr lang="en-US" altLang="en-US" sz="2400">
                <a:solidFill>
                  <a:srgbClr val="FFFF00"/>
                </a:solidFill>
                <a:latin typeface="Tahoma" panose="020B0604030504040204" pitchFamily="34" charset="0"/>
              </a:rPr>
              <a:t>Sufficient for random mutations to explain the change without the intervention of a guiding hand?</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7CA664E6-4BBE-4774-9041-1E60619C83DA}"/>
              </a:ext>
            </a:extLst>
          </p:cNvPr>
          <p:cNvSpPr>
            <a:spLocks noGrp="1" noRot="1" noChangeArrowheads="1"/>
          </p:cNvSpPr>
          <p:nvPr>
            <p:ph type="title"/>
          </p:nvPr>
        </p:nvSpPr>
        <p:spPr>
          <a:xfrm>
            <a:off x="457200" y="274638"/>
            <a:ext cx="8229600" cy="571500"/>
          </a:xfrm>
        </p:spPr>
        <p:txBody>
          <a:bodyPr/>
          <a:lstStyle/>
          <a:p>
            <a:pPr eaLnBrk="1" hangingPunct="1">
              <a:defRPr/>
            </a:pPr>
            <a:r>
              <a:rPr lang="en-US" altLang="en-US" sz="3200"/>
              <a:t>Some Tentative Conclusions</a:t>
            </a:r>
          </a:p>
        </p:txBody>
      </p:sp>
      <p:sp>
        <p:nvSpPr>
          <p:cNvPr id="420867" name="Rectangle 3">
            <a:extLst>
              <a:ext uri="{FF2B5EF4-FFF2-40B4-BE49-F238E27FC236}">
                <a16:creationId xmlns:a16="http://schemas.microsoft.com/office/drawing/2014/main" id="{11A983B1-260E-42C0-835D-DB73E3A308B7}"/>
              </a:ext>
            </a:extLst>
          </p:cNvPr>
          <p:cNvSpPr>
            <a:spLocks noGrp="1" noChangeArrowheads="1"/>
          </p:cNvSpPr>
          <p:nvPr>
            <p:ph type="body" idx="1"/>
          </p:nvPr>
        </p:nvSpPr>
        <p:spPr>
          <a:xfrm>
            <a:off x="457200" y="1371600"/>
            <a:ext cx="8229600" cy="5334000"/>
          </a:xfrm>
        </p:spPr>
        <p:txBody>
          <a:bodyPr/>
          <a:lstStyle/>
          <a:p>
            <a:pPr marL="0" indent="0" eaLnBrk="1" hangingPunct="1">
              <a:lnSpc>
                <a:spcPct val="90000"/>
              </a:lnSpc>
              <a:buFont typeface="Wingdings" panose="05000000000000000000" pitchFamily="2" charset="2"/>
              <a:buNone/>
              <a:defRPr/>
            </a:pPr>
            <a:r>
              <a:rPr lang="en-US" altLang="en-US" sz="2400" b="1" dirty="0">
                <a:solidFill>
                  <a:srgbClr val="FFFF00"/>
                </a:solidFill>
              </a:rPr>
              <a:t>Evolution has happened.  Microevolution has been observed.</a:t>
            </a:r>
          </a:p>
          <a:p>
            <a:pPr marL="0" indent="0" eaLnBrk="1" hangingPunct="1">
              <a:lnSpc>
                <a:spcPct val="90000"/>
              </a:lnSpc>
              <a:buFont typeface="Wingdings" panose="05000000000000000000" pitchFamily="2" charset="2"/>
              <a:buNone/>
              <a:defRPr/>
            </a:pPr>
            <a:endParaRPr lang="en-US" altLang="en-US" sz="800" b="1" dirty="0">
              <a:solidFill>
                <a:srgbClr val="FFFF00"/>
              </a:solidFill>
            </a:endParaRPr>
          </a:p>
          <a:p>
            <a:pPr marL="0" indent="0" eaLnBrk="1" hangingPunct="1">
              <a:lnSpc>
                <a:spcPct val="90000"/>
              </a:lnSpc>
              <a:buFont typeface="Wingdings" panose="05000000000000000000" pitchFamily="2" charset="2"/>
              <a:buNone/>
              <a:defRPr/>
            </a:pPr>
            <a:r>
              <a:rPr lang="en-US" altLang="en-US" sz="2400" b="1" dirty="0">
                <a:solidFill>
                  <a:srgbClr val="FFFF00"/>
                </a:solidFill>
              </a:rPr>
              <a:t>Fossil evidence strongly supports the idea of change over time, but that change often happens in surprisingly sudden bursts.  The Cambrian explosion raises real questions.</a:t>
            </a:r>
          </a:p>
          <a:p>
            <a:pPr marL="0" indent="0" eaLnBrk="1" hangingPunct="1">
              <a:lnSpc>
                <a:spcPct val="90000"/>
              </a:lnSpc>
              <a:buFont typeface="Wingdings" panose="05000000000000000000" pitchFamily="2" charset="2"/>
              <a:buNone/>
              <a:defRPr/>
            </a:pPr>
            <a:endParaRPr lang="en-US" altLang="en-US" sz="800" b="1" dirty="0">
              <a:solidFill>
                <a:srgbClr val="FFFF00"/>
              </a:solidFill>
            </a:endParaRPr>
          </a:p>
          <a:p>
            <a:pPr marL="0" indent="0" eaLnBrk="1" hangingPunct="1">
              <a:lnSpc>
                <a:spcPct val="90000"/>
              </a:lnSpc>
              <a:buFont typeface="Wingdings" panose="05000000000000000000" pitchFamily="2" charset="2"/>
              <a:buNone/>
              <a:defRPr/>
            </a:pPr>
            <a:r>
              <a:rPr lang="en-US" altLang="en-US" sz="2400" b="1" dirty="0">
                <a:solidFill>
                  <a:srgbClr val="FFFF00"/>
                </a:solidFill>
              </a:rPr>
              <a:t>Genetic evidence gives rather strong support to the idea of common descent.</a:t>
            </a:r>
          </a:p>
          <a:p>
            <a:pPr marL="0" indent="0" eaLnBrk="1" hangingPunct="1">
              <a:lnSpc>
                <a:spcPct val="90000"/>
              </a:lnSpc>
              <a:buFont typeface="Wingdings" panose="05000000000000000000" pitchFamily="2" charset="2"/>
              <a:buNone/>
              <a:defRPr/>
            </a:pPr>
            <a:endParaRPr lang="en-US" altLang="en-US" sz="800" b="1" dirty="0">
              <a:solidFill>
                <a:srgbClr val="FFFF00"/>
              </a:solidFill>
            </a:endParaRPr>
          </a:p>
          <a:p>
            <a:pPr marL="0" indent="0" eaLnBrk="1" hangingPunct="1">
              <a:lnSpc>
                <a:spcPct val="90000"/>
              </a:lnSpc>
              <a:buFont typeface="Wingdings" panose="05000000000000000000" pitchFamily="2" charset="2"/>
              <a:buNone/>
              <a:defRPr/>
            </a:pPr>
            <a:r>
              <a:rPr lang="en-US" altLang="en-US" sz="2400" b="1" dirty="0">
                <a:solidFill>
                  <a:srgbClr val="FFFF00"/>
                </a:solidFill>
              </a:rPr>
              <a:t>Like it or not, this is true of humans as well.</a:t>
            </a:r>
          </a:p>
          <a:p>
            <a:pPr marL="0" indent="0" eaLnBrk="1" hangingPunct="1">
              <a:lnSpc>
                <a:spcPct val="90000"/>
              </a:lnSpc>
              <a:buFont typeface="Wingdings" panose="05000000000000000000" pitchFamily="2" charset="2"/>
              <a:buNone/>
              <a:defRPr/>
            </a:pPr>
            <a:endParaRPr lang="en-US" altLang="en-US" sz="800" b="1" dirty="0">
              <a:solidFill>
                <a:srgbClr val="FFFF00"/>
              </a:solidFill>
            </a:endParaRPr>
          </a:p>
          <a:p>
            <a:pPr marL="0" indent="0" eaLnBrk="1" hangingPunct="1">
              <a:lnSpc>
                <a:spcPct val="90000"/>
              </a:lnSpc>
              <a:buFont typeface="Wingdings" panose="05000000000000000000" pitchFamily="2" charset="2"/>
              <a:buNone/>
              <a:defRPr/>
            </a:pPr>
            <a:r>
              <a:rPr lang="en-US" altLang="en-US" sz="2400" b="1" dirty="0">
                <a:solidFill>
                  <a:srgbClr val="FFFF00"/>
                </a:solidFill>
              </a:rPr>
              <a:t>Statistical and other arguments give support for evolution being theistic, rather than deistic, but this is not a scientific argument.</a:t>
            </a:r>
          </a:p>
          <a:p>
            <a:pPr marL="0" indent="0" eaLnBrk="1" hangingPunct="1">
              <a:lnSpc>
                <a:spcPct val="90000"/>
              </a:lnSpc>
              <a:buFont typeface="Wingdings" panose="05000000000000000000" pitchFamily="2" charset="2"/>
              <a:buNone/>
              <a:defRPr/>
            </a:pPr>
            <a:endParaRPr lang="en-US" altLang="en-US" sz="800" b="1" dirty="0">
              <a:solidFill>
                <a:srgbClr val="FFFF00"/>
              </a:solidFill>
            </a:endParaRPr>
          </a:p>
          <a:p>
            <a:pPr marL="0" indent="0" eaLnBrk="1" hangingPunct="1">
              <a:lnSpc>
                <a:spcPct val="90000"/>
              </a:lnSpc>
              <a:buFont typeface="Wingdings" panose="05000000000000000000" pitchFamily="2" charset="2"/>
              <a:buNone/>
              <a:defRPr/>
            </a:pPr>
            <a:r>
              <a:rPr lang="en-US" altLang="en-US" sz="2400" b="1" dirty="0">
                <a:solidFill>
                  <a:srgbClr val="FFFF00"/>
                </a:solidFill>
              </a:rPr>
              <a:t>God invented evolution; let us give him credit for a great idea.</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5">
            <a:extLst>
              <a:ext uri="{FF2B5EF4-FFF2-40B4-BE49-F238E27FC236}">
                <a16:creationId xmlns:a16="http://schemas.microsoft.com/office/drawing/2014/main" id="{26B1008E-57B2-403D-8506-B8CEB0E1C921}"/>
              </a:ext>
            </a:extLst>
          </p:cNvPr>
          <p:cNvSpPr txBox="1">
            <a:spLocks noChangeArrowheads="1"/>
          </p:cNvSpPr>
          <p:nvPr/>
        </p:nvSpPr>
        <p:spPr bwMode="auto">
          <a:xfrm>
            <a:off x="990600" y="228600"/>
            <a:ext cx="64008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600" b="1">
                <a:latin typeface="Garamond" panose="02020404030301010803" pitchFamily="18" charset="0"/>
              </a:rPr>
              <a:t>The Teleological Argument</a:t>
            </a:r>
          </a:p>
          <a:p>
            <a:pPr eaLnBrk="1" hangingPunct="1">
              <a:spcBef>
                <a:spcPct val="50000"/>
              </a:spcBef>
            </a:pPr>
            <a:r>
              <a:rPr lang="en-US" altLang="en-US" sz="3600" b="1">
                <a:latin typeface="Garamond" panose="02020404030301010803" pitchFamily="18" charset="0"/>
              </a:rPr>
              <a:t>Evidence for Design in Nature</a:t>
            </a:r>
          </a:p>
          <a:p>
            <a:pPr eaLnBrk="1" hangingPunct="1">
              <a:spcBef>
                <a:spcPct val="50000"/>
              </a:spcBef>
            </a:pPr>
            <a:r>
              <a:rPr lang="en-US" altLang="en-US" sz="3600" b="1">
                <a:latin typeface="Garamond" panose="02020404030301010803" pitchFamily="18" charset="0"/>
              </a:rPr>
              <a:t>The Anthropic Principle</a:t>
            </a:r>
          </a:p>
        </p:txBody>
      </p:sp>
      <p:pic>
        <p:nvPicPr>
          <p:cNvPr id="176131" name="Picture 6">
            <a:extLst>
              <a:ext uri="{FF2B5EF4-FFF2-40B4-BE49-F238E27FC236}">
                <a16:creationId xmlns:a16="http://schemas.microsoft.com/office/drawing/2014/main" id="{4FF85B3D-F91E-4CE0-B7CE-D2D67AD89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81400"/>
            <a:ext cx="4648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2" name="Text Box 7">
            <a:extLst>
              <a:ext uri="{FF2B5EF4-FFF2-40B4-BE49-F238E27FC236}">
                <a16:creationId xmlns:a16="http://schemas.microsoft.com/office/drawing/2014/main" id="{1B2BD1A2-92BB-44C5-BE24-46347E35B069}"/>
              </a:ext>
            </a:extLst>
          </p:cNvPr>
          <p:cNvSpPr txBox="1">
            <a:spLocks noChangeArrowheads="1"/>
          </p:cNvSpPr>
          <p:nvPr/>
        </p:nvSpPr>
        <p:spPr bwMode="auto">
          <a:xfrm>
            <a:off x="1981200" y="4800600"/>
            <a:ext cx="20574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FFFF00"/>
                </a:solidFill>
                <a:latin typeface="Garamond" panose="02020404030301010803" pitchFamily="18" charset="0"/>
              </a:rPr>
              <a:t>Boeing 747</a:t>
            </a:r>
          </a:p>
          <a:p>
            <a:pPr eaLnBrk="1" hangingPunct="1">
              <a:spcBef>
                <a:spcPct val="50000"/>
              </a:spcBef>
            </a:pPr>
            <a:r>
              <a:rPr lang="en-US" altLang="en-US" sz="2400" b="1">
                <a:solidFill>
                  <a:srgbClr val="FFFF00"/>
                </a:solidFill>
                <a:latin typeface="Garamond" panose="02020404030301010803" pitchFamily="18" charset="0"/>
              </a:rPr>
              <a:t>Design or Accident?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7DCA53F8-CC79-4104-9C5A-B863AEF9AFE8}"/>
              </a:ext>
            </a:extLst>
          </p:cNvPr>
          <p:cNvSpPr>
            <a:spLocks noGrp="1" noRot="1" noChangeArrowheads="1"/>
          </p:cNvSpPr>
          <p:nvPr>
            <p:ph type="title"/>
          </p:nvPr>
        </p:nvSpPr>
        <p:spPr/>
        <p:txBody>
          <a:bodyPr/>
          <a:lstStyle/>
          <a:p>
            <a:pPr eaLnBrk="1" hangingPunct="1">
              <a:defRPr/>
            </a:pPr>
            <a:r>
              <a:rPr lang="en-US" altLang="en-US" sz="3600"/>
              <a:t>The Anthropic Principle</a:t>
            </a:r>
          </a:p>
        </p:txBody>
      </p:sp>
      <p:sp>
        <p:nvSpPr>
          <p:cNvPr id="457731" name="Rectangle 3">
            <a:extLst>
              <a:ext uri="{FF2B5EF4-FFF2-40B4-BE49-F238E27FC236}">
                <a16:creationId xmlns:a16="http://schemas.microsoft.com/office/drawing/2014/main" id="{7D341DC0-4AFD-4B7E-94B0-C8228052C3DC}"/>
              </a:ext>
            </a:extLst>
          </p:cNvPr>
          <p:cNvSpPr>
            <a:spLocks noGrp="1" noChangeArrowheads="1"/>
          </p:cNvSpPr>
          <p:nvPr>
            <p:ph type="body" idx="1"/>
          </p:nvPr>
        </p:nvSpPr>
        <p:spPr>
          <a:xfrm>
            <a:off x="457200" y="2057400"/>
            <a:ext cx="8229600" cy="4572000"/>
          </a:xfrm>
        </p:spPr>
        <p:txBody>
          <a:bodyPr/>
          <a:lstStyle/>
          <a:p>
            <a:pPr eaLnBrk="1" hangingPunct="1">
              <a:defRPr/>
            </a:pPr>
            <a:r>
              <a:rPr lang="en-US" altLang="en-US" sz="2800" b="1">
                <a:solidFill>
                  <a:srgbClr val="FFFF00"/>
                </a:solidFill>
              </a:rPr>
              <a:t>The laws of nature are what they are and the fundamental constants which underlie them have the values they have by design; in order that advanced life forms, such as humans, can exist in the universe.</a:t>
            </a:r>
          </a:p>
          <a:p>
            <a:pPr eaLnBrk="1" hangingPunct="1">
              <a:defRPr/>
            </a:pPr>
            <a:endParaRPr lang="en-US" altLang="en-US" sz="2800" b="1">
              <a:solidFill>
                <a:srgbClr val="FFFF00"/>
              </a:solidFill>
            </a:endParaRPr>
          </a:p>
          <a:p>
            <a:pPr algn="ctr" eaLnBrk="1" hangingPunct="1">
              <a:buFont typeface="Wingdings" panose="05000000000000000000" pitchFamily="2" charset="2"/>
              <a:buNone/>
              <a:defRPr/>
            </a:pPr>
            <a:r>
              <a:rPr lang="en-US" altLang="en-US" b="1"/>
              <a:t>Aristotle  →  Copernicus  →  Herschel  →  Hubble </a:t>
            </a:r>
            <a:r>
              <a:rPr lang="en-US" altLang="en-US" b="1">
                <a:sym typeface="Wingdings 3" panose="05040102010807070707" pitchFamily="18" charset="2"/>
              </a:rPr>
              <a:t>  Aristotle?</a:t>
            </a:r>
          </a:p>
          <a:p>
            <a:pPr algn="ctr" eaLnBrk="1" hangingPunct="1">
              <a:buFont typeface="Wingdings" panose="05000000000000000000" pitchFamily="2" charset="2"/>
              <a:buNone/>
              <a:defRPr/>
            </a:pPr>
            <a:r>
              <a:rPr lang="en-US" altLang="en-US" b="1">
                <a:sym typeface="Wingdings 3" panose="05040102010807070707" pitchFamily="18" charset="2"/>
              </a:rPr>
              <a:t>Is the “universe” getting smaller again?</a:t>
            </a:r>
            <a:endParaRPr lang="en-US"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a:extLst>
              <a:ext uri="{FF2B5EF4-FFF2-40B4-BE49-F238E27FC236}">
                <a16:creationId xmlns:a16="http://schemas.microsoft.com/office/drawing/2014/main" id="{BA316F75-23A6-4FC4-A852-6072C6218FA3}"/>
              </a:ext>
            </a:extLst>
          </p:cNvPr>
          <p:cNvSpPr>
            <a:spLocks noGrp="1" noRot="1" noChangeArrowheads="1"/>
          </p:cNvSpPr>
          <p:nvPr>
            <p:ph type="title"/>
          </p:nvPr>
        </p:nvSpPr>
        <p:spPr/>
        <p:txBody>
          <a:bodyPr/>
          <a:lstStyle/>
          <a:p>
            <a:pPr eaLnBrk="1" hangingPunct="1">
              <a:defRPr/>
            </a:pPr>
            <a:r>
              <a:rPr lang="en-US" altLang="en-US" sz="3200"/>
              <a:t>Two Versions of the Anthropic Principle</a:t>
            </a:r>
          </a:p>
        </p:txBody>
      </p:sp>
      <p:sp>
        <p:nvSpPr>
          <p:cNvPr id="556035" name="Rectangle 3">
            <a:extLst>
              <a:ext uri="{FF2B5EF4-FFF2-40B4-BE49-F238E27FC236}">
                <a16:creationId xmlns:a16="http://schemas.microsoft.com/office/drawing/2014/main" id="{9C8C6F36-8BD2-405E-BDE0-58F7C3EF0147}"/>
              </a:ext>
            </a:extLst>
          </p:cNvPr>
          <p:cNvSpPr>
            <a:spLocks noGrp="1" noChangeArrowheads="1"/>
          </p:cNvSpPr>
          <p:nvPr>
            <p:ph type="body" idx="1"/>
          </p:nvPr>
        </p:nvSpPr>
        <p:spPr/>
        <p:txBody>
          <a:bodyPr/>
          <a:lstStyle/>
          <a:p>
            <a:pPr eaLnBrk="1" hangingPunct="1">
              <a:lnSpc>
                <a:spcPct val="90000"/>
              </a:lnSpc>
              <a:defRPr/>
            </a:pPr>
            <a:r>
              <a:rPr lang="en-US" altLang="en-US" sz="2800" b="1"/>
              <a:t>WAP     Weak Anthropic Principle.     The properties of the universe must be extremely precisely fine-tuned so that galaxies, stars, planets, life, and especially advanced self-conscious beings can exist.   In fact, the universe has these necessary finely tuned properties.</a:t>
            </a:r>
          </a:p>
          <a:p>
            <a:pPr eaLnBrk="1" hangingPunct="1">
              <a:lnSpc>
                <a:spcPct val="90000"/>
              </a:lnSpc>
              <a:defRPr/>
            </a:pPr>
            <a:r>
              <a:rPr lang="en-US" altLang="en-US" sz="2800" b="1"/>
              <a:t>SAP   Strong Anthropic Principle.   WAP is true and this is not a coincidence.  It must be because there exists a purposeful designer who intentionally created the universe we live in so that we could experience it.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4">
            <a:extLst>
              <a:ext uri="{FF2B5EF4-FFF2-40B4-BE49-F238E27FC236}">
                <a16:creationId xmlns:a16="http://schemas.microsoft.com/office/drawing/2014/main" id="{73CFE473-045F-4812-B593-750A5F331134}"/>
              </a:ext>
            </a:extLst>
          </p:cNvPr>
          <p:cNvSpPr txBox="1">
            <a:spLocks noChangeArrowheads="1"/>
          </p:cNvSpPr>
          <p:nvPr/>
        </p:nvSpPr>
        <p:spPr bwMode="auto">
          <a:xfrm>
            <a:off x="1295400" y="9144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50000"/>
              </a:spcBef>
              <a:buClrTx/>
              <a:buSzTx/>
              <a:buFontTx/>
              <a:buNone/>
            </a:pPr>
            <a:r>
              <a:rPr lang="en-US" altLang="en-US" sz="2400">
                <a:latin typeface="Lucida Sans" panose="020B0602030504020204" pitchFamily="34" charset="0"/>
              </a:rPr>
              <a:t>Thomas Huxley, Darwin’s “bulldog”</a:t>
            </a:r>
          </a:p>
        </p:txBody>
      </p:sp>
      <p:pic>
        <p:nvPicPr>
          <p:cNvPr id="182275" name="Picture 6" descr="[]">
            <a:extLst>
              <a:ext uri="{FF2B5EF4-FFF2-40B4-BE49-F238E27FC236}">
                <a16:creationId xmlns:a16="http://schemas.microsoft.com/office/drawing/2014/main" id="{623CB1B5-3028-4C27-97F6-9B25BFB4D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30908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Text Box 7">
            <a:extLst>
              <a:ext uri="{FF2B5EF4-FFF2-40B4-BE49-F238E27FC236}">
                <a16:creationId xmlns:a16="http://schemas.microsoft.com/office/drawing/2014/main" id="{B06CD8BA-30E6-496C-B6AB-5369E8C3E3F7}"/>
              </a:ext>
            </a:extLst>
          </p:cNvPr>
          <p:cNvSpPr txBox="1">
            <a:spLocks noChangeArrowheads="1"/>
          </p:cNvSpPr>
          <p:nvPr/>
        </p:nvSpPr>
        <p:spPr bwMode="auto">
          <a:xfrm>
            <a:off x="4876800" y="1828800"/>
            <a:ext cx="37338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50000"/>
              </a:spcBef>
              <a:buClrTx/>
              <a:buSzTx/>
              <a:buFontTx/>
              <a:buNone/>
            </a:pPr>
            <a:r>
              <a:rPr lang="en-US" altLang="en-US" sz="2400" b="1">
                <a:latin typeface="Lucida Sans" panose="020B0602030504020204" pitchFamily="34" charset="0"/>
              </a:rPr>
              <a:t>“We are as much the product of blind forces as is the falling of a stone to earth, or the ebb and flow of the tides.  We have just happened, and man was made flesh by a series of singularly beneficial accidents.”</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3">
            <a:extLst>
              <a:ext uri="{FF2B5EF4-FFF2-40B4-BE49-F238E27FC236}">
                <a16:creationId xmlns:a16="http://schemas.microsoft.com/office/drawing/2014/main" id="{EBBFB159-1E9F-42FE-8F4F-6112E5947DFB}"/>
              </a:ext>
            </a:extLst>
          </p:cNvPr>
          <p:cNvSpPr>
            <a:spLocks noGrp="1" noChangeArrowheads="1"/>
          </p:cNvSpPr>
          <p:nvPr>
            <p:ph idx="4294967295"/>
          </p:nvPr>
        </p:nvSpPr>
        <p:spPr>
          <a:xfrm>
            <a:off x="152400" y="2209800"/>
            <a:ext cx="8534400" cy="4073525"/>
          </a:xfrm>
        </p:spPr>
        <p:txBody>
          <a:bodyPr/>
          <a:lstStyle/>
          <a:p>
            <a:pPr eaLnBrk="1" hangingPunct="1">
              <a:lnSpc>
                <a:spcPct val="90000"/>
              </a:lnSpc>
              <a:defRPr/>
            </a:pPr>
            <a:r>
              <a:rPr lang="en-US" altLang="en-US" sz="2800" b="1">
                <a:solidFill>
                  <a:srgbClr val="FFFF00"/>
                </a:solidFill>
              </a:rPr>
              <a:t>In the universe of blind physical forces and genetic replication, some people are going to get hurt and other people are going to get lucky: and you won’t find any rhyme or reason to it, nor any justice.  The universe we observe has precisely the properties we should expect if there is at the bottom, no design, no purpose, no evil and no good.  Nothing but blind, pitiless indifference.  DNA neither knows nor cares.  DNA just is, and we dance to its music.</a:t>
            </a:r>
          </a:p>
        </p:txBody>
      </p:sp>
      <p:sp>
        <p:nvSpPr>
          <p:cNvPr id="184323" name="Text Box 5">
            <a:extLst>
              <a:ext uri="{FF2B5EF4-FFF2-40B4-BE49-F238E27FC236}">
                <a16:creationId xmlns:a16="http://schemas.microsoft.com/office/drawing/2014/main" id="{3B1038C9-450F-4AE7-879A-88C7D50C4A2B}"/>
              </a:ext>
            </a:extLst>
          </p:cNvPr>
          <p:cNvSpPr txBox="1">
            <a:spLocks noChangeArrowheads="1"/>
          </p:cNvSpPr>
          <p:nvPr/>
        </p:nvSpPr>
        <p:spPr bwMode="auto">
          <a:xfrm>
            <a:off x="1752600" y="838200"/>
            <a:ext cx="556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a:latin typeface="Tahoma" panose="020B0604030504040204" pitchFamily="34" charset="0"/>
              </a:rPr>
              <a:t>Richard Dawkins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66738FD1-A4A3-4EB1-A494-A07DC3B415D1}"/>
              </a:ext>
            </a:extLst>
          </p:cNvPr>
          <p:cNvSpPr>
            <a:spLocks noGrp="1" noRot="1" noChangeArrowheads="1"/>
          </p:cNvSpPr>
          <p:nvPr>
            <p:ph type="title"/>
          </p:nvPr>
        </p:nvSpPr>
        <p:spPr/>
        <p:txBody>
          <a:bodyPr/>
          <a:lstStyle/>
          <a:p>
            <a:pPr eaLnBrk="1" hangingPunct="1">
              <a:defRPr/>
            </a:pPr>
            <a:r>
              <a:rPr lang="en-US" altLang="en-US" sz="3200">
                <a:solidFill>
                  <a:srgbClr val="FFFF00"/>
                </a:solidFill>
              </a:rPr>
              <a:t>Questions Science Can Answer</a:t>
            </a:r>
          </a:p>
        </p:txBody>
      </p:sp>
      <p:sp>
        <p:nvSpPr>
          <p:cNvPr id="205827" name="Rectangle 3">
            <a:extLst>
              <a:ext uri="{FF2B5EF4-FFF2-40B4-BE49-F238E27FC236}">
                <a16:creationId xmlns:a16="http://schemas.microsoft.com/office/drawing/2014/main" id="{707940E6-C1A5-4AE8-AA7A-67783909321A}"/>
              </a:ext>
            </a:extLst>
          </p:cNvPr>
          <p:cNvSpPr>
            <a:spLocks noGrp="1" noChangeArrowheads="1"/>
          </p:cNvSpPr>
          <p:nvPr>
            <p:ph type="body" idx="1"/>
          </p:nvPr>
        </p:nvSpPr>
        <p:spPr/>
        <p:txBody>
          <a:bodyPr/>
          <a:lstStyle/>
          <a:p>
            <a:pPr eaLnBrk="1" hangingPunct="1">
              <a:defRPr/>
            </a:pPr>
            <a:r>
              <a:rPr lang="en-US" altLang="en-US" b="1" dirty="0"/>
              <a:t>When?</a:t>
            </a:r>
          </a:p>
          <a:p>
            <a:pPr eaLnBrk="1" hangingPunct="1">
              <a:defRPr/>
            </a:pPr>
            <a:r>
              <a:rPr lang="en-US" altLang="en-US" b="1" dirty="0"/>
              <a:t>What?</a:t>
            </a:r>
          </a:p>
          <a:p>
            <a:pPr eaLnBrk="1" hangingPunct="1">
              <a:defRPr/>
            </a:pPr>
            <a:r>
              <a:rPr lang="en-US" altLang="en-US" b="1" dirty="0"/>
              <a:t>Where?</a:t>
            </a:r>
          </a:p>
          <a:p>
            <a:pPr eaLnBrk="1" hangingPunct="1">
              <a:defRPr/>
            </a:pPr>
            <a:r>
              <a:rPr lang="en-US" altLang="en-US" b="1" dirty="0"/>
              <a:t>How many?</a:t>
            </a:r>
          </a:p>
          <a:p>
            <a:pPr eaLnBrk="1" hangingPunct="1">
              <a:defRPr/>
            </a:pPr>
            <a:r>
              <a:rPr lang="en-US" altLang="en-US" b="1" dirty="0"/>
              <a:t>By what means?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4">
            <a:extLst>
              <a:ext uri="{FF2B5EF4-FFF2-40B4-BE49-F238E27FC236}">
                <a16:creationId xmlns:a16="http://schemas.microsoft.com/office/drawing/2014/main" id="{5FCEC7F9-C17D-4DBB-AB5F-D34E13320B18}"/>
              </a:ext>
            </a:extLst>
          </p:cNvPr>
          <p:cNvSpPr txBox="1">
            <a:spLocks noChangeArrowheads="1"/>
          </p:cNvSpPr>
          <p:nvPr/>
        </p:nvSpPr>
        <p:spPr bwMode="auto">
          <a:xfrm>
            <a:off x="533400" y="228600"/>
            <a:ext cx="8001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50000"/>
              </a:spcBef>
              <a:buClrTx/>
              <a:buSzTx/>
              <a:buFontTx/>
              <a:buNone/>
            </a:pPr>
            <a:r>
              <a:rPr lang="en-US" altLang="en-US" sz="3600">
                <a:latin typeface="Lucida Sans" panose="020B0602030504020204" pitchFamily="34" charset="0"/>
              </a:rPr>
              <a:t> Accident or Design?  </a:t>
            </a:r>
          </a:p>
          <a:p>
            <a:pPr algn="ctr">
              <a:spcBef>
                <a:spcPct val="50000"/>
              </a:spcBef>
              <a:buClrTx/>
              <a:buSzTx/>
              <a:buFontTx/>
              <a:buNone/>
            </a:pPr>
            <a:r>
              <a:rPr lang="en-US" altLang="en-US" sz="3600">
                <a:latin typeface="Lucida Sans" panose="020B0602030504020204" pitchFamily="34" charset="0"/>
              </a:rPr>
              <a:t>The Anthropic Principle</a:t>
            </a:r>
          </a:p>
        </p:txBody>
      </p:sp>
      <p:pic>
        <p:nvPicPr>
          <p:cNvPr id="186371" name="Picture 6" descr="watch-movement">
            <a:extLst>
              <a:ext uri="{FF2B5EF4-FFF2-40B4-BE49-F238E27FC236}">
                <a16:creationId xmlns:a16="http://schemas.microsoft.com/office/drawing/2014/main" id="{16248AF7-4483-442B-A11C-1061117A8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64008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Text Box 7">
            <a:extLst>
              <a:ext uri="{FF2B5EF4-FFF2-40B4-BE49-F238E27FC236}">
                <a16:creationId xmlns:a16="http://schemas.microsoft.com/office/drawing/2014/main" id="{61762D8C-E69D-4FD7-A346-4FDC05EED8AF}"/>
              </a:ext>
            </a:extLst>
          </p:cNvPr>
          <p:cNvSpPr txBox="1">
            <a:spLocks noChangeArrowheads="1"/>
          </p:cNvSpPr>
          <p:nvPr/>
        </p:nvSpPr>
        <p:spPr bwMode="auto">
          <a:xfrm>
            <a:off x="212725" y="2549525"/>
            <a:ext cx="108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a:latin typeface="Lucida Sans" panose="020B0602030504020204" pitchFamily="34" charset="0"/>
            </a:endParaRPr>
          </a:p>
        </p:txBody>
      </p:sp>
      <p:sp>
        <p:nvSpPr>
          <p:cNvPr id="186373" name="Text Box 8">
            <a:extLst>
              <a:ext uri="{FF2B5EF4-FFF2-40B4-BE49-F238E27FC236}">
                <a16:creationId xmlns:a16="http://schemas.microsoft.com/office/drawing/2014/main" id="{0D3F5074-55AF-4556-98D6-327B5F49F90A}"/>
              </a:ext>
            </a:extLst>
          </p:cNvPr>
          <p:cNvSpPr txBox="1">
            <a:spLocks noChangeArrowheads="1"/>
          </p:cNvSpPr>
          <p:nvPr/>
        </p:nvSpPr>
        <p:spPr bwMode="auto">
          <a:xfrm>
            <a:off x="228600" y="2590800"/>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50000"/>
              </a:spcBef>
              <a:buClrTx/>
              <a:buSzTx/>
              <a:buFontTx/>
              <a:buNone/>
            </a:pPr>
            <a:r>
              <a:rPr lang="en-US" altLang="en-US" sz="2000">
                <a:latin typeface="Lucida Sans" panose="020B0602030504020204" pitchFamily="34" charset="0"/>
              </a:rPr>
              <a:t>William </a:t>
            </a:r>
            <a:br>
              <a:rPr lang="en-US" altLang="en-US" sz="2000">
                <a:latin typeface="Lucida Sans" panose="020B0602030504020204" pitchFamily="34" charset="0"/>
              </a:rPr>
            </a:br>
            <a:r>
              <a:rPr lang="en-US" altLang="en-US" sz="2000">
                <a:latin typeface="Lucida Sans" panose="020B0602030504020204" pitchFamily="34" charset="0"/>
              </a:rPr>
              <a:t>Paley</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C44C55DE-0B61-416F-900D-AB409BAF175A}"/>
              </a:ext>
            </a:extLst>
          </p:cNvPr>
          <p:cNvSpPr>
            <a:spLocks noGrp="1" noRot="1" noChangeArrowheads="1"/>
          </p:cNvSpPr>
          <p:nvPr>
            <p:ph type="title"/>
          </p:nvPr>
        </p:nvSpPr>
        <p:spPr/>
        <p:txBody>
          <a:bodyPr/>
          <a:lstStyle/>
          <a:p>
            <a:pPr eaLnBrk="1" hangingPunct="1">
              <a:defRPr/>
            </a:pPr>
            <a:r>
              <a:rPr lang="en-US" altLang="en-US" b="0">
                <a:latin typeface="Arial" panose="020B0604020202020204" pitchFamily="34" charset="0"/>
              </a:rPr>
              <a:t>Antony Flew Considers God...Sort Of</a:t>
            </a:r>
            <a:r>
              <a:rPr lang="en-US" altLang="en-US">
                <a:latin typeface="Arial" panose="020B0604020202020204" pitchFamily="34" charset="0"/>
              </a:rPr>
              <a:t> </a:t>
            </a:r>
          </a:p>
        </p:txBody>
      </p:sp>
      <p:sp>
        <p:nvSpPr>
          <p:cNvPr id="455683" name="Rectangle 3">
            <a:extLst>
              <a:ext uri="{FF2B5EF4-FFF2-40B4-BE49-F238E27FC236}">
                <a16:creationId xmlns:a16="http://schemas.microsoft.com/office/drawing/2014/main" id="{8EC21A58-4441-4907-83FB-CD026207C706}"/>
              </a:ext>
            </a:extLst>
          </p:cNvPr>
          <p:cNvSpPr>
            <a:spLocks noGrp="1" noChangeArrowheads="1"/>
          </p:cNvSpPr>
          <p:nvPr>
            <p:ph type="body" sz="half" idx="2"/>
          </p:nvPr>
        </p:nvSpPr>
        <p:spPr>
          <a:xfrm>
            <a:off x="4651375" y="1905000"/>
            <a:ext cx="4035425" cy="4221163"/>
          </a:xfrm>
        </p:spPr>
        <p:txBody>
          <a:bodyPr/>
          <a:lstStyle/>
          <a:p>
            <a:pPr eaLnBrk="1" hangingPunct="1">
              <a:defRPr/>
            </a:pPr>
            <a:r>
              <a:rPr lang="en-US" altLang="en-US" sz="1800" b="1">
                <a:latin typeface="Times-Roman" charset="0"/>
              </a:rPr>
              <a:t>Flew is increasingly persuaded that some sort of Deity brought about this universe. He says he has in mind something like the God of Aristotle, a distant, impersonal "prime mover." It might not even be conscious, but a mere force. In formal terms, he regards the existence of this minimal God as a hypothesis that, at present, is perhaps the best explanation for why a universe exists that can produce complex life</a:t>
            </a:r>
          </a:p>
        </p:txBody>
      </p:sp>
      <p:pic>
        <p:nvPicPr>
          <p:cNvPr id="188420" name="Picture 4">
            <a:extLst>
              <a:ext uri="{FF2B5EF4-FFF2-40B4-BE49-F238E27FC236}">
                <a16:creationId xmlns:a16="http://schemas.microsoft.com/office/drawing/2014/main" id="{FB57C499-D408-4065-9C12-5F8C07302EE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85788" y="1600200"/>
            <a:ext cx="3773487" cy="4525963"/>
          </a:xfrm>
          <a:noFill/>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4">
            <a:extLst>
              <a:ext uri="{FF2B5EF4-FFF2-40B4-BE49-F238E27FC236}">
                <a16:creationId xmlns:a16="http://schemas.microsoft.com/office/drawing/2014/main" id="{C286F81B-F4C3-40B1-B5E6-97CBEF860C05}"/>
              </a:ext>
            </a:extLst>
          </p:cNvPr>
          <p:cNvSpPr txBox="1">
            <a:spLocks noChangeArrowheads="1"/>
          </p:cNvSpPr>
          <p:nvPr/>
        </p:nvSpPr>
        <p:spPr bwMode="auto">
          <a:xfrm>
            <a:off x="381000" y="304800"/>
            <a:ext cx="8534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50000"/>
              </a:spcBef>
              <a:buClrTx/>
              <a:buSzTx/>
              <a:buFontTx/>
              <a:buNone/>
            </a:pPr>
            <a:r>
              <a:rPr lang="en-US" altLang="en-US" sz="3600" b="1">
                <a:solidFill>
                  <a:srgbClr val="FFFF00"/>
                </a:solidFill>
                <a:latin typeface="Arial" panose="020B0604020202020204" pitchFamily="34" charset="0"/>
              </a:rPr>
              <a:t>Physics:</a:t>
            </a:r>
          </a:p>
          <a:p>
            <a:pPr algn="ctr">
              <a:spcBef>
                <a:spcPct val="50000"/>
              </a:spcBef>
              <a:buClrTx/>
              <a:buSzTx/>
              <a:buFontTx/>
              <a:buNone/>
            </a:pPr>
            <a:r>
              <a:rPr lang="en-US" altLang="en-US" sz="3600" b="1">
                <a:solidFill>
                  <a:srgbClr val="FFFF00"/>
                </a:solidFill>
                <a:latin typeface="Arial" panose="020B0604020202020204" pitchFamily="34" charset="0"/>
              </a:rPr>
              <a:t>The Finely Tuned Universe</a:t>
            </a:r>
          </a:p>
        </p:txBody>
      </p:sp>
      <p:pic>
        <p:nvPicPr>
          <p:cNvPr id="190467" name="Picture 4">
            <a:extLst>
              <a:ext uri="{FF2B5EF4-FFF2-40B4-BE49-F238E27FC236}">
                <a16:creationId xmlns:a16="http://schemas.microsoft.com/office/drawing/2014/main" id="{4D20B4D6-2EF5-4932-8C7F-392774E54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93726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ext Box 2">
            <a:extLst>
              <a:ext uri="{FF2B5EF4-FFF2-40B4-BE49-F238E27FC236}">
                <a16:creationId xmlns:a16="http://schemas.microsoft.com/office/drawing/2014/main" id="{239979CD-E009-4D1B-BB2F-034578FCA7F3}"/>
              </a:ext>
            </a:extLst>
          </p:cNvPr>
          <p:cNvSpPr txBox="1">
            <a:spLocks noChangeArrowheads="1"/>
          </p:cNvSpPr>
          <p:nvPr/>
        </p:nvSpPr>
        <p:spPr bwMode="auto">
          <a:xfrm>
            <a:off x="1143000" y="2209800"/>
            <a:ext cx="6858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50000"/>
              </a:spcBef>
              <a:buClrTx/>
              <a:buSzTx/>
              <a:buFontTx/>
              <a:buNone/>
            </a:pPr>
            <a:r>
              <a:rPr lang="en-US" altLang="en-US" sz="4000" b="1">
                <a:solidFill>
                  <a:srgbClr val="FFFF00"/>
                </a:solidFill>
                <a:latin typeface="Lucida Console" panose="020B0609040504020204" pitchFamily="49" charset="0"/>
              </a:rPr>
              <a:t>.00000000000000000000000000000000000000000000000000000000000001</a:t>
            </a:r>
            <a:endParaRPr lang="en-US" altLang="en-US" sz="4000">
              <a:solidFill>
                <a:srgbClr val="FFFF00"/>
              </a:solidFill>
              <a:latin typeface="Lucida Console" panose="020B0609040504020204" pitchFamily="49" charset="0"/>
            </a:endParaRPr>
          </a:p>
        </p:txBody>
      </p:sp>
      <p:sp>
        <p:nvSpPr>
          <p:cNvPr id="192515" name="Text Box 3">
            <a:extLst>
              <a:ext uri="{FF2B5EF4-FFF2-40B4-BE49-F238E27FC236}">
                <a16:creationId xmlns:a16="http://schemas.microsoft.com/office/drawing/2014/main" id="{995995ED-B761-406B-9338-5FC937D6A847}"/>
              </a:ext>
            </a:extLst>
          </p:cNvPr>
          <p:cNvSpPr txBox="1">
            <a:spLocks noChangeArrowheads="1"/>
          </p:cNvSpPr>
          <p:nvPr/>
        </p:nvSpPr>
        <p:spPr bwMode="auto">
          <a:xfrm>
            <a:off x="1981200" y="609600"/>
            <a:ext cx="411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200" b="1">
                <a:latin typeface="Garamond" panose="02020404030301010803" pitchFamily="18" charset="0"/>
              </a:rPr>
              <a:t>Fine Tuning of the Gravitational Constant</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6578" name="Rectangle 2">
            <a:extLst>
              <a:ext uri="{FF2B5EF4-FFF2-40B4-BE49-F238E27FC236}">
                <a16:creationId xmlns:a16="http://schemas.microsoft.com/office/drawing/2014/main" id="{58C35BE3-D16A-47AD-879F-BD27DE1AC61E}"/>
              </a:ext>
            </a:extLst>
          </p:cNvPr>
          <p:cNvSpPr>
            <a:spLocks noGrp="1" noRot="1" noChangeArrowheads="1"/>
          </p:cNvSpPr>
          <p:nvPr>
            <p:ph type="title"/>
          </p:nvPr>
        </p:nvSpPr>
        <p:spPr/>
        <p:txBody>
          <a:bodyPr/>
          <a:lstStyle/>
          <a:p>
            <a:pPr eaLnBrk="1" hangingPunct="1">
              <a:defRPr/>
            </a:pPr>
            <a:r>
              <a:rPr lang="en-US" altLang="en-US"/>
              <a:t>Gravity</a:t>
            </a:r>
          </a:p>
        </p:txBody>
      </p:sp>
      <p:sp>
        <p:nvSpPr>
          <p:cNvPr id="536579" name="Rectangle 3">
            <a:extLst>
              <a:ext uri="{FF2B5EF4-FFF2-40B4-BE49-F238E27FC236}">
                <a16:creationId xmlns:a16="http://schemas.microsoft.com/office/drawing/2014/main" id="{4DC4FC83-F2CE-43A3-80D0-D98555FE5699}"/>
              </a:ext>
            </a:extLst>
          </p:cNvPr>
          <p:cNvSpPr>
            <a:spLocks noGrp="1" noChangeArrowheads="1"/>
          </p:cNvSpPr>
          <p:nvPr>
            <p:ph type="body" idx="1"/>
          </p:nvPr>
        </p:nvSpPr>
        <p:spPr/>
        <p:txBody>
          <a:bodyPr/>
          <a:lstStyle/>
          <a:p>
            <a:pPr eaLnBrk="1" hangingPunct="1">
              <a:defRPr/>
            </a:pPr>
            <a:r>
              <a:rPr lang="en-US" altLang="en-US"/>
              <a:t>Dominant force on astronomical size scale.</a:t>
            </a:r>
          </a:p>
          <a:p>
            <a:pPr eaLnBrk="1" hangingPunct="1">
              <a:defRPr/>
            </a:pPr>
            <a:r>
              <a:rPr lang="en-US" altLang="en-US"/>
              <a:t>Need very close balance of gravity and cosmic expansion for stable universe.</a:t>
            </a:r>
          </a:p>
          <a:p>
            <a:pPr lvl="1" eaLnBrk="1" hangingPunct="1">
              <a:defRPr/>
            </a:pPr>
            <a:r>
              <a:rPr lang="en-US" altLang="en-US"/>
              <a:t>If gravity weaker by 1 in 10</a:t>
            </a:r>
            <a:r>
              <a:rPr lang="en-US" altLang="en-US" baseline="30000"/>
              <a:t>60</a:t>
            </a:r>
            <a:r>
              <a:rPr lang="en-US" altLang="en-US"/>
              <a:t>, universe expands too quickly, no galaxies or stars.</a:t>
            </a:r>
          </a:p>
          <a:p>
            <a:pPr lvl="1" eaLnBrk="1" hangingPunct="1">
              <a:defRPr/>
            </a:pPr>
            <a:r>
              <a:rPr lang="en-US" altLang="en-US"/>
              <a:t>If gravity stronger by 1 in 10</a:t>
            </a:r>
            <a:r>
              <a:rPr lang="en-US" altLang="en-US" baseline="30000"/>
              <a:t>60</a:t>
            </a:r>
            <a:r>
              <a:rPr lang="en-US" altLang="en-US"/>
              <a:t>, universe collapses without forming galaxies or stars.</a:t>
            </a:r>
          </a:p>
          <a:p>
            <a:pPr eaLnBrk="1" hangingPunct="1">
              <a:defRPr/>
            </a:pPr>
            <a:r>
              <a:rPr lang="en-US" altLang="en-US"/>
              <a:t>Gravity is fine-tuned to 1 part in 10</a:t>
            </a:r>
            <a:r>
              <a:rPr lang="en-US" altLang="en-US" baseline="30000"/>
              <a:t>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6579">
                                            <p:txEl>
                                              <p:pRg st="0" end="0"/>
                                            </p:txEl>
                                          </p:spTgt>
                                        </p:tgtEl>
                                        <p:attrNameLst>
                                          <p:attrName>style.visibility</p:attrName>
                                        </p:attrNameLst>
                                      </p:cBhvr>
                                      <p:to>
                                        <p:strVal val="visible"/>
                                      </p:to>
                                    </p:set>
                                    <p:anim calcmode="lin" valueType="num">
                                      <p:cBhvr additive="base">
                                        <p:cTn id="7" dur="500" fill="hold"/>
                                        <p:tgtEl>
                                          <p:spTgt spid="536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6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6579">
                                            <p:txEl>
                                              <p:pRg st="1" end="1"/>
                                            </p:txEl>
                                          </p:spTgt>
                                        </p:tgtEl>
                                        <p:attrNameLst>
                                          <p:attrName>style.visibility</p:attrName>
                                        </p:attrNameLst>
                                      </p:cBhvr>
                                      <p:to>
                                        <p:strVal val="visible"/>
                                      </p:to>
                                    </p:set>
                                    <p:anim calcmode="lin" valueType="num">
                                      <p:cBhvr additive="base">
                                        <p:cTn id="13" dur="500" fill="hold"/>
                                        <p:tgtEl>
                                          <p:spTgt spid="536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6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6579">
                                            <p:txEl>
                                              <p:pRg st="2" end="2"/>
                                            </p:txEl>
                                          </p:spTgt>
                                        </p:tgtEl>
                                        <p:attrNameLst>
                                          <p:attrName>style.visibility</p:attrName>
                                        </p:attrNameLst>
                                      </p:cBhvr>
                                      <p:to>
                                        <p:strVal val="visible"/>
                                      </p:to>
                                    </p:set>
                                    <p:anim calcmode="lin" valueType="num">
                                      <p:cBhvr additive="base">
                                        <p:cTn id="19" dur="500" fill="hold"/>
                                        <p:tgtEl>
                                          <p:spTgt spid="536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6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6579">
                                            <p:txEl>
                                              <p:pRg st="3" end="3"/>
                                            </p:txEl>
                                          </p:spTgt>
                                        </p:tgtEl>
                                        <p:attrNameLst>
                                          <p:attrName>style.visibility</p:attrName>
                                        </p:attrNameLst>
                                      </p:cBhvr>
                                      <p:to>
                                        <p:strVal val="visible"/>
                                      </p:to>
                                    </p:set>
                                    <p:anim calcmode="lin" valueType="num">
                                      <p:cBhvr additive="base">
                                        <p:cTn id="25" dur="500" fill="hold"/>
                                        <p:tgtEl>
                                          <p:spTgt spid="536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6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36579">
                                            <p:txEl>
                                              <p:pRg st="4" end="4"/>
                                            </p:txEl>
                                          </p:spTgt>
                                        </p:tgtEl>
                                        <p:attrNameLst>
                                          <p:attrName>style.visibility</p:attrName>
                                        </p:attrNameLst>
                                      </p:cBhvr>
                                      <p:to>
                                        <p:strVal val="visible"/>
                                      </p:to>
                                    </p:set>
                                    <p:anim calcmode="lin" valueType="num">
                                      <p:cBhvr additive="base">
                                        <p:cTn id="31" dur="500" fill="hold"/>
                                        <p:tgtEl>
                                          <p:spTgt spid="5365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365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build="p" bldLvl="2"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8F0E3154-5F33-493F-B420-E764AD25726B}"/>
              </a:ext>
            </a:extLst>
          </p:cNvPr>
          <p:cNvSpPr>
            <a:spLocks noChangeArrowheads="1"/>
          </p:cNvSpPr>
          <p:nvPr/>
        </p:nvSpPr>
        <p:spPr bwMode="auto">
          <a:xfrm>
            <a:off x="0" y="0"/>
            <a:ext cx="9144000"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indent="1143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600" b="1">
                <a:latin typeface="Times New Roman" panose="02020603050405020304" pitchFamily="18" charset="0"/>
              </a:rPr>
              <a:t>           		Fine Tuning of the Universe</a:t>
            </a:r>
          </a:p>
          <a:p>
            <a:pPr>
              <a:spcBef>
                <a:spcPct val="0"/>
              </a:spcBef>
              <a:buClrTx/>
              <a:buSzTx/>
              <a:buFontTx/>
              <a:buNone/>
            </a:pPr>
            <a:r>
              <a:rPr lang="en-US" altLang="en-US" sz="2000" b="1">
                <a:latin typeface="Lucida Sans" panose="020B0602030504020204" pitchFamily="34" charset="0"/>
                <a:cs typeface="Times New Roman" panose="02020603050405020304" pitchFamily="18" charset="0"/>
              </a:rPr>
              <a:t> </a:t>
            </a:r>
          </a:p>
          <a:p>
            <a:pPr>
              <a:spcBef>
                <a:spcPct val="0"/>
              </a:spcBef>
              <a:buClrTx/>
              <a:buSzTx/>
              <a:buFontTx/>
              <a:buNone/>
            </a:pPr>
            <a:r>
              <a:rPr lang="en-US" altLang="en-US" sz="2000" b="1">
                <a:latin typeface="Times New Roman" panose="02020603050405020304" pitchFamily="18" charset="0"/>
                <a:cs typeface="Times New Roman" panose="02020603050405020304" pitchFamily="18" charset="0"/>
              </a:rPr>
              <a:t>	</a:t>
            </a:r>
            <a:r>
              <a:rPr lang="en-US" altLang="en-US" sz="1800" b="1" i="1">
                <a:solidFill>
                  <a:srgbClr val="FFFF00"/>
                </a:solidFill>
                <a:latin typeface="Times New Roman" panose="02020603050405020304" pitchFamily="18" charset="0"/>
                <a:cs typeface="Times New Roman" panose="02020603050405020304" pitchFamily="18" charset="0"/>
              </a:rPr>
              <a:t>Constant			 A Little Bigger		A Little Smaller</a:t>
            </a:r>
            <a:endParaRPr lang="en-US" altLang="en-US" sz="1800" i="1">
              <a:solidFill>
                <a:srgbClr val="FFFF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800" b="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800" b="1">
                <a:solidFill>
                  <a:srgbClr val="FFFF00"/>
                </a:solidFill>
                <a:latin typeface="Times New Roman" panose="02020603050405020304" pitchFamily="18" charset="0"/>
                <a:cs typeface="Times New Roman" panose="02020603050405020304" pitchFamily="18" charset="0"/>
              </a:rPr>
              <a:t>   1. Gravitational constant		very short-lived stars	no stars</a:t>
            </a:r>
          </a:p>
          <a:p>
            <a:pPr>
              <a:spcBef>
                <a:spcPct val="0"/>
              </a:spcBef>
              <a:buClrTx/>
              <a:buSzTx/>
              <a:buFontTx/>
              <a:buNone/>
            </a:pPr>
            <a:endParaRPr lang="en-US" altLang="en-US" sz="1800" b="1">
              <a:solidFill>
                <a:srgbClr val="FFFF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800" b="1">
                <a:solidFill>
                  <a:srgbClr val="FFFF00"/>
                </a:solidFill>
                <a:latin typeface="Times New Roman" panose="02020603050405020304" pitchFamily="18" charset="0"/>
                <a:cs typeface="Times New Roman" panose="02020603050405020304" pitchFamily="18" charset="0"/>
              </a:rPr>
              <a:t>   2.  Ratio of electrons to protons	no stars or galaxies	no stars or galaxies</a:t>
            </a:r>
            <a:endParaRPr lang="en-US" altLang="en-US" sz="1800">
              <a:solidFill>
                <a:srgbClr val="FFFF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800" b="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800" b="1">
                <a:solidFill>
                  <a:srgbClr val="FFFF00"/>
                </a:solidFill>
                <a:latin typeface="Times New Roman" panose="02020603050405020304" pitchFamily="18" charset="0"/>
                <a:cs typeface="Times New Roman" panose="02020603050405020304" pitchFamily="18" charset="0"/>
              </a:rPr>
              <a:t>   3. Strong Nuclear Force		no hydrogen, fusion	only hydrogen</a:t>
            </a:r>
            <a:endParaRPr lang="en-US" altLang="en-US" sz="1800">
              <a:solidFill>
                <a:srgbClr val="FFFF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800" b="1">
                <a:solidFill>
                  <a:srgbClr val="FFFF00"/>
                </a:solidFill>
                <a:latin typeface="Times New Roman" panose="02020603050405020304" pitchFamily="18" charset="0"/>
                <a:cs typeface="Times New Roman" panose="02020603050405020304" pitchFamily="18" charset="0"/>
              </a:rPr>
              <a:t> </a:t>
            </a:r>
            <a:endParaRPr lang="en-US" altLang="en-US" sz="1800">
              <a:solidFill>
                <a:srgbClr val="FFFF00"/>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1800" b="1">
                <a:solidFill>
                  <a:srgbClr val="FFFF00"/>
                </a:solidFill>
                <a:latin typeface="Times New Roman" panose="02020603050405020304" pitchFamily="18" charset="0"/>
                <a:cs typeface="Times New Roman" panose="02020603050405020304" pitchFamily="18" charset="0"/>
              </a:rPr>
              <a:t>   4. Weak Nuclear Force		all H</a:t>
            </a:r>
            <a:r>
              <a:rPr lang="en-US" altLang="en-US" sz="1800" b="1" baseline="-30000">
                <a:solidFill>
                  <a:srgbClr val="FFFF00"/>
                </a:solidFill>
                <a:latin typeface="Times New Roman" panose="02020603050405020304" pitchFamily="18" charset="0"/>
                <a:cs typeface="Times New Roman" panose="02020603050405020304" pitchFamily="18" charset="0"/>
              </a:rPr>
              <a:t>2</a:t>
            </a:r>
            <a:r>
              <a:rPr lang="en-US" altLang="en-US" sz="1800" b="1">
                <a:solidFill>
                  <a:srgbClr val="FFFF00"/>
                </a:solidFill>
                <a:latin typeface="Times New Roman" panose="02020603050405020304" pitchFamily="18" charset="0"/>
                <a:cs typeface="Times New Roman" panose="02020603050405020304" pitchFamily="18" charset="0"/>
              </a:rPr>
              <a:t>  </a:t>
            </a:r>
            <a:r>
              <a:rPr lang="en-US" altLang="en-US" sz="1800" b="1">
                <a:solidFill>
                  <a:srgbClr val="FFFF00"/>
                </a:solidFill>
                <a:latin typeface="Times New Roman" panose="02020603050405020304" pitchFamily="18" charset="0"/>
                <a:cs typeface="Times New Roman" panose="02020603050405020304" pitchFamily="18" charset="0"/>
                <a:sym typeface="Wingdings 3" panose="05040102010807070707" pitchFamily="18" charset="2"/>
              </a:rPr>
              <a:t></a:t>
            </a:r>
            <a:r>
              <a:rPr lang="en-US" altLang="en-US" sz="1800" b="1">
                <a:solidFill>
                  <a:srgbClr val="FFFF00"/>
                </a:solidFill>
                <a:latin typeface="Lucida Sans" panose="020B0602030504020204" pitchFamily="34" charset="0"/>
                <a:cs typeface="Times New Roman" panose="02020603050405020304" pitchFamily="18" charset="0"/>
              </a:rPr>
              <a:t>  </a:t>
            </a:r>
            <a:r>
              <a:rPr lang="en-US" altLang="en-US" sz="1800" b="1">
                <a:solidFill>
                  <a:srgbClr val="FFFF00"/>
                </a:solidFill>
                <a:latin typeface="Times New Roman" panose="02020603050405020304" pitchFamily="18" charset="0"/>
                <a:cs typeface="Times New Roman" panose="02020603050405020304" pitchFamily="18" charset="0"/>
                <a:sym typeface="Wingdings 3" panose="05040102010807070707" pitchFamily="18" charset="2"/>
              </a:rPr>
              <a:t>He at big bang	no He at big bang</a:t>
            </a:r>
            <a:endParaRPr lang="en-US" altLang="en-US" sz="1800">
              <a:solidFill>
                <a:srgbClr val="FFFF00"/>
              </a:solidFill>
              <a:latin typeface="Times New Roman" panose="02020603050405020304" pitchFamily="18" charset="0"/>
              <a:cs typeface="Times New Roman" panose="02020603050405020304" pitchFamily="18" charset="0"/>
              <a:sym typeface="Wingdings 3" panose="05040102010807070707" pitchFamily="18" charset="2"/>
            </a:endParaRPr>
          </a:p>
          <a:p>
            <a:pPr>
              <a:spcBef>
                <a:spcPct val="0"/>
              </a:spcBef>
              <a:buClrTx/>
              <a:buSzTx/>
              <a:buFontTx/>
              <a:buNone/>
            </a:pPr>
            <a:r>
              <a:rPr lang="en-US" altLang="en-US" sz="1800" b="1">
                <a:solidFill>
                  <a:srgbClr val="FFFF00"/>
                </a:solidFill>
                <a:latin typeface="Times New Roman" panose="02020603050405020304" pitchFamily="18" charset="0"/>
                <a:cs typeface="Times New Roman" panose="02020603050405020304" pitchFamily="18" charset="0"/>
                <a:sym typeface="Wingdings 3" panose="05040102010807070707" pitchFamily="18" charset="2"/>
              </a:rPr>
              <a:t>							no heavy elements</a:t>
            </a:r>
            <a:endParaRPr lang="en-US" altLang="en-US" sz="1800">
              <a:solidFill>
                <a:srgbClr val="FFFF00"/>
              </a:solidFill>
              <a:latin typeface="Times New Roman" panose="02020603050405020304" pitchFamily="18" charset="0"/>
              <a:cs typeface="Times New Roman" panose="02020603050405020304" pitchFamily="18" charset="0"/>
              <a:sym typeface="Wingdings 3" panose="05040102010807070707" pitchFamily="18" charset="2"/>
            </a:endParaRPr>
          </a:p>
          <a:p>
            <a:pPr>
              <a:spcBef>
                <a:spcPct val="0"/>
              </a:spcBef>
              <a:buClrTx/>
              <a:buSzTx/>
              <a:buFontTx/>
              <a:buNone/>
            </a:pPr>
            <a:r>
              <a:rPr lang="en-US" altLang="en-US" sz="1800" b="1">
                <a:solidFill>
                  <a:srgbClr val="FFFF00"/>
                </a:solidFill>
                <a:latin typeface="Times New Roman" panose="02020603050405020304" pitchFamily="18" charset="0"/>
                <a:cs typeface="Times New Roman" panose="02020603050405020304" pitchFamily="18" charset="0"/>
                <a:sym typeface="Wingdings 3" panose="05040102010807070707" pitchFamily="18" charset="2"/>
              </a:rPr>
              <a:t> </a:t>
            </a:r>
            <a:endParaRPr lang="en-US" altLang="en-US" sz="1800">
              <a:solidFill>
                <a:srgbClr val="FFFF00"/>
              </a:solidFill>
              <a:latin typeface="Times New Roman" panose="02020603050405020304" pitchFamily="18" charset="0"/>
              <a:cs typeface="Times New Roman" panose="02020603050405020304" pitchFamily="18" charset="0"/>
              <a:sym typeface="Wingdings 3" panose="05040102010807070707" pitchFamily="18" charset="2"/>
            </a:endParaRPr>
          </a:p>
          <a:p>
            <a:pPr>
              <a:spcBef>
                <a:spcPct val="0"/>
              </a:spcBef>
              <a:buClrTx/>
              <a:buSzTx/>
              <a:buFontTx/>
              <a:buNone/>
            </a:pPr>
            <a:r>
              <a:rPr lang="en-US" altLang="en-US" sz="1800" b="1">
                <a:solidFill>
                  <a:srgbClr val="FFFF00"/>
                </a:solidFill>
                <a:latin typeface="Times New Roman" panose="02020603050405020304" pitchFamily="18" charset="0"/>
                <a:cs typeface="Times New Roman" panose="02020603050405020304" pitchFamily="18" charset="0"/>
                <a:sym typeface="Wingdings 3" panose="05040102010807070707" pitchFamily="18" charset="2"/>
              </a:rPr>
              <a:t>   5. Electric Force		no chemical bonding	no chemical bonding</a:t>
            </a:r>
          </a:p>
          <a:p>
            <a:pPr>
              <a:spcBef>
                <a:spcPct val="0"/>
              </a:spcBef>
              <a:buClrTx/>
              <a:buSzTx/>
              <a:buFontTx/>
              <a:buNone/>
            </a:pPr>
            <a:r>
              <a:rPr lang="en-US" altLang="en-US" sz="1800" b="1">
                <a:solidFill>
                  <a:srgbClr val="FFFF00"/>
                </a:solidFill>
                <a:latin typeface="Times New Roman" panose="02020603050405020304" pitchFamily="18" charset="0"/>
                <a:cs typeface="Times New Roman" panose="02020603050405020304" pitchFamily="18" charset="0"/>
                <a:sym typeface="Wingdings 3" panose="05040102010807070707" pitchFamily="18" charset="2"/>
              </a:rPr>
              <a:t> </a:t>
            </a:r>
          </a:p>
          <a:p>
            <a:pPr>
              <a:spcBef>
                <a:spcPct val="0"/>
              </a:spcBef>
              <a:buClrTx/>
              <a:buSzTx/>
              <a:buFontTx/>
              <a:buNone/>
            </a:pPr>
            <a:r>
              <a:rPr lang="en-US" altLang="en-US" sz="1800" b="1">
                <a:solidFill>
                  <a:srgbClr val="FFFF00"/>
                </a:solidFill>
                <a:latin typeface="Times New Roman" panose="02020603050405020304" pitchFamily="18" charset="0"/>
                <a:cs typeface="Times New Roman" panose="02020603050405020304" pitchFamily="18" charset="0"/>
                <a:sym typeface="Wingdings 3" panose="05040102010807070707" pitchFamily="18" charset="2"/>
              </a:rPr>
              <a:t>   6. Expansion rate of universe	no galaxies		universe collapses quickly</a:t>
            </a:r>
          </a:p>
          <a:p>
            <a:pPr>
              <a:spcBef>
                <a:spcPct val="0"/>
              </a:spcBef>
              <a:buClrTx/>
              <a:buSzTx/>
              <a:buFontTx/>
              <a:buNone/>
            </a:pPr>
            <a:endParaRPr lang="en-US" altLang="en-US" sz="1800" b="1">
              <a:solidFill>
                <a:srgbClr val="FFFF00"/>
              </a:solidFill>
              <a:latin typeface="Times New Roman" panose="02020603050405020304" pitchFamily="18" charset="0"/>
              <a:cs typeface="Times New Roman" panose="02020603050405020304" pitchFamily="18" charset="0"/>
              <a:sym typeface="Wingdings 3" panose="05040102010807070707" pitchFamily="18" charset="2"/>
            </a:endParaRPr>
          </a:p>
          <a:p>
            <a:pPr>
              <a:spcBef>
                <a:spcPct val="0"/>
              </a:spcBef>
              <a:buClrTx/>
              <a:buSzTx/>
              <a:buFontTx/>
              <a:buNone/>
            </a:pPr>
            <a:r>
              <a:rPr lang="en-US" altLang="en-US" sz="1800" b="1">
                <a:solidFill>
                  <a:srgbClr val="FFFF00"/>
                </a:solidFill>
                <a:latin typeface="Times New Roman" panose="02020603050405020304" pitchFamily="18" charset="0"/>
                <a:cs typeface="Times New Roman" panose="02020603050405020304" pitchFamily="18" charset="0"/>
                <a:sym typeface="Wingdings 3" panose="05040102010807070707" pitchFamily="18" charset="2"/>
              </a:rPr>
              <a:t>   7. Ratio of matter to antimatter	too much radiation for life	not enough matter</a:t>
            </a:r>
          </a:p>
          <a:p>
            <a:pPr>
              <a:spcBef>
                <a:spcPct val="0"/>
              </a:spcBef>
              <a:buClrTx/>
              <a:buSzTx/>
              <a:buFontTx/>
              <a:buNone/>
            </a:pPr>
            <a:r>
              <a:rPr lang="en-US" altLang="en-US" sz="1800" b="1">
                <a:solidFill>
                  <a:srgbClr val="FFFF00"/>
                </a:solidFill>
                <a:latin typeface="Times New Roman" panose="02020603050405020304" pitchFamily="18" charset="0"/>
                <a:cs typeface="Times New Roman" panose="02020603050405020304" pitchFamily="18" charset="0"/>
                <a:sym typeface="Wingdings 3" panose="05040102010807070707" pitchFamily="18" charset="2"/>
              </a:rPr>
              <a:t>							for galaxies to form</a:t>
            </a:r>
          </a:p>
          <a:p>
            <a:pPr>
              <a:spcBef>
                <a:spcPct val="0"/>
              </a:spcBef>
              <a:buClrTx/>
              <a:buSzTx/>
              <a:buFontTx/>
              <a:buNone/>
            </a:pPr>
            <a:r>
              <a:rPr lang="en-US" altLang="en-US" sz="1800" b="1">
                <a:solidFill>
                  <a:srgbClr val="FFFF00"/>
                </a:solidFill>
                <a:latin typeface="Times New Roman" panose="02020603050405020304" pitchFamily="18" charset="0"/>
                <a:cs typeface="Times New Roman" panose="02020603050405020304" pitchFamily="18" charset="0"/>
                <a:sym typeface="Wingdings 3" panose="05040102010807070707" pitchFamily="18" charset="2"/>
              </a:rPr>
              <a:t>   and many more….</a:t>
            </a:r>
          </a:p>
          <a:p>
            <a:pPr>
              <a:spcBef>
                <a:spcPct val="0"/>
              </a:spcBef>
              <a:buClrTx/>
              <a:buSzTx/>
              <a:buFontTx/>
              <a:buNone/>
            </a:pPr>
            <a:endParaRPr lang="en-US" altLang="en-US" sz="1800" b="1">
              <a:solidFill>
                <a:srgbClr val="FFFF00"/>
              </a:solidFill>
              <a:latin typeface="Times New Roman" panose="02020603050405020304" pitchFamily="18" charset="0"/>
              <a:cs typeface="Times New Roman" panose="02020603050405020304" pitchFamily="18" charset="0"/>
              <a:sym typeface="Wingdings 3" panose="05040102010807070707" pitchFamily="18" charset="2"/>
            </a:endParaRPr>
          </a:p>
          <a:p>
            <a:pPr>
              <a:spcBef>
                <a:spcPct val="0"/>
              </a:spcBef>
              <a:buClrTx/>
              <a:buSzTx/>
              <a:buFontTx/>
              <a:buNone/>
            </a:pPr>
            <a:r>
              <a:rPr lang="en-US" altLang="en-US" sz="1800" b="1">
                <a:latin typeface="Times New Roman" panose="02020603050405020304" pitchFamily="18" charset="0"/>
                <a:cs typeface="Times New Roman" panose="02020603050405020304" pitchFamily="18" charset="0"/>
                <a:sym typeface="Wingdings 3" panose="05040102010807070707" pitchFamily="18" charset="2"/>
              </a:rPr>
              <a:t>              </a:t>
            </a:r>
          </a:p>
          <a:p>
            <a:pPr>
              <a:spcBef>
                <a:spcPct val="0"/>
              </a:spcBef>
              <a:buClrTx/>
              <a:buSzTx/>
              <a:buFontTx/>
              <a:buNone/>
            </a:pPr>
            <a:r>
              <a:rPr lang="en-US" altLang="en-US" sz="1800" b="1">
                <a:latin typeface="Times New Roman" panose="02020603050405020304" pitchFamily="18" charset="0"/>
                <a:cs typeface="Times New Roman" panose="02020603050405020304" pitchFamily="18" charset="0"/>
                <a:sym typeface="Wingdings 3" panose="05040102010807070707" pitchFamily="18" charset="2"/>
              </a:rPr>
              <a:t>   </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3506" name="Rectangle 2">
            <a:extLst>
              <a:ext uri="{FF2B5EF4-FFF2-40B4-BE49-F238E27FC236}">
                <a16:creationId xmlns:a16="http://schemas.microsoft.com/office/drawing/2014/main" id="{259B3C53-2311-48E0-BF75-39398A3D7A3B}"/>
              </a:ext>
            </a:extLst>
          </p:cNvPr>
          <p:cNvSpPr>
            <a:spLocks noGrp="1" noRot="1" noChangeArrowheads="1"/>
          </p:cNvSpPr>
          <p:nvPr>
            <p:ph type="title"/>
          </p:nvPr>
        </p:nvSpPr>
        <p:spPr/>
        <p:txBody>
          <a:bodyPr/>
          <a:lstStyle/>
          <a:p>
            <a:pPr eaLnBrk="1" hangingPunct="1">
              <a:defRPr/>
            </a:pPr>
            <a:r>
              <a:rPr lang="en-US" altLang="en-US"/>
              <a:t>The Strong Force</a:t>
            </a:r>
          </a:p>
        </p:txBody>
      </p:sp>
      <p:sp>
        <p:nvSpPr>
          <p:cNvPr id="533507" name="Rectangle 3">
            <a:extLst>
              <a:ext uri="{FF2B5EF4-FFF2-40B4-BE49-F238E27FC236}">
                <a16:creationId xmlns:a16="http://schemas.microsoft.com/office/drawing/2014/main" id="{AE6B0AE7-407B-41F1-8DE7-5B0915372091}"/>
              </a:ext>
            </a:extLst>
          </p:cNvPr>
          <p:cNvSpPr>
            <a:spLocks noGrp="1" noChangeArrowheads="1"/>
          </p:cNvSpPr>
          <p:nvPr>
            <p:ph type="body" idx="1"/>
          </p:nvPr>
        </p:nvSpPr>
        <p:spPr>
          <a:xfrm>
            <a:off x="457200" y="2057400"/>
            <a:ext cx="8229600" cy="3581400"/>
          </a:xfrm>
        </p:spPr>
        <p:txBody>
          <a:bodyPr/>
          <a:lstStyle/>
          <a:p>
            <a:pPr eaLnBrk="1" hangingPunct="1">
              <a:defRPr/>
            </a:pPr>
            <a:r>
              <a:rPr lang="en-US" altLang="en-US"/>
              <a:t>Holds nucleus together.</a:t>
            </a:r>
          </a:p>
          <a:p>
            <a:pPr eaLnBrk="1" hangingPunct="1">
              <a:defRPr/>
            </a:pPr>
            <a:r>
              <a:rPr lang="en-US" altLang="en-US"/>
              <a:t>5% weaker, no deuterium, stars won’t burn</a:t>
            </a:r>
          </a:p>
          <a:p>
            <a:pPr eaLnBrk="1" hangingPunct="1">
              <a:defRPr/>
            </a:pPr>
            <a:r>
              <a:rPr lang="en-US" altLang="en-US"/>
              <a:t>5% stronger, diproton stable, stars explode</a:t>
            </a:r>
          </a:p>
          <a:p>
            <a:pPr eaLnBrk="1" hangingPunct="1">
              <a:defRPr/>
            </a:pPr>
            <a:r>
              <a:rPr lang="en-US" altLang="en-US"/>
              <a:t>The strong force is tuned to </a:t>
            </a:r>
            <a:r>
              <a:rPr lang="en-US" altLang="en-US">
                <a:cs typeface="Times New Roman" panose="02020603050405020304" pitchFamily="18" charset="0"/>
              </a:rPr>
              <a:t>±5% on the basis of these considerations alone.</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3507">
                                            <p:txEl>
                                              <p:pRg st="0" end="0"/>
                                            </p:txEl>
                                          </p:spTgt>
                                        </p:tgtEl>
                                        <p:attrNameLst>
                                          <p:attrName>style.visibility</p:attrName>
                                        </p:attrNameLst>
                                      </p:cBhvr>
                                      <p:to>
                                        <p:strVal val="visible"/>
                                      </p:to>
                                    </p:set>
                                    <p:anim calcmode="lin" valueType="num">
                                      <p:cBhvr additive="base">
                                        <p:cTn id="7" dur="500" fill="hold"/>
                                        <p:tgtEl>
                                          <p:spTgt spid="533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3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3507">
                                            <p:txEl>
                                              <p:pRg st="1" end="1"/>
                                            </p:txEl>
                                          </p:spTgt>
                                        </p:tgtEl>
                                        <p:attrNameLst>
                                          <p:attrName>style.visibility</p:attrName>
                                        </p:attrNameLst>
                                      </p:cBhvr>
                                      <p:to>
                                        <p:strVal val="visible"/>
                                      </p:to>
                                    </p:set>
                                    <p:anim calcmode="lin" valueType="num">
                                      <p:cBhvr additive="base">
                                        <p:cTn id="13" dur="500" fill="hold"/>
                                        <p:tgtEl>
                                          <p:spTgt spid="533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3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3507">
                                            <p:txEl>
                                              <p:pRg st="2" end="2"/>
                                            </p:txEl>
                                          </p:spTgt>
                                        </p:tgtEl>
                                        <p:attrNameLst>
                                          <p:attrName>style.visibility</p:attrName>
                                        </p:attrNameLst>
                                      </p:cBhvr>
                                      <p:to>
                                        <p:strVal val="visible"/>
                                      </p:to>
                                    </p:set>
                                    <p:anim calcmode="lin" valueType="num">
                                      <p:cBhvr additive="base">
                                        <p:cTn id="19" dur="500" fill="hold"/>
                                        <p:tgtEl>
                                          <p:spTgt spid="533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3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3507">
                                            <p:txEl>
                                              <p:pRg st="3" end="3"/>
                                            </p:txEl>
                                          </p:spTgt>
                                        </p:tgtEl>
                                        <p:attrNameLst>
                                          <p:attrName>style.visibility</p:attrName>
                                        </p:attrNameLst>
                                      </p:cBhvr>
                                      <p:to>
                                        <p:strVal val="visible"/>
                                      </p:to>
                                    </p:set>
                                    <p:anim calcmode="lin" valueType="num">
                                      <p:cBhvr additive="base">
                                        <p:cTn id="25" dur="500" fill="hold"/>
                                        <p:tgtEl>
                                          <p:spTgt spid="533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35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07"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4530" name="Rectangle 2">
            <a:extLst>
              <a:ext uri="{FF2B5EF4-FFF2-40B4-BE49-F238E27FC236}">
                <a16:creationId xmlns:a16="http://schemas.microsoft.com/office/drawing/2014/main" id="{19F2148C-CA16-45FE-B936-A8A79F060245}"/>
              </a:ext>
            </a:extLst>
          </p:cNvPr>
          <p:cNvSpPr>
            <a:spLocks noGrp="1" noRot="1" noChangeArrowheads="1"/>
          </p:cNvSpPr>
          <p:nvPr>
            <p:ph type="title"/>
          </p:nvPr>
        </p:nvSpPr>
        <p:spPr/>
        <p:txBody>
          <a:bodyPr/>
          <a:lstStyle/>
          <a:p>
            <a:pPr eaLnBrk="1" hangingPunct="1">
              <a:defRPr/>
            </a:pPr>
            <a:r>
              <a:rPr lang="en-US" altLang="en-US"/>
              <a:t>The Weak Force</a:t>
            </a:r>
          </a:p>
        </p:txBody>
      </p:sp>
      <p:sp>
        <p:nvSpPr>
          <p:cNvPr id="534531" name="Rectangle 3">
            <a:extLst>
              <a:ext uri="{FF2B5EF4-FFF2-40B4-BE49-F238E27FC236}">
                <a16:creationId xmlns:a16="http://schemas.microsoft.com/office/drawing/2014/main" id="{E1426D02-E284-46CE-B574-B0907373493A}"/>
              </a:ext>
            </a:extLst>
          </p:cNvPr>
          <p:cNvSpPr>
            <a:spLocks noGrp="1" noChangeArrowheads="1"/>
          </p:cNvSpPr>
          <p:nvPr>
            <p:ph type="body" idx="1"/>
          </p:nvPr>
        </p:nvSpPr>
        <p:spPr/>
        <p:txBody>
          <a:bodyPr/>
          <a:lstStyle/>
          <a:p>
            <a:pPr eaLnBrk="1" hangingPunct="1">
              <a:defRPr/>
            </a:pPr>
            <a:r>
              <a:rPr lang="en-US" altLang="en-US"/>
              <a:t>Holds neutron together.   </a:t>
            </a:r>
          </a:p>
          <a:p>
            <a:pPr eaLnBrk="1" hangingPunct="1">
              <a:defRPr/>
            </a:pPr>
            <a:r>
              <a:rPr lang="en-US" altLang="en-US"/>
              <a:t>Few % weaker, few neutrons, little He, few heavy elements; even these stay trapped in stars.</a:t>
            </a:r>
          </a:p>
          <a:p>
            <a:pPr eaLnBrk="1" hangingPunct="1">
              <a:defRPr/>
            </a:pPr>
            <a:r>
              <a:rPr lang="en-US" altLang="en-US"/>
              <a:t>Few % stronger, too many neutrons, too much He, too many heavy elements; but these, too, stay trapped in stars.</a:t>
            </a:r>
          </a:p>
          <a:p>
            <a:pPr eaLnBrk="1" hangingPunct="1">
              <a:defRPr/>
            </a:pPr>
            <a:r>
              <a:rPr lang="en-US" altLang="en-US"/>
              <a:t>The weak force is tuned to a few percent.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4531">
                                            <p:txEl>
                                              <p:pRg st="0" end="0"/>
                                            </p:txEl>
                                          </p:spTgt>
                                        </p:tgtEl>
                                        <p:attrNameLst>
                                          <p:attrName>style.visibility</p:attrName>
                                        </p:attrNameLst>
                                      </p:cBhvr>
                                      <p:to>
                                        <p:strVal val="visible"/>
                                      </p:to>
                                    </p:set>
                                    <p:anim calcmode="lin" valueType="num">
                                      <p:cBhvr additive="base">
                                        <p:cTn id="7" dur="500" fill="hold"/>
                                        <p:tgtEl>
                                          <p:spTgt spid="534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4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4531">
                                            <p:txEl>
                                              <p:pRg st="1" end="1"/>
                                            </p:txEl>
                                          </p:spTgt>
                                        </p:tgtEl>
                                        <p:attrNameLst>
                                          <p:attrName>style.visibility</p:attrName>
                                        </p:attrNameLst>
                                      </p:cBhvr>
                                      <p:to>
                                        <p:strVal val="visible"/>
                                      </p:to>
                                    </p:set>
                                    <p:anim calcmode="lin" valueType="num">
                                      <p:cBhvr additive="base">
                                        <p:cTn id="13" dur="500" fill="hold"/>
                                        <p:tgtEl>
                                          <p:spTgt spid="534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4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4531">
                                            <p:txEl>
                                              <p:pRg st="2" end="2"/>
                                            </p:txEl>
                                          </p:spTgt>
                                        </p:tgtEl>
                                        <p:attrNameLst>
                                          <p:attrName>style.visibility</p:attrName>
                                        </p:attrNameLst>
                                      </p:cBhvr>
                                      <p:to>
                                        <p:strVal val="visible"/>
                                      </p:to>
                                    </p:set>
                                    <p:anim calcmode="lin" valueType="num">
                                      <p:cBhvr additive="base">
                                        <p:cTn id="19" dur="500" fill="hold"/>
                                        <p:tgtEl>
                                          <p:spTgt spid="534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4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4531">
                                            <p:txEl>
                                              <p:pRg st="3" end="3"/>
                                            </p:txEl>
                                          </p:spTgt>
                                        </p:tgtEl>
                                        <p:attrNameLst>
                                          <p:attrName>style.visibility</p:attrName>
                                        </p:attrNameLst>
                                      </p:cBhvr>
                                      <p:to>
                                        <p:strVal val="visible"/>
                                      </p:to>
                                    </p:set>
                                    <p:anim calcmode="lin" valueType="num">
                                      <p:cBhvr additive="base">
                                        <p:cTn id="25" dur="500" fill="hold"/>
                                        <p:tgtEl>
                                          <p:spTgt spid="534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453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1"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5554" name="Rectangle 2">
            <a:extLst>
              <a:ext uri="{FF2B5EF4-FFF2-40B4-BE49-F238E27FC236}">
                <a16:creationId xmlns:a16="http://schemas.microsoft.com/office/drawing/2014/main" id="{D3F4437B-43A8-4782-A178-0CF7C4729149}"/>
              </a:ext>
            </a:extLst>
          </p:cNvPr>
          <p:cNvSpPr>
            <a:spLocks noGrp="1" noRot="1" noChangeArrowheads="1"/>
          </p:cNvSpPr>
          <p:nvPr>
            <p:ph type="title"/>
          </p:nvPr>
        </p:nvSpPr>
        <p:spPr/>
        <p:txBody>
          <a:bodyPr/>
          <a:lstStyle/>
          <a:p>
            <a:pPr eaLnBrk="1" hangingPunct="1">
              <a:defRPr/>
            </a:pPr>
            <a:r>
              <a:rPr lang="en-US" altLang="en-US"/>
              <a:t>Electromagnetism</a:t>
            </a:r>
          </a:p>
        </p:txBody>
      </p:sp>
      <p:sp>
        <p:nvSpPr>
          <p:cNvPr id="535555" name="Rectangle 3">
            <a:extLst>
              <a:ext uri="{FF2B5EF4-FFF2-40B4-BE49-F238E27FC236}">
                <a16:creationId xmlns:a16="http://schemas.microsoft.com/office/drawing/2014/main" id="{93405E40-4168-4F0E-973A-2881994F66AC}"/>
              </a:ext>
            </a:extLst>
          </p:cNvPr>
          <p:cNvSpPr>
            <a:spLocks noGrp="1" noChangeArrowheads="1"/>
          </p:cNvSpPr>
          <p:nvPr>
            <p:ph type="body" idx="1"/>
          </p:nvPr>
        </p:nvSpPr>
        <p:spPr>
          <a:xfrm>
            <a:off x="762000" y="1828800"/>
            <a:ext cx="7772400" cy="4114800"/>
          </a:xfrm>
        </p:spPr>
        <p:txBody>
          <a:bodyPr/>
          <a:lstStyle/>
          <a:p>
            <a:pPr eaLnBrk="1" hangingPunct="1">
              <a:lnSpc>
                <a:spcPct val="90000"/>
              </a:lnSpc>
              <a:defRPr/>
            </a:pPr>
            <a:r>
              <a:rPr lang="en-US" altLang="en-US" sz="2800"/>
              <a:t>Both repulsive &amp; attractive, due to existence of positive &amp; negative charges.</a:t>
            </a:r>
          </a:p>
          <a:p>
            <a:pPr eaLnBrk="1" hangingPunct="1">
              <a:lnSpc>
                <a:spcPct val="90000"/>
              </a:lnSpc>
              <a:defRPr/>
            </a:pPr>
            <a:r>
              <a:rPr lang="en-US" altLang="en-US" sz="2800"/>
              <a:t>+ and – charges must be almost exactly equal in number, to better than one part in 10</a:t>
            </a:r>
            <a:r>
              <a:rPr lang="en-US" altLang="en-US" sz="2800" baseline="30000"/>
              <a:t>40</a:t>
            </a:r>
            <a:r>
              <a:rPr lang="en-US" altLang="en-US" sz="2800"/>
              <a:t>.</a:t>
            </a:r>
          </a:p>
          <a:p>
            <a:pPr eaLnBrk="1" hangingPunct="1">
              <a:lnSpc>
                <a:spcPct val="90000"/>
              </a:lnSpc>
              <a:defRPr/>
            </a:pPr>
            <a:r>
              <a:rPr lang="en-US" altLang="en-US" sz="2800"/>
              <a:t>Yet protons (+) and electrons (-) drastically different in mass, and froze out at quite different times in the early universe.</a:t>
            </a:r>
          </a:p>
          <a:p>
            <a:pPr eaLnBrk="1" hangingPunct="1">
              <a:lnSpc>
                <a:spcPct val="90000"/>
              </a:lnSpc>
              <a:defRPr/>
            </a:pPr>
            <a:r>
              <a:rPr lang="en-US" altLang="en-US" sz="2800"/>
              <a:t>If not for this equality, electromagnetic forces would dominate gravity, so no galaxies, no stars, no planets.</a:t>
            </a:r>
          </a:p>
          <a:p>
            <a:pPr eaLnBrk="1" hangingPunct="1">
              <a:lnSpc>
                <a:spcPct val="90000"/>
              </a:lnSpc>
              <a:defRPr/>
            </a:pPr>
            <a:r>
              <a:rPr lang="en-US" altLang="en-US" sz="2800"/>
              <a:t>Electromagnetic forces tuned to one part in 10</a:t>
            </a:r>
            <a:r>
              <a:rPr lang="en-US" altLang="en-US" sz="2800" baseline="30000"/>
              <a:t>40</a:t>
            </a:r>
            <a:r>
              <a:rPr lang="en-US" altLang="en-US" sz="28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5555">
                                            <p:txEl>
                                              <p:pRg st="0" end="0"/>
                                            </p:txEl>
                                          </p:spTgt>
                                        </p:tgtEl>
                                        <p:attrNameLst>
                                          <p:attrName>style.visibility</p:attrName>
                                        </p:attrNameLst>
                                      </p:cBhvr>
                                      <p:to>
                                        <p:strVal val="visible"/>
                                      </p:to>
                                    </p:set>
                                    <p:anim calcmode="lin" valueType="num">
                                      <p:cBhvr additive="base">
                                        <p:cTn id="7" dur="500" fill="hold"/>
                                        <p:tgtEl>
                                          <p:spTgt spid="535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5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5555">
                                            <p:txEl>
                                              <p:pRg st="1" end="1"/>
                                            </p:txEl>
                                          </p:spTgt>
                                        </p:tgtEl>
                                        <p:attrNameLst>
                                          <p:attrName>style.visibility</p:attrName>
                                        </p:attrNameLst>
                                      </p:cBhvr>
                                      <p:to>
                                        <p:strVal val="visible"/>
                                      </p:to>
                                    </p:set>
                                    <p:anim calcmode="lin" valueType="num">
                                      <p:cBhvr additive="base">
                                        <p:cTn id="13" dur="500" fill="hold"/>
                                        <p:tgtEl>
                                          <p:spTgt spid="535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5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5555">
                                            <p:txEl>
                                              <p:pRg st="2" end="2"/>
                                            </p:txEl>
                                          </p:spTgt>
                                        </p:tgtEl>
                                        <p:attrNameLst>
                                          <p:attrName>style.visibility</p:attrName>
                                        </p:attrNameLst>
                                      </p:cBhvr>
                                      <p:to>
                                        <p:strVal val="visible"/>
                                      </p:to>
                                    </p:set>
                                    <p:anim calcmode="lin" valueType="num">
                                      <p:cBhvr additive="base">
                                        <p:cTn id="19" dur="500" fill="hold"/>
                                        <p:tgtEl>
                                          <p:spTgt spid="535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5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5555">
                                            <p:txEl>
                                              <p:pRg st="3" end="3"/>
                                            </p:txEl>
                                          </p:spTgt>
                                        </p:tgtEl>
                                        <p:attrNameLst>
                                          <p:attrName>style.visibility</p:attrName>
                                        </p:attrNameLst>
                                      </p:cBhvr>
                                      <p:to>
                                        <p:strVal val="visible"/>
                                      </p:to>
                                    </p:set>
                                    <p:anim calcmode="lin" valueType="num">
                                      <p:cBhvr additive="base">
                                        <p:cTn id="25" dur="500" fill="hold"/>
                                        <p:tgtEl>
                                          <p:spTgt spid="535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5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35555">
                                            <p:txEl>
                                              <p:pRg st="4" end="4"/>
                                            </p:txEl>
                                          </p:spTgt>
                                        </p:tgtEl>
                                        <p:attrNameLst>
                                          <p:attrName>style.visibility</p:attrName>
                                        </p:attrNameLst>
                                      </p:cBhvr>
                                      <p:to>
                                        <p:strVal val="visible"/>
                                      </p:to>
                                    </p:set>
                                    <p:anim calcmode="lin" valueType="num">
                                      <p:cBhvr additive="base">
                                        <p:cTn id="31" dur="500" fill="hold"/>
                                        <p:tgtEl>
                                          <p:spTgt spid="5355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355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5"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a:extLst>
              <a:ext uri="{FF2B5EF4-FFF2-40B4-BE49-F238E27FC236}">
                <a16:creationId xmlns:a16="http://schemas.microsoft.com/office/drawing/2014/main" id="{2D1E7226-9BED-4F06-A405-11877BD5A594}"/>
              </a:ext>
            </a:extLst>
          </p:cNvPr>
          <p:cNvSpPr>
            <a:spLocks noGrp="1" noRot="1" noChangeArrowheads="1"/>
          </p:cNvSpPr>
          <p:nvPr>
            <p:ph type="title"/>
          </p:nvPr>
        </p:nvSpPr>
        <p:spPr/>
        <p:txBody>
          <a:bodyPr/>
          <a:lstStyle/>
          <a:p>
            <a:pPr eaLnBrk="1" hangingPunct="1">
              <a:defRPr/>
            </a:pPr>
            <a:r>
              <a:rPr lang="en-US" altLang="en-US"/>
              <a:t>Summary on Fine-Tuning</a:t>
            </a:r>
          </a:p>
        </p:txBody>
      </p:sp>
      <p:sp>
        <p:nvSpPr>
          <p:cNvPr id="537603" name="Rectangle 3">
            <a:extLst>
              <a:ext uri="{FF2B5EF4-FFF2-40B4-BE49-F238E27FC236}">
                <a16:creationId xmlns:a16="http://schemas.microsoft.com/office/drawing/2014/main" id="{5D4D524A-E224-4F4B-9B14-0CB7428E7426}"/>
              </a:ext>
            </a:extLst>
          </p:cNvPr>
          <p:cNvSpPr>
            <a:spLocks noGrp="1" noChangeArrowheads="1"/>
          </p:cNvSpPr>
          <p:nvPr>
            <p:ph type="body" idx="1"/>
          </p:nvPr>
        </p:nvSpPr>
        <p:spPr/>
        <p:txBody>
          <a:bodyPr/>
          <a:lstStyle/>
          <a:p>
            <a:pPr eaLnBrk="1" hangingPunct="1">
              <a:defRPr/>
            </a:pPr>
            <a:r>
              <a:rPr lang="en-US" altLang="en-US" sz="2800"/>
              <a:t>Combining these cases gives fine-tuning of better than one part in 10</a:t>
            </a:r>
            <a:r>
              <a:rPr lang="en-US" altLang="en-US" sz="2800" baseline="30000"/>
              <a:t>100</a:t>
            </a:r>
            <a:r>
              <a:rPr lang="en-US" altLang="en-US" sz="2800"/>
              <a:t>.</a:t>
            </a:r>
          </a:p>
          <a:p>
            <a:pPr eaLnBrk="1" hangingPunct="1">
              <a:defRPr/>
            </a:pPr>
            <a:r>
              <a:rPr lang="en-US" altLang="en-US" sz="2800"/>
              <a:t>Do we really have any evidence for 10</a:t>
            </a:r>
            <a:r>
              <a:rPr lang="en-US" altLang="en-US" sz="2800" baseline="30000"/>
              <a:t>100</a:t>
            </a:r>
            <a:r>
              <a:rPr lang="en-US" altLang="en-US" sz="2800"/>
              <a:t> universes to make this likely merely by chance?</a:t>
            </a:r>
          </a:p>
          <a:p>
            <a:pPr eaLnBrk="1" hangingPunct="1">
              <a:defRPr/>
            </a:pPr>
            <a:r>
              <a:rPr lang="en-US" altLang="en-US" sz="2800"/>
              <a:t>How big is 10</a:t>
            </a:r>
            <a:r>
              <a:rPr lang="en-US" altLang="en-US" sz="2800" baseline="30000"/>
              <a:t>100</a:t>
            </a:r>
            <a:r>
              <a:rPr lang="en-US" altLang="en-US" sz="2800"/>
              <a:t>?</a:t>
            </a:r>
          </a:p>
          <a:p>
            <a:pPr lvl="1" eaLnBrk="1" hangingPunct="1">
              <a:defRPr/>
            </a:pPr>
            <a:r>
              <a:rPr lang="en-US" altLang="en-US" sz="2400"/>
              <a:t>There are estimated to be some 10</a:t>
            </a:r>
            <a:r>
              <a:rPr lang="en-US" altLang="en-US" sz="2400" baseline="30000"/>
              <a:t>80</a:t>
            </a:r>
            <a:r>
              <a:rPr lang="en-US" altLang="en-US" sz="2400"/>
              <a:t> elementary particles in our universe.</a:t>
            </a:r>
          </a:p>
          <a:p>
            <a:pPr lvl="1" eaLnBrk="1" hangingPunct="1">
              <a:defRPr/>
            </a:pPr>
            <a:r>
              <a:rPr lang="en-US" altLang="en-US" sz="2400"/>
              <a:t>So we need to 10</a:t>
            </a:r>
            <a:r>
              <a:rPr lang="en-US" altLang="en-US" sz="2400" baseline="30000"/>
              <a:t>20</a:t>
            </a:r>
            <a:r>
              <a:rPr lang="en-US" altLang="en-US" sz="2400"/>
              <a:t> universes to get 10</a:t>
            </a:r>
            <a:r>
              <a:rPr lang="en-US" altLang="en-US" sz="2400" baseline="30000"/>
              <a:t>100</a:t>
            </a:r>
            <a:r>
              <a:rPr lang="en-US" altLang="en-US" sz="2400"/>
              <a:t> particles.</a:t>
            </a:r>
          </a:p>
          <a:p>
            <a:pPr lvl="1" eaLnBrk="1" hangingPunct="1">
              <a:defRPr/>
            </a:pPr>
            <a:r>
              <a:rPr lang="en-US" altLang="en-US" sz="2400"/>
              <a:t>Imagine the chances of randomly picking one marked particle from all these universes!</a:t>
            </a:r>
            <a:endParaRPr lang="en-US" altLang="en-US" sz="2400"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7603">
                                            <p:txEl>
                                              <p:pRg st="0" end="0"/>
                                            </p:txEl>
                                          </p:spTgt>
                                        </p:tgtEl>
                                        <p:attrNameLst>
                                          <p:attrName>style.visibility</p:attrName>
                                        </p:attrNameLst>
                                      </p:cBhvr>
                                      <p:to>
                                        <p:strVal val="visible"/>
                                      </p:to>
                                    </p:set>
                                    <p:anim calcmode="lin" valueType="num">
                                      <p:cBhvr additive="base">
                                        <p:cTn id="7" dur="500" fill="hold"/>
                                        <p:tgtEl>
                                          <p:spTgt spid="537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7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7603">
                                            <p:txEl>
                                              <p:pRg st="1" end="1"/>
                                            </p:txEl>
                                          </p:spTgt>
                                        </p:tgtEl>
                                        <p:attrNameLst>
                                          <p:attrName>style.visibility</p:attrName>
                                        </p:attrNameLst>
                                      </p:cBhvr>
                                      <p:to>
                                        <p:strVal val="visible"/>
                                      </p:to>
                                    </p:set>
                                    <p:anim calcmode="lin" valueType="num">
                                      <p:cBhvr additive="base">
                                        <p:cTn id="13" dur="500" fill="hold"/>
                                        <p:tgtEl>
                                          <p:spTgt spid="537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7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7603">
                                            <p:txEl>
                                              <p:pRg st="2" end="2"/>
                                            </p:txEl>
                                          </p:spTgt>
                                        </p:tgtEl>
                                        <p:attrNameLst>
                                          <p:attrName>style.visibility</p:attrName>
                                        </p:attrNameLst>
                                      </p:cBhvr>
                                      <p:to>
                                        <p:strVal val="visible"/>
                                      </p:to>
                                    </p:set>
                                    <p:anim calcmode="lin" valueType="num">
                                      <p:cBhvr additive="base">
                                        <p:cTn id="19" dur="500" fill="hold"/>
                                        <p:tgtEl>
                                          <p:spTgt spid="537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7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7603">
                                            <p:txEl>
                                              <p:pRg st="3" end="3"/>
                                            </p:txEl>
                                          </p:spTgt>
                                        </p:tgtEl>
                                        <p:attrNameLst>
                                          <p:attrName>style.visibility</p:attrName>
                                        </p:attrNameLst>
                                      </p:cBhvr>
                                      <p:to>
                                        <p:strVal val="visible"/>
                                      </p:to>
                                    </p:set>
                                    <p:anim calcmode="lin" valueType="num">
                                      <p:cBhvr additive="base">
                                        <p:cTn id="25" dur="500" fill="hold"/>
                                        <p:tgtEl>
                                          <p:spTgt spid="537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7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37603">
                                            <p:txEl>
                                              <p:pRg st="4" end="4"/>
                                            </p:txEl>
                                          </p:spTgt>
                                        </p:tgtEl>
                                        <p:attrNameLst>
                                          <p:attrName>style.visibility</p:attrName>
                                        </p:attrNameLst>
                                      </p:cBhvr>
                                      <p:to>
                                        <p:strVal val="visible"/>
                                      </p:to>
                                    </p:set>
                                    <p:anim calcmode="lin" valueType="num">
                                      <p:cBhvr additive="base">
                                        <p:cTn id="31" dur="500" fill="hold"/>
                                        <p:tgtEl>
                                          <p:spTgt spid="5376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37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37603">
                                            <p:txEl>
                                              <p:pRg st="5" end="5"/>
                                            </p:txEl>
                                          </p:spTgt>
                                        </p:tgtEl>
                                        <p:attrNameLst>
                                          <p:attrName>style.visibility</p:attrName>
                                        </p:attrNameLst>
                                      </p:cBhvr>
                                      <p:to>
                                        <p:strVal val="visible"/>
                                      </p:to>
                                    </p:set>
                                    <p:anim calcmode="lin" valueType="num">
                                      <p:cBhvr additive="base">
                                        <p:cTn id="37" dur="500" fill="hold"/>
                                        <p:tgtEl>
                                          <p:spTgt spid="5376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3760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3" grpId="0" build="p" bldLvl="2" autoUpdateAnimBg="0"/>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4184</TotalTime>
  <Words>6980</Words>
  <Application>Microsoft Office PowerPoint</Application>
  <PresentationFormat>On-screen Show (4:3)</PresentationFormat>
  <Paragraphs>1090</Paragraphs>
  <Slides>178</Slides>
  <Notes>177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178</vt:i4>
      </vt:variant>
    </vt:vector>
  </HeadingPairs>
  <TitlesOfParts>
    <vt:vector size="190" baseType="lpstr">
      <vt:lpstr>Arial</vt:lpstr>
      <vt:lpstr>Garamond</vt:lpstr>
      <vt:lpstr>Lucida Console</vt:lpstr>
      <vt:lpstr>Lucida Sans</vt:lpstr>
      <vt:lpstr>Tahoma</vt:lpstr>
      <vt:lpstr>Times New Roman</vt:lpstr>
      <vt:lpstr>TimesNewRomanPS-BoldMT</vt:lpstr>
      <vt:lpstr>Times-Roman</vt:lpstr>
      <vt:lpstr>Verdana</vt:lpstr>
      <vt:lpstr>Wingdings</vt:lpstr>
      <vt:lpstr>Stream</vt:lpstr>
      <vt:lpstr>Chart</vt:lpstr>
      <vt:lpstr>Is There a God?  Science and Christian Apologetics </vt:lpstr>
      <vt:lpstr>Our Outline</vt:lpstr>
      <vt:lpstr>Suggested Reading</vt:lpstr>
      <vt:lpstr>PowerPoint Presentation</vt:lpstr>
      <vt:lpstr>Science</vt:lpstr>
      <vt:lpstr>Science </vt:lpstr>
      <vt:lpstr>Religion</vt:lpstr>
      <vt:lpstr>Religion</vt:lpstr>
      <vt:lpstr>Questions Science Can Answer</vt:lpstr>
      <vt:lpstr>Questions Science Cannot Answer: (That Religion Does Answer)</vt:lpstr>
      <vt:lpstr>PowerPoint Presentation</vt:lpstr>
      <vt:lpstr>Assumptions of Science</vt:lpstr>
      <vt:lpstr>Basic Assumptions of Science </vt:lpstr>
      <vt:lpstr>PowerPoint Presentation</vt:lpstr>
      <vt:lpstr>PowerPoint Presentation</vt:lpstr>
      <vt:lpstr>Conclusions about Science and Religion</vt:lpstr>
      <vt:lpstr>PowerPoint Presentation</vt:lpstr>
      <vt:lpstr>PowerPoint Presentation</vt:lpstr>
      <vt:lpstr>PowerPoint Presentation</vt:lpstr>
      <vt:lpstr>PowerPoint Presentation</vt:lpstr>
      <vt:lpstr>PowerPoint Presentation</vt:lpstr>
      <vt:lpstr>PowerPoint Presentation</vt:lpstr>
      <vt:lpstr>Galileo on Revelation</vt:lpstr>
      <vt:lpstr>PowerPoint Presentation</vt:lpstr>
      <vt:lpstr>PowerPoint Presentation</vt:lpstr>
      <vt:lpstr>PowerPoint Presentation</vt:lpstr>
      <vt:lpstr>PowerPoint Presentation</vt:lpstr>
      <vt:lpstr>PowerPoint Presentation</vt:lpstr>
      <vt:lpstr>PowerPoint Presentation</vt:lpstr>
      <vt:lpstr>How Old is the Earth?</vt:lpstr>
      <vt:lpstr>PowerPoint Presentation</vt:lpstr>
      <vt:lpstr>PowerPoint Presentation</vt:lpstr>
      <vt:lpstr>The Conservative Christian Reaction</vt:lpstr>
      <vt:lpstr>PowerPoint Presentation</vt:lpstr>
      <vt:lpstr>Intelligent Design:  An Improvement?</vt:lpstr>
      <vt:lpstr>A Christian Response</vt:lpstr>
      <vt:lpstr>Can Science and Religion peacefully coexist?</vt:lpstr>
      <vt:lpstr>Reasons Collins believes in God</vt:lpstr>
      <vt:lpstr>The Age of the Universe and the Age of the Earth</vt:lpstr>
      <vt:lpstr>Cosmic Speedometer</vt:lpstr>
      <vt:lpstr>Galaxies:  islands of stars making up the universe</vt:lpstr>
      <vt:lpstr>Hubble constant graph: Distance vs. speed of regression</vt:lpstr>
      <vt:lpstr>Expansion of the Universe</vt:lpstr>
      <vt:lpstr>PowerPoint Presentation</vt:lpstr>
      <vt:lpstr>Tests of the Big Bang Theory</vt:lpstr>
      <vt:lpstr>Obtaining the Age of the Universe</vt:lpstr>
      <vt:lpstr>How Old is the Earth?</vt:lpstr>
      <vt:lpstr>PowerPoint Presentation</vt:lpstr>
      <vt:lpstr>WILLIAM SMITH:  Index Fossils</vt:lpstr>
      <vt:lpstr>PowerPoint Presentation</vt:lpstr>
      <vt:lpstr>PowerPoint Presentation</vt:lpstr>
      <vt:lpstr>PowerPoint Presentation</vt:lpstr>
      <vt:lpstr>Genesis Chapter One: Creation</vt:lpstr>
      <vt:lpstr>A Quick Summary of Genesis One:</vt:lpstr>
      <vt:lpstr>A More Detailed Summary of Genesis One From the Viewpoint of an Observer on the Earth:</vt:lpstr>
      <vt:lpstr>Is Genesis 1 a Myth?</vt:lpstr>
      <vt:lpstr>Creation Myths</vt:lpstr>
      <vt:lpstr>PowerPoint Presentation</vt:lpstr>
      <vt:lpstr>PowerPoint Presentation</vt:lpstr>
      <vt:lpstr>PowerPoint Presentation</vt:lpstr>
      <vt:lpstr>Is the Metaphorical Day a Reasonable Interpretation? Pre-Science Theologians Who Said Yes.</vt:lpstr>
      <vt:lpstr>Translations of yom in the Old Testament (NIV)</vt:lpstr>
      <vt:lpstr>The Flood: Genesis 6-8</vt:lpstr>
      <vt:lpstr>Explanations of the Flood</vt:lpstr>
      <vt:lpstr>PowerPoint Presentation</vt:lpstr>
      <vt:lpstr>PowerPoint Presentation</vt:lpstr>
      <vt:lpstr>PowerPoint Presentation</vt:lpstr>
      <vt:lpstr>Ancient Cultures With Flood Stories</vt:lpstr>
      <vt:lpstr>Common Elements</vt:lpstr>
      <vt:lpstr>The Bible and the Flood</vt:lpstr>
      <vt:lpstr>Evolution and the Bible</vt:lpstr>
      <vt:lpstr>PowerPoint Presentation</vt:lpstr>
      <vt:lpstr>PowerPoint Presentation</vt:lpstr>
      <vt:lpstr>PowerPoint Presentation</vt:lpstr>
      <vt:lpstr>PowerPoint Presentation</vt:lpstr>
      <vt:lpstr>PowerPoint Presentation</vt:lpstr>
      <vt:lpstr>But………..</vt:lpstr>
      <vt:lpstr>PowerPoint Presentation</vt:lpstr>
      <vt:lpstr>PowerPoint Presentation</vt:lpstr>
      <vt:lpstr>PowerPoint Presentation</vt:lpstr>
      <vt:lpstr>PowerPoint Presentation</vt:lpstr>
      <vt:lpstr>More Genetic Evidence for Common Descent</vt:lpstr>
      <vt:lpstr>PowerPoint Presentation</vt:lpstr>
      <vt:lpstr>Some Tentative Conclusions</vt:lpstr>
      <vt:lpstr>PowerPoint Presentation</vt:lpstr>
      <vt:lpstr>The Anthropic Principle</vt:lpstr>
      <vt:lpstr>Two Versions of the Anthropic Principle</vt:lpstr>
      <vt:lpstr>PowerPoint Presentation</vt:lpstr>
      <vt:lpstr>PowerPoint Presentation</vt:lpstr>
      <vt:lpstr>PowerPoint Presentation</vt:lpstr>
      <vt:lpstr>Antony Flew Considers God...Sort Of </vt:lpstr>
      <vt:lpstr>PowerPoint Presentation</vt:lpstr>
      <vt:lpstr>PowerPoint Presentation</vt:lpstr>
      <vt:lpstr>Gravity</vt:lpstr>
      <vt:lpstr>PowerPoint Presentation</vt:lpstr>
      <vt:lpstr>The Strong Force</vt:lpstr>
      <vt:lpstr>The Weak Force</vt:lpstr>
      <vt:lpstr>Electromagnetism</vt:lpstr>
      <vt:lpstr>Summary on Fine-Tuning</vt:lpstr>
      <vt:lpstr>PowerPoint Presentation</vt:lpstr>
      <vt:lpstr>Fred Hoyle on Fine-Tuning</vt:lpstr>
      <vt:lpstr>PowerPoint Presentation</vt:lpstr>
      <vt:lpstr>The Right Galaxy</vt:lpstr>
      <vt:lpstr>The Right Sun:  Location</vt:lpstr>
      <vt:lpstr>PowerPoint Presentation</vt:lpstr>
      <vt:lpstr>The Right Sun:  Character</vt:lpstr>
      <vt:lpstr>PowerPoint Presentation</vt:lpstr>
      <vt:lpstr>The Right Planet:  Temperature</vt:lpstr>
      <vt:lpstr>The Right Moon: Size &amp; Distance</vt:lpstr>
      <vt:lpstr>The Right Moon &amp; Earth’s Crust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Fred Hoyle on Living Things</vt:lpstr>
      <vt:lpstr>PowerPoint Presentation</vt:lpstr>
      <vt:lpstr>PowerPoint Presentation</vt:lpstr>
      <vt:lpstr>PowerPoint Presentation</vt:lpstr>
      <vt:lpstr>What you see depends on your “world view.”</vt:lpstr>
      <vt:lpstr>PowerPoint Presentation</vt:lpstr>
      <vt:lpstr>Scientific Materialism</vt:lpstr>
      <vt:lpstr>Scientism</vt:lpstr>
      <vt:lpstr>Materialism</vt:lpstr>
      <vt:lpstr>PowerPoint Presentation</vt:lpstr>
      <vt:lpstr>A Response to Naturalism/Materialism/Scientism</vt:lpstr>
      <vt:lpstr>Circular Reasoning</vt:lpstr>
      <vt:lpstr>A recent BBC broadcast forum:</vt:lpstr>
      <vt:lpstr>Materialism is Patently False Because….</vt:lpstr>
      <vt:lpstr>If the Materialist is right, then…</vt:lpstr>
      <vt:lpstr>Naturalism is a Dangerous (Evil?) Philosophy</vt:lpstr>
      <vt:lpstr>If the Materialist is Right Then…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Bible and Cosmology</vt:lpstr>
      <vt:lpstr>PowerPoint Presentation</vt:lpstr>
      <vt:lpstr>Science and World Religions</vt:lpstr>
      <vt:lpstr>Cosmology and World Religions</vt:lpstr>
      <vt:lpstr>HINDUISM</vt:lpstr>
      <vt:lpstr>Hinduism and Time</vt:lpstr>
      <vt:lpstr>Hindism and Time (cont)</vt:lpstr>
      <vt:lpstr>Hindu Cosmology</vt:lpstr>
      <vt:lpstr>PowerPoint Presentation</vt:lpstr>
      <vt:lpstr>PowerPoint Presentation</vt:lpstr>
      <vt:lpstr>Popular Hindu Cosmology</vt:lpstr>
      <vt:lpstr>PowerPoint Presentation</vt:lpstr>
      <vt:lpstr>Buddhism</vt:lpstr>
      <vt:lpstr>Buddhist Cosmology</vt:lpstr>
      <vt:lpstr>PowerPoint Presentation</vt:lpstr>
      <vt:lpstr>PowerPoint Presentation</vt:lpstr>
      <vt:lpstr>PowerPoint Presentation</vt:lpstr>
      <vt:lpstr>Islamic Cosmology</vt:lpstr>
      <vt:lpstr>PowerPoint Presentation</vt:lpstr>
      <vt:lpstr> Scientific errors in Qur’an (II) </vt:lpstr>
      <vt:lpstr>Conclusion</vt:lpstr>
    </vt:vector>
  </TitlesOfParts>
  <Company>GCCCD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AND RELIGION A HISTORY</dc:title>
  <dc:creator>GCCCD</dc:creator>
  <cp:lastModifiedBy>John Oakes</cp:lastModifiedBy>
  <cp:revision>92</cp:revision>
  <dcterms:created xsi:type="dcterms:W3CDTF">2005-06-13T18:38:10Z</dcterms:created>
  <dcterms:modified xsi:type="dcterms:W3CDTF">2021-04-02T22:05:21Z</dcterms:modified>
</cp:coreProperties>
</file>