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sldIdLst>
    <p:sldId id="256" r:id="rId2"/>
    <p:sldId id="257" r:id="rId3"/>
    <p:sldId id="300" r:id="rId4"/>
    <p:sldId id="258" r:id="rId5"/>
    <p:sldId id="259" r:id="rId6"/>
    <p:sldId id="260" r:id="rId7"/>
    <p:sldId id="261" r:id="rId8"/>
    <p:sldId id="298" r:id="rId9"/>
    <p:sldId id="262" r:id="rId10"/>
    <p:sldId id="263" r:id="rId11"/>
    <p:sldId id="264" r:id="rId12"/>
    <p:sldId id="280" r:id="rId13"/>
    <p:sldId id="276" r:id="rId14"/>
    <p:sldId id="265" r:id="rId15"/>
    <p:sldId id="302" r:id="rId16"/>
    <p:sldId id="303" r:id="rId17"/>
    <p:sldId id="304" r:id="rId18"/>
    <p:sldId id="305" r:id="rId19"/>
    <p:sldId id="306" r:id="rId20"/>
    <p:sldId id="307" r:id="rId21"/>
    <p:sldId id="309" r:id="rId22"/>
    <p:sldId id="310" r:id="rId23"/>
    <p:sldId id="314" r:id="rId24"/>
    <p:sldId id="315" r:id="rId25"/>
    <p:sldId id="316" r:id="rId26"/>
    <p:sldId id="317" r:id="rId27"/>
    <p:sldId id="318" r:id="rId28"/>
    <p:sldId id="319" r:id="rId29"/>
    <p:sldId id="320" r:id="rId30"/>
    <p:sldId id="321" r:id="rId31"/>
    <p:sldId id="322" r:id="rId32"/>
    <p:sldId id="323" r:id="rId33"/>
    <p:sldId id="301" r:id="rId34"/>
    <p:sldId id="324" r:id="rId35"/>
    <p:sldId id="325" r:id="rId36"/>
    <p:sldId id="329" r:id="rId37"/>
    <p:sldId id="330" r:id="rId38"/>
    <p:sldId id="331" r:id="rId39"/>
    <p:sldId id="332" r:id="rId40"/>
    <p:sldId id="333" r:id="rId41"/>
    <p:sldId id="326" r:id="rId42"/>
    <p:sldId id="334" r:id="rId43"/>
    <p:sldId id="335" r:id="rId44"/>
    <p:sldId id="336" r:id="rId45"/>
    <p:sldId id="338" r:id="rId46"/>
    <p:sldId id="337"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A8E6234-8002-454F-9E91-428D620E287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2291" name="Rectangle 3">
            <a:extLst>
              <a:ext uri="{FF2B5EF4-FFF2-40B4-BE49-F238E27FC236}">
                <a16:creationId xmlns:a16="http://schemas.microsoft.com/office/drawing/2014/main" id="{8A8B99C9-4EF1-442D-8BEE-21ED1EFAB60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52228" name="Rectangle 4">
            <a:extLst>
              <a:ext uri="{FF2B5EF4-FFF2-40B4-BE49-F238E27FC236}">
                <a16:creationId xmlns:a16="http://schemas.microsoft.com/office/drawing/2014/main" id="{4D841F7A-DD2A-4A95-A51D-893812AA369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40307A2F-9A5E-44B7-B0AB-6E79D14BE44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7723C88F-BABE-48B3-8862-7CD010A1965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2295" name="Rectangle 7">
            <a:extLst>
              <a:ext uri="{FF2B5EF4-FFF2-40B4-BE49-F238E27FC236}">
                <a16:creationId xmlns:a16="http://schemas.microsoft.com/office/drawing/2014/main" id="{7BF34BD8-E128-4856-A843-CC7205F6D6D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8C73E4E9-4B18-47E9-84D0-38A5A7627F6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3B7B102-05B1-4E99-A6A6-F6B188A2AE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38D9B13-4752-4EEF-A546-7AB8D09B3DFA}"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53251" name="Rectangle 2">
            <a:extLst>
              <a:ext uri="{FF2B5EF4-FFF2-40B4-BE49-F238E27FC236}">
                <a16:creationId xmlns:a16="http://schemas.microsoft.com/office/drawing/2014/main" id="{498BD211-D26D-4695-853C-9EA71FE561C3}"/>
              </a:ext>
            </a:extLst>
          </p:cNvPr>
          <p:cNvSpPr>
            <a:spLocks noRot="1" noChangeArrowheads="1" noTextEdit="1"/>
          </p:cNvSpPr>
          <p:nvPr>
            <p:ph type="sldImg"/>
          </p:nvPr>
        </p:nvSpPr>
        <p:spPr>
          <a:ln/>
        </p:spPr>
      </p:sp>
      <p:sp>
        <p:nvSpPr>
          <p:cNvPr id="53252" name="Rectangle 3">
            <a:extLst>
              <a:ext uri="{FF2B5EF4-FFF2-40B4-BE49-F238E27FC236}">
                <a16:creationId xmlns:a16="http://schemas.microsoft.com/office/drawing/2014/main" id="{66262F31-056F-4998-A79B-0C9402E3FF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CBF326C-205F-4590-AC18-3D72F92681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11FC03C-25F6-44E2-A9F6-AFA0DE327D72}"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C995DC17-E0D2-4551-820D-B35A0B0CE210}"/>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ECD5A469-A38E-4C31-893D-359975C52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B8F37A21-B566-480B-9EA7-61DD0E7F49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BF6C27E-4C5B-4871-AF92-F88A8A315ED7}"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63491" name="Rectangle 2">
            <a:extLst>
              <a:ext uri="{FF2B5EF4-FFF2-40B4-BE49-F238E27FC236}">
                <a16:creationId xmlns:a16="http://schemas.microsoft.com/office/drawing/2014/main" id="{72368843-12F9-4702-9D8F-607F62BC73B7}"/>
              </a:ext>
            </a:extLst>
          </p:cNvPr>
          <p:cNvSpPr>
            <a:spLocks noRot="1" noChangeArrowheads="1" noTextEdit="1"/>
          </p:cNvSpPr>
          <p:nvPr>
            <p:ph type="sldImg"/>
          </p:nvPr>
        </p:nvSpPr>
        <p:spPr>
          <a:ln/>
        </p:spPr>
      </p:sp>
      <p:sp>
        <p:nvSpPr>
          <p:cNvPr id="63492" name="Rectangle 3">
            <a:extLst>
              <a:ext uri="{FF2B5EF4-FFF2-40B4-BE49-F238E27FC236}">
                <a16:creationId xmlns:a16="http://schemas.microsoft.com/office/drawing/2014/main" id="{9D4FFF54-33C5-4B1D-8A89-10237C4F80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F093182-F4F0-4093-B1C9-D1B446789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4BEA2A0-2FA9-421E-BDD0-24F86A86DCA5}"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64515" name="Rectangle 2">
            <a:extLst>
              <a:ext uri="{FF2B5EF4-FFF2-40B4-BE49-F238E27FC236}">
                <a16:creationId xmlns:a16="http://schemas.microsoft.com/office/drawing/2014/main" id="{FCC9D1EF-A64E-4865-ACA3-850E6611C26A}"/>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6465C9A5-DE3E-46E9-A869-8A24F5B87D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4240F57-07CA-41F3-83C5-71FE141605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95BB0CD-0FCE-485D-83A8-3CFB21FEA473}"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66563" name="Rectangle 2">
            <a:extLst>
              <a:ext uri="{FF2B5EF4-FFF2-40B4-BE49-F238E27FC236}">
                <a16:creationId xmlns:a16="http://schemas.microsoft.com/office/drawing/2014/main" id="{82BBE7CB-8AD2-40EF-A03C-1DCA1DC031FA}"/>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06E3C33E-9FEB-48C9-A9D2-FA08142D71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3BB23DA-DF62-420B-9EDA-23B7BF4EB5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CE546E0-6AE3-4E4B-A760-930E61A6193E}"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65539" name="Rectangle 2">
            <a:extLst>
              <a:ext uri="{FF2B5EF4-FFF2-40B4-BE49-F238E27FC236}">
                <a16:creationId xmlns:a16="http://schemas.microsoft.com/office/drawing/2014/main" id="{E3E4B194-8E51-4666-8200-CB733A3B04E0}"/>
              </a:ext>
            </a:extLst>
          </p:cNvPr>
          <p:cNvSpPr>
            <a:spLocks noRot="1" noChangeArrowheads="1" noTextEdit="1"/>
          </p:cNvSpPr>
          <p:nvPr>
            <p:ph type="sldImg"/>
          </p:nvPr>
        </p:nvSpPr>
        <p:spPr>
          <a:ln/>
        </p:spPr>
      </p:sp>
      <p:sp>
        <p:nvSpPr>
          <p:cNvPr id="65540" name="Rectangle 3">
            <a:extLst>
              <a:ext uri="{FF2B5EF4-FFF2-40B4-BE49-F238E27FC236}">
                <a16:creationId xmlns:a16="http://schemas.microsoft.com/office/drawing/2014/main" id="{247015F1-BC32-4F47-9A18-2A211E1EA8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93DCAFBF-C949-48CA-86EC-E7B51B2354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050067D-9AB4-4CF9-A808-97EB3A35F4B3}"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67587" name="Rectangle 2">
            <a:extLst>
              <a:ext uri="{FF2B5EF4-FFF2-40B4-BE49-F238E27FC236}">
                <a16:creationId xmlns:a16="http://schemas.microsoft.com/office/drawing/2014/main" id="{629E5BEA-2228-444E-BBC2-50E8C87B0FFB}"/>
              </a:ext>
            </a:extLst>
          </p:cNvPr>
          <p:cNvSpPr>
            <a:spLocks noRot="1" noChangeArrowheads="1" noTextEdit="1"/>
          </p:cNvSpPr>
          <p:nvPr>
            <p:ph type="sldImg"/>
          </p:nvPr>
        </p:nvSpPr>
        <p:spPr>
          <a:ln/>
        </p:spPr>
      </p:sp>
      <p:sp>
        <p:nvSpPr>
          <p:cNvPr id="67588" name="Rectangle 3">
            <a:extLst>
              <a:ext uri="{FF2B5EF4-FFF2-40B4-BE49-F238E27FC236}">
                <a16:creationId xmlns:a16="http://schemas.microsoft.com/office/drawing/2014/main" id="{CFE87EF2-1E8F-407A-ADD6-030B459D4C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5467487-37D8-4F9B-AE4E-03D2D03286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360D773-B12A-4D0E-B0A2-D2B6004B8B20}"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A187D519-3455-4E42-8210-42D957AF3E23}"/>
              </a:ext>
            </a:extLst>
          </p:cNvPr>
          <p:cNvSpPr>
            <a:spLocks noRot="1" noChangeArrowheads="1" noTextEdit="1"/>
          </p:cNvSpPr>
          <p:nvPr>
            <p:ph type="sldImg"/>
          </p:nvPr>
        </p:nvSpPr>
        <p:spPr>
          <a:ln/>
        </p:spPr>
      </p:sp>
      <p:sp>
        <p:nvSpPr>
          <p:cNvPr id="68612" name="Rectangle 3">
            <a:extLst>
              <a:ext uri="{FF2B5EF4-FFF2-40B4-BE49-F238E27FC236}">
                <a16:creationId xmlns:a16="http://schemas.microsoft.com/office/drawing/2014/main" id="{9ACD58E2-7E94-45CD-9203-C4A12B149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5CE722F-8D60-41C7-844C-2E7BF15ED6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61A3850-9BBC-440C-A056-F24A3AD81CEB}"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69635" name="Rectangle 2">
            <a:extLst>
              <a:ext uri="{FF2B5EF4-FFF2-40B4-BE49-F238E27FC236}">
                <a16:creationId xmlns:a16="http://schemas.microsoft.com/office/drawing/2014/main" id="{9D81B6A4-93F7-420A-B809-0339D7C1505D}"/>
              </a:ext>
            </a:extLst>
          </p:cNvPr>
          <p:cNvSpPr>
            <a:spLocks noRot="1" noChangeArrowheads="1" noTextEdit="1"/>
          </p:cNvSpPr>
          <p:nvPr>
            <p:ph type="sldImg"/>
          </p:nvPr>
        </p:nvSpPr>
        <p:spPr>
          <a:ln/>
        </p:spPr>
      </p:sp>
      <p:sp>
        <p:nvSpPr>
          <p:cNvPr id="69636" name="Rectangle 3">
            <a:extLst>
              <a:ext uri="{FF2B5EF4-FFF2-40B4-BE49-F238E27FC236}">
                <a16:creationId xmlns:a16="http://schemas.microsoft.com/office/drawing/2014/main" id="{D41AE083-853D-4760-AA20-301E1B3398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E33D9C5E-862E-4968-96E2-91682BB907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D1242E9-2BCC-45C5-9BFA-0FC3F4328FFC}"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A1F2975B-4310-4AE8-826B-965D0D36BE01}"/>
              </a:ext>
            </a:extLst>
          </p:cNvPr>
          <p:cNvSpPr>
            <a:spLocks noRot="1" noChangeArrowheads="1" noTextEdit="1"/>
          </p:cNvSpPr>
          <p:nvPr>
            <p:ph type="sldImg"/>
          </p:nvPr>
        </p:nvSpPr>
        <p:spPr>
          <a:ln/>
        </p:spPr>
      </p:sp>
      <p:sp>
        <p:nvSpPr>
          <p:cNvPr id="70660" name="Rectangle 3">
            <a:extLst>
              <a:ext uri="{FF2B5EF4-FFF2-40B4-BE49-F238E27FC236}">
                <a16:creationId xmlns:a16="http://schemas.microsoft.com/office/drawing/2014/main" id="{F9B8AC7E-2A58-4D9D-BE6A-FACC443EA0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9160454-A60A-4F7A-80B3-0DAE82F414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2907A6B-2E28-4498-9B86-7714DDF0C21C}"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71683" name="Rectangle 2">
            <a:extLst>
              <a:ext uri="{FF2B5EF4-FFF2-40B4-BE49-F238E27FC236}">
                <a16:creationId xmlns:a16="http://schemas.microsoft.com/office/drawing/2014/main" id="{7B1A4562-896D-46ED-AEC2-85C77239F056}"/>
              </a:ext>
            </a:extLst>
          </p:cNvPr>
          <p:cNvSpPr>
            <a:spLocks noRot="1" noChangeArrowheads="1" noTextEdit="1"/>
          </p:cNvSpPr>
          <p:nvPr>
            <p:ph type="sldImg"/>
          </p:nvPr>
        </p:nvSpPr>
        <p:spPr>
          <a:ln/>
        </p:spPr>
      </p:sp>
      <p:sp>
        <p:nvSpPr>
          <p:cNvPr id="71684" name="Rectangle 3">
            <a:extLst>
              <a:ext uri="{FF2B5EF4-FFF2-40B4-BE49-F238E27FC236}">
                <a16:creationId xmlns:a16="http://schemas.microsoft.com/office/drawing/2014/main" id="{A127609D-64D8-4914-9FB4-95C9482E6D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FBC8CDCE-542B-4B7E-913E-337B054F83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34849D-E6CB-44D5-B5C9-50238F24C053}"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54275" name="Rectangle 2">
            <a:extLst>
              <a:ext uri="{FF2B5EF4-FFF2-40B4-BE49-F238E27FC236}">
                <a16:creationId xmlns:a16="http://schemas.microsoft.com/office/drawing/2014/main" id="{F020BE3B-81BD-4E5A-9E70-6D0AC8D5691C}"/>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4B37C4F3-60B7-4ECB-922F-63F96AAC36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76D7CF30-2529-4D2F-A1A1-30310AE5A7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5EA563E-AA04-4F7A-9703-74256C90E849}"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73D365EC-4D3D-4ED6-B7BA-84D72423576E}"/>
              </a:ext>
            </a:extLst>
          </p:cNvPr>
          <p:cNvSpPr>
            <a:spLocks noRot="1" noChangeArrowheads="1" noTextEdit="1"/>
          </p:cNvSpPr>
          <p:nvPr>
            <p:ph type="sldImg"/>
          </p:nvPr>
        </p:nvSpPr>
        <p:spPr>
          <a:ln/>
        </p:spPr>
      </p:sp>
      <p:sp>
        <p:nvSpPr>
          <p:cNvPr id="72708" name="Rectangle 3">
            <a:extLst>
              <a:ext uri="{FF2B5EF4-FFF2-40B4-BE49-F238E27FC236}">
                <a16:creationId xmlns:a16="http://schemas.microsoft.com/office/drawing/2014/main" id="{9B4C2166-5E05-4DBC-9ABF-505AC66151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F6A457E-DC66-4170-A997-D7F101F798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1430F1C-E368-443C-BA0B-9EDC43153C32}"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74755" name="Rectangle 2">
            <a:extLst>
              <a:ext uri="{FF2B5EF4-FFF2-40B4-BE49-F238E27FC236}">
                <a16:creationId xmlns:a16="http://schemas.microsoft.com/office/drawing/2014/main" id="{B234BBBB-8200-4E52-8327-A017A7287F4F}"/>
              </a:ext>
            </a:extLst>
          </p:cNvPr>
          <p:cNvSpPr>
            <a:spLocks noRot="1" noChangeArrowheads="1" noTextEdit="1"/>
          </p:cNvSpPr>
          <p:nvPr>
            <p:ph type="sldImg"/>
          </p:nvPr>
        </p:nvSpPr>
        <p:spPr>
          <a:ln/>
        </p:spPr>
      </p:sp>
      <p:sp>
        <p:nvSpPr>
          <p:cNvPr id="74756" name="Rectangle 3">
            <a:extLst>
              <a:ext uri="{FF2B5EF4-FFF2-40B4-BE49-F238E27FC236}">
                <a16:creationId xmlns:a16="http://schemas.microsoft.com/office/drawing/2014/main" id="{8942F228-48EB-4EFD-8136-0039C8258D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A3C25BDE-3AEC-4EF9-87BC-D53D151AED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94F52A3-55B5-4137-A50A-246610C21181}"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75779" name="Rectangle 2">
            <a:extLst>
              <a:ext uri="{FF2B5EF4-FFF2-40B4-BE49-F238E27FC236}">
                <a16:creationId xmlns:a16="http://schemas.microsoft.com/office/drawing/2014/main" id="{02E1E7FE-1FB0-460E-8BEC-87AFEB3A57CC}"/>
              </a:ext>
            </a:extLst>
          </p:cNvPr>
          <p:cNvSpPr>
            <a:spLocks noRot="1" noChangeArrowheads="1" noTextEdit="1"/>
          </p:cNvSpPr>
          <p:nvPr>
            <p:ph type="sldImg"/>
          </p:nvPr>
        </p:nvSpPr>
        <p:spPr>
          <a:ln/>
        </p:spPr>
      </p:sp>
      <p:sp>
        <p:nvSpPr>
          <p:cNvPr id="75780" name="Rectangle 3">
            <a:extLst>
              <a:ext uri="{FF2B5EF4-FFF2-40B4-BE49-F238E27FC236}">
                <a16:creationId xmlns:a16="http://schemas.microsoft.com/office/drawing/2014/main" id="{C71BDB03-FB08-47DB-B058-8C455DE7E6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26AF3746-2EE0-4C71-B1B9-069D87EBD9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FE1269A-707D-41DC-8186-A0BA607E9AA9}"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79875" name="Rectangle 2">
            <a:extLst>
              <a:ext uri="{FF2B5EF4-FFF2-40B4-BE49-F238E27FC236}">
                <a16:creationId xmlns:a16="http://schemas.microsoft.com/office/drawing/2014/main" id="{AE430367-1280-49C2-9839-45B290F27962}"/>
              </a:ext>
            </a:extLst>
          </p:cNvPr>
          <p:cNvSpPr>
            <a:spLocks noRot="1" noChangeArrowheads="1" noTextEdit="1"/>
          </p:cNvSpPr>
          <p:nvPr>
            <p:ph type="sldImg"/>
          </p:nvPr>
        </p:nvSpPr>
        <p:spPr>
          <a:ln/>
        </p:spPr>
      </p:sp>
      <p:sp>
        <p:nvSpPr>
          <p:cNvPr id="79876" name="Rectangle 3">
            <a:extLst>
              <a:ext uri="{FF2B5EF4-FFF2-40B4-BE49-F238E27FC236}">
                <a16:creationId xmlns:a16="http://schemas.microsoft.com/office/drawing/2014/main" id="{13BB26CB-C765-41EB-AEF3-683F41CFB2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003EC45A-B9D3-402F-8A66-2E6810F64A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911DA5E-36AE-4941-A6D6-A68AC325F5B0}" type="slidenum">
              <a:rPr lang="en-US" altLang="en-US">
                <a:latin typeface="Arial" panose="020B0604020202020204" pitchFamily="34" charset="0"/>
              </a:rPr>
              <a:pPr/>
              <a:t>24</a:t>
            </a:fld>
            <a:endParaRPr lang="en-US" altLang="en-US">
              <a:latin typeface="Arial" panose="020B0604020202020204" pitchFamily="34" charset="0"/>
            </a:endParaRPr>
          </a:p>
        </p:txBody>
      </p:sp>
      <p:sp>
        <p:nvSpPr>
          <p:cNvPr id="80899" name="Rectangle 2">
            <a:extLst>
              <a:ext uri="{FF2B5EF4-FFF2-40B4-BE49-F238E27FC236}">
                <a16:creationId xmlns:a16="http://schemas.microsoft.com/office/drawing/2014/main" id="{C443FC40-65FA-44A2-B688-F285F7F5B0F0}"/>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27363936-F399-46DA-9F0A-373F930431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ECBB0448-51FB-44E7-942C-1587872A27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14D8073-B39B-42C2-A10F-EFC0D8223287}"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81923" name="Rectangle 2">
            <a:extLst>
              <a:ext uri="{FF2B5EF4-FFF2-40B4-BE49-F238E27FC236}">
                <a16:creationId xmlns:a16="http://schemas.microsoft.com/office/drawing/2014/main" id="{C54F0AE3-B6E1-44ED-A045-46C19D67FF9A}"/>
              </a:ext>
            </a:extLst>
          </p:cNvPr>
          <p:cNvSpPr>
            <a:spLocks noRot="1" noChangeArrowheads="1" noTextEdit="1"/>
          </p:cNvSpPr>
          <p:nvPr>
            <p:ph type="sldImg"/>
          </p:nvPr>
        </p:nvSpPr>
        <p:spPr>
          <a:ln/>
        </p:spPr>
      </p:sp>
      <p:sp>
        <p:nvSpPr>
          <p:cNvPr id="81924" name="Rectangle 3">
            <a:extLst>
              <a:ext uri="{FF2B5EF4-FFF2-40B4-BE49-F238E27FC236}">
                <a16:creationId xmlns:a16="http://schemas.microsoft.com/office/drawing/2014/main" id="{2303FC3D-E382-43E5-BBC0-CB914BEF10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498394C6-5B7E-48DA-AC98-B1F15E437D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1DA49DF-B366-48E3-83E8-B9CE07EBE287}"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82947" name="Rectangle 2">
            <a:extLst>
              <a:ext uri="{FF2B5EF4-FFF2-40B4-BE49-F238E27FC236}">
                <a16:creationId xmlns:a16="http://schemas.microsoft.com/office/drawing/2014/main" id="{4345AD32-2107-4F71-A6B8-B5ACD17703A1}"/>
              </a:ext>
            </a:extLst>
          </p:cNvPr>
          <p:cNvSpPr>
            <a:spLocks noRot="1" noChangeArrowheads="1" noTextEdit="1"/>
          </p:cNvSpPr>
          <p:nvPr>
            <p:ph type="sldImg"/>
          </p:nvPr>
        </p:nvSpPr>
        <p:spPr>
          <a:ln/>
        </p:spPr>
      </p:sp>
      <p:sp>
        <p:nvSpPr>
          <p:cNvPr id="82948" name="Rectangle 3">
            <a:extLst>
              <a:ext uri="{FF2B5EF4-FFF2-40B4-BE49-F238E27FC236}">
                <a16:creationId xmlns:a16="http://schemas.microsoft.com/office/drawing/2014/main" id="{9F3E40BD-D4A4-4171-B13E-DFC368BA03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B5C7C67-2FCC-46F1-97C0-EDF8CD1617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0A18509-AD24-45D8-8D7B-109DA23FE7E2}" type="slidenum">
              <a:rPr lang="en-US" altLang="en-US">
                <a:latin typeface="Arial" panose="020B0604020202020204" pitchFamily="34" charset="0"/>
              </a:rPr>
              <a:pPr/>
              <a:t>27</a:t>
            </a:fld>
            <a:endParaRPr lang="en-US" altLang="en-US">
              <a:latin typeface="Arial" panose="020B0604020202020204" pitchFamily="34" charset="0"/>
            </a:endParaRPr>
          </a:p>
        </p:txBody>
      </p:sp>
      <p:sp>
        <p:nvSpPr>
          <p:cNvPr id="83971" name="Rectangle 2">
            <a:extLst>
              <a:ext uri="{FF2B5EF4-FFF2-40B4-BE49-F238E27FC236}">
                <a16:creationId xmlns:a16="http://schemas.microsoft.com/office/drawing/2014/main" id="{CBE91AE5-A071-4B86-A104-E86AB6E27196}"/>
              </a:ext>
            </a:extLst>
          </p:cNvPr>
          <p:cNvSpPr>
            <a:spLocks noRot="1" noChangeArrowheads="1" noTextEdit="1"/>
          </p:cNvSpPr>
          <p:nvPr>
            <p:ph type="sldImg"/>
          </p:nvPr>
        </p:nvSpPr>
        <p:spPr>
          <a:ln/>
        </p:spPr>
      </p:sp>
      <p:sp>
        <p:nvSpPr>
          <p:cNvPr id="83972" name="Rectangle 3">
            <a:extLst>
              <a:ext uri="{FF2B5EF4-FFF2-40B4-BE49-F238E27FC236}">
                <a16:creationId xmlns:a16="http://schemas.microsoft.com/office/drawing/2014/main" id="{87F2B459-5EE9-44D8-A632-3C855BCE94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4975F37-F606-4183-B992-1447BC6D33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89E56D3-64F6-4BBE-9421-8317C9C8330F}" type="slidenum">
              <a:rPr lang="en-US" altLang="en-US">
                <a:latin typeface="Arial" panose="020B0604020202020204" pitchFamily="34" charset="0"/>
              </a:rPr>
              <a:pPr/>
              <a:t>28</a:t>
            </a:fld>
            <a:endParaRPr lang="en-US" altLang="en-US">
              <a:latin typeface="Arial" panose="020B0604020202020204" pitchFamily="34" charset="0"/>
            </a:endParaRPr>
          </a:p>
        </p:txBody>
      </p:sp>
      <p:sp>
        <p:nvSpPr>
          <p:cNvPr id="84995" name="Rectangle 2">
            <a:extLst>
              <a:ext uri="{FF2B5EF4-FFF2-40B4-BE49-F238E27FC236}">
                <a16:creationId xmlns:a16="http://schemas.microsoft.com/office/drawing/2014/main" id="{60DAB479-7731-4171-BF1D-C7A2C23EDB77}"/>
              </a:ext>
            </a:extLst>
          </p:cNvPr>
          <p:cNvSpPr>
            <a:spLocks noRot="1" noChangeArrowheads="1" noTextEdit="1"/>
          </p:cNvSpPr>
          <p:nvPr>
            <p:ph type="sldImg"/>
          </p:nvPr>
        </p:nvSpPr>
        <p:spPr>
          <a:ln/>
        </p:spPr>
      </p:sp>
      <p:sp>
        <p:nvSpPr>
          <p:cNvPr id="84996" name="Rectangle 3">
            <a:extLst>
              <a:ext uri="{FF2B5EF4-FFF2-40B4-BE49-F238E27FC236}">
                <a16:creationId xmlns:a16="http://schemas.microsoft.com/office/drawing/2014/main" id="{767BB0EA-05DE-49D2-9920-1097F63072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DDA06692-633E-4523-B7C7-4E88D486D8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7A88BF0-929A-4C2C-8AB3-E0D65ED0D21C}" type="slidenum">
              <a:rPr lang="en-US" altLang="en-US">
                <a:latin typeface="Arial" panose="020B0604020202020204" pitchFamily="34" charset="0"/>
              </a:rPr>
              <a:pPr/>
              <a:t>29</a:t>
            </a:fld>
            <a:endParaRPr lang="en-US" altLang="en-US">
              <a:latin typeface="Arial" panose="020B0604020202020204" pitchFamily="34" charset="0"/>
            </a:endParaRPr>
          </a:p>
        </p:txBody>
      </p:sp>
      <p:sp>
        <p:nvSpPr>
          <p:cNvPr id="86019" name="Rectangle 2">
            <a:extLst>
              <a:ext uri="{FF2B5EF4-FFF2-40B4-BE49-F238E27FC236}">
                <a16:creationId xmlns:a16="http://schemas.microsoft.com/office/drawing/2014/main" id="{1FCFDB20-DDE5-4767-87E7-4E53BAE34467}"/>
              </a:ext>
            </a:extLst>
          </p:cNvPr>
          <p:cNvSpPr>
            <a:spLocks noRot="1" noChangeArrowheads="1" noTextEdit="1"/>
          </p:cNvSpPr>
          <p:nvPr>
            <p:ph type="sldImg"/>
          </p:nvPr>
        </p:nvSpPr>
        <p:spPr>
          <a:ln/>
        </p:spPr>
      </p:sp>
      <p:sp>
        <p:nvSpPr>
          <p:cNvPr id="86020" name="Rectangle 3">
            <a:extLst>
              <a:ext uri="{FF2B5EF4-FFF2-40B4-BE49-F238E27FC236}">
                <a16:creationId xmlns:a16="http://schemas.microsoft.com/office/drawing/2014/main" id="{DA200FB1-48AB-4623-A643-7FFF71CBDB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C6F22A9-E492-4893-BCDB-6A37419966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F51D7A9-574D-4FEF-BC99-08D1802AF01A}"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55299" name="Rectangle 2">
            <a:extLst>
              <a:ext uri="{FF2B5EF4-FFF2-40B4-BE49-F238E27FC236}">
                <a16:creationId xmlns:a16="http://schemas.microsoft.com/office/drawing/2014/main" id="{880C8A73-E73C-4051-B115-7DE224C03DFA}"/>
              </a:ext>
            </a:extLst>
          </p:cNvPr>
          <p:cNvSpPr>
            <a:spLocks noRot="1" noChangeArrowheads="1" noTextEdit="1"/>
          </p:cNvSpPr>
          <p:nvPr>
            <p:ph type="sldImg"/>
          </p:nvPr>
        </p:nvSpPr>
        <p:spPr>
          <a:ln/>
        </p:spPr>
      </p:sp>
      <p:sp>
        <p:nvSpPr>
          <p:cNvPr id="55300" name="Rectangle 3">
            <a:extLst>
              <a:ext uri="{FF2B5EF4-FFF2-40B4-BE49-F238E27FC236}">
                <a16:creationId xmlns:a16="http://schemas.microsoft.com/office/drawing/2014/main" id="{86AEB6B2-2FF9-4C32-BC92-3587CDD2A1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4CE3AF3-6BCF-461A-98BD-B471CAF759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814CFF4-F7E0-423A-85E7-0019BF7ED983}" type="slidenum">
              <a:rPr lang="en-US" altLang="en-US">
                <a:latin typeface="Arial" panose="020B0604020202020204" pitchFamily="34" charset="0"/>
              </a:rPr>
              <a:pPr/>
              <a:t>30</a:t>
            </a:fld>
            <a:endParaRPr lang="en-US" altLang="en-US">
              <a:latin typeface="Arial" panose="020B0604020202020204" pitchFamily="34" charset="0"/>
            </a:endParaRPr>
          </a:p>
        </p:txBody>
      </p:sp>
      <p:sp>
        <p:nvSpPr>
          <p:cNvPr id="87043" name="Rectangle 2">
            <a:extLst>
              <a:ext uri="{FF2B5EF4-FFF2-40B4-BE49-F238E27FC236}">
                <a16:creationId xmlns:a16="http://schemas.microsoft.com/office/drawing/2014/main" id="{09ACC348-22B7-4126-85AB-3678AF9541D1}"/>
              </a:ext>
            </a:extLst>
          </p:cNvPr>
          <p:cNvSpPr>
            <a:spLocks noRot="1" noChangeArrowheads="1" noTextEdit="1"/>
          </p:cNvSpPr>
          <p:nvPr>
            <p:ph type="sldImg"/>
          </p:nvPr>
        </p:nvSpPr>
        <p:spPr>
          <a:ln/>
        </p:spPr>
      </p:sp>
      <p:sp>
        <p:nvSpPr>
          <p:cNvPr id="87044" name="Rectangle 3">
            <a:extLst>
              <a:ext uri="{FF2B5EF4-FFF2-40B4-BE49-F238E27FC236}">
                <a16:creationId xmlns:a16="http://schemas.microsoft.com/office/drawing/2014/main" id="{168F9D72-43C1-47F3-84D0-710263F232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E7A518FE-C1A5-4946-8E29-9C9BE99A6C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2154D95-CC1E-4F05-91ED-C45EEDF2455D}" type="slidenum">
              <a:rPr lang="en-US" altLang="en-US">
                <a:latin typeface="Arial" panose="020B0604020202020204" pitchFamily="34" charset="0"/>
              </a:rPr>
              <a:pPr/>
              <a:t>31</a:t>
            </a:fld>
            <a:endParaRPr lang="en-US" altLang="en-US">
              <a:latin typeface="Arial" panose="020B0604020202020204" pitchFamily="34" charset="0"/>
            </a:endParaRPr>
          </a:p>
        </p:txBody>
      </p:sp>
      <p:sp>
        <p:nvSpPr>
          <p:cNvPr id="88067" name="Rectangle 2">
            <a:extLst>
              <a:ext uri="{FF2B5EF4-FFF2-40B4-BE49-F238E27FC236}">
                <a16:creationId xmlns:a16="http://schemas.microsoft.com/office/drawing/2014/main" id="{2587911D-A7D3-4CF8-9167-C258872C4D77}"/>
              </a:ext>
            </a:extLst>
          </p:cNvPr>
          <p:cNvSpPr>
            <a:spLocks noRot="1" noChangeArrowheads="1" noTextEdit="1"/>
          </p:cNvSpPr>
          <p:nvPr>
            <p:ph type="sldImg"/>
          </p:nvPr>
        </p:nvSpPr>
        <p:spPr>
          <a:ln/>
        </p:spPr>
      </p:sp>
      <p:sp>
        <p:nvSpPr>
          <p:cNvPr id="88068" name="Rectangle 3">
            <a:extLst>
              <a:ext uri="{FF2B5EF4-FFF2-40B4-BE49-F238E27FC236}">
                <a16:creationId xmlns:a16="http://schemas.microsoft.com/office/drawing/2014/main" id="{0132765C-E00D-4798-B91F-2D643185A3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1EEE5E5F-79FE-4E76-A8CA-2726A1F012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1A865DF-07AD-4C70-AA09-78686C1DE80D}" type="slidenum">
              <a:rPr lang="en-US" altLang="en-US">
                <a:latin typeface="Arial" panose="020B0604020202020204" pitchFamily="34" charset="0"/>
              </a:rPr>
              <a:pPr/>
              <a:t>32</a:t>
            </a:fld>
            <a:endParaRPr lang="en-US" altLang="en-US">
              <a:latin typeface="Arial" panose="020B0604020202020204" pitchFamily="34" charset="0"/>
            </a:endParaRPr>
          </a:p>
        </p:txBody>
      </p:sp>
      <p:sp>
        <p:nvSpPr>
          <p:cNvPr id="89091" name="Rectangle 2">
            <a:extLst>
              <a:ext uri="{FF2B5EF4-FFF2-40B4-BE49-F238E27FC236}">
                <a16:creationId xmlns:a16="http://schemas.microsoft.com/office/drawing/2014/main" id="{732F0243-BF3B-43D6-83B4-0B8529B7FB0C}"/>
              </a:ext>
            </a:extLst>
          </p:cNvPr>
          <p:cNvSpPr>
            <a:spLocks noRot="1" noChangeArrowheads="1" noTextEdit="1"/>
          </p:cNvSpPr>
          <p:nvPr>
            <p:ph type="sldImg"/>
          </p:nvPr>
        </p:nvSpPr>
        <p:spPr>
          <a:ln/>
        </p:spPr>
      </p:sp>
      <p:sp>
        <p:nvSpPr>
          <p:cNvPr id="89092" name="Rectangle 3">
            <a:extLst>
              <a:ext uri="{FF2B5EF4-FFF2-40B4-BE49-F238E27FC236}">
                <a16:creationId xmlns:a16="http://schemas.microsoft.com/office/drawing/2014/main" id="{6E30F382-0A93-4739-BEB2-AB4CAE45B1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F846B6E-0229-47F4-BDF6-0B8B6700EA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2D6CF22-726A-42CB-A88D-87FF7A8675D1}" type="slidenum">
              <a:rPr lang="en-US" altLang="en-US">
                <a:latin typeface="Arial" panose="020B0604020202020204" pitchFamily="34" charset="0"/>
              </a:rPr>
              <a:pPr/>
              <a:t>33</a:t>
            </a:fld>
            <a:endParaRPr lang="en-US" altLang="en-US">
              <a:latin typeface="Arial" panose="020B0604020202020204" pitchFamily="34" charset="0"/>
            </a:endParaRPr>
          </a:p>
        </p:txBody>
      </p:sp>
      <p:sp>
        <p:nvSpPr>
          <p:cNvPr id="99331" name="Rectangle 2">
            <a:extLst>
              <a:ext uri="{FF2B5EF4-FFF2-40B4-BE49-F238E27FC236}">
                <a16:creationId xmlns:a16="http://schemas.microsoft.com/office/drawing/2014/main" id="{03F76653-41DE-4F7F-80F3-70FAF2C63B4E}"/>
              </a:ext>
            </a:extLst>
          </p:cNvPr>
          <p:cNvSpPr>
            <a:spLocks noRot="1" noChangeArrowheads="1" noTextEdit="1"/>
          </p:cNvSpPr>
          <p:nvPr>
            <p:ph type="sldImg"/>
          </p:nvPr>
        </p:nvSpPr>
        <p:spPr>
          <a:ln/>
        </p:spPr>
      </p:sp>
      <p:sp>
        <p:nvSpPr>
          <p:cNvPr id="99332" name="Rectangle 3">
            <a:extLst>
              <a:ext uri="{FF2B5EF4-FFF2-40B4-BE49-F238E27FC236}">
                <a16:creationId xmlns:a16="http://schemas.microsoft.com/office/drawing/2014/main" id="{326AAFBB-D058-4471-8ECA-A8E111B5B6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C5EA2201-0645-4619-B8EA-42699422EF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019753B-F364-4B1D-87A4-FB8E51D17178}" type="slidenum">
              <a:rPr lang="en-US" altLang="en-US">
                <a:latin typeface="Arial" panose="020B0604020202020204" pitchFamily="34" charset="0"/>
              </a:rPr>
              <a:pPr/>
              <a:t>34</a:t>
            </a:fld>
            <a:endParaRPr lang="en-US" altLang="en-US">
              <a:latin typeface="Arial" panose="020B0604020202020204" pitchFamily="34" charset="0"/>
            </a:endParaRPr>
          </a:p>
        </p:txBody>
      </p:sp>
      <p:sp>
        <p:nvSpPr>
          <p:cNvPr id="100355" name="Rectangle 2">
            <a:extLst>
              <a:ext uri="{FF2B5EF4-FFF2-40B4-BE49-F238E27FC236}">
                <a16:creationId xmlns:a16="http://schemas.microsoft.com/office/drawing/2014/main" id="{5B822E96-BDFF-4267-91AE-3B180C7BFBF6}"/>
              </a:ext>
            </a:extLst>
          </p:cNvPr>
          <p:cNvSpPr>
            <a:spLocks noRot="1" noChangeArrowheads="1" noTextEdit="1"/>
          </p:cNvSpPr>
          <p:nvPr>
            <p:ph type="sldImg"/>
          </p:nvPr>
        </p:nvSpPr>
        <p:spPr>
          <a:ln/>
        </p:spPr>
      </p:sp>
      <p:sp>
        <p:nvSpPr>
          <p:cNvPr id="100356" name="Rectangle 3">
            <a:extLst>
              <a:ext uri="{FF2B5EF4-FFF2-40B4-BE49-F238E27FC236}">
                <a16:creationId xmlns:a16="http://schemas.microsoft.com/office/drawing/2014/main" id="{4DA05022-08A8-44A5-8A18-910B78DB0A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70411B2B-1D25-4C0B-B30C-F5BAFC5AD7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EF1C6C3-6590-4F29-BC2E-9405171FF42A}" type="slidenum">
              <a:rPr lang="en-US" altLang="en-US">
                <a:latin typeface="Arial" panose="020B0604020202020204" pitchFamily="34" charset="0"/>
              </a:rPr>
              <a:pPr/>
              <a:t>35</a:t>
            </a:fld>
            <a:endParaRPr lang="en-US" altLang="en-US">
              <a:latin typeface="Arial" panose="020B0604020202020204" pitchFamily="34" charset="0"/>
            </a:endParaRPr>
          </a:p>
        </p:txBody>
      </p:sp>
      <p:sp>
        <p:nvSpPr>
          <p:cNvPr id="101379" name="Rectangle 2">
            <a:extLst>
              <a:ext uri="{FF2B5EF4-FFF2-40B4-BE49-F238E27FC236}">
                <a16:creationId xmlns:a16="http://schemas.microsoft.com/office/drawing/2014/main" id="{98AA99DA-EE02-4565-BE08-A4BACED687BE}"/>
              </a:ext>
            </a:extLst>
          </p:cNvPr>
          <p:cNvSpPr>
            <a:spLocks noRot="1" noChangeArrowheads="1" noTextEdit="1"/>
          </p:cNvSpPr>
          <p:nvPr>
            <p:ph type="sldImg"/>
          </p:nvPr>
        </p:nvSpPr>
        <p:spPr>
          <a:ln/>
        </p:spPr>
      </p:sp>
      <p:sp>
        <p:nvSpPr>
          <p:cNvPr id="101380" name="Rectangle 3">
            <a:extLst>
              <a:ext uri="{FF2B5EF4-FFF2-40B4-BE49-F238E27FC236}">
                <a16:creationId xmlns:a16="http://schemas.microsoft.com/office/drawing/2014/main" id="{30F5792F-938F-4BB0-89EF-F39B86B359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2C1DA0EA-E0E3-4282-9A9E-C07795156D75}"/>
              </a:ext>
            </a:extLst>
          </p:cNvPr>
          <p:cNvSpPr>
            <a:spLocks noRot="1" noChangeArrowheads="1" noTextEdit="1"/>
          </p:cNvSpPr>
          <p:nvPr>
            <p:ph type="sldImg"/>
          </p:nvPr>
        </p:nvSpPr>
        <p:spPr>
          <a:ln/>
        </p:spPr>
      </p:sp>
      <p:sp>
        <p:nvSpPr>
          <p:cNvPr id="115715" name="Rectangle 3">
            <a:extLst>
              <a:ext uri="{FF2B5EF4-FFF2-40B4-BE49-F238E27FC236}">
                <a16:creationId xmlns:a16="http://schemas.microsoft.com/office/drawing/2014/main" id="{0AE5685A-D339-438E-8DB8-692255BF162A}"/>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66B978AA-72E3-4D34-B828-492402FAC6AF}"/>
              </a:ext>
            </a:extLst>
          </p:cNvPr>
          <p:cNvSpPr>
            <a:spLocks noRot="1" noChangeArrowheads="1" noTextEdit="1"/>
          </p:cNvSpPr>
          <p:nvPr>
            <p:ph type="sldImg"/>
          </p:nvPr>
        </p:nvSpPr>
        <p:spPr>
          <a:ln/>
        </p:spPr>
      </p:sp>
      <p:sp>
        <p:nvSpPr>
          <p:cNvPr id="117763" name="Rectangle 3">
            <a:extLst>
              <a:ext uri="{FF2B5EF4-FFF2-40B4-BE49-F238E27FC236}">
                <a16:creationId xmlns:a16="http://schemas.microsoft.com/office/drawing/2014/main" id="{8BC8B674-A1F5-469D-871E-90F3ACE52ADE}"/>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ECEF42B9-058A-49D5-B2FB-08EB87D728D5}"/>
              </a:ext>
            </a:extLst>
          </p:cNvPr>
          <p:cNvSpPr>
            <a:spLocks noRot="1" noChangeArrowheads="1" noTextEdit="1"/>
          </p:cNvSpPr>
          <p:nvPr>
            <p:ph type="sldImg"/>
          </p:nvPr>
        </p:nvSpPr>
        <p:spPr>
          <a:ln/>
        </p:spPr>
      </p:sp>
      <p:sp>
        <p:nvSpPr>
          <p:cNvPr id="119811" name="Rectangle 3">
            <a:extLst>
              <a:ext uri="{FF2B5EF4-FFF2-40B4-BE49-F238E27FC236}">
                <a16:creationId xmlns:a16="http://schemas.microsoft.com/office/drawing/2014/main" id="{DAFF6AA9-059D-4088-9CEB-0B66AC11F6D2}"/>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C817C830-36C5-4C69-BF7C-DE2A62883AC8}"/>
              </a:ext>
            </a:extLst>
          </p:cNvPr>
          <p:cNvSpPr>
            <a:spLocks noRot="1" noChangeArrowheads="1" noTextEdit="1"/>
          </p:cNvSpPr>
          <p:nvPr>
            <p:ph type="sldImg"/>
          </p:nvPr>
        </p:nvSpPr>
        <p:spPr>
          <a:ln/>
        </p:spPr>
      </p:sp>
      <p:sp>
        <p:nvSpPr>
          <p:cNvPr id="121859" name="Rectangle 3">
            <a:extLst>
              <a:ext uri="{FF2B5EF4-FFF2-40B4-BE49-F238E27FC236}">
                <a16:creationId xmlns:a16="http://schemas.microsoft.com/office/drawing/2014/main" id="{93703167-FE21-4172-9274-97205E26765F}"/>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4E0ECBB7-31A1-4029-A4D3-AF26F21879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6B70BB1-4FA6-47E2-8C05-766EFC8CC086}"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56323" name="Rectangle 2">
            <a:extLst>
              <a:ext uri="{FF2B5EF4-FFF2-40B4-BE49-F238E27FC236}">
                <a16:creationId xmlns:a16="http://schemas.microsoft.com/office/drawing/2014/main" id="{07F896E1-1866-4962-B78E-4E9C0E25021C}"/>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9FE57912-7D6E-4C75-BF90-B9FE84E1B6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63FF1E73-7284-4BB2-92C1-235F737939FB}"/>
              </a:ext>
            </a:extLst>
          </p:cNvPr>
          <p:cNvSpPr>
            <a:spLocks noRot="1" noChangeArrowheads="1" noTextEdit="1"/>
          </p:cNvSpPr>
          <p:nvPr>
            <p:ph type="sldImg"/>
          </p:nvPr>
        </p:nvSpPr>
        <p:spPr>
          <a:ln/>
        </p:spPr>
      </p:sp>
      <p:sp>
        <p:nvSpPr>
          <p:cNvPr id="123907" name="Rectangle 3">
            <a:extLst>
              <a:ext uri="{FF2B5EF4-FFF2-40B4-BE49-F238E27FC236}">
                <a16:creationId xmlns:a16="http://schemas.microsoft.com/office/drawing/2014/main" id="{17B1F6D7-5B59-45F6-A5B3-AF1529C15E6A}"/>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CD1F765B-4426-4856-A451-375C8D5468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F0CFEFF-3FB4-467F-B0C8-1AE7E4B60585}"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102403" name="Rectangle 2">
            <a:extLst>
              <a:ext uri="{FF2B5EF4-FFF2-40B4-BE49-F238E27FC236}">
                <a16:creationId xmlns:a16="http://schemas.microsoft.com/office/drawing/2014/main" id="{F1CF1133-8794-4942-ACB3-F7BC326B0F9E}"/>
              </a:ext>
            </a:extLst>
          </p:cNvPr>
          <p:cNvSpPr>
            <a:spLocks noRot="1" noChangeArrowheads="1" noTextEdit="1"/>
          </p:cNvSpPr>
          <p:nvPr>
            <p:ph type="sldImg"/>
          </p:nvPr>
        </p:nvSpPr>
        <p:spPr>
          <a:ln/>
        </p:spPr>
      </p:sp>
      <p:sp>
        <p:nvSpPr>
          <p:cNvPr id="102404" name="Rectangle 3">
            <a:extLst>
              <a:ext uri="{FF2B5EF4-FFF2-40B4-BE49-F238E27FC236}">
                <a16:creationId xmlns:a16="http://schemas.microsoft.com/office/drawing/2014/main" id="{18BA2D79-CE9B-40E0-9696-D557986DB4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5DDF3E4-197B-4327-90A9-D0ACA748501B}"/>
              </a:ext>
            </a:extLst>
          </p:cNvPr>
          <p:cNvSpPr>
            <a:spLocks noRot="1" noChangeArrowheads="1" noTextEdit="1"/>
          </p:cNvSpPr>
          <p:nvPr>
            <p:ph type="sldImg"/>
          </p:nvPr>
        </p:nvSpPr>
        <p:spPr>
          <a:ln/>
        </p:spPr>
      </p:sp>
      <p:sp>
        <p:nvSpPr>
          <p:cNvPr id="125955" name="Rectangle 3">
            <a:extLst>
              <a:ext uri="{FF2B5EF4-FFF2-40B4-BE49-F238E27FC236}">
                <a16:creationId xmlns:a16="http://schemas.microsoft.com/office/drawing/2014/main" id="{762D7C2A-F6BF-4D43-9E0A-979134BDD1CF}"/>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1984C411-7CFE-47A7-A8CD-CDE316E6E333}"/>
              </a:ext>
            </a:extLst>
          </p:cNvPr>
          <p:cNvSpPr>
            <a:spLocks noGrp="1" noRot="1" noChangeAspect="1" noTextEdit="1"/>
          </p:cNvSpPr>
          <p:nvPr>
            <p:ph type="sldImg"/>
          </p:nvPr>
        </p:nvSpPr>
        <p:spPr>
          <a:ln/>
        </p:spPr>
      </p:sp>
      <p:sp>
        <p:nvSpPr>
          <p:cNvPr id="128003" name="Notes Placeholder 2">
            <a:extLst>
              <a:ext uri="{FF2B5EF4-FFF2-40B4-BE49-F238E27FC236}">
                <a16:creationId xmlns:a16="http://schemas.microsoft.com/office/drawing/2014/main" id="{BC47DF2B-31E8-476C-BB3F-8119DD3E79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28004" name="Slide Number Placeholder 3">
            <a:extLst>
              <a:ext uri="{FF2B5EF4-FFF2-40B4-BE49-F238E27FC236}">
                <a16:creationId xmlns:a16="http://schemas.microsoft.com/office/drawing/2014/main" id="{DE30F4FF-C494-4A61-B0B5-A80944C67D4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3567D92A-EF0D-4023-8A28-C4BB2411B8F9}" type="slidenum">
              <a:rPr lang="en-US" altLang="en-US" sz="1200">
                <a:latin typeface="Arial" panose="020B0604020202020204" pitchFamily="34" charset="0"/>
              </a:rPr>
              <a:pPr algn="r" eaLnBrk="1" hangingPunct="1"/>
              <a:t>43</a:t>
            </a:fld>
            <a:endParaRPr lang="en-US" altLang="en-US" sz="120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18F86760-B90D-4905-906A-1016A74522C4}"/>
              </a:ext>
            </a:extLst>
          </p:cNvPr>
          <p:cNvSpPr>
            <a:spLocks noRot="1" noChangeArrowheads="1" noTextEdit="1"/>
          </p:cNvSpPr>
          <p:nvPr>
            <p:ph type="sldImg"/>
          </p:nvPr>
        </p:nvSpPr>
        <p:spPr>
          <a:ln/>
        </p:spPr>
      </p:sp>
      <p:sp>
        <p:nvSpPr>
          <p:cNvPr id="130051" name="Rectangle 3">
            <a:extLst>
              <a:ext uri="{FF2B5EF4-FFF2-40B4-BE49-F238E27FC236}">
                <a16:creationId xmlns:a16="http://schemas.microsoft.com/office/drawing/2014/main" id="{A22A5AA3-1E57-43A2-AF2E-0483AF1947EC}"/>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2BED71B8-1D7F-4E01-908F-E4AAD5E6FB8B}"/>
              </a:ext>
            </a:extLst>
          </p:cNvPr>
          <p:cNvSpPr>
            <a:spLocks noRot="1" noChangeArrowheads="1" noTextEdit="1"/>
          </p:cNvSpPr>
          <p:nvPr>
            <p:ph type="sldImg"/>
          </p:nvPr>
        </p:nvSpPr>
        <p:spPr>
          <a:ln/>
        </p:spPr>
      </p:sp>
      <p:sp>
        <p:nvSpPr>
          <p:cNvPr id="134147" name="Rectangle 3">
            <a:extLst>
              <a:ext uri="{FF2B5EF4-FFF2-40B4-BE49-F238E27FC236}">
                <a16:creationId xmlns:a16="http://schemas.microsoft.com/office/drawing/2014/main" id="{C4C2E837-435A-47EA-8B8F-965D25E0CEA5}"/>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84C3537B-56FC-4D34-A445-017522BFE97B}"/>
              </a:ext>
            </a:extLst>
          </p:cNvPr>
          <p:cNvSpPr>
            <a:spLocks noRot="1" noChangeArrowheads="1" noTextEdit="1"/>
          </p:cNvSpPr>
          <p:nvPr>
            <p:ph type="sldImg"/>
          </p:nvPr>
        </p:nvSpPr>
        <p:spPr>
          <a:ln/>
        </p:spPr>
      </p:sp>
      <p:sp>
        <p:nvSpPr>
          <p:cNvPr id="132099" name="Rectangle 3">
            <a:extLst>
              <a:ext uri="{FF2B5EF4-FFF2-40B4-BE49-F238E27FC236}">
                <a16:creationId xmlns:a16="http://schemas.microsoft.com/office/drawing/2014/main" id="{55C6B2F2-2C15-4354-B2BF-688D5B7ACB18}"/>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61778A2-D3F4-427F-B67F-0B6AC31A9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518A13C-8140-4F47-B744-5F887B98A771}"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57347" name="Rectangle 2">
            <a:extLst>
              <a:ext uri="{FF2B5EF4-FFF2-40B4-BE49-F238E27FC236}">
                <a16:creationId xmlns:a16="http://schemas.microsoft.com/office/drawing/2014/main" id="{E6DED930-0BCF-4301-B9E0-8A334C0E8245}"/>
              </a:ext>
            </a:extLst>
          </p:cNvPr>
          <p:cNvSpPr>
            <a:spLocks noRot="1" noChangeArrowheads="1" noTextEdit="1"/>
          </p:cNvSpPr>
          <p:nvPr>
            <p:ph type="sldImg"/>
          </p:nvPr>
        </p:nvSpPr>
        <p:spPr>
          <a:ln/>
        </p:spPr>
      </p:sp>
      <p:sp>
        <p:nvSpPr>
          <p:cNvPr id="57348" name="Rectangle 3">
            <a:extLst>
              <a:ext uri="{FF2B5EF4-FFF2-40B4-BE49-F238E27FC236}">
                <a16:creationId xmlns:a16="http://schemas.microsoft.com/office/drawing/2014/main" id="{E960E6CD-DEC2-4EF5-BA34-0BB9E7AECE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D2B61AE-F163-499A-956C-A9A82FB196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05A2C10-2ED6-4EB2-BA20-87A51E2D138B}"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58371" name="Rectangle 2">
            <a:extLst>
              <a:ext uri="{FF2B5EF4-FFF2-40B4-BE49-F238E27FC236}">
                <a16:creationId xmlns:a16="http://schemas.microsoft.com/office/drawing/2014/main" id="{ED921FDF-DF7D-4083-AB6C-A50C5BEFBFDD}"/>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B486C5C8-8F5D-4F34-866F-5988885BA7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C703CBED-5C2E-404E-9054-AD0E9BAC5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8CCA8BB-738C-4C44-BA54-82AD3F1230DF}"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59395" name="Rectangle 2">
            <a:extLst>
              <a:ext uri="{FF2B5EF4-FFF2-40B4-BE49-F238E27FC236}">
                <a16:creationId xmlns:a16="http://schemas.microsoft.com/office/drawing/2014/main" id="{02310E24-1BA3-4490-BBF1-5244BC1B03C5}"/>
              </a:ext>
            </a:extLst>
          </p:cNvPr>
          <p:cNvSpPr>
            <a:spLocks noRot="1" noChangeArrowheads="1" noTextEdit="1"/>
          </p:cNvSpPr>
          <p:nvPr>
            <p:ph type="sldImg"/>
          </p:nvPr>
        </p:nvSpPr>
        <p:spPr>
          <a:ln/>
        </p:spPr>
      </p:sp>
      <p:sp>
        <p:nvSpPr>
          <p:cNvPr id="59396" name="Rectangle 3">
            <a:extLst>
              <a:ext uri="{FF2B5EF4-FFF2-40B4-BE49-F238E27FC236}">
                <a16:creationId xmlns:a16="http://schemas.microsoft.com/office/drawing/2014/main" id="{EA6044FA-D4DB-4127-985C-5C3BD18106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0D6D855-B27F-46BD-ACF0-776A88CFCD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2111850-E578-4DD3-987B-5A7C8D459901}"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60419" name="Rectangle 2">
            <a:extLst>
              <a:ext uri="{FF2B5EF4-FFF2-40B4-BE49-F238E27FC236}">
                <a16:creationId xmlns:a16="http://schemas.microsoft.com/office/drawing/2014/main" id="{DCF80DBB-9955-4C1B-91EC-B6A978EB849D}"/>
              </a:ext>
            </a:extLst>
          </p:cNvPr>
          <p:cNvSpPr>
            <a:spLocks noRot="1" noChangeArrowheads="1" noTextEdit="1"/>
          </p:cNvSpPr>
          <p:nvPr>
            <p:ph type="sldImg"/>
          </p:nvPr>
        </p:nvSpPr>
        <p:spPr>
          <a:ln/>
        </p:spPr>
      </p:sp>
      <p:sp>
        <p:nvSpPr>
          <p:cNvPr id="60420" name="Rectangle 3">
            <a:extLst>
              <a:ext uri="{FF2B5EF4-FFF2-40B4-BE49-F238E27FC236}">
                <a16:creationId xmlns:a16="http://schemas.microsoft.com/office/drawing/2014/main" id="{6B8E4EED-D386-40D1-843F-78E41F38AF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0E958C1-7CD3-4A0E-81DC-A3DF05DA63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30A5292-0DBA-4FF1-8887-8E3741815C86}"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61443" name="Rectangle 2">
            <a:extLst>
              <a:ext uri="{FF2B5EF4-FFF2-40B4-BE49-F238E27FC236}">
                <a16:creationId xmlns:a16="http://schemas.microsoft.com/office/drawing/2014/main" id="{29451305-FD4E-4782-8695-DD72EE50AE3A}"/>
              </a:ext>
            </a:extLst>
          </p:cNvPr>
          <p:cNvSpPr>
            <a:spLocks noRot="1" noChangeArrowheads="1" noTextEdit="1"/>
          </p:cNvSpPr>
          <p:nvPr>
            <p:ph type="sldImg"/>
          </p:nvPr>
        </p:nvSpPr>
        <p:spPr>
          <a:ln/>
        </p:spPr>
      </p:sp>
      <p:sp>
        <p:nvSpPr>
          <p:cNvPr id="61444" name="Rectangle 3">
            <a:extLst>
              <a:ext uri="{FF2B5EF4-FFF2-40B4-BE49-F238E27FC236}">
                <a16:creationId xmlns:a16="http://schemas.microsoft.com/office/drawing/2014/main" id="{4938244C-7F91-4EFA-AEB2-65C4741028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634CB69A-70A1-41EE-8185-A2157EFECE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FF8CBE-86AD-49D6-ACA2-3DC13BABB4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ED7760-680C-43C4-A5A5-86AA66045B8F}"/>
              </a:ext>
            </a:extLst>
          </p:cNvPr>
          <p:cNvSpPr>
            <a:spLocks noGrp="1" noChangeArrowheads="1"/>
          </p:cNvSpPr>
          <p:nvPr>
            <p:ph type="sldNum" sz="quarter" idx="12"/>
          </p:nvPr>
        </p:nvSpPr>
        <p:spPr>
          <a:ln/>
        </p:spPr>
        <p:txBody>
          <a:bodyPr/>
          <a:lstStyle>
            <a:lvl1pPr>
              <a:defRPr/>
            </a:lvl1pPr>
          </a:lstStyle>
          <a:p>
            <a:fld id="{7CA42305-828E-434D-AFEB-A3A34FAD064E}" type="slidenum">
              <a:rPr lang="en-US" altLang="en-US"/>
              <a:pPr/>
              <a:t>‹#›</a:t>
            </a:fld>
            <a:endParaRPr lang="en-US" altLang="en-US"/>
          </a:p>
        </p:txBody>
      </p:sp>
    </p:spTree>
    <p:extLst>
      <p:ext uri="{BB962C8B-B14F-4D97-AF65-F5344CB8AC3E}">
        <p14:creationId xmlns:p14="http://schemas.microsoft.com/office/powerpoint/2010/main" val="162501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BBDC59-759B-47C5-AB35-66D9DC5C26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4C47C5-7DBA-40A3-B2DB-777E2A51CB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54958F-D484-420E-A235-62007C16C14B}"/>
              </a:ext>
            </a:extLst>
          </p:cNvPr>
          <p:cNvSpPr>
            <a:spLocks noGrp="1" noChangeArrowheads="1"/>
          </p:cNvSpPr>
          <p:nvPr>
            <p:ph type="sldNum" sz="quarter" idx="12"/>
          </p:nvPr>
        </p:nvSpPr>
        <p:spPr>
          <a:ln/>
        </p:spPr>
        <p:txBody>
          <a:bodyPr/>
          <a:lstStyle>
            <a:lvl1pPr>
              <a:defRPr/>
            </a:lvl1pPr>
          </a:lstStyle>
          <a:p>
            <a:fld id="{A5D4A23A-E0AB-4E2F-B85E-4524612D67B9}" type="slidenum">
              <a:rPr lang="en-US" altLang="en-US"/>
              <a:pPr/>
              <a:t>‹#›</a:t>
            </a:fld>
            <a:endParaRPr lang="en-US" altLang="en-US"/>
          </a:p>
        </p:txBody>
      </p:sp>
    </p:spTree>
    <p:extLst>
      <p:ext uri="{BB962C8B-B14F-4D97-AF65-F5344CB8AC3E}">
        <p14:creationId xmlns:p14="http://schemas.microsoft.com/office/powerpoint/2010/main" val="236916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3452D2-A804-4B8A-ACC1-9FB12D86CE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1AF0E0-153D-4343-9879-ECDDB58D5F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3BF044-8136-4520-A65B-0BE1890D2EE9}"/>
              </a:ext>
            </a:extLst>
          </p:cNvPr>
          <p:cNvSpPr>
            <a:spLocks noGrp="1" noChangeArrowheads="1"/>
          </p:cNvSpPr>
          <p:nvPr>
            <p:ph type="sldNum" sz="quarter" idx="12"/>
          </p:nvPr>
        </p:nvSpPr>
        <p:spPr>
          <a:ln/>
        </p:spPr>
        <p:txBody>
          <a:bodyPr/>
          <a:lstStyle>
            <a:lvl1pPr>
              <a:defRPr/>
            </a:lvl1pPr>
          </a:lstStyle>
          <a:p>
            <a:fld id="{E48AD006-E349-4C49-9766-6CE3DD2C194E}" type="slidenum">
              <a:rPr lang="en-US" altLang="en-US"/>
              <a:pPr/>
              <a:t>‹#›</a:t>
            </a:fld>
            <a:endParaRPr lang="en-US" altLang="en-US"/>
          </a:p>
        </p:txBody>
      </p:sp>
    </p:spTree>
    <p:extLst>
      <p:ext uri="{BB962C8B-B14F-4D97-AF65-F5344CB8AC3E}">
        <p14:creationId xmlns:p14="http://schemas.microsoft.com/office/powerpoint/2010/main" val="251163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F52B64-E1AA-4C7A-9647-F749E4F2FC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1411A1-D587-457C-98D9-15A1AF88C0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559C31-6CE8-42BA-929F-9E590EDC7033}"/>
              </a:ext>
            </a:extLst>
          </p:cNvPr>
          <p:cNvSpPr>
            <a:spLocks noGrp="1" noChangeArrowheads="1"/>
          </p:cNvSpPr>
          <p:nvPr>
            <p:ph type="sldNum" sz="quarter" idx="12"/>
          </p:nvPr>
        </p:nvSpPr>
        <p:spPr>
          <a:ln/>
        </p:spPr>
        <p:txBody>
          <a:bodyPr/>
          <a:lstStyle>
            <a:lvl1pPr>
              <a:defRPr/>
            </a:lvl1pPr>
          </a:lstStyle>
          <a:p>
            <a:fld id="{AF364795-E2D8-4BFB-8D31-DB4B45D32E99}" type="slidenum">
              <a:rPr lang="en-US" altLang="en-US"/>
              <a:pPr/>
              <a:t>‹#›</a:t>
            </a:fld>
            <a:endParaRPr lang="en-US" altLang="en-US"/>
          </a:p>
        </p:txBody>
      </p:sp>
    </p:spTree>
    <p:extLst>
      <p:ext uri="{BB962C8B-B14F-4D97-AF65-F5344CB8AC3E}">
        <p14:creationId xmlns:p14="http://schemas.microsoft.com/office/powerpoint/2010/main" val="277819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B680FED-972F-4B81-9169-A81E734810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910976-F1D6-4B6D-B4A2-CB00F008F4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05EFBC-7F4E-4C3B-A874-050727FF3274}"/>
              </a:ext>
            </a:extLst>
          </p:cNvPr>
          <p:cNvSpPr>
            <a:spLocks noGrp="1" noChangeArrowheads="1"/>
          </p:cNvSpPr>
          <p:nvPr>
            <p:ph type="sldNum" sz="quarter" idx="12"/>
          </p:nvPr>
        </p:nvSpPr>
        <p:spPr>
          <a:ln/>
        </p:spPr>
        <p:txBody>
          <a:bodyPr/>
          <a:lstStyle>
            <a:lvl1pPr>
              <a:defRPr/>
            </a:lvl1pPr>
          </a:lstStyle>
          <a:p>
            <a:fld id="{FA5BBB6A-8A90-4E23-A1AE-CE3D822DE0DF}" type="slidenum">
              <a:rPr lang="en-US" altLang="en-US"/>
              <a:pPr/>
              <a:t>‹#›</a:t>
            </a:fld>
            <a:endParaRPr lang="en-US" altLang="en-US"/>
          </a:p>
        </p:txBody>
      </p:sp>
    </p:spTree>
    <p:extLst>
      <p:ext uri="{BB962C8B-B14F-4D97-AF65-F5344CB8AC3E}">
        <p14:creationId xmlns:p14="http://schemas.microsoft.com/office/powerpoint/2010/main" val="14512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0C74F04-833D-4295-ABE4-9BF7F91804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FC2CC6-3074-4106-9CDC-F90C3ACBEE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A8C95EA-4CBC-4BA5-BF8E-8F24EE4F08A9}"/>
              </a:ext>
            </a:extLst>
          </p:cNvPr>
          <p:cNvSpPr>
            <a:spLocks noGrp="1" noChangeArrowheads="1"/>
          </p:cNvSpPr>
          <p:nvPr>
            <p:ph type="sldNum" sz="quarter" idx="12"/>
          </p:nvPr>
        </p:nvSpPr>
        <p:spPr>
          <a:ln/>
        </p:spPr>
        <p:txBody>
          <a:bodyPr/>
          <a:lstStyle>
            <a:lvl1pPr>
              <a:defRPr/>
            </a:lvl1pPr>
          </a:lstStyle>
          <a:p>
            <a:fld id="{28C893F1-FE89-451E-A28E-CC9923C9F3FD}" type="slidenum">
              <a:rPr lang="en-US" altLang="en-US"/>
              <a:pPr/>
              <a:t>‹#›</a:t>
            </a:fld>
            <a:endParaRPr lang="en-US" altLang="en-US"/>
          </a:p>
        </p:txBody>
      </p:sp>
    </p:spTree>
    <p:extLst>
      <p:ext uri="{BB962C8B-B14F-4D97-AF65-F5344CB8AC3E}">
        <p14:creationId xmlns:p14="http://schemas.microsoft.com/office/powerpoint/2010/main" val="351353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E37FB90-BE00-4C9A-B384-F15D6AD3E88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2115612-AF0D-4DFE-87FE-ECEFD1BFA3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8EA41A9-C600-4DA4-9162-EA27949231D9}"/>
              </a:ext>
            </a:extLst>
          </p:cNvPr>
          <p:cNvSpPr>
            <a:spLocks noGrp="1" noChangeArrowheads="1"/>
          </p:cNvSpPr>
          <p:nvPr>
            <p:ph type="sldNum" sz="quarter" idx="12"/>
          </p:nvPr>
        </p:nvSpPr>
        <p:spPr>
          <a:ln/>
        </p:spPr>
        <p:txBody>
          <a:bodyPr/>
          <a:lstStyle>
            <a:lvl1pPr>
              <a:defRPr/>
            </a:lvl1pPr>
          </a:lstStyle>
          <a:p>
            <a:fld id="{89332828-465B-44FE-8322-B1A118CF6F2A}" type="slidenum">
              <a:rPr lang="en-US" altLang="en-US"/>
              <a:pPr/>
              <a:t>‹#›</a:t>
            </a:fld>
            <a:endParaRPr lang="en-US" altLang="en-US"/>
          </a:p>
        </p:txBody>
      </p:sp>
    </p:spTree>
    <p:extLst>
      <p:ext uri="{BB962C8B-B14F-4D97-AF65-F5344CB8AC3E}">
        <p14:creationId xmlns:p14="http://schemas.microsoft.com/office/powerpoint/2010/main" val="35777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0806F51-05E5-49E2-A684-D33380E9813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1FE59C6-AB0C-4458-88A4-708EA7D0A2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77466AA-0D4E-42CF-A562-0676224C3324}"/>
              </a:ext>
            </a:extLst>
          </p:cNvPr>
          <p:cNvSpPr>
            <a:spLocks noGrp="1" noChangeArrowheads="1"/>
          </p:cNvSpPr>
          <p:nvPr>
            <p:ph type="sldNum" sz="quarter" idx="12"/>
          </p:nvPr>
        </p:nvSpPr>
        <p:spPr>
          <a:ln/>
        </p:spPr>
        <p:txBody>
          <a:bodyPr/>
          <a:lstStyle>
            <a:lvl1pPr>
              <a:defRPr/>
            </a:lvl1pPr>
          </a:lstStyle>
          <a:p>
            <a:fld id="{C1075A8D-D5C1-4A55-BD5C-5EC14FE924DC}" type="slidenum">
              <a:rPr lang="en-US" altLang="en-US"/>
              <a:pPr/>
              <a:t>‹#›</a:t>
            </a:fld>
            <a:endParaRPr lang="en-US" altLang="en-US"/>
          </a:p>
        </p:txBody>
      </p:sp>
    </p:spTree>
    <p:extLst>
      <p:ext uri="{BB962C8B-B14F-4D97-AF65-F5344CB8AC3E}">
        <p14:creationId xmlns:p14="http://schemas.microsoft.com/office/powerpoint/2010/main" val="419102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280623-6EED-439B-9647-F66AE77A5CD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388A1F0-99E9-4E2E-93A4-39877D5FE3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1BB87D4-8F94-4080-8307-260ED18358E5}"/>
              </a:ext>
            </a:extLst>
          </p:cNvPr>
          <p:cNvSpPr>
            <a:spLocks noGrp="1" noChangeArrowheads="1"/>
          </p:cNvSpPr>
          <p:nvPr>
            <p:ph type="sldNum" sz="quarter" idx="12"/>
          </p:nvPr>
        </p:nvSpPr>
        <p:spPr>
          <a:ln/>
        </p:spPr>
        <p:txBody>
          <a:bodyPr/>
          <a:lstStyle>
            <a:lvl1pPr>
              <a:defRPr/>
            </a:lvl1pPr>
          </a:lstStyle>
          <a:p>
            <a:fld id="{2942FCF6-6A3D-4D0E-98BF-494F9B82E761}" type="slidenum">
              <a:rPr lang="en-US" altLang="en-US"/>
              <a:pPr/>
              <a:t>‹#›</a:t>
            </a:fld>
            <a:endParaRPr lang="en-US" altLang="en-US"/>
          </a:p>
        </p:txBody>
      </p:sp>
    </p:spTree>
    <p:extLst>
      <p:ext uri="{BB962C8B-B14F-4D97-AF65-F5344CB8AC3E}">
        <p14:creationId xmlns:p14="http://schemas.microsoft.com/office/powerpoint/2010/main" val="127729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3AA0DF5-FB49-4CDE-9832-E85A83276BE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51E7A3-593C-490B-9CB9-C624B54FF4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13AFB52-6F71-45B0-8CCB-14096E6420FA}"/>
              </a:ext>
            </a:extLst>
          </p:cNvPr>
          <p:cNvSpPr>
            <a:spLocks noGrp="1" noChangeArrowheads="1"/>
          </p:cNvSpPr>
          <p:nvPr>
            <p:ph type="sldNum" sz="quarter" idx="12"/>
          </p:nvPr>
        </p:nvSpPr>
        <p:spPr>
          <a:ln/>
        </p:spPr>
        <p:txBody>
          <a:bodyPr/>
          <a:lstStyle>
            <a:lvl1pPr>
              <a:defRPr/>
            </a:lvl1pPr>
          </a:lstStyle>
          <a:p>
            <a:fld id="{F3FDCBDC-41D0-445F-A8FE-5A4417A028CE}" type="slidenum">
              <a:rPr lang="en-US" altLang="en-US"/>
              <a:pPr/>
              <a:t>‹#›</a:t>
            </a:fld>
            <a:endParaRPr lang="en-US" altLang="en-US"/>
          </a:p>
        </p:txBody>
      </p:sp>
    </p:spTree>
    <p:extLst>
      <p:ext uri="{BB962C8B-B14F-4D97-AF65-F5344CB8AC3E}">
        <p14:creationId xmlns:p14="http://schemas.microsoft.com/office/powerpoint/2010/main" val="255460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3E3C03A-6451-40AD-9A0D-58D3354BFD4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BC72864-FA78-436D-A2E4-A21DDF011B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FA1579-E513-490F-B6C7-98A285B22DE0}"/>
              </a:ext>
            </a:extLst>
          </p:cNvPr>
          <p:cNvSpPr>
            <a:spLocks noGrp="1" noChangeArrowheads="1"/>
          </p:cNvSpPr>
          <p:nvPr>
            <p:ph type="sldNum" sz="quarter" idx="12"/>
          </p:nvPr>
        </p:nvSpPr>
        <p:spPr>
          <a:ln/>
        </p:spPr>
        <p:txBody>
          <a:bodyPr/>
          <a:lstStyle>
            <a:lvl1pPr>
              <a:defRPr/>
            </a:lvl1pPr>
          </a:lstStyle>
          <a:p>
            <a:fld id="{E0E6161E-51DB-46A9-9CD9-ADBD3C892CDC}" type="slidenum">
              <a:rPr lang="en-US" altLang="en-US"/>
              <a:pPr/>
              <a:t>‹#›</a:t>
            </a:fld>
            <a:endParaRPr lang="en-US" altLang="en-US"/>
          </a:p>
        </p:txBody>
      </p:sp>
    </p:spTree>
    <p:extLst>
      <p:ext uri="{BB962C8B-B14F-4D97-AF65-F5344CB8AC3E}">
        <p14:creationId xmlns:p14="http://schemas.microsoft.com/office/powerpoint/2010/main" val="150179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CF42C88-EE1C-4162-97B5-1533043B13E3}"/>
              </a:ext>
            </a:extLst>
          </p:cNvPr>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a:extLst>
              <a:ext uri="{FF2B5EF4-FFF2-40B4-BE49-F238E27FC236}">
                <a16:creationId xmlns:a16="http://schemas.microsoft.com/office/drawing/2014/main" id="{3D53153C-2B5E-41F3-AFFE-C42C0DEE86F8}"/>
              </a:ext>
            </a:extLst>
          </p:cNvPr>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a:extLst>
              <a:ext uri="{FF2B5EF4-FFF2-40B4-BE49-F238E27FC236}">
                <a16:creationId xmlns:a16="http://schemas.microsoft.com/office/drawing/2014/main" id="{330989EA-DA9F-4F0A-A6D0-7D908656459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4101" name="Rectangle 5">
            <a:extLst>
              <a:ext uri="{FF2B5EF4-FFF2-40B4-BE49-F238E27FC236}">
                <a16:creationId xmlns:a16="http://schemas.microsoft.com/office/drawing/2014/main" id="{E08C8001-22CE-483D-85B4-2C63E2BCBD2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4102" name="Rectangle 6">
            <a:extLst>
              <a:ext uri="{FF2B5EF4-FFF2-40B4-BE49-F238E27FC236}">
                <a16:creationId xmlns:a16="http://schemas.microsoft.com/office/drawing/2014/main" id="{0C8F05E2-723B-40D8-8FBA-CBE821EF8C7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B7114583-7657-4848-90D6-FDF00B0D06F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imgres?imgurl=http://donsmaps.com/images5/darwin.jpg&amp;imgrefurl=http://donsmaps.com/hoax.html&amp;h=1064&amp;w=800&amp;sz=79&amp;hl=en&amp;start=1&amp;um=1&amp;tbnid=fGq3_s0iP1066M:&amp;tbnh=150&amp;tbnw=113&amp;prev=/images%3Fq%3DDarwin%26svnum%3D10%26um%3D1%26hl%3De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DFC90FF-A44D-411C-BA73-5D1DD3B13A97}"/>
              </a:ext>
            </a:extLst>
          </p:cNvPr>
          <p:cNvSpPr>
            <a:spLocks noGrp="1" noChangeArrowheads="1"/>
          </p:cNvSpPr>
          <p:nvPr>
            <p:ph type="ctrTitle"/>
          </p:nvPr>
        </p:nvSpPr>
        <p:spPr/>
        <p:txBody>
          <a:bodyPr/>
          <a:lstStyle/>
          <a:p>
            <a:pPr eaLnBrk="1" hangingPunct="1"/>
            <a:r>
              <a:rPr lang="en-US" altLang="en-US" sz="4000"/>
              <a:t>The God Delusion: </a:t>
            </a:r>
            <a:br>
              <a:rPr lang="en-US" altLang="en-US" sz="4000"/>
            </a:br>
            <a:r>
              <a:rPr lang="en-US" altLang="en-US" sz="4000"/>
              <a:t>A Response</a:t>
            </a:r>
            <a:br>
              <a:rPr lang="en-US" altLang="en-US" sz="4000"/>
            </a:br>
            <a:r>
              <a:rPr lang="en-US" altLang="en-US" sz="4000"/>
              <a:t>or</a:t>
            </a:r>
            <a:br>
              <a:rPr lang="en-US" altLang="en-US" sz="4000"/>
            </a:br>
            <a:r>
              <a:rPr lang="en-US" altLang="en-US" sz="4000"/>
              <a:t>The Dawkins Delusion</a:t>
            </a:r>
          </a:p>
        </p:txBody>
      </p:sp>
      <p:sp>
        <p:nvSpPr>
          <p:cNvPr id="2051" name="Rectangle 3">
            <a:extLst>
              <a:ext uri="{FF2B5EF4-FFF2-40B4-BE49-F238E27FC236}">
                <a16:creationId xmlns:a16="http://schemas.microsoft.com/office/drawing/2014/main" id="{D4708384-399E-49C4-928F-8E05E4D09316}"/>
              </a:ext>
            </a:extLst>
          </p:cNvPr>
          <p:cNvSpPr>
            <a:spLocks noGrp="1" noChangeArrowheads="1"/>
          </p:cNvSpPr>
          <p:nvPr>
            <p:ph type="subTitle" idx="1"/>
          </p:nvPr>
        </p:nvSpPr>
        <p:spPr>
          <a:xfrm>
            <a:off x="1371600" y="4419600"/>
            <a:ext cx="6400800" cy="1219200"/>
          </a:xfrm>
        </p:spPr>
        <p:txBody>
          <a:bodyPr/>
          <a:lstStyle/>
          <a:p>
            <a:pPr algn="r" eaLnBrk="1" hangingPunct="1">
              <a:defRPr/>
            </a:pPr>
            <a:r>
              <a:rPr lang="en-US" dirty="0"/>
              <a:t>John Oakes, PhD June, 2008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FC7E580-3877-44E7-B88F-11CCC2867919}"/>
              </a:ext>
            </a:extLst>
          </p:cNvPr>
          <p:cNvSpPr>
            <a:spLocks noGrp="1" noChangeArrowheads="1"/>
          </p:cNvSpPr>
          <p:nvPr>
            <p:ph type="title"/>
          </p:nvPr>
        </p:nvSpPr>
        <p:spPr>
          <a:xfrm>
            <a:off x="457200" y="381000"/>
            <a:ext cx="8229600" cy="1066800"/>
          </a:xfrm>
        </p:spPr>
        <p:txBody>
          <a:bodyPr/>
          <a:lstStyle/>
          <a:p>
            <a:pPr eaLnBrk="1" hangingPunct="1">
              <a:defRPr/>
            </a:pPr>
            <a:r>
              <a:rPr lang="en-US" sz="3200"/>
              <a:t>Problems With Dawkin’s Argument (cont.)</a:t>
            </a:r>
          </a:p>
        </p:txBody>
      </p:sp>
      <p:sp>
        <p:nvSpPr>
          <p:cNvPr id="20483" name="Rectangle 3">
            <a:extLst>
              <a:ext uri="{FF2B5EF4-FFF2-40B4-BE49-F238E27FC236}">
                <a16:creationId xmlns:a16="http://schemas.microsoft.com/office/drawing/2014/main" id="{B9C8CCC1-F35D-4AD0-A7B8-19DD7262CA9A}"/>
              </a:ext>
            </a:extLst>
          </p:cNvPr>
          <p:cNvSpPr>
            <a:spLocks noGrp="1" noChangeArrowheads="1"/>
          </p:cNvSpPr>
          <p:nvPr>
            <p:ph type="body" idx="1"/>
          </p:nvPr>
        </p:nvSpPr>
        <p:spPr>
          <a:xfrm>
            <a:off x="457200" y="1905000"/>
            <a:ext cx="8229600" cy="4191000"/>
          </a:xfrm>
        </p:spPr>
        <p:txBody>
          <a:bodyPr/>
          <a:lstStyle/>
          <a:p>
            <a:pPr eaLnBrk="1" hangingPunct="1">
              <a:defRPr/>
            </a:pPr>
            <a:r>
              <a:rPr lang="en-US" sz="2400"/>
              <a:t>A prevalent use of logical fallacy to make his argument.</a:t>
            </a:r>
          </a:p>
          <a:p>
            <a:pPr eaLnBrk="1" hangingPunct="1">
              <a:defRPr/>
            </a:pPr>
            <a:endParaRPr lang="en-US" sz="2400"/>
          </a:p>
          <a:p>
            <a:pPr lvl="1" eaLnBrk="1" hangingPunct="1">
              <a:defRPr/>
            </a:pPr>
            <a:r>
              <a:rPr lang="en-US" sz="2000" i="1"/>
              <a:t>Ad hominem</a:t>
            </a:r>
            <a:r>
              <a:rPr lang="en-US" sz="2000"/>
              <a:t> arguments</a:t>
            </a:r>
          </a:p>
          <a:p>
            <a:pPr lvl="1" eaLnBrk="1" hangingPunct="1">
              <a:defRPr/>
            </a:pPr>
            <a:r>
              <a:rPr lang="en-US" sz="2000"/>
              <a:t>No True Scotsman</a:t>
            </a:r>
          </a:p>
          <a:p>
            <a:pPr lvl="1" eaLnBrk="1" hangingPunct="1">
              <a:defRPr/>
            </a:pPr>
            <a:r>
              <a:rPr lang="en-US" sz="2000"/>
              <a:t>Begging the Question (circular reasoning)</a:t>
            </a:r>
          </a:p>
          <a:p>
            <a:pPr lvl="1" eaLnBrk="1" hangingPunct="1">
              <a:defRPr/>
            </a:pPr>
            <a:r>
              <a:rPr lang="en-US" sz="2000"/>
              <a:t>Straw man argument</a:t>
            </a:r>
          </a:p>
          <a:p>
            <a:pPr lvl="1" eaLnBrk="1" hangingPunct="1">
              <a:defRPr/>
            </a:pPr>
            <a:r>
              <a:rPr lang="en-US" sz="2000"/>
              <a:t>Etc.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1DD6688-881B-4DC7-B332-0C6C3F2344D0}"/>
              </a:ext>
            </a:extLst>
          </p:cNvPr>
          <p:cNvSpPr>
            <a:spLocks noGrp="1" noChangeArrowheads="1"/>
          </p:cNvSpPr>
          <p:nvPr>
            <p:ph type="title"/>
          </p:nvPr>
        </p:nvSpPr>
        <p:spPr>
          <a:xfrm>
            <a:off x="457200" y="381000"/>
            <a:ext cx="8229600" cy="1066800"/>
          </a:xfrm>
        </p:spPr>
        <p:txBody>
          <a:bodyPr/>
          <a:lstStyle/>
          <a:p>
            <a:pPr eaLnBrk="1" hangingPunct="1">
              <a:defRPr/>
            </a:pPr>
            <a:r>
              <a:rPr lang="en-US" sz="3200"/>
              <a:t>Problems With Dawkin’s Reasoning (cont.)</a:t>
            </a:r>
          </a:p>
        </p:txBody>
      </p:sp>
      <p:sp>
        <p:nvSpPr>
          <p:cNvPr id="21507" name="Rectangle 3">
            <a:extLst>
              <a:ext uri="{FF2B5EF4-FFF2-40B4-BE49-F238E27FC236}">
                <a16:creationId xmlns:a16="http://schemas.microsoft.com/office/drawing/2014/main" id="{AAF2EAB4-F60C-4BCE-BD08-1A838BEB7BFE}"/>
              </a:ext>
            </a:extLst>
          </p:cNvPr>
          <p:cNvSpPr>
            <a:spLocks noGrp="1" noChangeArrowheads="1"/>
          </p:cNvSpPr>
          <p:nvPr>
            <p:ph type="body" idx="1"/>
          </p:nvPr>
        </p:nvSpPr>
        <p:spPr>
          <a:xfrm>
            <a:off x="457200" y="1905000"/>
            <a:ext cx="8229600" cy="4191000"/>
          </a:xfrm>
        </p:spPr>
        <p:txBody>
          <a:bodyPr/>
          <a:lstStyle/>
          <a:p>
            <a:pPr eaLnBrk="1" hangingPunct="1">
              <a:defRPr/>
            </a:pPr>
            <a:r>
              <a:rPr lang="en-US" sz="2400"/>
              <a:t>“The God Delusion” is pseudoscience.</a:t>
            </a:r>
          </a:p>
          <a:p>
            <a:pPr eaLnBrk="1" hangingPunct="1">
              <a:defRPr/>
            </a:pPr>
            <a:endParaRPr lang="en-US" sz="2400"/>
          </a:p>
          <a:p>
            <a:pPr lvl="1" eaLnBrk="1" hangingPunct="1">
              <a:defRPr/>
            </a:pPr>
            <a:r>
              <a:rPr lang="en-US" sz="2000"/>
              <a:t>Argument by analogy   (virus of the mind)</a:t>
            </a:r>
          </a:p>
          <a:p>
            <a:pPr lvl="1" eaLnBrk="1" hangingPunct="1">
              <a:defRPr/>
            </a:pPr>
            <a:r>
              <a:rPr lang="en-US" sz="2000"/>
              <a:t>Claims of persecution</a:t>
            </a:r>
          </a:p>
          <a:p>
            <a:pPr lvl="1" eaLnBrk="1" hangingPunct="1">
              <a:defRPr/>
            </a:pPr>
            <a:r>
              <a:rPr lang="en-US" sz="2000"/>
              <a:t>Quoting authors out of context</a:t>
            </a:r>
          </a:p>
          <a:p>
            <a:pPr lvl="1" eaLnBrk="1" hangingPunct="1">
              <a:defRPr/>
            </a:pPr>
            <a:r>
              <a:rPr lang="en-US" sz="2000"/>
              <a:t>Bogus use of statistics (correlation vs. cause and effect)</a:t>
            </a:r>
          </a:p>
          <a:p>
            <a:pPr lvl="1" eaLnBrk="1" hangingPunct="1">
              <a:defRPr/>
            </a:pPr>
            <a:r>
              <a:rPr lang="en-US" sz="2000"/>
              <a:t>Appeals to mystery and myth (the bicameral mind)</a:t>
            </a:r>
          </a:p>
          <a:p>
            <a:pPr lvl="1" eaLnBrk="1" hangingPunct="1">
              <a:defRPr/>
            </a:pPr>
            <a:r>
              <a:rPr lang="en-US" sz="2000"/>
              <a:t>Proposal of theories which have no experimental support at all.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CB504DCC-AFFE-407A-9C12-EF5FB431AF58}"/>
              </a:ext>
            </a:extLst>
          </p:cNvPr>
          <p:cNvSpPr txBox="1">
            <a:spLocks noChangeArrowheads="1"/>
          </p:cNvSpPr>
          <p:nvPr/>
        </p:nvSpPr>
        <p:spPr bwMode="auto">
          <a:xfrm>
            <a:off x="1524000" y="2743200"/>
            <a:ext cx="601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a:t>“The God Delusion makes me embarrassed to be an atheist”        Michael Ruse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BC53BCF-D234-40DB-82C8-BA8EE81C95D5}"/>
              </a:ext>
            </a:extLst>
          </p:cNvPr>
          <p:cNvSpPr>
            <a:spLocks noGrp="1" noChangeArrowheads="1"/>
          </p:cNvSpPr>
          <p:nvPr>
            <p:ph type="title"/>
          </p:nvPr>
        </p:nvSpPr>
        <p:spPr>
          <a:xfrm>
            <a:off x="457200" y="381000"/>
            <a:ext cx="8229600" cy="914400"/>
          </a:xfrm>
        </p:spPr>
        <p:txBody>
          <a:bodyPr/>
          <a:lstStyle/>
          <a:p>
            <a:pPr eaLnBrk="1" hangingPunct="1">
              <a:defRPr/>
            </a:pPr>
            <a:r>
              <a:rPr lang="en-US" sz="3200"/>
              <a:t>A Response to Dawkin’s Arguments</a:t>
            </a:r>
          </a:p>
        </p:txBody>
      </p:sp>
      <p:sp>
        <p:nvSpPr>
          <p:cNvPr id="46083" name="Rectangle 3">
            <a:extLst>
              <a:ext uri="{FF2B5EF4-FFF2-40B4-BE49-F238E27FC236}">
                <a16:creationId xmlns:a16="http://schemas.microsoft.com/office/drawing/2014/main" id="{6BE2FA5B-BD97-4E96-9CA0-391732DE5629}"/>
              </a:ext>
            </a:extLst>
          </p:cNvPr>
          <p:cNvSpPr>
            <a:spLocks noGrp="1" noChangeArrowheads="1"/>
          </p:cNvSpPr>
          <p:nvPr>
            <p:ph type="body" idx="1"/>
          </p:nvPr>
        </p:nvSpPr>
        <p:spPr>
          <a:xfrm>
            <a:off x="457200" y="1600200"/>
            <a:ext cx="8229600" cy="4495800"/>
          </a:xfrm>
        </p:spPr>
        <p:txBody>
          <a:bodyPr/>
          <a:lstStyle/>
          <a:p>
            <a:pPr eaLnBrk="1" hangingPunct="1">
              <a:defRPr/>
            </a:pPr>
            <a:r>
              <a:rPr lang="en-US" sz="2400"/>
              <a:t>One can concede that random mutation/natural selection can produce complexity.</a:t>
            </a:r>
          </a:p>
          <a:p>
            <a:pPr eaLnBrk="1" hangingPunct="1">
              <a:defRPr/>
            </a:pPr>
            <a:endParaRPr lang="en-US" sz="2400"/>
          </a:p>
          <a:p>
            <a:pPr eaLnBrk="1" hangingPunct="1">
              <a:defRPr/>
            </a:pPr>
            <a:r>
              <a:rPr lang="en-US" sz="2400"/>
              <a:t>However to argue by analogy that life was spontaneously generated or that an Anthropic Universe is naturally selected is not scientific.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42EE257-E0FE-40F1-94DB-7F4158194CE6}"/>
              </a:ext>
            </a:extLst>
          </p:cNvPr>
          <p:cNvSpPr>
            <a:spLocks noGrp="1" noChangeArrowheads="1"/>
          </p:cNvSpPr>
          <p:nvPr>
            <p:ph type="title"/>
          </p:nvPr>
        </p:nvSpPr>
        <p:spPr>
          <a:xfrm>
            <a:off x="457200" y="381000"/>
            <a:ext cx="8229600" cy="1066800"/>
          </a:xfrm>
        </p:spPr>
        <p:txBody>
          <a:bodyPr/>
          <a:lstStyle/>
          <a:p>
            <a:pPr eaLnBrk="1" hangingPunct="1">
              <a:defRPr/>
            </a:pPr>
            <a:r>
              <a:rPr lang="en-US" sz="3200"/>
              <a:t>A Response to Dawkin’s Thesis</a:t>
            </a:r>
          </a:p>
        </p:txBody>
      </p:sp>
      <p:sp>
        <p:nvSpPr>
          <p:cNvPr id="24579" name="Rectangle 3">
            <a:extLst>
              <a:ext uri="{FF2B5EF4-FFF2-40B4-BE49-F238E27FC236}">
                <a16:creationId xmlns:a16="http://schemas.microsoft.com/office/drawing/2014/main" id="{4629C508-FA93-4D27-8325-6526E4F7138F}"/>
              </a:ext>
            </a:extLst>
          </p:cNvPr>
          <p:cNvSpPr>
            <a:spLocks noGrp="1" noChangeArrowheads="1"/>
          </p:cNvSpPr>
          <p:nvPr>
            <p:ph type="body" idx="1"/>
          </p:nvPr>
        </p:nvSpPr>
        <p:spPr>
          <a:xfrm>
            <a:off x="457200" y="1524000"/>
            <a:ext cx="8229600" cy="5105400"/>
          </a:xfrm>
        </p:spPr>
        <p:txBody>
          <a:bodyPr/>
          <a:lstStyle/>
          <a:p>
            <a:pPr eaLnBrk="1" hangingPunct="1">
              <a:defRPr/>
            </a:pPr>
            <a:r>
              <a:rPr lang="en-US" sz="2000"/>
              <a:t>It is true that evil had been done in the name of God.</a:t>
            </a:r>
          </a:p>
          <a:p>
            <a:pPr lvl="1" eaLnBrk="1" hangingPunct="1">
              <a:defRPr/>
            </a:pPr>
            <a:r>
              <a:rPr lang="en-US" sz="1800"/>
              <a:t>Islamic extremism</a:t>
            </a:r>
          </a:p>
          <a:p>
            <a:pPr lvl="1" eaLnBrk="1" hangingPunct="1">
              <a:defRPr/>
            </a:pPr>
            <a:r>
              <a:rPr lang="en-US" sz="1800"/>
              <a:t>Crusades, Inquisition, etc.</a:t>
            </a:r>
          </a:p>
          <a:p>
            <a:pPr lvl="1" eaLnBrk="1" hangingPunct="1">
              <a:defRPr/>
            </a:pPr>
            <a:endParaRPr lang="en-US" sz="1800"/>
          </a:p>
          <a:p>
            <a:pPr eaLnBrk="1" hangingPunct="1">
              <a:defRPr/>
            </a:pPr>
            <a:r>
              <a:rPr lang="en-US" sz="2000"/>
              <a:t>But Jesus certainly would not have accepted this behavior at all (and perhaps neither would Muhammad have, for that matter)  Matthew 5:38-48</a:t>
            </a:r>
          </a:p>
          <a:p>
            <a:pPr eaLnBrk="1" hangingPunct="1">
              <a:defRPr/>
            </a:pPr>
            <a:endParaRPr lang="en-US" sz="2000"/>
          </a:p>
          <a:p>
            <a:pPr eaLnBrk="1" hangingPunct="1">
              <a:defRPr/>
            </a:pPr>
            <a:r>
              <a:rPr lang="en-US" sz="2000"/>
              <a:t>Christianity has done more to improve the human condition than any other force in human history.</a:t>
            </a:r>
          </a:p>
          <a:p>
            <a:pPr lvl="1" eaLnBrk="1" hangingPunct="1">
              <a:defRPr/>
            </a:pPr>
            <a:r>
              <a:rPr lang="en-US" sz="1800"/>
              <a:t>Woman’s rights.</a:t>
            </a:r>
          </a:p>
          <a:p>
            <a:pPr lvl="1" eaLnBrk="1" hangingPunct="1">
              <a:defRPr/>
            </a:pPr>
            <a:r>
              <a:rPr lang="en-US" sz="1800"/>
              <a:t>Abolition of slavery</a:t>
            </a:r>
          </a:p>
          <a:p>
            <a:pPr lvl="1" eaLnBrk="1" hangingPunct="1">
              <a:defRPr/>
            </a:pPr>
            <a:r>
              <a:rPr lang="en-US" sz="1800"/>
              <a:t>Human rights in general</a:t>
            </a:r>
          </a:p>
          <a:p>
            <a:pPr lvl="1" eaLnBrk="1" hangingPunct="1">
              <a:defRPr/>
            </a:pPr>
            <a:r>
              <a:rPr lang="en-US" sz="1800"/>
              <a:t>Christian groups do the majority of all benevolent acts in the world  James 1:27   Micah 6:8  etc.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7DDCDAE3-529F-49B1-91A0-AB9EB08B6CD7}"/>
              </a:ext>
            </a:extLst>
          </p:cNvPr>
          <p:cNvSpPr>
            <a:spLocks noGrp="1" noChangeArrowheads="1"/>
          </p:cNvSpPr>
          <p:nvPr>
            <p:ph type="title"/>
          </p:nvPr>
        </p:nvSpPr>
        <p:spPr/>
        <p:txBody>
          <a:bodyPr/>
          <a:lstStyle/>
          <a:p>
            <a:pPr eaLnBrk="1" hangingPunct="1">
              <a:defRPr/>
            </a:pPr>
            <a:r>
              <a:rPr lang="en-US" sz="3400"/>
              <a:t>Naturalism/Scientism/Materialism</a:t>
            </a:r>
          </a:p>
        </p:txBody>
      </p:sp>
      <p:sp>
        <p:nvSpPr>
          <p:cNvPr id="100355" name="Rectangle 3">
            <a:extLst>
              <a:ext uri="{FF2B5EF4-FFF2-40B4-BE49-F238E27FC236}">
                <a16:creationId xmlns:a16="http://schemas.microsoft.com/office/drawing/2014/main" id="{C16DD182-2707-475D-B542-0F4865D82FBE}"/>
              </a:ext>
            </a:extLst>
          </p:cNvPr>
          <p:cNvSpPr>
            <a:spLocks noGrp="1" noChangeArrowheads="1"/>
          </p:cNvSpPr>
          <p:nvPr>
            <p:ph type="body" idx="1"/>
          </p:nvPr>
        </p:nvSpPr>
        <p:spPr>
          <a:xfrm>
            <a:off x="457200" y="2397125"/>
            <a:ext cx="8229600" cy="3698875"/>
          </a:xfrm>
        </p:spPr>
        <p:txBody>
          <a:bodyPr/>
          <a:lstStyle/>
          <a:p>
            <a:pPr eaLnBrk="1" hangingPunct="1">
              <a:lnSpc>
                <a:spcPct val="90000"/>
              </a:lnSpc>
              <a:defRPr/>
            </a:pPr>
            <a:r>
              <a:rPr lang="en-US" sz="2800"/>
              <a:t>The belief that the only reliable or valid instrument to deciding the truth or even the value of any proposition is the scientific method.</a:t>
            </a:r>
          </a:p>
          <a:p>
            <a:pPr eaLnBrk="1" hangingPunct="1">
              <a:lnSpc>
                <a:spcPct val="90000"/>
              </a:lnSpc>
              <a:defRPr/>
            </a:pPr>
            <a:endParaRPr lang="en-US" sz="2800"/>
          </a:p>
          <a:p>
            <a:pPr eaLnBrk="1" hangingPunct="1">
              <a:lnSpc>
                <a:spcPct val="90000"/>
              </a:lnSpc>
              <a:defRPr/>
            </a:pPr>
            <a:r>
              <a:rPr lang="en-US" sz="2800"/>
              <a:t>No ethics, no morality, no supernatural, no God, no truth (except that found by science), no consciousness, no “I.” Justice is a figment of our imagination.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163E0108-C459-4AEE-B0E5-3C155B1EC25D}"/>
              </a:ext>
            </a:extLst>
          </p:cNvPr>
          <p:cNvSpPr>
            <a:spLocks noGrp="1" noChangeArrowheads="1"/>
          </p:cNvSpPr>
          <p:nvPr>
            <p:ph type="title"/>
          </p:nvPr>
        </p:nvSpPr>
        <p:spPr>
          <a:xfrm>
            <a:off x="457200" y="381000"/>
            <a:ext cx="8229600" cy="1036638"/>
          </a:xfrm>
        </p:spPr>
        <p:txBody>
          <a:bodyPr/>
          <a:lstStyle/>
          <a:p>
            <a:pPr eaLnBrk="1" hangingPunct="1">
              <a:defRPr/>
            </a:pPr>
            <a:r>
              <a:rPr lang="en-US" sz="3400"/>
              <a:t>Richard Dawkins</a:t>
            </a:r>
          </a:p>
        </p:txBody>
      </p:sp>
      <p:sp>
        <p:nvSpPr>
          <p:cNvPr id="102403" name="Rectangle 3">
            <a:extLst>
              <a:ext uri="{FF2B5EF4-FFF2-40B4-BE49-F238E27FC236}">
                <a16:creationId xmlns:a16="http://schemas.microsoft.com/office/drawing/2014/main" id="{85C609FB-5FDD-45DA-9BB1-D11B93746400}"/>
              </a:ext>
            </a:extLst>
          </p:cNvPr>
          <p:cNvSpPr>
            <a:spLocks noGrp="1" noChangeArrowheads="1"/>
          </p:cNvSpPr>
          <p:nvPr>
            <p:ph type="body" idx="1"/>
          </p:nvPr>
        </p:nvSpPr>
        <p:spPr>
          <a:xfrm>
            <a:off x="914400" y="2209800"/>
            <a:ext cx="7772400" cy="4073525"/>
          </a:xfrm>
        </p:spPr>
        <p:txBody>
          <a:bodyPr/>
          <a:lstStyle/>
          <a:p>
            <a:pPr eaLnBrk="1" hangingPunct="1">
              <a:lnSpc>
                <a:spcPct val="90000"/>
              </a:lnSpc>
              <a:defRPr/>
            </a:pPr>
            <a:r>
              <a:rPr lang="en-US" sz="2400"/>
              <a:t>In the universe of blind physical forces and genetic replication, some people are going to get hurt and other people are going to get lucky: and you won’t find any rhyme or reason to it, nor any justice.  The universe we observe has precisely the properties we should expect if there is at the bottom, no design, no purpose, no evil and no good.  Nothing but blind, pitiless indifference.  DNA neither knows nor cares.  DNA just is, and we dance to its music.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885FF9D9-BDA2-43B9-9BCB-93FC66A0CFF8}"/>
              </a:ext>
            </a:extLst>
          </p:cNvPr>
          <p:cNvSpPr>
            <a:spLocks noGrp="1" noChangeArrowheads="1"/>
          </p:cNvSpPr>
          <p:nvPr>
            <p:ph type="title"/>
          </p:nvPr>
        </p:nvSpPr>
        <p:spPr/>
        <p:txBody>
          <a:bodyPr/>
          <a:lstStyle/>
          <a:p>
            <a:pPr eaLnBrk="1" hangingPunct="1">
              <a:defRPr/>
            </a:pPr>
            <a:r>
              <a:rPr lang="en-US" sz="3400"/>
              <a:t>Thomas Huxley</a:t>
            </a:r>
          </a:p>
        </p:txBody>
      </p:sp>
      <p:sp>
        <p:nvSpPr>
          <p:cNvPr id="104451" name="Rectangle 3">
            <a:extLst>
              <a:ext uri="{FF2B5EF4-FFF2-40B4-BE49-F238E27FC236}">
                <a16:creationId xmlns:a16="http://schemas.microsoft.com/office/drawing/2014/main" id="{1E0DB214-FB17-4280-98A4-C969C17D8B27}"/>
              </a:ext>
            </a:extLst>
          </p:cNvPr>
          <p:cNvSpPr>
            <a:spLocks noGrp="1" noChangeArrowheads="1"/>
          </p:cNvSpPr>
          <p:nvPr>
            <p:ph type="body" idx="1"/>
          </p:nvPr>
        </p:nvSpPr>
        <p:spPr>
          <a:xfrm>
            <a:off x="457200" y="2673350"/>
            <a:ext cx="8229600" cy="3422650"/>
          </a:xfrm>
        </p:spPr>
        <p:txBody>
          <a:bodyPr/>
          <a:lstStyle/>
          <a:p>
            <a:pPr eaLnBrk="1" hangingPunct="1">
              <a:defRPr/>
            </a:pPr>
            <a:r>
              <a:rPr lang="en-US" sz="2400"/>
              <a:t>We are as much the product of blind forces as is the falling of a stone to earth, or the ebb and flow of the tides.  We have just happened, and man was made flesh by a long series of singularly beneficial accidents.</a:t>
            </a:r>
          </a:p>
          <a:p>
            <a:pPr eaLnBrk="1" hangingPunct="1">
              <a:defRPr/>
            </a:pPr>
            <a:endParaRPr lang="en-US" sz="2400"/>
          </a:p>
          <a:p>
            <a:pPr eaLnBrk="1" hangingPunct="1">
              <a:defRPr/>
            </a:pPr>
            <a:r>
              <a:rPr lang="en-US" sz="2400"/>
              <a:t>A Question for Huxley:  If you believe in scientism, then in what sense is it </a:t>
            </a:r>
            <a:r>
              <a:rPr lang="en-US" sz="2400" i="1"/>
              <a:t>beneficial</a:t>
            </a:r>
            <a:r>
              <a:rPr lang="en-US" sz="2400"/>
              <a:t> that we exist?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ristotle">
            <a:extLst>
              <a:ext uri="{FF2B5EF4-FFF2-40B4-BE49-F238E27FC236}">
                <a16:creationId xmlns:a16="http://schemas.microsoft.com/office/drawing/2014/main" id="{CEA242A5-827F-4E83-BF7A-E382FB151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41624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a:extLst>
              <a:ext uri="{FF2B5EF4-FFF2-40B4-BE49-F238E27FC236}">
                <a16:creationId xmlns:a16="http://schemas.microsoft.com/office/drawing/2014/main" id="{402EE421-EA72-4ADE-A725-7B1FA7CB7510}"/>
              </a:ext>
            </a:extLst>
          </p:cNvPr>
          <p:cNvSpPr txBox="1">
            <a:spLocks noChangeArrowheads="1"/>
          </p:cNvSpPr>
          <p:nvPr/>
        </p:nvSpPr>
        <p:spPr bwMode="auto">
          <a:xfrm>
            <a:off x="5334000" y="1219200"/>
            <a:ext cx="34290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200">
                <a:latin typeface="Verdana" panose="020B0604030504040204" pitchFamily="34" charset="0"/>
              </a:rPr>
              <a:t>Aristotle:</a:t>
            </a:r>
          </a:p>
          <a:p>
            <a:pPr>
              <a:spcBef>
                <a:spcPct val="50000"/>
              </a:spcBef>
            </a:pPr>
            <a:endParaRPr lang="en-US" altLang="en-US" sz="2400">
              <a:latin typeface="Verdana" panose="020B0604030504040204" pitchFamily="34" charset="0"/>
            </a:endParaRPr>
          </a:p>
          <a:p>
            <a:pPr>
              <a:spcBef>
                <a:spcPct val="50000"/>
              </a:spcBef>
            </a:pPr>
            <a:r>
              <a:rPr lang="en-US" altLang="en-US" sz="2800">
                <a:latin typeface="Verdana" panose="020B0604030504040204" pitchFamily="34" charset="0"/>
              </a:rPr>
              <a:t>The truth is known through human logic and reason</a:t>
            </a:r>
          </a:p>
          <a:p>
            <a:pPr>
              <a:spcBef>
                <a:spcPct val="50000"/>
              </a:spcBef>
            </a:pPr>
            <a:endParaRPr lang="en-US" altLang="en-US" sz="2800">
              <a:latin typeface="Verdana" panose="020B0604030504040204" pitchFamily="34" charset="0"/>
            </a:endParaRPr>
          </a:p>
          <a:p>
            <a:pPr>
              <a:spcBef>
                <a:spcPct val="50000"/>
              </a:spcBef>
            </a:pPr>
            <a:r>
              <a:rPr lang="en-US" altLang="en-US" sz="2800">
                <a:latin typeface="Verdana" panose="020B0604030504040204" pitchFamily="34" charset="0"/>
              </a:rPr>
              <a:t>Aristotle’s science was very bad.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ugustine1">
            <a:extLst>
              <a:ext uri="{FF2B5EF4-FFF2-40B4-BE49-F238E27FC236}">
                <a16:creationId xmlns:a16="http://schemas.microsoft.com/office/drawing/2014/main" id="{8162B801-AAF6-49F0-AD1D-C6100D59F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33400"/>
            <a:ext cx="36195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a:extLst>
              <a:ext uri="{FF2B5EF4-FFF2-40B4-BE49-F238E27FC236}">
                <a16:creationId xmlns:a16="http://schemas.microsoft.com/office/drawing/2014/main" id="{1B46B381-2F62-4BD3-BE4F-075542124059}"/>
              </a:ext>
            </a:extLst>
          </p:cNvPr>
          <p:cNvSpPr txBox="1">
            <a:spLocks noChangeArrowheads="1"/>
          </p:cNvSpPr>
          <p:nvPr/>
        </p:nvSpPr>
        <p:spPr bwMode="auto">
          <a:xfrm>
            <a:off x="381000" y="685800"/>
            <a:ext cx="43434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800">
                <a:latin typeface="Verdana" panose="020B0604030504040204" pitchFamily="34" charset="0"/>
              </a:rPr>
              <a:t>Augustine of Hippo</a:t>
            </a:r>
          </a:p>
          <a:p>
            <a:pPr>
              <a:spcBef>
                <a:spcPct val="50000"/>
              </a:spcBef>
            </a:pPr>
            <a:r>
              <a:rPr lang="en-US" altLang="en-US" sz="2400">
                <a:latin typeface="Verdana" panose="020B0604030504040204" pitchFamily="34" charset="0"/>
              </a:rPr>
              <a:t>354-430 AD</a:t>
            </a:r>
          </a:p>
          <a:p>
            <a:pPr>
              <a:spcBef>
                <a:spcPct val="50000"/>
              </a:spcBef>
            </a:pPr>
            <a:endParaRPr lang="en-US" altLang="en-US" sz="2400">
              <a:latin typeface="Verdana" panose="020B0604030504040204" pitchFamily="34" charset="0"/>
            </a:endParaRPr>
          </a:p>
          <a:p>
            <a:pPr>
              <a:spcBef>
                <a:spcPct val="50000"/>
              </a:spcBef>
            </a:pPr>
            <a:r>
              <a:rPr lang="en-US" altLang="en-US" sz="2400">
                <a:latin typeface="Verdana" panose="020B0604030504040204" pitchFamily="34" charset="0"/>
              </a:rPr>
              <a:t>One’s Scripture cannot contradict what we know from nature. Rejected Manichaeism because Mano contradicted science.</a:t>
            </a:r>
          </a:p>
          <a:p>
            <a:pPr>
              <a:spcBef>
                <a:spcPct val="50000"/>
              </a:spcBef>
            </a:pPr>
            <a:endParaRPr lang="en-US" altLang="en-US" sz="2400">
              <a:latin typeface="Verdana" panose="020B0604030504040204" pitchFamily="34" charset="0"/>
            </a:endParaRPr>
          </a:p>
          <a:p>
            <a:pPr>
              <a:spcBef>
                <a:spcPct val="50000"/>
              </a:spcBef>
            </a:pPr>
            <a:endParaRPr lang="en-US" altLang="en-US" sz="2400">
              <a:latin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EBF593A-E0B3-4414-9A27-A70794058D08}"/>
              </a:ext>
            </a:extLst>
          </p:cNvPr>
          <p:cNvSpPr>
            <a:spLocks noGrp="1" noChangeArrowheads="1"/>
          </p:cNvSpPr>
          <p:nvPr>
            <p:ph type="title"/>
          </p:nvPr>
        </p:nvSpPr>
        <p:spPr/>
        <p:txBody>
          <a:bodyPr/>
          <a:lstStyle/>
          <a:p>
            <a:pPr eaLnBrk="1" hangingPunct="1">
              <a:defRPr/>
            </a:pPr>
            <a:r>
              <a:rPr lang="en-US" sz="3200"/>
              <a:t>Richard</a:t>
            </a:r>
            <a:r>
              <a:rPr lang="en-US"/>
              <a:t> </a:t>
            </a:r>
            <a:r>
              <a:rPr lang="en-US" sz="3200"/>
              <a:t>Dawkins</a:t>
            </a:r>
          </a:p>
        </p:txBody>
      </p:sp>
      <p:sp>
        <p:nvSpPr>
          <p:cNvPr id="6147" name="Rectangle 3">
            <a:extLst>
              <a:ext uri="{FF2B5EF4-FFF2-40B4-BE49-F238E27FC236}">
                <a16:creationId xmlns:a16="http://schemas.microsoft.com/office/drawing/2014/main" id="{9C71D163-34E5-4E76-9E10-1365F2D79A8B}"/>
              </a:ext>
            </a:extLst>
          </p:cNvPr>
          <p:cNvSpPr>
            <a:spLocks noGrp="1" noChangeArrowheads="1"/>
          </p:cNvSpPr>
          <p:nvPr>
            <p:ph type="body" idx="1"/>
          </p:nvPr>
        </p:nvSpPr>
        <p:spPr>
          <a:xfrm>
            <a:off x="457200" y="1828800"/>
            <a:ext cx="8229600" cy="4267200"/>
          </a:xfrm>
        </p:spPr>
        <p:txBody>
          <a:bodyPr/>
          <a:lstStyle/>
          <a:p>
            <a:pPr eaLnBrk="1" hangingPunct="1">
              <a:lnSpc>
                <a:spcPct val="90000"/>
              </a:lnSpc>
              <a:defRPr/>
            </a:pPr>
            <a:r>
              <a:rPr lang="en-US" sz="2400"/>
              <a:t>Considered by many the preeminent evolutionist of our time.  A popularizer of science and an avowed atheist.</a:t>
            </a:r>
          </a:p>
          <a:p>
            <a:pPr eaLnBrk="1" hangingPunct="1">
              <a:lnSpc>
                <a:spcPct val="90000"/>
              </a:lnSpc>
              <a:defRPr/>
            </a:pPr>
            <a:endParaRPr lang="en-US" sz="2400"/>
          </a:p>
          <a:p>
            <a:pPr eaLnBrk="1" hangingPunct="1">
              <a:lnSpc>
                <a:spcPct val="90000"/>
              </a:lnSpc>
              <a:defRPr/>
            </a:pPr>
            <a:r>
              <a:rPr lang="en-US" sz="2400"/>
              <a:t>River out of Eden</a:t>
            </a:r>
          </a:p>
          <a:p>
            <a:pPr eaLnBrk="1" hangingPunct="1">
              <a:lnSpc>
                <a:spcPct val="90000"/>
              </a:lnSpc>
              <a:defRPr/>
            </a:pPr>
            <a:endParaRPr lang="en-US" sz="2400"/>
          </a:p>
          <a:p>
            <a:pPr eaLnBrk="1" hangingPunct="1">
              <a:lnSpc>
                <a:spcPct val="90000"/>
              </a:lnSpc>
              <a:defRPr/>
            </a:pPr>
            <a:r>
              <a:rPr lang="en-US" sz="2400"/>
              <a:t>The Blind Watchmaker</a:t>
            </a:r>
          </a:p>
          <a:p>
            <a:pPr eaLnBrk="1" hangingPunct="1">
              <a:lnSpc>
                <a:spcPct val="90000"/>
              </a:lnSpc>
              <a:defRPr/>
            </a:pPr>
            <a:endParaRPr lang="en-US" sz="2400"/>
          </a:p>
          <a:p>
            <a:pPr eaLnBrk="1" hangingPunct="1">
              <a:lnSpc>
                <a:spcPct val="90000"/>
              </a:lnSpc>
              <a:defRPr/>
            </a:pPr>
            <a:r>
              <a:rPr lang="en-US" sz="2400"/>
              <a:t>The Selfish Gene</a:t>
            </a:r>
          </a:p>
          <a:p>
            <a:pPr eaLnBrk="1" hangingPunct="1">
              <a:lnSpc>
                <a:spcPct val="90000"/>
              </a:lnSpc>
              <a:defRPr/>
            </a:pPr>
            <a:endParaRPr lang="en-US" sz="2400"/>
          </a:p>
          <a:p>
            <a:pPr eaLnBrk="1" hangingPunct="1">
              <a:lnSpc>
                <a:spcPct val="90000"/>
              </a:lnSpc>
              <a:defRPr/>
            </a:pPr>
            <a:r>
              <a:rPr lang="en-US" sz="2400"/>
              <a:t>Unweaving the Rainbow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3_fig7">
            <a:extLst>
              <a:ext uri="{FF2B5EF4-FFF2-40B4-BE49-F238E27FC236}">
                <a16:creationId xmlns:a16="http://schemas.microsoft.com/office/drawing/2014/main" id="{3FBD73CE-7947-4A89-93E7-19C34BF8F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42957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a:extLst>
              <a:ext uri="{FF2B5EF4-FFF2-40B4-BE49-F238E27FC236}">
                <a16:creationId xmlns:a16="http://schemas.microsoft.com/office/drawing/2014/main" id="{EB1224A9-7C63-4785-9FFF-415465A36C3C}"/>
              </a:ext>
            </a:extLst>
          </p:cNvPr>
          <p:cNvSpPr txBox="1">
            <a:spLocks noChangeArrowheads="1"/>
          </p:cNvSpPr>
          <p:nvPr/>
        </p:nvSpPr>
        <p:spPr bwMode="auto">
          <a:xfrm>
            <a:off x="5181600" y="838200"/>
            <a:ext cx="35814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800">
                <a:latin typeface="Verdana" panose="020B0604030504040204" pitchFamily="34" charset="0"/>
              </a:rPr>
              <a:t>Roger Bacon</a:t>
            </a:r>
          </a:p>
          <a:p>
            <a:pPr>
              <a:spcBef>
                <a:spcPct val="50000"/>
              </a:spcBef>
            </a:pPr>
            <a:r>
              <a:rPr lang="en-US" altLang="en-US" sz="2400">
                <a:latin typeface="Verdana" panose="020B0604030504040204" pitchFamily="34" charset="0"/>
              </a:rPr>
              <a:t>1214-1294</a:t>
            </a:r>
          </a:p>
          <a:p>
            <a:pPr>
              <a:spcBef>
                <a:spcPct val="50000"/>
              </a:spcBef>
            </a:pPr>
            <a:endParaRPr lang="en-US" altLang="en-US" sz="2400">
              <a:latin typeface="Verdana" panose="020B0604030504040204" pitchFamily="34" charset="0"/>
            </a:endParaRPr>
          </a:p>
          <a:p>
            <a:pPr>
              <a:spcBef>
                <a:spcPct val="50000"/>
              </a:spcBef>
            </a:pPr>
            <a:r>
              <a:rPr lang="en-US" altLang="en-US" sz="2000">
                <a:latin typeface="Verdana" panose="020B0604030504040204" pitchFamily="34" charset="0"/>
              </a:rPr>
              <a:t>To acquire truth about nature, use   “External experience, aided by instruments, made precise by mathematics”</a:t>
            </a:r>
            <a:r>
              <a:rPr lang="en-US" altLang="en-US">
                <a:latin typeface="Verdana" panose="020B060403050404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46565BE7-F2DE-49D6-9D7E-E419D03276FC}"/>
              </a:ext>
            </a:extLst>
          </p:cNvPr>
          <p:cNvSpPr>
            <a:spLocks noGrp="1" noChangeArrowheads="1"/>
          </p:cNvSpPr>
          <p:nvPr>
            <p:ph type="title"/>
          </p:nvPr>
        </p:nvSpPr>
        <p:spPr/>
        <p:txBody>
          <a:bodyPr/>
          <a:lstStyle/>
          <a:p>
            <a:pPr eaLnBrk="1" hangingPunct="1">
              <a:defRPr/>
            </a:pPr>
            <a:r>
              <a:rPr lang="en-US" sz="2800"/>
              <a:t>The Fundamental Presuppositions of Science</a:t>
            </a:r>
          </a:p>
        </p:txBody>
      </p:sp>
      <p:sp>
        <p:nvSpPr>
          <p:cNvPr id="114691" name="Rectangle 3">
            <a:extLst>
              <a:ext uri="{FF2B5EF4-FFF2-40B4-BE49-F238E27FC236}">
                <a16:creationId xmlns:a16="http://schemas.microsoft.com/office/drawing/2014/main" id="{A49D5D68-7FD9-407E-BA73-1983471E4EEC}"/>
              </a:ext>
            </a:extLst>
          </p:cNvPr>
          <p:cNvSpPr>
            <a:spLocks noGrp="1" noChangeArrowheads="1"/>
          </p:cNvSpPr>
          <p:nvPr>
            <p:ph type="body" idx="1"/>
          </p:nvPr>
        </p:nvSpPr>
        <p:spPr>
          <a:xfrm>
            <a:off x="457200" y="1524000"/>
            <a:ext cx="8686800" cy="5334000"/>
          </a:xfrm>
        </p:spPr>
        <p:txBody>
          <a:bodyPr/>
          <a:lstStyle/>
          <a:p>
            <a:pPr eaLnBrk="1" hangingPunct="1">
              <a:lnSpc>
                <a:spcPct val="90000"/>
              </a:lnSpc>
              <a:defRPr/>
            </a:pPr>
            <a:r>
              <a:rPr lang="en-US" sz="2000"/>
              <a:t>These men began with an assumption:   The universe was created by a single, all-powerful, loving, unchanging God with the single purpose in mind: that we can live in it and experience a relationship with him.</a:t>
            </a:r>
          </a:p>
          <a:p>
            <a:pPr eaLnBrk="1" hangingPunct="1">
              <a:lnSpc>
                <a:spcPct val="90000"/>
              </a:lnSpc>
              <a:defRPr/>
            </a:pPr>
            <a:endParaRPr lang="en-US" sz="2400"/>
          </a:p>
          <a:p>
            <a:pPr eaLnBrk="1" hangingPunct="1">
              <a:lnSpc>
                <a:spcPct val="90000"/>
              </a:lnSpc>
              <a:defRPr/>
            </a:pPr>
            <a:endParaRPr lang="en-US" sz="2400"/>
          </a:p>
          <a:p>
            <a:pPr eaLnBrk="1" hangingPunct="1">
              <a:lnSpc>
                <a:spcPct val="90000"/>
              </a:lnSpc>
              <a:defRPr/>
            </a:pPr>
            <a:r>
              <a:rPr lang="en-US" sz="2400"/>
              <a:t>The universe is ordered and essentially unchanging.</a:t>
            </a:r>
          </a:p>
          <a:p>
            <a:pPr eaLnBrk="1" hangingPunct="1">
              <a:lnSpc>
                <a:spcPct val="90000"/>
              </a:lnSpc>
              <a:defRPr/>
            </a:pPr>
            <a:endParaRPr lang="en-US" sz="2400"/>
          </a:p>
          <a:p>
            <a:pPr eaLnBrk="1" hangingPunct="1">
              <a:lnSpc>
                <a:spcPct val="90000"/>
              </a:lnSpc>
              <a:defRPr/>
            </a:pPr>
            <a:r>
              <a:rPr lang="en-US" sz="2400"/>
              <a:t>The universe is observable and understandable.  There is a 1:1 match between how the human mind works and how the universe in which live functions.</a:t>
            </a:r>
          </a:p>
          <a:p>
            <a:pPr eaLnBrk="1" hangingPunct="1">
              <a:lnSpc>
                <a:spcPct val="90000"/>
              </a:lnSpc>
              <a:defRPr/>
            </a:pPr>
            <a:endParaRPr lang="en-US" sz="2400"/>
          </a:p>
          <a:p>
            <a:pPr eaLnBrk="1" hangingPunct="1">
              <a:lnSpc>
                <a:spcPct val="90000"/>
              </a:lnSpc>
              <a:defRPr/>
            </a:pPr>
            <a:r>
              <a:rPr lang="en-US" sz="2400"/>
              <a:t>The universe is governed by mathematically precise laws.</a:t>
            </a:r>
          </a:p>
          <a:p>
            <a:pPr eaLnBrk="1" hangingPunct="1">
              <a:lnSpc>
                <a:spcPct val="90000"/>
              </a:lnSpc>
              <a:defRPr/>
            </a:pPr>
            <a:endParaRPr lang="en-US"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0DEE0080-E10E-4E90-8AE6-F8E047740C3D}"/>
              </a:ext>
            </a:extLst>
          </p:cNvPr>
          <p:cNvSpPr txBox="1">
            <a:spLocks noChangeArrowheads="1"/>
          </p:cNvSpPr>
          <p:nvPr/>
        </p:nvSpPr>
        <p:spPr bwMode="auto">
          <a:xfrm>
            <a:off x="4648200" y="1066800"/>
            <a:ext cx="4191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a:latin typeface="Verdana" panose="020B0604030504040204" pitchFamily="34" charset="0"/>
              </a:rPr>
              <a:t>Galieo Galilei</a:t>
            </a:r>
          </a:p>
          <a:p>
            <a:r>
              <a:rPr lang="en-US" altLang="en-US" sz="2800">
                <a:latin typeface="Verdana" panose="020B0604030504040204" pitchFamily="34" charset="0"/>
              </a:rPr>
              <a:t>1564-1642</a:t>
            </a:r>
          </a:p>
          <a:p>
            <a:endParaRPr lang="en-US" altLang="en-US" sz="2800">
              <a:latin typeface="Verdana" panose="020B0604030504040204" pitchFamily="34" charset="0"/>
            </a:endParaRPr>
          </a:p>
          <a:p>
            <a:endParaRPr lang="en-US" altLang="en-US" sz="3200">
              <a:latin typeface="Verdana" panose="020B0604030504040204" pitchFamily="34" charset="0"/>
            </a:endParaRPr>
          </a:p>
          <a:p>
            <a:r>
              <a:rPr lang="en-US" altLang="en-US" sz="2400">
                <a:latin typeface="Verdana" panose="020B0604030504040204" pitchFamily="34" charset="0"/>
              </a:rPr>
              <a:t>For the Holy Scripture and the phenomena of nature proceed alike from the divine Word, the former as the dictate of the Holy Spirit and the latter as the observant executor of God’s commands.”</a:t>
            </a:r>
          </a:p>
        </p:txBody>
      </p:sp>
      <p:pic>
        <p:nvPicPr>
          <p:cNvPr id="24579" name="Picture 3" descr="galileo">
            <a:extLst>
              <a:ext uri="{FF2B5EF4-FFF2-40B4-BE49-F238E27FC236}">
                <a16:creationId xmlns:a16="http://schemas.microsoft.com/office/drawing/2014/main" id="{481C6EF1-AE81-4F51-BFD9-618F8D3C6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44023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30426E36-ACE8-46B6-9541-5C76EB1D3661}"/>
              </a:ext>
            </a:extLst>
          </p:cNvPr>
          <p:cNvSpPr>
            <a:spLocks noGrp="1" noChangeArrowheads="1"/>
          </p:cNvSpPr>
          <p:nvPr>
            <p:ph type="title"/>
          </p:nvPr>
        </p:nvSpPr>
        <p:spPr/>
        <p:txBody>
          <a:bodyPr/>
          <a:lstStyle/>
          <a:p>
            <a:pPr eaLnBrk="1" hangingPunct="1">
              <a:defRPr/>
            </a:pPr>
            <a:r>
              <a:rPr lang="en-US" sz="2800"/>
              <a:t>19</a:t>
            </a:r>
            <a:r>
              <a:rPr lang="en-US" sz="2800" baseline="30000"/>
              <a:t>th</a:t>
            </a:r>
            <a:r>
              <a:rPr lang="en-US" sz="2800"/>
              <a:t> Century Materialism/Naturalism (cont.)</a:t>
            </a:r>
          </a:p>
        </p:txBody>
      </p:sp>
      <p:sp>
        <p:nvSpPr>
          <p:cNvPr id="124931" name="Rectangle 3">
            <a:extLst>
              <a:ext uri="{FF2B5EF4-FFF2-40B4-BE49-F238E27FC236}">
                <a16:creationId xmlns:a16="http://schemas.microsoft.com/office/drawing/2014/main" id="{73A6CFF4-F41E-4C60-AA65-A3F47DDD8B44}"/>
              </a:ext>
            </a:extLst>
          </p:cNvPr>
          <p:cNvSpPr>
            <a:spLocks noGrp="1" noChangeArrowheads="1"/>
          </p:cNvSpPr>
          <p:nvPr>
            <p:ph type="body" idx="1"/>
          </p:nvPr>
        </p:nvSpPr>
        <p:spPr>
          <a:xfrm>
            <a:off x="457200" y="2535238"/>
            <a:ext cx="3505200" cy="3560762"/>
          </a:xfrm>
        </p:spPr>
        <p:txBody>
          <a:bodyPr/>
          <a:lstStyle/>
          <a:p>
            <a:pPr eaLnBrk="1" hangingPunct="1">
              <a:buFont typeface="Wingdings" panose="05000000000000000000" pitchFamily="2" charset="2"/>
              <a:buNone/>
              <a:defRPr/>
            </a:pPr>
            <a:r>
              <a:rPr lang="en-US" sz="2400"/>
              <a:t>Charles Darwin</a:t>
            </a:r>
          </a:p>
          <a:p>
            <a:pPr eaLnBrk="1" hangingPunct="1">
              <a:buFont typeface="Wingdings" panose="05000000000000000000" pitchFamily="2" charset="2"/>
              <a:buNone/>
              <a:defRPr/>
            </a:pPr>
            <a:endParaRPr lang="en-US" sz="2400"/>
          </a:p>
          <a:p>
            <a:pPr eaLnBrk="1" hangingPunct="1">
              <a:buFont typeface="Wingdings" panose="05000000000000000000" pitchFamily="2" charset="2"/>
              <a:buNone/>
              <a:defRPr/>
            </a:pPr>
            <a:r>
              <a:rPr lang="en-US" sz="2000"/>
              <a:t>1809-1882</a:t>
            </a:r>
          </a:p>
          <a:p>
            <a:pPr eaLnBrk="1" hangingPunct="1">
              <a:buFont typeface="Wingdings" panose="05000000000000000000" pitchFamily="2" charset="2"/>
              <a:buNone/>
              <a:defRPr/>
            </a:pPr>
            <a:endParaRPr lang="en-US" sz="2000"/>
          </a:p>
          <a:p>
            <a:pPr eaLnBrk="1" hangingPunct="1">
              <a:buFont typeface="Wingdings" panose="05000000000000000000" pitchFamily="2" charset="2"/>
              <a:buNone/>
              <a:defRPr/>
            </a:pPr>
            <a:r>
              <a:rPr lang="en-US" sz="2000"/>
              <a:t>“Origin of Species”</a:t>
            </a:r>
          </a:p>
          <a:p>
            <a:pPr eaLnBrk="1" hangingPunct="1">
              <a:buFont typeface="Wingdings" panose="05000000000000000000" pitchFamily="2" charset="2"/>
              <a:buNone/>
              <a:defRPr/>
            </a:pPr>
            <a:endParaRPr lang="en-US" sz="2000"/>
          </a:p>
          <a:p>
            <a:pPr eaLnBrk="1" hangingPunct="1">
              <a:buFont typeface="Wingdings" panose="05000000000000000000" pitchFamily="2" charset="2"/>
              <a:buNone/>
              <a:defRPr/>
            </a:pPr>
            <a:r>
              <a:rPr lang="en-US" sz="2000"/>
              <a:t>“The Descent of Man”</a:t>
            </a:r>
          </a:p>
          <a:p>
            <a:pPr eaLnBrk="1" hangingPunct="1">
              <a:buFont typeface="Wingdings" panose="05000000000000000000" pitchFamily="2" charset="2"/>
              <a:buNone/>
              <a:defRPr/>
            </a:pPr>
            <a:endParaRPr lang="en-US" sz="2000"/>
          </a:p>
          <a:p>
            <a:pPr eaLnBrk="1" hangingPunct="1">
              <a:buFont typeface="Wingdings" panose="05000000000000000000" pitchFamily="2" charset="2"/>
              <a:buNone/>
              <a:defRPr/>
            </a:pPr>
            <a:r>
              <a:rPr lang="en-US" sz="2000"/>
              <a:t>Modernism/Materialism seems triumphant</a:t>
            </a:r>
          </a:p>
        </p:txBody>
      </p:sp>
      <p:pic>
        <p:nvPicPr>
          <p:cNvPr id="28676" name="Picture 4" descr="darwin">
            <a:hlinkClick r:id="rId3"/>
            <a:extLst>
              <a:ext uri="{FF2B5EF4-FFF2-40B4-BE49-F238E27FC236}">
                <a16:creationId xmlns:a16="http://schemas.microsoft.com/office/drawing/2014/main" id="{BD94D339-4C64-41F5-8476-A49BD3D69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1600200"/>
            <a:ext cx="32734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4D9A5EB7-D14B-45AB-AB33-6CF6F7A2711E}"/>
              </a:ext>
            </a:extLst>
          </p:cNvPr>
          <p:cNvSpPr>
            <a:spLocks noGrp="1" noChangeArrowheads="1"/>
          </p:cNvSpPr>
          <p:nvPr>
            <p:ph type="title"/>
          </p:nvPr>
        </p:nvSpPr>
        <p:spPr>
          <a:xfrm>
            <a:off x="457200" y="381000"/>
            <a:ext cx="8229600" cy="1041400"/>
          </a:xfrm>
        </p:spPr>
        <p:txBody>
          <a:bodyPr/>
          <a:lstStyle/>
          <a:p>
            <a:pPr eaLnBrk="1" hangingPunct="1">
              <a:defRPr/>
            </a:pPr>
            <a:r>
              <a:rPr lang="en-US" sz="2800"/>
              <a:t>The 20</a:t>
            </a:r>
            <a:r>
              <a:rPr lang="en-US" sz="2800" baseline="30000"/>
              <a:t>th</a:t>
            </a:r>
            <a:r>
              <a:rPr lang="en-US" sz="2800"/>
              <a:t> Century</a:t>
            </a:r>
          </a:p>
        </p:txBody>
      </p:sp>
      <p:sp>
        <p:nvSpPr>
          <p:cNvPr id="126979" name="Rectangle 3">
            <a:extLst>
              <a:ext uri="{FF2B5EF4-FFF2-40B4-BE49-F238E27FC236}">
                <a16:creationId xmlns:a16="http://schemas.microsoft.com/office/drawing/2014/main" id="{A81D73BD-7AE8-43C4-BFB3-7DABC78C5842}"/>
              </a:ext>
            </a:extLst>
          </p:cNvPr>
          <p:cNvSpPr>
            <a:spLocks noGrp="1" noChangeArrowheads="1"/>
          </p:cNvSpPr>
          <p:nvPr>
            <p:ph type="body" idx="1"/>
          </p:nvPr>
        </p:nvSpPr>
        <p:spPr>
          <a:xfrm>
            <a:off x="457200" y="1371600"/>
            <a:ext cx="8229600" cy="5486400"/>
          </a:xfrm>
        </p:spPr>
        <p:txBody>
          <a:bodyPr/>
          <a:lstStyle/>
          <a:p>
            <a:pPr eaLnBrk="1" hangingPunct="1">
              <a:lnSpc>
                <a:spcPct val="90000"/>
              </a:lnSpc>
              <a:defRPr/>
            </a:pPr>
            <a:r>
              <a:rPr lang="en-US" sz="2400"/>
              <a:t>Science appears triumphant</a:t>
            </a:r>
          </a:p>
          <a:p>
            <a:pPr eaLnBrk="1" hangingPunct="1">
              <a:lnSpc>
                <a:spcPct val="90000"/>
              </a:lnSpc>
              <a:defRPr/>
            </a:pPr>
            <a:endParaRPr lang="en-US" sz="2400"/>
          </a:p>
          <a:p>
            <a:pPr eaLnBrk="1" hangingPunct="1">
              <a:lnSpc>
                <a:spcPct val="90000"/>
              </a:lnSpc>
              <a:defRPr/>
            </a:pPr>
            <a:r>
              <a:rPr lang="en-US" sz="2400"/>
              <a:t>Scientism proposed.  Beyond Morality. Eugenics.</a:t>
            </a:r>
          </a:p>
          <a:p>
            <a:pPr eaLnBrk="1" hangingPunct="1">
              <a:lnSpc>
                <a:spcPct val="90000"/>
              </a:lnSpc>
              <a:defRPr/>
            </a:pPr>
            <a:endParaRPr lang="en-US" sz="2400"/>
          </a:p>
          <a:p>
            <a:pPr eaLnBrk="1" hangingPunct="1">
              <a:lnSpc>
                <a:spcPct val="90000"/>
              </a:lnSpc>
              <a:defRPr/>
            </a:pPr>
            <a:r>
              <a:rPr lang="en-US" sz="2400"/>
              <a:t>Quantum Mechanics.  Is determinism reality?</a:t>
            </a:r>
          </a:p>
          <a:p>
            <a:pPr eaLnBrk="1" hangingPunct="1">
              <a:lnSpc>
                <a:spcPct val="90000"/>
              </a:lnSpc>
              <a:defRPr/>
            </a:pPr>
            <a:endParaRPr lang="en-US" sz="2400"/>
          </a:p>
          <a:p>
            <a:pPr eaLnBrk="1" hangingPunct="1">
              <a:lnSpc>
                <a:spcPct val="90000"/>
              </a:lnSpc>
              <a:defRPr/>
            </a:pPr>
            <a:r>
              <a:rPr lang="en-US" sz="2400"/>
              <a:t>WWI  WWII   Hiroshima   Modernity loses its luster.  Humans are not getting better and better.</a:t>
            </a:r>
          </a:p>
          <a:p>
            <a:pPr eaLnBrk="1" hangingPunct="1">
              <a:lnSpc>
                <a:spcPct val="90000"/>
              </a:lnSpc>
              <a:defRPr/>
            </a:pPr>
            <a:endParaRPr lang="en-US" sz="2400"/>
          </a:p>
          <a:p>
            <a:pPr eaLnBrk="1" hangingPunct="1">
              <a:lnSpc>
                <a:spcPct val="90000"/>
              </a:lnSpc>
              <a:defRPr/>
            </a:pPr>
            <a:r>
              <a:rPr lang="en-US" sz="2400"/>
              <a:t>Scientific Materialism cannot answer our deepest questions.  Scientism is hubris.</a:t>
            </a:r>
          </a:p>
          <a:p>
            <a:pPr eaLnBrk="1" hangingPunct="1">
              <a:lnSpc>
                <a:spcPct val="90000"/>
              </a:lnSpc>
              <a:defRPr/>
            </a:pPr>
            <a:endParaRPr lang="en-US" sz="2400"/>
          </a:p>
          <a:p>
            <a:pPr eaLnBrk="1" hangingPunct="1">
              <a:lnSpc>
                <a:spcPct val="90000"/>
              </a:lnSpc>
              <a:defRPr/>
            </a:pPr>
            <a:r>
              <a:rPr lang="en-US" sz="2400"/>
              <a:t>Enter, Postmodernism!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488F3EA3-950A-40C8-8731-2DAB20CD99C2}"/>
              </a:ext>
            </a:extLst>
          </p:cNvPr>
          <p:cNvSpPr>
            <a:spLocks noGrp="1" noChangeArrowheads="1"/>
          </p:cNvSpPr>
          <p:nvPr>
            <p:ph type="title"/>
          </p:nvPr>
        </p:nvSpPr>
        <p:spPr/>
        <p:txBody>
          <a:bodyPr/>
          <a:lstStyle/>
          <a:p>
            <a:pPr eaLnBrk="1" hangingPunct="1">
              <a:defRPr/>
            </a:pPr>
            <a:r>
              <a:rPr lang="en-US" sz="2800"/>
              <a:t>A Response to Naturalism/Materialism/Scientism</a:t>
            </a:r>
          </a:p>
        </p:txBody>
      </p:sp>
      <p:sp>
        <p:nvSpPr>
          <p:cNvPr id="129027" name="Rectangle 3">
            <a:extLst>
              <a:ext uri="{FF2B5EF4-FFF2-40B4-BE49-F238E27FC236}">
                <a16:creationId xmlns:a16="http://schemas.microsoft.com/office/drawing/2014/main" id="{F1D09B40-3FDE-4BD9-9E40-35FAB7C6284D}"/>
              </a:ext>
            </a:extLst>
          </p:cNvPr>
          <p:cNvSpPr>
            <a:spLocks noGrp="1" noChangeArrowheads="1"/>
          </p:cNvSpPr>
          <p:nvPr>
            <p:ph type="body" idx="1"/>
          </p:nvPr>
        </p:nvSpPr>
        <p:spPr>
          <a:xfrm>
            <a:off x="457200" y="2327275"/>
            <a:ext cx="8229600" cy="3768725"/>
          </a:xfrm>
        </p:spPr>
        <p:txBody>
          <a:bodyPr/>
          <a:lstStyle/>
          <a:p>
            <a:pPr eaLnBrk="1" hangingPunct="1">
              <a:defRPr/>
            </a:pPr>
            <a:r>
              <a:rPr lang="en-US" sz="2400"/>
              <a:t>It is a faith/religious belief based on circular reasoning.</a:t>
            </a:r>
          </a:p>
          <a:p>
            <a:pPr eaLnBrk="1" hangingPunct="1">
              <a:defRPr/>
            </a:pPr>
            <a:endParaRPr lang="en-US" sz="2400"/>
          </a:p>
          <a:p>
            <a:pPr eaLnBrk="1" hangingPunct="1">
              <a:defRPr/>
            </a:pPr>
            <a:r>
              <a:rPr lang="en-US" sz="2400"/>
              <a:t>It is patently and demonstrably false.</a:t>
            </a:r>
          </a:p>
          <a:p>
            <a:pPr eaLnBrk="1" hangingPunct="1">
              <a:defRPr/>
            </a:pPr>
            <a:endParaRPr lang="en-US" sz="2400"/>
          </a:p>
          <a:p>
            <a:pPr eaLnBrk="1" hangingPunct="1">
              <a:defRPr/>
            </a:pPr>
            <a:r>
              <a:rPr lang="en-US" sz="2400"/>
              <a:t>It is dangerous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504B5B07-C3DC-42D6-9A0F-AFF0CE4612A5}"/>
              </a:ext>
            </a:extLst>
          </p:cNvPr>
          <p:cNvSpPr>
            <a:spLocks noGrp="1" noChangeArrowheads="1"/>
          </p:cNvSpPr>
          <p:nvPr>
            <p:ph type="title"/>
          </p:nvPr>
        </p:nvSpPr>
        <p:spPr/>
        <p:txBody>
          <a:bodyPr/>
          <a:lstStyle/>
          <a:p>
            <a:pPr eaLnBrk="1" hangingPunct="1">
              <a:defRPr/>
            </a:pPr>
            <a:r>
              <a:rPr lang="en-US">
                <a:solidFill>
                  <a:schemeClr val="tx1"/>
                </a:solidFill>
              </a:rPr>
              <a:t>Materialism</a:t>
            </a:r>
          </a:p>
        </p:txBody>
      </p:sp>
      <p:sp>
        <p:nvSpPr>
          <p:cNvPr id="131075" name="Rectangle 3">
            <a:extLst>
              <a:ext uri="{FF2B5EF4-FFF2-40B4-BE49-F238E27FC236}">
                <a16:creationId xmlns:a16="http://schemas.microsoft.com/office/drawing/2014/main" id="{8CC678CE-FD17-4E2D-8840-B125C2F5581F}"/>
              </a:ext>
            </a:extLst>
          </p:cNvPr>
          <p:cNvSpPr>
            <a:spLocks noGrp="1" noChangeArrowheads="1"/>
          </p:cNvSpPr>
          <p:nvPr>
            <p:ph type="body" idx="1"/>
          </p:nvPr>
        </p:nvSpPr>
        <p:spPr/>
        <p:txBody>
          <a:bodyPr/>
          <a:lstStyle/>
          <a:p>
            <a:pPr eaLnBrk="1" hangingPunct="1">
              <a:defRPr/>
            </a:pPr>
            <a:r>
              <a:rPr lang="en-US" sz="2800">
                <a:latin typeface="Times New Roman" pitchFamily="18" charset="0"/>
              </a:rPr>
              <a:t>“We exist as material beings in a material world, all of whose phenomena are the consequences of material relations among material entities." In a word, the public needs to accept materialism, which means that they must put God in the trash can of history where such myths belong.”</a:t>
            </a:r>
            <a:r>
              <a:rPr lang="en-US" sz="2000">
                <a:latin typeface="Times New Roman" pitchFamily="18" charset="0"/>
              </a:rPr>
              <a:t> </a:t>
            </a:r>
          </a:p>
          <a:p>
            <a:pPr eaLnBrk="1" hangingPunct="1">
              <a:buFont typeface="Wingdings" panose="05000000000000000000" pitchFamily="2" charset="2"/>
              <a:buNone/>
              <a:defRPr/>
            </a:pPr>
            <a:r>
              <a:rPr lang="en-US" sz="2800"/>
              <a:t>    </a:t>
            </a:r>
            <a:r>
              <a:rPr lang="en-US" sz="2400" b="1">
                <a:latin typeface="Times New Roman" pitchFamily="18" charset="0"/>
              </a:rPr>
              <a:t>Richard Lewontin</a:t>
            </a:r>
          </a:p>
          <a:p>
            <a:pPr eaLnBrk="1" hangingPunct="1">
              <a:buFont typeface="Wingdings" panose="05000000000000000000" pitchFamily="2" charset="2"/>
              <a:buNone/>
              <a:defRPr/>
            </a:pPr>
            <a:r>
              <a:rPr lang="en-US" sz="1600">
                <a:latin typeface="Times New Roman" pitchFamily="18" charset="0"/>
              </a:rPr>
              <a:t>       Retrospective essay on Carl Sagan in the January 9, 1997 </a:t>
            </a:r>
            <a:r>
              <a:rPr lang="en-US" sz="1600" i="1">
                <a:latin typeface="Times New Roman" pitchFamily="18" charset="0"/>
              </a:rPr>
              <a:t>New York Review of Books</a:t>
            </a:r>
            <a:r>
              <a:rPr lang="en-US" sz="1600">
                <a:latin typeface="Times New Roman" pitchFamily="18"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7E587C4F-D785-4C7A-9B76-A66BCA2D1AB5}"/>
              </a:ext>
            </a:extLst>
          </p:cNvPr>
          <p:cNvSpPr>
            <a:spLocks noGrp="1" noChangeArrowheads="1"/>
          </p:cNvSpPr>
          <p:nvPr>
            <p:ph type="title"/>
          </p:nvPr>
        </p:nvSpPr>
        <p:spPr>
          <a:xfrm>
            <a:off x="457200" y="381000"/>
            <a:ext cx="8229600" cy="1223963"/>
          </a:xfrm>
        </p:spPr>
        <p:txBody>
          <a:bodyPr/>
          <a:lstStyle/>
          <a:p>
            <a:pPr eaLnBrk="1" hangingPunct="1">
              <a:defRPr/>
            </a:pPr>
            <a:r>
              <a:rPr lang="en-US" sz="3200"/>
              <a:t>Circular Reasoning</a:t>
            </a:r>
          </a:p>
        </p:txBody>
      </p:sp>
      <p:sp>
        <p:nvSpPr>
          <p:cNvPr id="133123" name="Rectangle 3">
            <a:extLst>
              <a:ext uri="{FF2B5EF4-FFF2-40B4-BE49-F238E27FC236}">
                <a16:creationId xmlns:a16="http://schemas.microsoft.com/office/drawing/2014/main" id="{9C644A9C-197B-4AD4-BDA2-D675559C5601}"/>
              </a:ext>
            </a:extLst>
          </p:cNvPr>
          <p:cNvSpPr>
            <a:spLocks noGrp="1" noChangeArrowheads="1"/>
          </p:cNvSpPr>
          <p:nvPr>
            <p:ph type="body" idx="1"/>
          </p:nvPr>
        </p:nvSpPr>
        <p:spPr>
          <a:xfrm>
            <a:off x="457200" y="1600200"/>
            <a:ext cx="8229600" cy="5029200"/>
          </a:xfrm>
        </p:spPr>
        <p:txBody>
          <a:bodyPr/>
          <a:lstStyle/>
          <a:p>
            <a:pPr marL="457200" indent="-457200" eaLnBrk="1" hangingPunct="1">
              <a:lnSpc>
                <a:spcPct val="80000"/>
              </a:lnSpc>
              <a:buFont typeface="Wingdings" panose="05000000000000000000" pitchFamily="2" charset="2"/>
              <a:buNone/>
              <a:defRPr/>
            </a:pPr>
            <a:r>
              <a:rPr lang="en-US" sz="2000"/>
              <a:t>Unprovable assumptions of science.</a:t>
            </a:r>
          </a:p>
          <a:p>
            <a:pPr marL="457200" indent="-457200" eaLnBrk="1" hangingPunct="1">
              <a:lnSpc>
                <a:spcPct val="80000"/>
              </a:lnSpc>
              <a:buFont typeface="Wingdings" panose="05000000000000000000" pitchFamily="2" charset="2"/>
              <a:buNone/>
              <a:defRPr/>
            </a:pPr>
            <a:endParaRPr lang="en-US" sz="2000"/>
          </a:p>
          <a:p>
            <a:pPr marL="457200" indent="-457200" eaLnBrk="1" hangingPunct="1">
              <a:lnSpc>
                <a:spcPct val="80000"/>
              </a:lnSpc>
              <a:buFont typeface="Wingdings" panose="05000000000000000000" pitchFamily="2" charset="2"/>
              <a:buNone/>
              <a:defRPr/>
            </a:pPr>
            <a:r>
              <a:rPr lang="en-US" sz="2000"/>
              <a:t>The universe is ordered and essentially unchanging.</a:t>
            </a:r>
          </a:p>
          <a:p>
            <a:pPr marL="457200" indent="-457200" eaLnBrk="1" hangingPunct="1">
              <a:lnSpc>
                <a:spcPct val="80000"/>
              </a:lnSpc>
              <a:defRPr/>
            </a:pPr>
            <a:endParaRPr lang="en-US" sz="2000"/>
          </a:p>
          <a:p>
            <a:pPr marL="457200" indent="-457200" eaLnBrk="1" hangingPunct="1">
              <a:lnSpc>
                <a:spcPct val="80000"/>
              </a:lnSpc>
              <a:buFont typeface="Wingdings" panose="05000000000000000000" pitchFamily="2" charset="2"/>
              <a:buNone/>
              <a:defRPr/>
            </a:pPr>
            <a:r>
              <a:rPr lang="en-US" sz="2000"/>
              <a:t>The universe is observable and understandable. i.e.</a:t>
            </a:r>
          </a:p>
          <a:p>
            <a:pPr marL="457200" indent="-457200" eaLnBrk="1" hangingPunct="1">
              <a:lnSpc>
                <a:spcPct val="80000"/>
              </a:lnSpc>
              <a:buFont typeface="Wingdings" panose="05000000000000000000" pitchFamily="2" charset="2"/>
              <a:buNone/>
              <a:defRPr/>
            </a:pPr>
            <a:r>
              <a:rPr lang="en-US" sz="2000"/>
              <a:t>There is a 1:1 match between how the human mind</a:t>
            </a:r>
          </a:p>
          <a:p>
            <a:pPr marL="457200" indent="-457200" eaLnBrk="1" hangingPunct="1">
              <a:lnSpc>
                <a:spcPct val="80000"/>
              </a:lnSpc>
              <a:buFont typeface="Wingdings" panose="05000000000000000000" pitchFamily="2" charset="2"/>
              <a:buNone/>
              <a:defRPr/>
            </a:pPr>
            <a:r>
              <a:rPr lang="en-US" sz="2000"/>
              <a:t>works and how the universe in which live functions.</a:t>
            </a:r>
          </a:p>
          <a:p>
            <a:pPr marL="457200" indent="-457200" eaLnBrk="1" hangingPunct="1">
              <a:lnSpc>
                <a:spcPct val="80000"/>
              </a:lnSpc>
              <a:buFont typeface="Wingdings" panose="05000000000000000000" pitchFamily="2" charset="2"/>
              <a:buNone/>
              <a:defRPr/>
            </a:pPr>
            <a:endParaRPr lang="en-US" sz="2000"/>
          </a:p>
          <a:p>
            <a:pPr marL="457200" indent="-457200" eaLnBrk="1" hangingPunct="1">
              <a:lnSpc>
                <a:spcPct val="80000"/>
              </a:lnSpc>
              <a:buFont typeface="Wingdings" panose="05000000000000000000" pitchFamily="2" charset="2"/>
              <a:buNone/>
              <a:defRPr/>
            </a:pPr>
            <a:r>
              <a:rPr lang="en-US" sz="2000"/>
              <a:t>The universe is governed by mathematically precise</a:t>
            </a:r>
          </a:p>
          <a:p>
            <a:pPr marL="457200" indent="-457200" eaLnBrk="1" hangingPunct="1">
              <a:lnSpc>
                <a:spcPct val="80000"/>
              </a:lnSpc>
              <a:buFont typeface="Wingdings" panose="05000000000000000000" pitchFamily="2" charset="2"/>
              <a:buNone/>
              <a:defRPr/>
            </a:pPr>
            <a:r>
              <a:rPr lang="en-US" sz="2000"/>
              <a:t>laws.</a:t>
            </a:r>
          </a:p>
          <a:p>
            <a:pPr marL="457200" indent="-457200" eaLnBrk="1" hangingPunct="1">
              <a:lnSpc>
                <a:spcPct val="80000"/>
              </a:lnSpc>
              <a:buFont typeface="Wingdings" panose="05000000000000000000" pitchFamily="2" charset="2"/>
              <a:buNone/>
              <a:defRPr/>
            </a:pPr>
            <a:endParaRPr lang="en-US" sz="2000"/>
          </a:p>
          <a:p>
            <a:pPr marL="457200" indent="-457200" eaLnBrk="1" hangingPunct="1">
              <a:lnSpc>
                <a:spcPct val="80000"/>
              </a:lnSpc>
              <a:buFont typeface="Wingdings" panose="05000000000000000000" pitchFamily="2" charset="2"/>
              <a:buNone/>
              <a:defRPr/>
            </a:pPr>
            <a:r>
              <a:rPr lang="en-US" sz="2000"/>
              <a:t>Language is adequate to describe the natural realm.</a:t>
            </a:r>
          </a:p>
          <a:p>
            <a:pPr marL="457200" indent="-457200" eaLnBrk="1" hangingPunct="1">
              <a:lnSpc>
                <a:spcPct val="80000"/>
              </a:lnSpc>
              <a:buFont typeface="Wingdings" panose="05000000000000000000" pitchFamily="2" charset="2"/>
              <a:buNone/>
              <a:defRPr/>
            </a:pPr>
            <a:endParaRPr lang="en-US" sz="2000"/>
          </a:p>
          <a:p>
            <a:pPr marL="457200" indent="-457200" eaLnBrk="1" hangingPunct="1">
              <a:lnSpc>
                <a:spcPct val="80000"/>
              </a:lnSpc>
              <a:buFont typeface="Wingdings" panose="05000000000000000000" pitchFamily="2" charset="2"/>
              <a:buNone/>
              <a:defRPr/>
            </a:pPr>
            <a:r>
              <a:rPr lang="en-US" sz="2000"/>
              <a:t>None of these assumptions can be proved by experiment.  In</a:t>
            </a:r>
          </a:p>
          <a:p>
            <a:pPr marL="457200" indent="-457200" eaLnBrk="1" hangingPunct="1">
              <a:lnSpc>
                <a:spcPct val="80000"/>
              </a:lnSpc>
              <a:buFont typeface="Wingdings" panose="05000000000000000000" pitchFamily="2" charset="2"/>
              <a:buNone/>
              <a:defRPr/>
            </a:pPr>
            <a:r>
              <a:rPr lang="en-US" sz="2000"/>
              <a:t>a sense, science is not scientific.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1AE455A9-E03E-42D2-A712-39F4E2E5DDE4}"/>
              </a:ext>
            </a:extLst>
          </p:cNvPr>
          <p:cNvSpPr>
            <a:spLocks noGrp="1" noChangeArrowheads="1"/>
          </p:cNvSpPr>
          <p:nvPr>
            <p:ph type="title"/>
          </p:nvPr>
        </p:nvSpPr>
        <p:spPr>
          <a:xfrm>
            <a:off x="457200" y="381000"/>
            <a:ext cx="8229600" cy="949325"/>
          </a:xfrm>
        </p:spPr>
        <p:txBody>
          <a:bodyPr/>
          <a:lstStyle/>
          <a:p>
            <a:pPr eaLnBrk="1" hangingPunct="1">
              <a:defRPr/>
            </a:pPr>
            <a:r>
              <a:rPr lang="en-US" sz="3200"/>
              <a:t>Materialism is Patently False</a:t>
            </a:r>
          </a:p>
        </p:txBody>
      </p:sp>
      <p:sp>
        <p:nvSpPr>
          <p:cNvPr id="135171" name="Rectangle 3">
            <a:extLst>
              <a:ext uri="{FF2B5EF4-FFF2-40B4-BE49-F238E27FC236}">
                <a16:creationId xmlns:a16="http://schemas.microsoft.com/office/drawing/2014/main" id="{B94B5A68-1D26-4427-9B13-63DE008A1138}"/>
              </a:ext>
            </a:extLst>
          </p:cNvPr>
          <p:cNvSpPr>
            <a:spLocks noGrp="1" noChangeArrowheads="1"/>
          </p:cNvSpPr>
          <p:nvPr>
            <p:ph type="body" idx="1"/>
          </p:nvPr>
        </p:nvSpPr>
        <p:spPr>
          <a:xfrm>
            <a:off x="457200" y="1371600"/>
            <a:ext cx="8229600" cy="5334000"/>
          </a:xfrm>
        </p:spPr>
        <p:txBody>
          <a:bodyPr/>
          <a:lstStyle/>
          <a:p>
            <a:pPr eaLnBrk="1" hangingPunct="1">
              <a:buFont typeface="Wingdings" panose="05000000000000000000" pitchFamily="2" charset="2"/>
              <a:buNone/>
              <a:defRPr/>
            </a:pPr>
            <a:r>
              <a:rPr lang="en-US" sz="2000"/>
              <a:t>If Materialism/Naturalism is right then;</a:t>
            </a:r>
          </a:p>
          <a:p>
            <a:pPr eaLnBrk="1" hangingPunct="1">
              <a:defRPr/>
            </a:pPr>
            <a:endParaRPr lang="en-US" sz="2000"/>
          </a:p>
          <a:p>
            <a:pPr eaLnBrk="1" hangingPunct="1">
              <a:defRPr/>
            </a:pPr>
            <a:r>
              <a:rPr lang="en-US" sz="2000"/>
              <a:t>“I” do not exist.  Consciousness is just random moving around of chemicals.</a:t>
            </a:r>
          </a:p>
          <a:p>
            <a:pPr eaLnBrk="1" hangingPunct="1">
              <a:defRPr/>
            </a:pPr>
            <a:endParaRPr lang="en-US" sz="2000"/>
          </a:p>
          <a:p>
            <a:pPr eaLnBrk="1" hangingPunct="1">
              <a:defRPr/>
            </a:pPr>
            <a:r>
              <a:rPr lang="en-US" sz="2000"/>
              <a:t>No soul, no spirit, no non-physical reality.</a:t>
            </a:r>
          </a:p>
          <a:p>
            <a:pPr eaLnBrk="1" hangingPunct="1">
              <a:defRPr/>
            </a:pPr>
            <a:endParaRPr lang="en-US" sz="2000"/>
          </a:p>
          <a:p>
            <a:pPr eaLnBrk="1" hangingPunct="1">
              <a:defRPr/>
            </a:pPr>
            <a:r>
              <a:rPr lang="en-US" sz="2000"/>
              <a:t>Belief in God is just a “meme”  the unfortunate accidental result of brain evolution.</a:t>
            </a:r>
          </a:p>
          <a:p>
            <a:pPr eaLnBrk="1" hangingPunct="1">
              <a:defRPr/>
            </a:pPr>
            <a:endParaRPr lang="en-US" sz="2000"/>
          </a:p>
          <a:p>
            <a:pPr eaLnBrk="1" hangingPunct="1">
              <a:defRPr/>
            </a:pPr>
            <a:r>
              <a:rPr lang="en-US" sz="2000"/>
              <a:t>Life has no value.  Human beings have no value.  What is value?</a:t>
            </a:r>
          </a:p>
          <a:p>
            <a:pPr eaLnBrk="1" hangingPunct="1">
              <a:defRPr/>
            </a:pPr>
            <a:endParaRPr lang="en-US" sz="2000"/>
          </a:p>
          <a:p>
            <a:pPr eaLnBrk="1" hangingPunct="1">
              <a:defRPr/>
            </a:pPr>
            <a:r>
              <a:rPr lang="en-US" sz="2000"/>
              <a:t>Love is chemicals moving around  (vs. God is love)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E1DE8960-A616-488D-BEE1-AB149F1AE932}"/>
              </a:ext>
            </a:extLst>
          </p:cNvPr>
          <p:cNvSpPr>
            <a:spLocks noGrp="1" noChangeArrowheads="1"/>
          </p:cNvSpPr>
          <p:nvPr>
            <p:ph type="title"/>
          </p:nvPr>
        </p:nvSpPr>
        <p:spPr>
          <a:xfrm>
            <a:off x="457200" y="381000"/>
            <a:ext cx="8229600" cy="1133475"/>
          </a:xfrm>
        </p:spPr>
        <p:txBody>
          <a:bodyPr/>
          <a:lstStyle/>
          <a:p>
            <a:pPr eaLnBrk="1" hangingPunct="1">
              <a:defRPr/>
            </a:pPr>
            <a:r>
              <a:rPr lang="en-US" sz="2800"/>
              <a:t>If the Materialist is right, then…</a:t>
            </a:r>
          </a:p>
        </p:txBody>
      </p:sp>
      <p:sp>
        <p:nvSpPr>
          <p:cNvPr id="137219" name="Rectangle 3">
            <a:extLst>
              <a:ext uri="{FF2B5EF4-FFF2-40B4-BE49-F238E27FC236}">
                <a16:creationId xmlns:a16="http://schemas.microsoft.com/office/drawing/2014/main" id="{9421BB83-361B-4B35-9F8D-461E9DBF7292}"/>
              </a:ext>
            </a:extLst>
          </p:cNvPr>
          <p:cNvSpPr>
            <a:spLocks noGrp="1" noChangeArrowheads="1"/>
          </p:cNvSpPr>
          <p:nvPr>
            <p:ph type="body" idx="1"/>
          </p:nvPr>
        </p:nvSpPr>
        <p:spPr/>
        <p:txBody>
          <a:bodyPr/>
          <a:lstStyle/>
          <a:p>
            <a:pPr eaLnBrk="1" hangingPunct="1">
              <a:defRPr/>
            </a:pPr>
            <a:r>
              <a:rPr lang="en-US" sz="2400"/>
              <a:t>Religious thought is absolute nonsense.  Prayer is chemical moving around in your brain.</a:t>
            </a:r>
          </a:p>
          <a:p>
            <a:pPr eaLnBrk="1" hangingPunct="1">
              <a:defRPr/>
            </a:pPr>
            <a:endParaRPr lang="en-US" sz="2400"/>
          </a:p>
          <a:p>
            <a:pPr eaLnBrk="1" hangingPunct="1">
              <a:defRPr/>
            </a:pPr>
            <a:r>
              <a:rPr lang="en-US" sz="2400"/>
              <a:t>Art, Literature, Music have no intrinsic value.</a:t>
            </a:r>
          </a:p>
          <a:p>
            <a:pPr eaLnBrk="1" hangingPunct="1">
              <a:defRPr/>
            </a:pPr>
            <a:endParaRPr lang="en-US" sz="2400"/>
          </a:p>
          <a:p>
            <a:pPr eaLnBrk="1" hangingPunct="1">
              <a:defRPr/>
            </a:pPr>
            <a:r>
              <a:rPr lang="en-US" sz="2400"/>
              <a:t>Justice is a meaningless word.</a:t>
            </a:r>
          </a:p>
          <a:p>
            <a:pPr eaLnBrk="1" hangingPunct="1">
              <a:defRPr/>
            </a:pPr>
            <a:endParaRPr lang="en-US" sz="2400"/>
          </a:p>
          <a:p>
            <a:pPr eaLnBrk="1" hangingPunct="1">
              <a:defRPr/>
            </a:pPr>
            <a:r>
              <a:rPr lang="en-US" sz="2400"/>
              <a:t>Human rights have no basis.</a:t>
            </a:r>
          </a:p>
          <a:p>
            <a:pPr eaLnBrk="1" hangingPunct="1">
              <a:defRPr/>
            </a:pPr>
            <a:endParaRPr lang="en-US" sz="2400"/>
          </a:p>
          <a:p>
            <a:pPr eaLnBrk="1" hangingPunct="1">
              <a:defRPr/>
            </a:pPr>
            <a:r>
              <a:rPr lang="en-US" sz="2400"/>
              <a:t>Etc….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april 2007 020">
            <a:extLst>
              <a:ext uri="{FF2B5EF4-FFF2-40B4-BE49-F238E27FC236}">
                <a16:creationId xmlns:a16="http://schemas.microsoft.com/office/drawing/2014/main" id="{B41C5630-D20B-4226-BF5B-3E44835CA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26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BC36DDE2-045C-41D8-85B2-C9FB850CB0FB}"/>
              </a:ext>
            </a:extLst>
          </p:cNvPr>
          <p:cNvSpPr>
            <a:spLocks noGrp="1" noChangeArrowheads="1"/>
          </p:cNvSpPr>
          <p:nvPr>
            <p:ph type="title"/>
          </p:nvPr>
        </p:nvSpPr>
        <p:spPr/>
        <p:txBody>
          <a:bodyPr/>
          <a:lstStyle/>
          <a:p>
            <a:pPr eaLnBrk="1" hangingPunct="1">
              <a:defRPr/>
            </a:pPr>
            <a:r>
              <a:rPr lang="en-US" sz="3200"/>
              <a:t>Scientism is Patently False Because….</a:t>
            </a:r>
          </a:p>
        </p:txBody>
      </p:sp>
      <p:sp>
        <p:nvSpPr>
          <p:cNvPr id="139267" name="Rectangle 3">
            <a:extLst>
              <a:ext uri="{FF2B5EF4-FFF2-40B4-BE49-F238E27FC236}">
                <a16:creationId xmlns:a16="http://schemas.microsoft.com/office/drawing/2014/main" id="{0BC561A6-96E7-4C32-9F48-4DA21D4DF65D}"/>
              </a:ext>
            </a:extLst>
          </p:cNvPr>
          <p:cNvSpPr>
            <a:spLocks noGrp="1" noChangeArrowheads="1"/>
          </p:cNvSpPr>
          <p:nvPr>
            <p:ph type="body" idx="1"/>
          </p:nvPr>
        </p:nvSpPr>
        <p:spPr>
          <a:xfrm>
            <a:off x="457200" y="1600200"/>
            <a:ext cx="8229600" cy="4876800"/>
          </a:xfrm>
        </p:spPr>
        <p:txBody>
          <a:bodyPr/>
          <a:lstStyle/>
          <a:p>
            <a:pPr eaLnBrk="1" hangingPunct="1"/>
            <a:r>
              <a:rPr lang="en-US" altLang="en-US" sz="2400"/>
              <a:t>The universe was created.</a:t>
            </a:r>
          </a:p>
          <a:p>
            <a:pPr eaLnBrk="1" hangingPunct="1"/>
            <a:endParaRPr lang="en-US" altLang="en-US" sz="2400"/>
          </a:p>
          <a:p>
            <a:pPr eaLnBrk="1" hangingPunct="1"/>
            <a:r>
              <a:rPr lang="en-US" altLang="en-US" sz="2400"/>
              <a:t>Life was created.</a:t>
            </a:r>
          </a:p>
          <a:p>
            <a:pPr eaLnBrk="1" hangingPunct="1"/>
            <a:endParaRPr lang="en-US" altLang="en-US" sz="2400"/>
          </a:p>
          <a:p>
            <a:pPr eaLnBrk="1" hangingPunct="1"/>
            <a:r>
              <a:rPr lang="en-US" altLang="en-US" sz="2400"/>
              <a:t>The Anthropic Principle.  The universe is ridiculously well fine-tuned for us to exist.</a:t>
            </a:r>
          </a:p>
          <a:p>
            <a:pPr eaLnBrk="1" hangingPunct="1"/>
            <a:endParaRPr lang="en-US" altLang="en-US" sz="2400"/>
          </a:p>
          <a:p>
            <a:pPr eaLnBrk="1" hangingPunct="1"/>
            <a:r>
              <a:rPr lang="en-US" altLang="en-US" sz="2400"/>
              <a:t>The Bible is inspired by God.</a:t>
            </a:r>
          </a:p>
          <a:p>
            <a:pPr eaLnBrk="1" hangingPunct="1">
              <a:buFont typeface="Wingdings" panose="05000000000000000000" pitchFamily="2" charset="2"/>
              <a:buNone/>
            </a:pPr>
            <a:endParaRPr lang="en-US" altLang="en-US"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6BC8ACAC-F733-4923-8441-A9B2C6428FFD}"/>
              </a:ext>
            </a:extLst>
          </p:cNvPr>
          <p:cNvSpPr>
            <a:spLocks noGrp="1" noChangeArrowheads="1"/>
          </p:cNvSpPr>
          <p:nvPr>
            <p:ph type="title"/>
          </p:nvPr>
        </p:nvSpPr>
        <p:spPr/>
        <p:txBody>
          <a:bodyPr/>
          <a:lstStyle/>
          <a:p>
            <a:pPr eaLnBrk="1" hangingPunct="1">
              <a:defRPr/>
            </a:pPr>
            <a:r>
              <a:rPr lang="en-US" sz="2800"/>
              <a:t>Naturalism is a Dangerous (Evil?) Philosophy</a:t>
            </a:r>
          </a:p>
        </p:txBody>
      </p:sp>
      <p:sp>
        <p:nvSpPr>
          <p:cNvPr id="141315" name="Rectangle 3">
            <a:extLst>
              <a:ext uri="{FF2B5EF4-FFF2-40B4-BE49-F238E27FC236}">
                <a16:creationId xmlns:a16="http://schemas.microsoft.com/office/drawing/2014/main" id="{66793999-378F-4009-AE54-94C993546A21}"/>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sz="2000"/>
              <a:t>If the naturalist is right then:</a:t>
            </a:r>
          </a:p>
          <a:p>
            <a:pPr eaLnBrk="1" hangingPunct="1">
              <a:defRPr/>
            </a:pPr>
            <a:endParaRPr lang="en-US" sz="2000"/>
          </a:p>
          <a:p>
            <a:pPr eaLnBrk="1" hangingPunct="1">
              <a:defRPr/>
            </a:pPr>
            <a:r>
              <a:rPr lang="en-US" sz="2000"/>
              <a:t>Good and evil are meaningless ideas.</a:t>
            </a:r>
          </a:p>
          <a:p>
            <a:pPr eaLnBrk="1" hangingPunct="1">
              <a:defRPr/>
            </a:pPr>
            <a:endParaRPr lang="en-US" sz="2000"/>
          </a:p>
          <a:p>
            <a:pPr eaLnBrk="1" hangingPunct="1">
              <a:defRPr/>
            </a:pPr>
            <a:r>
              <a:rPr lang="en-US" sz="2000"/>
              <a:t>Stealing is not wrong.</a:t>
            </a:r>
          </a:p>
          <a:p>
            <a:pPr eaLnBrk="1" hangingPunct="1">
              <a:defRPr/>
            </a:pPr>
            <a:endParaRPr lang="en-US" sz="2000"/>
          </a:p>
          <a:p>
            <a:pPr eaLnBrk="1" hangingPunct="1">
              <a:defRPr/>
            </a:pPr>
            <a:r>
              <a:rPr lang="en-US" sz="2000"/>
              <a:t>Any kind of sexual behavior is as right as any other.</a:t>
            </a:r>
          </a:p>
          <a:p>
            <a:pPr eaLnBrk="1" hangingPunct="1">
              <a:defRPr/>
            </a:pPr>
            <a:endParaRPr lang="en-US" sz="2000"/>
          </a:p>
          <a:p>
            <a:pPr eaLnBrk="1" hangingPunct="1">
              <a:defRPr/>
            </a:pPr>
            <a:r>
              <a:rPr lang="en-US" sz="2000"/>
              <a:t>There is nothing evil about genocide.</a:t>
            </a:r>
          </a:p>
          <a:p>
            <a:pPr eaLnBrk="1" hangingPunct="1">
              <a:defRPr/>
            </a:pPr>
            <a:endParaRPr lang="en-US" sz="2000"/>
          </a:p>
          <a:p>
            <a:pPr eaLnBrk="1" hangingPunct="1">
              <a:defRPr/>
            </a:pPr>
            <a:r>
              <a:rPr lang="en-US" sz="2000"/>
              <a:t>Racism is not only acceptable, it is supported.</a:t>
            </a:r>
          </a:p>
          <a:p>
            <a:pPr eaLnBrk="1" hangingPunct="1">
              <a:defRPr/>
            </a:pPr>
            <a:endParaRPr lang="en-US"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9321A8A5-E105-4EE5-B5B2-69341D273E7F}"/>
              </a:ext>
            </a:extLst>
          </p:cNvPr>
          <p:cNvSpPr>
            <a:spLocks noGrp="1" noChangeArrowheads="1"/>
          </p:cNvSpPr>
          <p:nvPr>
            <p:ph type="title"/>
          </p:nvPr>
        </p:nvSpPr>
        <p:spPr/>
        <p:txBody>
          <a:bodyPr/>
          <a:lstStyle/>
          <a:p>
            <a:pPr eaLnBrk="1" hangingPunct="1">
              <a:defRPr/>
            </a:pPr>
            <a:r>
              <a:rPr lang="en-US" sz="2800"/>
              <a:t>If the Materialist is Right Then…</a:t>
            </a:r>
          </a:p>
        </p:txBody>
      </p:sp>
      <p:sp>
        <p:nvSpPr>
          <p:cNvPr id="143363" name="Rectangle 3">
            <a:extLst>
              <a:ext uri="{FF2B5EF4-FFF2-40B4-BE49-F238E27FC236}">
                <a16:creationId xmlns:a16="http://schemas.microsoft.com/office/drawing/2014/main" id="{F6D06D74-45CD-45A2-9C85-8FC656298B2A}"/>
              </a:ext>
            </a:extLst>
          </p:cNvPr>
          <p:cNvSpPr>
            <a:spLocks noGrp="1" noChangeArrowheads="1"/>
          </p:cNvSpPr>
          <p:nvPr>
            <p:ph type="body" idx="1"/>
          </p:nvPr>
        </p:nvSpPr>
        <p:spPr>
          <a:xfrm>
            <a:off x="457200" y="1600200"/>
            <a:ext cx="8229600" cy="5257800"/>
          </a:xfrm>
        </p:spPr>
        <p:txBody>
          <a:bodyPr/>
          <a:lstStyle/>
          <a:p>
            <a:pPr eaLnBrk="1" hangingPunct="1">
              <a:lnSpc>
                <a:spcPct val="90000"/>
              </a:lnSpc>
              <a:defRPr/>
            </a:pPr>
            <a:r>
              <a:rPr lang="en-US" sz="2400"/>
              <a:t>Violence and greed are acceptable behavior.</a:t>
            </a:r>
          </a:p>
          <a:p>
            <a:pPr eaLnBrk="1" hangingPunct="1">
              <a:lnSpc>
                <a:spcPct val="90000"/>
              </a:lnSpc>
              <a:defRPr/>
            </a:pPr>
            <a:endParaRPr lang="en-US" sz="2400"/>
          </a:p>
          <a:p>
            <a:pPr eaLnBrk="1" hangingPunct="1">
              <a:lnSpc>
                <a:spcPct val="90000"/>
              </a:lnSpc>
              <a:defRPr/>
            </a:pPr>
            <a:r>
              <a:rPr lang="en-US" sz="2400"/>
              <a:t>Justice is a meaningless construct.</a:t>
            </a:r>
          </a:p>
          <a:p>
            <a:pPr eaLnBrk="1" hangingPunct="1">
              <a:lnSpc>
                <a:spcPct val="90000"/>
              </a:lnSpc>
              <a:defRPr/>
            </a:pPr>
            <a:endParaRPr lang="en-US" sz="2400"/>
          </a:p>
          <a:p>
            <a:pPr eaLnBrk="1" hangingPunct="1">
              <a:lnSpc>
                <a:spcPct val="90000"/>
              </a:lnSpc>
              <a:defRPr/>
            </a:pPr>
            <a:r>
              <a:rPr lang="en-US" sz="2400"/>
              <a:t>The words “ought and should” are meaningless.</a:t>
            </a:r>
          </a:p>
          <a:p>
            <a:pPr eaLnBrk="1" hangingPunct="1">
              <a:lnSpc>
                <a:spcPct val="90000"/>
              </a:lnSpc>
              <a:defRPr/>
            </a:pPr>
            <a:endParaRPr lang="en-US" sz="2400"/>
          </a:p>
          <a:p>
            <a:pPr eaLnBrk="1" hangingPunct="1">
              <a:lnSpc>
                <a:spcPct val="90000"/>
              </a:lnSpc>
              <a:defRPr/>
            </a:pPr>
            <a:r>
              <a:rPr lang="en-US" sz="2400"/>
              <a:t>There is no such thing as sin or wrong behavior.</a:t>
            </a:r>
          </a:p>
          <a:p>
            <a:pPr eaLnBrk="1" hangingPunct="1">
              <a:lnSpc>
                <a:spcPct val="90000"/>
              </a:lnSpc>
              <a:defRPr/>
            </a:pPr>
            <a:endParaRPr lang="en-US" sz="2400"/>
          </a:p>
          <a:p>
            <a:pPr eaLnBrk="1" hangingPunct="1">
              <a:lnSpc>
                <a:spcPct val="90000"/>
              </a:lnSpc>
              <a:defRPr/>
            </a:pPr>
            <a:r>
              <a:rPr lang="en-US" sz="2400"/>
              <a:t>Consider the only societies in human history controlled by atheists.  USSR, Communist China, Khmer Rouge….</a:t>
            </a:r>
          </a:p>
          <a:p>
            <a:pPr eaLnBrk="1" hangingPunct="1">
              <a:lnSpc>
                <a:spcPct val="90000"/>
              </a:lnSpc>
              <a:defRPr/>
            </a:pPr>
            <a:endParaRPr lang="en-US" sz="2400"/>
          </a:p>
          <a:p>
            <a:pPr eaLnBrk="1" hangingPunct="1">
              <a:lnSpc>
                <a:spcPct val="90000"/>
              </a:lnSpc>
              <a:defRPr/>
            </a:pPr>
            <a:r>
              <a:rPr lang="en-US" sz="2400"/>
              <a:t>Is this where human beings want to head?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0B484E5B-A274-42ED-9DF0-C0AA22CE5D92}"/>
              </a:ext>
            </a:extLst>
          </p:cNvPr>
          <p:cNvSpPr txBox="1">
            <a:spLocks noChangeArrowheads="1"/>
          </p:cNvSpPr>
          <p:nvPr/>
        </p:nvSpPr>
        <p:spPr bwMode="auto">
          <a:xfrm>
            <a:off x="838200" y="2971800"/>
            <a:ext cx="78486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800">
                <a:latin typeface="Arial" panose="020B0604020202020204" pitchFamily="34" charset="0"/>
              </a:rPr>
              <a:t>Jesus Christ:  “I came to testify to the truth.”</a:t>
            </a:r>
          </a:p>
          <a:p>
            <a:pPr eaLnBrk="1" hangingPunct="1">
              <a:spcBef>
                <a:spcPct val="50000"/>
              </a:spcBef>
            </a:pPr>
            <a:endParaRPr lang="en-US" altLang="en-US" sz="2800">
              <a:latin typeface="Arial" panose="020B0604020202020204" pitchFamily="34" charset="0"/>
            </a:endParaRPr>
          </a:p>
          <a:p>
            <a:pPr eaLnBrk="1" hangingPunct="1">
              <a:spcBef>
                <a:spcPct val="50000"/>
              </a:spcBef>
            </a:pPr>
            <a:r>
              <a:rPr lang="en-US" altLang="en-US" sz="2800">
                <a:latin typeface="Arial" panose="020B0604020202020204" pitchFamily="34" charset="0"/>
              </a:rPr>
              <a:t>Pontius Pilate:  “What is truth?”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9D93D7CC-B7A2-45B0-A968-7C6C4876D0E4}"/>
              </a:ext>
            </a:extLst>
          </p:cNvPr>
          <p:cNvSpPr>
            <a:spLocks noGrp="1" noChangeArrowheads="1"/>
          </p:cNvSpPr>
          <p:nvPr>
            <p:ph type="title"/>
          </p:nvPr>
        </p:nvSpPr>
        <p:spPr/>
        <p:txBody>
          <a:bodyPr/>
          <a:lstStyle/>
          <a:p>
            <a:pPr eaLnBrk="1" hangingPunct="1">
              <a:defRPr/>
            </a:pPr>
            <a:r>
              <a:rPr lang="en-US" sz="3600"/>
              <a:t>So, What is Truth?</a:t>
            </a:r>
          </a:p>
        </p:txBody>
      </p:sp>
      <p:sp>
        <p:nvSpPr>
          <p:cNvPr id="145411" name="Rectangle 3">
            <a:extLst>
              <a:ext uri="{FF2B5EF4-FFF2-40B4-BE49-F238E27FC236}">
                <a16:creationId xmlns:a16="http://schemas.microsoft.com/office/drawing/2014/main" id="{1DA1576B-667C-4D29-BD90-E588226CE881}"/>
              </a:ext>
            </a:extLst>
          </p:cNvPr>
          <p:cNvSpPr>
            <a:spLocks noGrp="1" noChangeArrowheads="1"/>
          </p:cNvSpPr>
          <p:nvPr>
            <p:ph type="body" idx="1"/>
          </p:nvPr>
        </p:nvSpPr>
        <p:spPr/>
        <p:txBody>
          <a:bodyPr/>
          <a:lstStyle/>
          <a:p>
            <a:pPr eaLnBrk="1" hangingPunct="1">
              <a:defRPr/>
            </a:pPr>
            <a:r>
              <a:rPr lang="en-US" sz="2400"/>
              <a:t>John 14:6   I AM the way the TRUTH and the life.  no one comes to the Father, except by me.</a:t>
            </a:r>
          </a:p>
          <a:p>
            <a:pPr eaLnBrk="1" hangingPunct="1">
              <a:defRPr/>
            </a:pPr>
            <a:endParaRPr lang="en-US" sz="2400"/>
          </a:p>
          <a:p>
            <a:pPr eaLnBrk="1" hangingPunct="1">
              <a:defRPr/>
            </a:pPr>
            <a:r>
              <a:rPr lang="en-US" sz="2400"/>
              <a:t>Why are Postmodernism and Scientism and every other ism wrong?</a:t>
            </a:r>
          </a:p>
          <a:p>
            <a:pPr eaLnBrk="1" hangingPunct="1">
              <a:defRPr/>
            </a:pPr>
            <a:endParaRPr lang="en-US" sz="2400"/>
          </a:p>
          <a:p>
            <a:pPr eaLnBrk="1" hangingPunct="1">
              <a:defRPr/>
            </a:pPr>
            <a:r>
              <a:rPr lang="en-US" sz="2400"/>
              <a:t>Because Jesus is truth.</a:t>
            </a:r>
          </a:p>
          <a:p>
            <a:pPr eaLnBrk="1" hangingPunct="1">
              <a:buFont typeface="Wingdings" panose="05000000000000000000" pitchFamily="2" charset="2"/>
              <a:buNone/>
              <a:defRPr/>
            </a:pPr>
            <a:endParaRPr lang="en-US" sz="2400"/>
          </a:p>
          <a:p>
            <a:pPr eaLnBrk="1" hangingPunct="1">
              <a:buFont typeface="Wingdings" panose="05000000000000000000" pitchFamily="2" charset="2"/>
              <a:buNone/>
              <a:defRPr/>
            </a:pPr>
            <a:r>
              <a:rPr lang="en-US" sz="2400"/>
              <a:t>Two Possibilities:   Either Jesus is truth or he is not…..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0A3E4B27-0DBC-41F8-B672-E809690F2854}"/>
              </a:ext>
            </a:extLst>
          </p:cNvPr>
          <p:cNvSpPr txBox="1">
            <a:spLocks noChangeArrowheads="1"/>
          </p:cNvSpPr>
          <p:nvPr/>
        </p:nvSpPr>
        <p:spPr bwMode="auto">
          <a:xfrm>
            <a:off x="1371600" y="2286000"/>
            <a:ext cx="60960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2800">
                <a:latin typeface="Verdana" panose="020B0604030504040204" pitchFamily="34" charset="0"/>
              </a:rPr>
              <a:t>Jesus is Truth</a:t>
            </a:r>
          </a:p>
          <a:p>
            <a:pPr>
              <a:spcBef>
                <a:spcPct val="50000"/>
              </a:spcBef>
            </a:pPr>
            <a:endParaRPr lang="en-US" altLang="en-US" sz="2800">
              <a:latin typeface="Verdana" panose="020B0604030504040204" pitchFamily="34" charset="0"/>
            </a:endParaRPr>
          </a:p>
          <a:p>
            <a:pPr>
              <a:spcBef>
                <a:spcPct val="50000"/>
              </a:spcBef>
            </a:pPr>
            <a:endParaRPr lang="en-US" altLang="en-US" sz="2800">
              <a:latin typeface="Verdana" panose="020B0604030504040204" pitchFamily="34" charset="0"/>
            </a:endParaRPr>
          </a:p>
          <a:p>
            <a:pPr>
              <a:spcBef>
                <a:spcPct val="50000"/>
              </a:spcBef>
            </a:pPr>
            <a:r>
              <a:rPr lang="en-US" altLang="en-US" sz="2800">
                <a:latin typeface="Verdana" panose="020B0604030504040204" pitchFamily="34" charset="0"/>
              </a:rPr>
              <a:t>John 8:32-32</a:t>
            </a:r>
          </a:p>
          <a:p>
            <a:pPr>
              <a:spcBef>
                <a:spcPct val="50000"/>
              </a:spcBef>
            </a:pPr>
            <a:endParaRPr lang="en-US" altLang="en-US" sz="2800">
              <a:latin typeface="Verdana" panose="020B0604030504040204" pitchFamily="34" charset="0"/>
            </a:endParaRPr>
          </a:p>
          <a:p>
            <a:pPr>
              <a:spcBef>
                <a:spcPct val="50000"/>
              </a:spcBef>
            </a:pPr>
            <a:r>
              <a:rPr lang="en-US" altLang="en-US" sz="2800">
                <a:latin typeface="Verdana" panose="020B0604030504040204" pitchFamily="34" charset="0"/>
              </a:rPr>
              <a:t>John 1:14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1FBAE9F-0B11-4F7B-AB77-05C45A1F5EC3}"/>
              </a:ext>
            </a:extLst>
          </p:cNvPr>
          <p:cNvSpPr>
            <a:spLocks noChangeArrowheads="1"/>
          </p:cNvSpPr>
          <p:nvPr>
            <p:ph type="title"/>
          </p:nvPr>
        </p:nvSpPr>
        <p:spPr>
          <a:xfrm>
            <a:off x="457200" y="381000"/>
            <a:ext cx="8229600" cy="76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a:effectLst/>
              </a:rPr>
              <a:t>Christian Theology Answers the Big Questions</a:t>
            </a:r>
          </a:p>
        </p:txBody>
      </p:sp>
      <p:sp>
        <p:nvSpPr>
          <p:cNvPr id="114691" name="Rectangle 3">
            <a:extLst>
              <a:ext uri="{FF2B5EF4-FFF2-40B4-BE49-F238E27FC236}">
                <a16:creationId xmlns:a16="http://schemas.microsoft.com/office/drawing/2014/main" id="{2D98D184-B878-407C-B06A-4171AB40CCF0}"/>
              </a:ext>
            </a:extLst>
          </p:cNvPr>
          <p:cNvSpPr>
            <a:spLocks noChangeArrowheads="1"/>
          </p:cNvSpPr>
          <p:nvPr>
            <p:ph type="body" idx="1"/>
          </p:nvPr>
        </p:nvSpPr>
        <p:spPr>
          <a:xfrm>
            <a:off x="457200" y="1524000"/>
            <a:ext cx="82296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effectLst/>
              </a:rPr>
              <a:t>How did I get here?</a:t>
            </a:r>
          </a:p>
          <a:p>
            <a:endParaRPr lang="en-US" altLang="en-US" sz="2400">
              <a:effectLst/>
            </a:endParaRPr>
          </a:p>
          <a:p>
            <a:r>
              <a:rPr lang="en-US" altLang="en-US" sz="2400">
                <a:effectLst/>
              </a:rPr>
              <a:t>Why am I here?</a:t>
            </a:r>
          </a:p>
          <a:p>
            <a:endParaRPr lang="en-US" altLang="en-US" sz="2400">
              <a:effectLst/>
            </a:endParaRPr>
          </a:p>
          <a:p>
            <a:r>
              <a:rPr lang="en-US" altLang="en-US" sz="2400">
                <a:effectLst/>
              </a:rPr>
              <a:t>Where am I going?</a:t>
            </a:r>
          </a:p>
          <a:p>
            <a:endParaRPr lang="en-US" altLang="en-US" sz="2400">
              <a:effectLst/>
            </a:endParaRPr>
          </a:p>
          <a:p>
            <a:r>
              <a:rPr lang="en-US" altLang="en-US" sz="2400">
                <a:effectLst/>
              </a:rPr>
              <a:t>Why are human beings able to comprehend the universe?</a:t>
            </a:r>
          </a:p>
          <a:p>
            <a:endParaRPr lang="en-US" altLang="en-US" sz="2400">
              <a:effectLst/>
            </a:endParaRPr>
          </a:p>
          <a:p>
            <a:r>
              <a:rPr lang="en-US" altLang="en-US" sz="2400">
                <a:effectLst/>
              </a:rPr>
              <a:t>Why is there pain and suffering and evil in the world?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09BFC90-ACB1-43C7-BAFE-9371268124CD}"/>
              </a:ext>
            </a:extLst>
          </p:cNvPr>
          <p:cNvSpPr>
            <a:spLocks noChangeArrowheads="1"/>
          </p:cNvSpPr>
          <p:nvPr>
            <p:ph type="title"/>
          </p:nvPr>
        </p:nvSpPr>
        <p:spPr>
          <a:xfrm>
            <a:off x="0" y="381000"/>
            <a:ext cx="9144000" cy="99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a:effectLst/>
              </a:rPr>
              <a:t>Christianity Offers Solutions to the Big Problems of Human Beings</a:t>
            </a:r>
          </a:p>
        </p:txBody>
      </p:sp>
      <p:sp>
        <p:nvSpPr>
          <p:cNvPr id="116739" name="Rectangle 3">
            <a:extLst>
              <a:ext uri="{FF2B5EF4-FFF2-40B4-BE49-F238E27FC236}">
                <a16:creationId xmlns:a16="http://schemas.microsoft.com/office/drawing/2014/main" id="{F3095B42-1786-4876-98E2-429A009F27A1}"/>
              </a:ext>
            </a:extLst>
          </p:cNvPr>
          <p:cNvSpPr>
            <a:spLocks noChangeArrowheads="1"/>
          </p:cNvSpPr>
          <p:nvPr>
            <p:ph type="body" idx="1"/>
          </p:nvPr>
        </p:nvSpPr>
        <p:spPr>
          <a:xfrm>
            <a:off x="457200" y="1905000"/>
            <a:ext cx="82296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effectLst/>
              </a:rPr>
              <a:t>The Problem of Sin (the substitutionary death of Jesus)</a:t>
            </a:r>
          </a:p>
          <a:p>
            <a:pPr lvl="1"/>
            <a:r>
              <a:rPr lang="en-US" altLang="en-US" sz="2000">
                <a:effectLst/>
              </a:rPr>
              <a:t>Romans 7:24,25</a:t>
            </a:r>
          </a:p>
          <a:p>
            <a:endParaRPr lang="en-US" altLang="en-US" sz="2400">
              <a:effectLst/>
            </a:endParaRPr>
          </a:p>
          <a:p>
            <a:r>
              <a:rPr lang="en-US" altLang="en-US" sz="2400">
                <a:effectLst/>
              </a:rPr>
              <a:t>The Problem of Suffering (compassion)</a:t>
            </a:r>
          </a:p>
          <a:p>
            <a:pPr lvl="1"/>
            <a:r>
              <a:rPr lang="en-US" altLang="en-US" sz="2000">
                <a:effectLst/>
              </a:rPr>
              <a:t>Matthew 9:35-36   </a:t>
            </a:r>
          </a:p>
          <a:p>
            <a:endParaRPr lang="en-US" altLang="en-US" sz="2400">
              <a:effectLst/>
            </a:endParaRPr>
          </a:p>
          <a:p>
            <a:r>
              <a:rPr lang="en-US" altLang="en-US" sz="2400">
                <a:effectLst/>
              </a:rPr>
              <a:t>The Problem of Death</a:t>
            </a:r>
          </a:p>
          <a:p>
            <a:pPr lvl="1"/>
            <a:r>
              <a:rPr lang="en-US" altLang="en-US" sz="2000">
                <a:effectLst/>
              </a:rPr>
              <a:t>1 Corinthians 15:54-56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A756B4A7-E1DD-48CB-AAFB-EE6BD73D437A}"/>
              </a:ext>
            </a:extLst>
          </p:cNvPr>
          <p:cNvSpPr>
            <a:spLocks noChangeArrowheads="1"/>
          </p:cNvSpPr>
          <p:nvPr>
            <p:ph type="title"/>
          </p:nvPr>
        </p:nvSpPr>
        <p:spPr>
          <a:xfrm>
            <a:off x="457200" y="381000"/>
            <a:ext cx="8229600" cy="884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100">
                <a:solidFill>
                  <a:srgbClr val="FFFF00"/>
                </a:solidFill>
                <a:effectLst/>
              </a:rPr>
              <a:t>Jesus: Miracle Worker</a:t>
            </a:r>
          </a:p>
        </p:txBody>
      </p:sp>
      <p:sp>
        <p:nvSpPr>
          <p:cNvPr id="118787" name="Rectangle 3">
            <a:extLst>
              <a:ext uri="{FF2B5EF4-FFF2-40B4-BE49-F238E27FC236}">
                <a16:creationId xmlns:a16="http://schemas.microsoft.com/office/drawing/2014/main" id="{9DEE9C92-8BFC-4410-8677-5BD34D345949}"/>
              </a:ext>
            </a:extLst>
          </p:cNvPr>
          <p:cNvSpPr>
            <a:spLocks noChangeArrowheads="1"/>
          </p:cNvSpPr>
          <p:nvPr>
            <p:ph type="body" idx="1"/>
          </p:nvPr>
        </p:nvSpPr>
        <p:spPr>
          <a:xfrm>
            <a:off x="457200" y="2493963"/>
            <a:ext cx="82296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effectLst/>
              </a:rPr>
              <a:t>Acts 2:22   “Jesus of Nazareth was a man accredited by God to you by miracles, wonders and signs, which God did among you through him, </a:t>
            </a:r>
            <a:r>
              <a:rPr lang="en-US" altLang="en-US" sz="2400">
                <a:solidFill>
                  <a:srgbClr val="FFFF00"/>
                </a:solidFill>
                <a:effectLst/>
              </a:rPr>
              <a:t>as you yourselves know</a:t>
            </a:r>
            <a:r>
              <a:rPr lang="en-US" altLang="en-US" sz="2400">
                <a:effectLst/>
              </a:rPr>
              <a:t>.”</a:t>
            </a:r>
          </a:p>
          <a:p>
            <a:endParaRPr lang="en-US" altLang="en-US" sz="2400">
              <a:effectLst/>
            </a:endParaRPr>
          </a:p>
          <a:p>
            <a:r>
              <a:rPr lang="en-US" altLang="en-US" sz="2400">
                <a:effectLst/>
              </a:rPr>
              <a:t>Jewish Talmud (1</a:t>
            </a:r>
            <a:r>
              <a:rPr lang="en-US" altLang="en-US" sz="2400" baseline="30000">
                <a:effectLst/>
              </a:rPr>
              <a:t>st</a:t>
            </a:r>
            <a:r>
              <a:rPr lang="en-US" altLang="en-US" sz="2400">
                <a:effectLst/>
              </a:rPr>
              <a:t> Century)   “Yeshu… has practiced sorcery.”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B12164D5-F495-43CD-B46D-098C4716322A}"/>
              </a:ext>
            </a:extLst>
          </p:cNvPr>
          <p:cNvSpPr>
            <a:spLocks noChangeArrowheads="1"/>
          </p:cNvSpPr>
          <p:nvPr>
            <p:ph type="title"/>
          </p:nvPr>
        </p:nvSpPr>
        <p:spPr>
          <a:xfrm>
            <a:off x="457200" y="381000"/>
            <a:ext cx="8229600" cy="115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100">
                <a:solidFill>
                  <a:srgbClr val="FFFF00"/>
                </a:solidFill>
                <a:effectLst/>
              </a:rPr>
              <a:t>Jesus: Miracle Worker</a:t>
            </a:r>
          </a:p>
        </p:txBody>
      </p:sp>
      <p:sp>
        <p:nvSpPr>
          <p:cNvPr id="120835" name="Rectangle 3">
            <a:extLst>
              <a:ext uri="{FF2B5EF4-FFF2-40B4-BE49-F238E27FC236}">
                <a16:creationId xmlns:a16="http://schemas.microsoft.com/office/drawing/2014/main" id="{566DE9DF-A437-44F0-BA93-2289EF2876E0}"/>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John 10:30-38.</a:t>
            </a:r>
          </a:p>
          <a:p>
            <a:endParaRPr lang="en-US" altLang="en-US">
              <a:effectLst/>
            </a:endParaRPr>
          </a:p>
          <a:p>
            <a:r>
              <a:rPr lang="en-US" altLang="en-US">
                <a:effectLst/>
              </a:rPr>
              <a:t>Is this a mere man?   Look at the response.</a:t>
            </a:r>
          </a:p>
          <a:p>
            <a:endParaRPr lang="en-US" altLang="en-US">
              <a:effectLst/>
            </a:endParaRPr>
          </a:p>
          <a:p>
            <a:r>
              <a:rPr lang="en-US" altLang="en-US">
                <a:effectLst/>
              </a:rPr>
              <a:t>Even though you do not believe me, believe the miracles…</a:t>
            </a:r>
          </a:p>
          <a:p>
            <a:endParaRPr lang="en-US" altLang="en-US">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C8C2C96-859E-45AE-BC7C-251D38B0F545}"/>
              </a:ext>
            </a:extLst>
          </p:cNvPr>
          <p:cNvSpPr>
            <a:spLocks noGrp="1" noChangeArrowheads="1"/>
          </p:cNvSpPr>
          <p:nvPr>
            <p:ph type="title"/>
          </p:nvPr>
        </p:nvSpPr>
        <p:spPr>
          <a:xfrm>
            <a:off x="457200" y="381000"/>
            <a:ext cx="8229600" cy="990600"/>
          </a:xfrm>
        </p:spPr>
        <p:txBody>
          <a:bodyPr/>
          <a:lstStyle/>
          <a:p>
            <a:pPr eaLnBrk="1" hangingPunct="1">
              <a:defRPr/>
            </a:pPr>
            <a:r>
              <a:rPr lang="en-US" sz="3200"/>
              <a:t>Key Points of “The God Delusion”</a:t>
            </a:r>
          </a:p>
        </p:txBody>
      </p:sp>
      <p:sp>
        <p:nvSpPr>
          <p:cNvPr id="7171" name="Rectangle 3">
            <a:extLst>
              <a:ext uri="{FF2B5EF4-FFF2-40B4-BE49-F238E27FC236}">
                <a16:creationId xmlns:a16="http://schemas.microsoft.com/office/drawing/2014/main" id="{295CFD1F-5B97-4D08-9122-FD257FC3D08B}"/>
              </a:ext>
            </a:extLst>
          </p:cNvPr>
          <p:cNvSpPr>
            <a:spLocks noGrp="1" noChangeArrowheads="1"/>
          </p:cNvSpPr>
          <p:nvPr>
            <p:ph type="body" idx="1"/>
          </p:nvPr>
        </p:nvSpPr>
        <p:spPr>
          <a:xfrm>
            <a:off x="457200" y="1600200"/>
            <a:ext cx="8229600" cy="4953000"/>
          </a:xfrm>
        </p:spPr>
        <p:txBody>
          <a:bodyPr/>
          <a:lstStyle/>
          <a:p>
            <a:pPr eaLnBrk="1" hangingPunct="1">
              <a:defRPr/>
            </a:pPr>
            <a:r>
              <a:rPr lang="en-US" sz="2400"/>
              <a:t>There exists a known mechanism by which organic evolution creates greater complexity through genetic mutation, gene crossing, natural selection etc.</a:t>
            </a:r>
          </a:p>
          <a:p>
            <a:pPr eaLnBrk="1" hangingPunct="1">
              <a:defRPr/>
            </a:pPr>
            <a:endParaRPr lang="en-US" sz="2400"/>
          </a:p>
          <a:p>
            <a:pPr eaLnBrk="1" hangingPunct="1">
              <a:defRPr/>
            </a:pPr>
            <a:r>
              <a:rPr lang="en-US" sz="2400"/>
              <a:t>Therefore it is settled that nature can spontaneously create complexity as a general rule (although he proposes no mechanism for this outside of Darwinism).</a:t>
            </a:r>
          </a:p>
          <a:p>
            <a:pPr eaLnBrk="1" hangingPunct="1">
              <a:defRPr/>
            </a:pPr>
            <a:endParaRPr lang="en-US" sz="2400"/>
          </a:p>
          <a:p>
            <a:pPr eaLnBrk="1" hangingPunct="1">
              <a:defRPr/>
            </a:pPr>
            <a:r>
              <a:rPr lang="en-US" sz="2400"/>
              <a:t>By analogy, there must be some sort of complexity-creator which can explain why the fine-tuned universe we live in was created.  (and the multiverse speculation is assumed to be true, by the way)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16F185DC-61C6-4374-929E-63B53376E597}"/>
              </a:ext>
            </a:extLst>
          </p:cNvPr>
          <p:cNvSpPr>
            <a:spLocks noChangeArrowheads="1"/>
          </p:cNvSpPr>
          <p:nvPr>
            <p:ph type="title"/>
          </p:nvPr>
        </p:nvSpPr>
        <p:spPr>
          <a:xfrm>
            <a:off x="457200" y="381000"/>
            <a:ext cx="8229600" cy="974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400">
                <a:solidFill>
                  <a:srgbClr val="FFFF00"/>
                </a:solidFill>
                <a:effectLst/>
              </a:rPr>
              <a:t>Jesus, Miracle Worker</a:t>
            </a:r>
          </a:p>
        </p:txBody>
      </p:sp>
      <p:sp>
        <p:nvSpPr>
          <p:cNvPr id="122883" name="Rectangle 3">
            <a:extLst>
              <a:ext uri="{FF2B5EF4-FFF2-40B4-BE49-F238E27FC236}">
                <a16:creationId xmlns:a16="http://schemas.microsoft.com/office/drawing/2014/main" id="{D597524F-7465-4D58-ABFD-4BF8C85D57ED}"/>
              </a:ext>
            </a:extLst>
          </p:cNvPr>
          <p:cNvSpPr>
            <a:spLocks noChangeArrowheads="1"/>
          </p:cNvSpPr>
          <p:nvPr>
            <p:ph type="body" idx="1"/>
          </p:nvPr>
        </p:nvSpPr>
        <p:spPr>
          <a:xfrm>
            <a:off x="457200" y="2354263"/>
            <a:ext cx="3962400" cy="3700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effectLst/>
              </a:rPr>
              <a:t>John 6:35  “I am the bread of life.   He who comes to me will never go hungry, and he who believes in me will never be thirsty”</a:t>
            </a:r>
          </a:p>
          <a:p>
            <a:endParaRPr lang="en-US" altLang="en-US" sz="2000">
              <a:effectLst/>
            </a:endParaRPr>
          </a:p>
          <a:p>
            <a:r>
              <a:rPr lang="en-US" altLang="en-US" sz="2000">
                <a:effectLst/>
              </a:rPr>
              <a:t>John 6:1-15   Jesus feeds 5000 men, plus women and children.</a:t>
            </a:r>
          </a:p>
          <a:p>
            <a:endParaRPr lang="en-US" altLang="en-US" sz="2000">
              <a:effectLst/>
            </a:endParaRPr>
          </a:p>
          <a:p>
            <a:endParaRPr lang="en-US" altLang="en-US">
              <a:effectLst/>
            </a:endParaRPr>
          </a:p>
          <a:p>
            <a:endParaRPr lang="en-US" altLang="en-US">
              <a:effectLst/>
            </a:endParaRPr>
          </a:p>
        </p:txBody>
      </p:sp>
      <p:pic>
        <p:nvPicPr>
          <p:cNvPr id="122884" name="Picture 4">
            <a:extLst>
              <a:ext uri="{FF2B5EF4-FFF2-40B4-BE49-F238E27FC236}">
                <a16:creationId xmlns:a16="http://schemas.microsoft.com/office/drawing/2014/main" id="{8AADC238-2BDB-4D25-AFEE-BD61D0BFB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86000"/>
            <a:ext cx="4648200" cy="348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717660F0-9965-4C52-9303-32EC7348DCBA}"/>
              </a:ext>
            </a:extLst>
          </p:cNvPr>
          <p:cNvSpPr>
            <a:spLocks noGrp="1" noChangeArrowheads="1"/>
          </p:cNvSpPr>
          <p:nvPr>
            <p:ph type="title"/>
          </p:nvPr>
        </p:nvSpPr>
        <p:spPr/>
        <p:txBody>
          <a:bodyPr/>
          <a:lstStyle/>
          <a:p>
            <a:pPr eaLnBrk="1" hangingPunct="1">
              <a:defRPr/>
            </a:pPr>
            <a:r>
              <a:rPr lang="en-US" sz="3200"/>
              <a:t>How Do I Know Jesus is Truth?</a:t>
            </a:r>
          </a:p>
        </p:txBody>
      </p:sp>
      <p:sp>
        <p:nvSpPr>
          <p:cNvPr id="149507" name="Rectangle 3">
            <a:extLst>
              <a:ext uri="{FF2B5EF4-FFF2-40B4-BE49-F238E27FC236}">
                <a16:creationId xmlns:a16="http://schemas.microsoft.com/office/drawing/2014/main" id="{59A877A4-AB6D-4802-A97A-AF6A804F412F}"/>
              </a:ext>
            </a:extLst>
          </p:cNvPr>
          <p:cNvSpPr>
            <a:spLocks noGrp="1" noChangeArrowheads="1"/>
          </p:cNvSpPr>
          <p:nvPr>
            <p:ph type="body" idx="1"/>
          </p:nvPr>
        </p:nvSpPr>
        <p:spPr/>
        <p:txBody>
          <a:bodyPr/>
          <a:lstStyle/>
          <a:p>
            <a:pPr eaLnBrk="1" hangingPunct="1"/>
            <a:endParaRPr lang="en-US" altLang="en-US" sz="2400"/>
          </a:p>
          <a:p>
            <a:pPr eaLnBrk="1" hangingPunct="1"/>
            <a:r>
              <a:rPr lang="en-US" altLang="en-US" sz="2400"/>
              <a:t>John 8:42-51 Can anyone prove me guilty of sin?</a:t>
            </a:r>
          </a:p>
          <a:p>
            <a:pPr eaLnBrk="1" hangingPunct="1"/>
            <a:endParaRPr lang="en-US" altLang="en-US" sz="2400"/>
          </a:p>
          <a:p>
            <a:pPr eaLnBrk="1" hangingPunct="1"/>
            <a:r>
              <a:rPr lang="en-US" altLang="en-US" sz="2400"/>
              <a:t>temple and I will raise it in three John 2:18-19  Destroy this days.</a:t>
            </a:r>
          </a:p>
          <a:p>
            <a:pPr eaLnBrk="1" hangingPunct="1"/>
            <a:endParaRPr lang="en-US" altLang="en-US" sz="2400"/>
          </a:p>
          <a:p>
            <a:pPr eaLnBrk="1" hangingPunct="1">
              <a:buFont typeface="Wingdings" panose="05000000000000000000" pitchFamily="2" charset="2"/>
              <a:buNone/>
            </a:pPr>
            <a:endParaRPr lang="en-US" altLang="en-US"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33D05A78-CB5E-4921-B5BF-6EBF125E03B0}"/>
              </a:ext>
            </a:extLst>
          </p:cNvPr>
          <p:cNvSpPr>
            <a:spLocks noChangeArrowheads="1"/>
          </p:cNvSpPr>
          <p:nvPr>
            <p:ph type="title"/>
          </p:nvPr>
        </p:nvSpPr>
        <p:spPr>
          <a:xfrm>
            <a:off x="457200" y="381000"/>
            <a:ext cx="8229600" cy="1249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100">
                <a:solidFill>
                  <a:srgbClr val="FFFF00"/>
                </a:solidFill>
                <a:effectLst/>
              </a:rPr>
              <a:t>Jesus, Miracle Worker</a:t>
            </a:r>
          </a:p>
        </p:txBody>
      </p:sp>
      <p:sp>
        <p:nvSpPr>
          <p:cNvPr id="124931" name="Rectangle 3">
            <a:extLst>
              <a:ext uri="{FF2B5EF4-FFF2-40B4-BE49-F238E27FC236}">
                <a16:creationId xmlns:a16="http://schemas.microsoft.com/office/drawing/2014/main" id="{002C9DFD-B4A9-4C74-9A08-DEE951AED5AA}"/>
              </a:ext>
            </a:extLst>
          </p:cNvPr>
          <p:cNvSpPr>
            <a:spLocks noChangeArrowheads="1"/>
          </p:cNvSpPr>
          <p:nvPr>
            <p:ph type="body" idx="1"/>
          </p:nvPr>
        </p:nvSpPr>
        <p:spPr>
          <a:xfrm>
            <a:off x="457200" y="2562225"/>
            <a:ext cx="8229600" cy="3533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effectLst/>
              </a:rPr>
              <a:t>John 11:25  “I am the resurrection and the life.  He who believes in me will live, even though he dies.”</a:t>
            </a:r>
          </a:p>
          <a:p>
            <a:endParaRPr lang="en-US" altLang="en-US" sz="2400">
              <a:effectLst/>
            </a:endParaRPr>
          </a:p>
          <a:p>
            <a:r>
              <a:rPr lang="en-US" altLang="en-US" sz="2400">
                <a:effectLst/>
              </a:rPr>
              <a:t>John 11:17-44 Jesus raises Lazarus from the dead.</a:t>
            </a:r>
          </a:p>
          <a:p>
            <a:endParaRPr lang="en-US" altLang="en-US" sz="2400">
              <a:effectLst/>
            </a:endParaRPr>
          </a:p>
          <a:p>
            <a:r>
              <a:rPr lang="en-US" altLang="en-US" sz="2400">
                <a:effectLst/>
              </a:rPr>
              <a:t>John 11:45-54   Two reasonable responses to Jesus.</a:t>
            </a:r>
          </a:p>
          <a:p>
            <a:endParaRPr lang="en-US" altLang="en-US" sz="2400">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5" descr="GraveTypicalFirstCentury2">
            <a:extLst>
              <a:ext uri="{FF2B5EF4-FFF2-40B4-BE49-F238E27FC236}">
                <a16:creationId xmlns:a16="http://schemas.microsoft.com/office/drawing/2014/main" id="{4C312354-1DC3-4E72-84EA-C8B8A9075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38175"/>
            <a:ext cx="83820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DCB08EE5-52A1-47B4-AE6A-3062B89C5884}"/>
              </a:ext>
            </a:extLst>
          </p:cNvPr>
          <p:cNvSpPr>
            <a:spLocks noChangeArrowheads="1"/>
          </p:cNvSpPr>
          <p:nvPr>
            <p:ph type="title"/>
          </p:nvPr>
        </p:nvSpPr>
        <p:spPr>
          <a:xfrm>
            <a:off x="457200" y="381000"/>
            <a:ext cx="8229600" cy="974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100">
                <a:solidFill>
                  <a:srgbClr val="FFFF00"/>
                </a:solidFill>
                <a:effectLst/>
              </a:rPr>
              <a:t>What is Your Response?</a:t>
            </a:r>
          </a:p>
        </p:txBody>
      </p:sp>
      <p:sp>
        <p:nvSpPr>
          <p:cNvPr id="129027" name="Rectangle 3">
            <a:extLst>
              <a:ext uri="{FF2B5EF4-FFF2-40B4-BE49-F238E27FC236}">
                <a16:creationId xmlns:a16="http://schemas.microsoft.com/office/drawing/2014/main" id="{85FF6117-8BA2-4112-BAF6-1D4195213B91}"/>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effectLst/>
              </a:rPr>
              <a:t>Mark 16:25  “But what about you?” he asked, “Who do you say I am?</a:t>
            </a:r>
          </a:p>
          <a:p>
            <a:pPr>
              <a:buFont typeface="Wingdings" panose="05000000000000000000" pitchFamily="2" charset="2"/>
              <a:buNone/>
            </a:pPr>
            <a:r>
              <a:rPr lang="en-US" altLang="en-US" sz="2400">
                <a:effectLst/>
              </a:rPr>
              <a:t>		</a:t>
            </a:r>
          </a:p>
          <a:p>
            <a:pPr>
              <a:buFont typeface="Wingdings" panose="05000000000000000000" pitchFamily="2" charset="2"/>
              <a:buNone/>
            </a:pPr>
            <a:r>
              <a:rPr lang="en-US" altLang="en-US" sz="2400">
                <a:effectLst/>
              </a:rPr>
              <a:t>		A mere man?</a:t>
            </a:r>
          </a:p>
          <a:p>
            <a:pPr>
              <a:buFont typeface="Wingdings" panose="05000000000000000000" pitchFamily="2" charset="2"/>
              <a:buNone/>
            </a:pPr>
            <a:endParaRPr lang="en-US" altLang="en-US" sz="2400">
              <a:effectLst/>
            </a:endParaRPr>
          </a:p>
          <a:p>
            <a:pPr>
              <a:buFont typeface="Wingdings" panose="05000000000000000000" pitchFamily="2" charset="2"/>
              <a:buNone/>
            </a:pPr>
            <a:r>
              <a:rPr lang="en-US" altLang="en-US" sz="2400">
                <a:effectLst/>
              </a:rPr>
              <a:t>		A myth?</a:t>
            </a:r>
          </a:p>
          <a:p>
            <a:pPr>
              <a:buFont typeface="Wingdings" panose="05000000000000000000" pitchFamily="2" charset="2"/>
              <a:buNone/>
            </a:pPr>
            <a:endParaRPr lang="en-US" altLang="en-US" sz="2400">
              <a:effectLst/>
            </a:endParaRPr>
          </a:p>
          <a:p>
            <a:pPr>
              <a:buFont typeface="Wingdings" panose="05000000000000000000" pitchFamily="2" charset="2"/>
              <a:buNone/>
            </a:pPr>
            <a:r>
              <a:rPr lang="en-US" altLang="en-US" sz="2400">
                <a:effectLst/>
              </a:rPr>
              <a:t>		A dangerous man?</a:t>
            </a:r>
          </a:p>
          <a:p>
            <a:pPr>
              <a:buFont typeface="Wingdings" panose="05000000000000000000" pitchFamily="2" charset="2"/>
              <a:buNone/>
            </a:pPr>
            <a:endParaRPr lang="en-US" altLang="en-US" sz="2400">
              <a:effectLst/>
            </a:endParaRPr>
          </a:p>
          <a:p>
            <a:pPr>
              <a:buFont typeface="Wingdings" panose="05000000000000000000" pitchFamily="2" charset="2"/>
              <a:buNone/>
            </a:pPr>
            <a:r>
              <a:rPr lang="en-US" altLang="en-US" sz="2400">
                <a:effectLst/>
              </a:rPr>
              <a:t>		Messiah, Lord and Savior who is calling you to 	repent.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889F9748-B58D-4D21-B626-412563CDEB55}"/>
              </a:ext>
            </a:extLst>
          </p:cNvPr>
          <p:cNvSpPr>
            <a:spLocks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a:effectLst/>
              </a:rPr>
              <a:t>The Resurrection</a:t>
            </a:r>
          </a:p>
        </p:txBody>
      </p:sp>
      <p:sp>
        <p:nvSpPr>
          <p:cNvPr id="133123" name="Rectangle 3">
            <a:extLst>
              <a:ext uri="{FF2B5EF4-FFF2-40B4-BE49-F238E27FC236}">
                <a16:creationId xmlns:a16="http://schemas.microsoft.com/office/drawing/2014/main" id="{BF53D154-0E35-40C5-85D6-92EA1167B9DA}"/>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John 2:18-19  Destroy this temple and I will raise it in three days.</a:t>
            </a:r>
          </a:p>
          <a:p>
            <a:pPr eaLnBrk="1" hangingPunct="1"/>
            <a:endParaRPr lang="en-US" altLang="en-US"/>
          </a:p>
          <a:p>
            <a:pPr eaLnBrk="1" hangingPunct="1"/>
            <a:endParaRPr lang="en-US" altLang="en-US">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09FF5B99-E8AA-4540-971B-958C3BF25BF6}"/>
              </a:ext>
            </a:extLst>
          </p:cNvPr>
          <p:cNvSpPr>
            <a:spLocks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100">
                <a:solidFill>
                  <a:srgbClr val="FFFF00"/>
                </a:solidFill>
                <a:effectLst/>
              </a:rPr>
              <a:t>The Resurrection of Jesus from the dead</a:t>
            </a:r>
          </a:p>
        </p:txBody>
      </p:sp>
      <p:sp>
        <p:nvSpPr>
          <p:cNvPr id="131075" name="Rectangle 3">
            <a:extLst>
              <a:ext uri="{FF2B5EF4-FFF2-40B4-BE49-F238E27FC236}">
                <a16:creationId xmlns:a16="http://schemas.microsoft.com/office/drawing/2014/main" id="{1DC7A3EE-4DB0-4548-9C60-23265E6AF250}"/>
              </a:ext>
            </a:extLst>
          </p:cNvPr>
          <p:cNvSpPr>
            <a:spLocks noChangeArrowheads="1"/>
          </p:cNvSpPr>
          <p:nvPr>
            <p:ph type="body" idx="1"/>
          </p:nvPr>
        </p:nvSpPr>
        <p:spPr>
          <a:xfrm>
            <a:off x="4953000" y="2770188"/>
            <a:ext cx="3733800" cy="3325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effectLst/>
              </a:rPr>
              <a:t>Romans 6:5,11  “If we have been united with him in his death, we will also certainly be united with him in his resurrection…  In the same way, count yourself dead to sin but alive to God in Christ.</a:t>
            </a:r>
          </a:p>
        </p:txBody>
      </p:sp>
      <p:pic>
        <p:nvPicPr>
          <p:cNvPr id="131076" name="Picture 4">
            <a:extLst>
              <a:ext uri="{FF2B5EF4-FFF2-40B4-BE49-F238E27FC236}">
                <a16:creationId xmlns:a16="http://schemas.microsoft.com/office/drawing/2014/main" id="{75083FDB-88CF-4CA8-AB5C-370AD9605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4953000" cy="3714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5686438-B678-47D6-A234-D03A0576E7FB}"/>
              </a:ext>
            </a:extLst>
          </p:cNvPr>
          <p:cNvSpPr>
            <a:spLocks noGrp="1" noChangeArrowheads="1"/>
          </p:cNvSpPr>
          <p:nvPr>
            <p:ph type="title"/>
          </p:nvPr>
        </p:nvSpPr>
        <p:spPr>
          <a:xfrm>
            <a:off x="457200" y="381000"/>
            <a:ext cx="8229600" cy="1066800"/>
          </a:xfrm>
        </p:spPr>
        <p:txBody>
          <a:bodyPr/>
          <a:lstStyle/>
          <a:p>
            <a:pPr eaLnBrk="1" hangingPunct="1">
              <a:defRPr/>
            </a:pPr>
            <a:r>
              <a:rPr lang="en-US" sz="3200"/>
              <a:t>Key Points of “The God Delusion”</a:t>
            </a:r>
          </a:p>
        </p:txBody>
      </p:sp>
      <p:sp>
        <p:nvSpPr>
          <p:cNvPr id="8195" name="Rectangle 3">
            <a:extLst>
              <a:ext uri="{FF2B5EF4-FFF2-40B4-BE49-F238E27FC236}">
                <a16:creationId xmlns:a16="http://schemas.microsoft.com/office/drawing/2014/main" id="{52B638AC-8FF1-40E7-8074-C4B677E366BC}"/>
              </a:ext>
            </a:extLst>
          </p:cNvPr>
          <p:cNvSpPr>
            <a:spLocks noGrp="1" noChangeArrowheads="1"/>
          </p:cNvSpPr>
          <p:nvPr>
            <p:ph type="body" idx="1"/>
          </p:nvPr>
        </p:nvSpPr>
        <p:spPr>
          <a:xfrm>
            <a:off x="457200" y="1676400"/>
            <a:ext cx="8229600" cy="4419600"/>
          </a:xfrm>
        </p:spPr>
        <p:txBody>
          <a:bodyPr/>
          <a:lstStyle/>
          <a:p>
            <a:pPr eaLnBrk="1" hangingPunct="1">
              <a:defRPr/>
            </a:pPr>
            <a:r>
              <a:rPr lang="en-US" sz="2800"/>
              <a:t>This being proved (that the universe can spontaneously create complexity and information), then there is no need to invoke the Anthropic Principle or the idea of a designer.</a:t>
            </a:r>
          </a:p>
          <a:p>
            <a:pPr eaLnBrk="1" hangingPunct="1">
              <a:defRPr/>
            </a:pPr>
            <a:endParaRPr lang="en-US" sz="2800"/>
          </a:p>
          <a:p>
            <a:pPr eaLnBrk="1" hangingPunct="1">
              <a:defRPr/>
            </a:pPr>
            <a:r>
              <a:rPr lang="en-US" sz="2800"/>
              <a:t>Therefore it is proven that there is no God, no supernatural presence.  All of reality can be explained by random action of material forces.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950B279-71AF-440C-8562-2EF83CACF798}"/>
              </a:ext>
            </a:extLst>
          </p:cNvPr>
          <p:cNvSpPr>
            <a:spLocks noGrp="1" noChangeArrowheads="1"/>
          </p:cNvSpPr>
          <p:nvPr>
            <p:ph type="title"/>
          </p:nvPr>
        </p:nvSpPr>
        <p:spPr>
          <a:xfrm>
            <a:off x="457200" y="381000"/>
            <a:ext cx="8229600" cy="990600"/>
          </a:xfrm>
        </p:spPr>
        <p:txBody>
          <a:bodyPr/>
          <a:lstStyle/>
          <a:p>
            <a:pPr eaLnBrk="1" hangingPunct="1">
              <a:defRPr/>
            </a:pPr>
            <a:r>
              <a:rPr lang="en-US" sz="3200"/>
              <a:t>Key Points in “The God Delusion”</a:t>
            </a:r>
          </a:p>
        </p:txBody>
      </p:sp>
      <p:sp>
        <p:nvSpPr>
          <p:cNvPr id="9219" name="Rectangle 3">
            <a:extLst>
              <a:ext uri="{FF2B5EF4-FFF2-40B4-BE49-F238E27FC236}">
                <a16:creationId xmlns:a16="http://schemas.microsoft.com/office/drawing/2014/main" id="{3551B32A-E28B-45BA-BB24-7ADC6E3B4FB5}"/>
              </a:ext>
            </a:extLst>
          </p:cNvPr>
          <p:cNvSpPr>
            <a:spLocks noGrp="1" noChangeArrowheads="1"/>
          </p:cNvSpPr>
          <p:nvPr>
            <p:ph type="body" idx="1"/>
          </p:nvPr>
        </p:nvSpPr>
        <p:spPr>
          <a:xfrm>
            <a:off x="457200" y="1524000"/>
            <a:ext cx="8229600" cy="4572000"/>
          </a:xfrm>
        </p:spPr>
        <p:txBody>
          <a:bodyPr/>
          <a:lstStyle/>
          <a:p>
            <a:pPr eaLnBrk="1" hangingPunct="1">
              <a:lnSpc>
                <a:spcPct val="90000"/>
              </a:lnSpc>
            </a:pPr>
            <a:r>
              <a:rPr lang="en-US" altLang="en-US" sz="2800"/>
              <a:t>It being proven that there is no designer, no supernatural presence, then belief in God, in the soul, in spiritual reality is a delusion—a psychological illness.</a:t>
            </a:r>
          </a:p>
          <a:p>
            <a:pPr eaLnBrk="1" hangingPunct="1">
              <a:lnSpc>
                <a:spcPct val="90000"/>
              </a:lnSpc>
            </a:pPr>
            <a:endParaRPr lang="en-US" altLang="en-US" sz="2800"/>
          </a:p>
          <a:p>
            <a:pPr eaLnBrk="1" hangingPunct="1">
              <a:lnSpc>
                <a:spcPct val="90000"/>
              </a:lnSpc>
            </a:pPr>
            <a:r>
              <a:rPr lang="en-US" altLang="en-US" sz="2800"/>
              <a:t>The tendency—common to almost all humans—toward religious belief is the result of the formation of a “meme”.  A meme is a gene-like evolved cultural idea. Like a virus that infects a culture. The religion meme is an artifact of brain evolution—a very unfortunate 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EFB7DA9-ED2E-4E54-810B-9E4E172F2E15}"/>
              </a:ext>
            </a:extLst>
          </p:cNvPr>
          <p:cNvSpPr>
            <a:spLocks noGrp="1" noChangeArrowheads="1"/>
          </p:cNvSpPr>
          <p:nvPr>
            <p:ph type="title"/>
          </p:nvPr>
        </p:nvSpPr>
        <p:spPr>
          <a:xfrm>
            <a:off x="457200" y="381000"/>
            <a:ext cx="8229600" cy="838200"/>
          </a:xfrm>
        </p:spPr>
        <p:txBody>
          <a:bodyPr/>
          <a:lstStyle/>
          <a:p>
            <a:pPr eaLnBrk="1" hangingPunct="1">
              <a:defRPr/>
            </a:pPr>
            <a:r>
              <a:rPr lang="en-US" sz="3200"/>
              <a:t>Key Points in “The God Delusion”</a:t>
            </a:r>
          </a:p>
        </p:txBody>
      </p:sp>
      <p:sp>
        <p:nvSpPr>
          <p:cNvPr id="10243" name="Rectangle 3">
            <a:extLst>
              <a:ext uri="{FF2B5EF4-FFF2-40B4-BE49-F238E27FC236}">
                <a16:creationId xmlns:a16="http://schemas.microsoft.com/office/drawing/2014/main" id="{8EE73DAE-E3AB-40A2-83FF-C0E7FE13BA5F}"/>
              </a:ext>
            </a:extLst>
          </p:cNvPr>
          <p:cNvSpPr>
            <a:spLocks noGrp="1" noChangeArrowheads="1"/>
          </p:cNvSpPr>
          <p:nvPr>
            <p:ph type="body" idx="1"/>
          </p:nvPr>
        </p:nvSpPr>
        <p:spPr>
          <a:xfrm>
            <a:off x="457200" y="1524000"/>
            <a:ext cx="8229600" cy="4572000"/>
          </a:xfrm>
        </p:spPr>
        <p:txBody>
          <a:bodyPr/>
          <a:lstStyle/>
          <a:p>
            <a:pPr eaLnBrk="1" hangingPunct="1">
              <a:defRPr/>
            </a:pPr>
            <a:r>
              <a:rPr lang="en-US" sz="2400"/>
              <a:t>Not only is all religious thought a delusion, it is in fact the most dangerous, pernicious, destructive force in human culture.  It is the natural enemy of the only true source of knowledge: the scientific method.</a:t>
            </a:r>
          </a:p>
          <a:p>
            <a:pPr eaLnBrk="1" hangingPunct="1">
              <a:defRPr/>
            </a:pPr>
            <a:endParaRPr lang="en-US" sz="2400"/>
          </a:p>
          <a:p>
            <a:pPr eaLnBrk="1" hangingPunct="1">
              <a:defRPr/>
            </a:pPr>
            <a:r>
              <a:rPr lang="en-US" sz="2400"/>
              <a:t>Those who refuse to give up all religious belief are at least indirectly responsible for all the evil in the world.  Religion has had absolutely nothing positive to offer to humanity.  The sooner we abandon belief in morality and absolute ethical beliefs, the faster humans will approach their ultimate potential.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3F51392E-68A0-4722-9D91-AE9244A52744}"/>
              </a:ext>
            </a:extLst>
          </p:cNvPr>
          <p:cNvSpPr>
            <a:spLocks noGrp="1" noChangeArrowheads="1"/>
          </p:cNvSpPr>
          <p:nvPr>
            <p:ph type="title"/>
          </p:nvPr>
        </p:nvSpPr>
        <p:spPr/>
        <p:txBody>
          <a:bodyPr/>
          <a:lstStyle/>
          <a:p>
            <a:pPr eaLnBrk="1" hangingPunct="1">
              <a:defRPr/>
            </a:pPr>
            <a:r>
              <a:rPr lang="en-US" sz="3200"/>
              <a:t>One More Thing</a:t>
            </a:r>
          </a:p>
        </p:txBody>
      </p:sp>
      <p:sp>
        <p:nvSpPr>
          <p:cNvPr id="92163" name="Rectangle 3">
            <a:extLst>
              <a:ext uri="{FF2B5EF4-FFF2-40B4-BE49-F238E27FC236}">
                <a16:creationId xmlns:a16="http://schemas.microsoft.com/office/drawing/2014/main" id="{510385B0-C315-49B0-8A57-494664FB757F}"/>
              </a:ext>
            </a:extLst>
          </p:cNvPr>
          <p:cNvSpPr>
            <a:spLocks noGrp="1" noChangeArrowheads="1"/>
          </p:cNvSpPr>
          <p:nvPr>
            <p:ph type="body" idx="1"/>
          </p:nvPr>
        </p:nvSpPr>
        <p:spPr/>
        <p:txBody>
          <a:bodyPr/>
          <a:lstStyle/>
          <a:p>
            <a:pPr eaLnBrk="1" hangingPunct="1">
              <a:defRPr/>
            </a:pPr>
            <a:r>
              <a:rPr lang="en-US" sz="2400"/>
              <a:t>The existence of God is a scientific hypothesis, to be decided by empirical scientific experiment.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EFBD68F-140D-4174-B76A-80993E3D774D}"/>
              </a:ext>
            </a:extLst>
          </p:cNvPr>
          <p:cNvSpPr>
            <a:spLocks noGrp="1" noChangeArrowheads="1"/>
          </p:cNvSpPr>
          <p:nvPr>
            <p:ph type="title"/>
          </p:nvPr>
        </p:nvSpPr>
        <p:spPr>
          <a:xfrm>
            <a:off x="457200" y="381000"/>
            <a:ext cx="8229600" cy="914400"/>
          </a:xfrm>
        </p:spPr>
        <p:txBody>
          <a:bodyPr/>
          <a:lstStyle/>
          <a:p>
            <a:pPr eaLnBrk="1" hangingPunct="1">
              <a:defRPr/>
            </a:pPr>
            <a:r>
              <a:rPr lang="en-US" sz="3200"/>
              <a:t>Problems with Dawkin’s arguments.</a:t>
            </a:r>
          </a:p>
        </p:txBody>
      </p:sp>
      <p:sp>
        <p:nvSpPr>
          <p:cNvPr id="11267" name="Rectangle 3">
            <a:extLst>
              <a:ext uri="{FF2B5EF4-FFF2-40B4-BE49-F238E27FC236}">
                <a16:creationId xmlns:a16="http://schemas.microsoft.com/office/drawing/2014/main" id="{4628AB22-7D18-46D3-A254-3951D5205ED2}"/>
              </a:ext>
            </a:extLst>
          </p:cNvPr>
          <p:cNvSpPr>
            <a:spLocks noGrp="1" noChangeArrowheads="1"/>
          </p:cNvSpPr>
          <p:nvPr>
            <p:ph type="body" idx="1"/>
          </p:nvPr>
        </p:nvSpPr>
        <p:spPr>
          <a:xfrm>
            <a:off x="457200" y="1447800"/>
            <a:ext cx="8229600" cy="4648200"/>
          </a:xfrm>
        </p:spPr>
        <p:txBody>
          <a:bodyPr/>
          <a:lstStyle/>
          <a:p>
            <a:pPr eaLnBrk="1" hangingPunct="1">
              <a:defRPr/>
            </a:pPr>
            <a:r>
              <a:rPr lang="en-US" sz="2400"/>
              <a:t>Extremely biased and emotional argument.</a:t>
            </a:r>
          </a:p>
          <a:p>
            <a:pPr eaLnBrk="1" hangingPunct="1">
              <a:defRPr/>
            </a:pPr>
            <a:endParaRPr lang="en-US" sz="2400"/>
          </a:p>
          <a:p>
            <a:pPr eaLnBrk="1" hangingPunct="1">
              <a:defRPr/>
            </a:pPr>
            <a:r>
              <a:rPr lang="en-US" sz="2400"/>
              <a:t>Religionists are:</a:t>
            </a:r>
          </a:p>
          <a:p>
            <a:pPr lvl="1" eaLnBrk="1" hangingPunct="1">
              <a:defRPr/>
            </a:pPr>
            <a:r>
              <a:rPr lang="en-US" sz="2000"/>
              <a:t>“silly”</a:t>
            </a:r>
          </a:p>
          <a:p>
            <a:pPr lvl="1" eaLnBrk="1" hangingPunct="1">
              <a:defRPr/>
            </a:pPr>
            <a:r>
              <a:rPr lang="en-US" sz="2000"/>
              <a:t>“weird”</a:t>
            </a:r>
          </a:p>
          <a:p>
            <a:pPr lvl="1" eaLnBrk="1" hangingPunct="1">
              <a:defRPr/>
            </a:pPr>
            <a:r>
              <a:rPr lang="en-US" sz="2000"/>
              <a:t>“unworthy”</a:t>
            </a:r>
          </a:p>
          <a:p>
            <a:pPr lvl="1" eaLnBrk="1" hangingPunct="1">
              <a:defRPr/>
            </a:pPr>
            <a:r>
              <a:rPr lang="en-US" sz="2000"/>
              <a:t>“the root of all evil”</a:t>
            </a:r>
          </a:p>
          <a:p>
            <a:pPr lvl="1" eaLnBrk="1" hangingPunct="1">
              <a:defRPr/>
            </a:pPr>
            <a:r>
              <a:rPr lang="en-US" sz="2000"/>
              <a:t>“not enlightened”</a:t>
            </a:r>
          </a:p>
          <a:p>
            <a:pPr lvl="1" eaLnBrk="1" hangingPunct="1">
              <a:defRPr/>
            </a:pPr>
            <a:r>
              <a:rPr lang="en-US" sz="2000"/>
              <a:t>Etc.</a:t>
            </a:r>
          </a:p>
          <a:p>
            <a:pPr eaLnBrk="1" hangingPunct="1">
              <a:buFont typeface="Wingdings" panose="05000000000000000000" pitchFamily="2" charset="2"/>
              <a:buNone/>
              <a:defRPr/>
            </a:pPr>
            <a:endParaRPr lang="en-US" sz="2400"/>
          </a:p>
          <a:p>
            <a:pPr lvl="1" eaLnBrk="1" hangingPunct="1">
              <a:defRPr/>
            </a:pPr>
            <a:endParaRPr lang="en-US" sz="2000"/>
          </a:p>
        </p:txBody>
      </p:sp>
    </p:spTree>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381</TotalTime>
  <Words>2242</Words>
  <Application>Microsoft Office PowerPoint</Application>
  <PresentationFormat>On-screen Show (4:3)</PresentationFormat>
  <Paragraphs>328</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Tahoma</vt:lpstr>
      <vt:lpstr>Arial</vt:lpstr>
      <vt:lpstr>Wingdings</vt:lpstr>
      <vt:lpstr>Verdana</vt:lpstr>
      <vt:lpstr>Times New Roman</vt:lpstr>
      <vt:lpstr>Textured</vt:lpstr>
      <vt:lpstr>The God Delusion:  A Response or The Dawkins Delusion</vt:lpstr>
      <vt:lpstr>Richard Dawkins</vt:lpstr>
      <vt:lpstr>PowerPoint Presentation</vt:lpstr>
      <vt:lpstr>Key Points of “The God Delusion”</vt:lpstr>
      <vt:lpstr>Key Points of “The God Delusion”</vt:lpstr>
      <vt:lpstr>Key Points in “The God Delusion”</vt:lpstr>
      <vt:lpstr>Key Points in “The God Delusion”</vt:lpstr>
      <vt:lpstr>One More Thing</vt:lpstr>
      <vt:lpstr>Problems with Dawkin’s arguments.</vt:lpstr>
      <vt:lpstr>Problems With Dawkin’s Argument (cont.)</vt:lpstr>
      <vt:lpstr>Problems With Dawkin’s Reasoning (cont.)</vt:lpstr>
      <vt:lpstr>PowerPoint Presentation</vt:lpstr>
      <vt:lpstr>A Response to Dawkin’s Arguments</vt:lpstr>
      <vt:lpstr>A Response to Dawkin’s Thesis</vt:lpstr>
      <vt:lpstr>Naturalism/Scientism/Materialism</vt:lpstr>
      <vt:lpstr>Richard Dawkins</vt:lpstr>
      <vt:lpstr>Thomas Huxley</vt:lpstr>
      <vt:lpstr>PowerPoint Presentation</vt:lpstr>
      <vt:lpstr>PowerPoint Presentation</vt:lpstr>
      <vt:lpstr>PowerPoint Presentation</vt:lpstr>
      <vt:lpstr>The Fundamental Presuppositions of Science</vt:lpstr>
      <vt:lpstr>PowerPoint Presentation</vt:lpstr>
      <vt:lpstr>19th Century Materialism/Naturalism (cont.)</vt:lpstr>
      <vt:lpstr>The 20th Century</vt:lpstr>
      <vt:lpstr>A Response to Naturalism/Materialism/Scientism</vt:lpstr>
      <vt:lpstr>Materialism</vt:lpstr>
      <vt:lpstr>Circular Reasoning</vt:lpstr>
      <vt:lpstr>Materialism is Patently False</vt:lpstr>
      <vt:lpstr>If the Materialist is right, then…</vt:lpstr>
      <vt:lpstr>Scientism is Patently False Because….</vt:lpstr>
      <vt:lpstr>Naturalism is a Dangerous (Evil?) Philosophy</vt:lpstr>
      <vt:lpstr>If the Materialist is Right Then…</vt:lpstr>
      <vt:lpstr>PowerPoint Presentation</vt:lpstr>
      <vt:lpstr>So, What is Truth?</vt:lpstr>
      <vt:lpstr>PowerPoint Presentation</vt:lpstr>
      <vt:lpstr>Christian Theology Answers the Big Questions</vt:lpstr>
      <vt:lpstr>Christianity Offers Solutions to the Big Problems of Human Beings</vt:lpstr>
      <vt:lpstr>Jesus: Miracle Worker</vt:lpstr>
      <vt:lpstr>Jesus: Miracle Worker</vt:lpstr>
      <vt:lpstr>Jesus, Miracle Worker</vt:lpstr>
      <vt:lpstr>How Do I Know Jesus is Truth?</vt:lpstr>
      <vt:lpstr>Jesus, Miracle Worker</vt:lpstr>
      <vt:lpstr>PowerPoint Presentation</vt:lpstr>
      <vt:lpstr>What is Your Response?</vt:lpstr>
      <vt:lpstr>The Resurrection</vt:lpstr>
      <vt:lpstr>The Resurrection of Jesus from the dead</vt:lpstr>
    </vt:vector>
  </TitlesOfParts>
  <Company>Grossmont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God Delusion:  A Response</dc:title>
  <dc:creator>John Oakes</dc:creator>
  <cp:lastModifiedBy>John Oakes</cp:lastModifiedBy>
  <cp:revision>25</cp:revision>
  <dcterms:created xsi:type="dcterms:W3CDTF">2007-06-10T05:23:28Z</dcterms:created>
  <dcterms:modified xsi:type="dcterms:W3CDTF">2021-04-03T22:30:57Z</dcterms:modified>
</cp:coreProperties>
</file>