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Lst>
  <p:notesMasterIdLst>
    <p:notesMasterId r:id="rId65"/>
  </p:notesMasterIdLst>
  <p:sldIdLst>
    <p:sldId id="256" r:id="rId3"/>
    <p:sldId id="265" r:id="rId4"/>
    <p:sldId id="266" r:id="rId5"/>
    <p:sldId id="267" r:id="rId6"/>
    <p:sldId id="278" r:id="rId7"/>
    <p:sldId id="257" r:id="rId8"/>
    <p:sldId id="279" r:id="rId9"/>
    <p:sldId id="271" r:id="rId10"/>
    <p:sldId id="281" r:id="rId11"/>
    <p:sldId id="272" r:id="rId12"/>
    <p:sldId id="273" r:id="rId13"/>
    <p:sldId id="274" r:id="rId14"/>
    <p:sldId id="275" r:id="rId15"/>
    <p:sldId id="283" r:id="rId16"/>
    <p:sldId id="284" r:id="rId17"/>
    <p:sldId id="366" r:id="rId18"/>
    <p:sldId id="288" r:id="rId19"/>
    <p:sldId id="289" r:id="rId20"/>
    <p:sldId id="290" r:id="rId21"/>
    <p:sldId id="291" r:id="rId22"/>
    <p:sldId id="296" r:id="rId23"/>
    <p:sldId id="297" r:id="rId24"/>
    <p:sldId id="298" r:id="rId25"/>
    <p:sldId id="299" r:id="rId26"/>
    <p:sldId id="300" r:id="rId27"/>
    <p:sldId id="325" r:id="rId28"/>
    <p:sldId id="326" r:id="rId29"/>
    <p:sldId id="327" r:id="rId30"/>
    <p:sldId id="328" r:id="rId31"/>
    <p:sldId id="301" r:id="rId32"/>
    <p:sldId id="342" r:id="rId33"/>
    <p:sldId id="302" r:id="rId34"/>
    <p:sldId id="343" r:id="rId35"/>
    <p:sldId id="344" r:id="rId36"/>
    <p:sldId id="345" r:id="rId37"/>
    <p:sldId id="348" r:id="rId38"/>
    <p:sldId id="349" r:id="rId39"/>
    <p:sldId id="350" r:id="rId40"/>
    <p:sldId id="365" r:id="rId41"/>
    <p:sldId id="357" r:id="rId42"/>
    <p:sldId id="361" r:id="rId43"/>
    <p:sldId id="305" r:id="rId44"/>
    <p:sldId id="306" r:id="rId45"/>
    <p:sldId id="307" r:id="rId46"/>
    <p:sldId id="308" r:id="rId47"/>
    <p:sldId id="309" r:id="rId48"/>
    <p:sldId id="310" r:id="rId49"/>
    <p:sldId id="311" r:id="rId50"/>
    <p:sldId id="312" r:id="rId51"/>
    <p:sldId id="313" r:id="rId52"/>
    <p:sldId id="314" r:id="rId53"/>
    <p:sldId id="367" r:id="rId54"/>
    <p:sldId id="315" r:id="rId55"/>
    <p:sldId id="316" r:id="rId56"/>
    <p:sldId id="317" r:id="rId57"/>
    <p:sldId id="318" r:id="rId58"/>
    <p:sldId id="319" r:id="rId59"/>
    <p:sldId id="320" r:id="rId60"/>
    <p:sldId id="321" r:id="rId61"/>
    <p:sldId id="322" r:id="rId62"/>
    <p:sldId id="323" r:id="rId63"/>
    <p:sldId id="324" r:id="rId64"/>
  </p:sldIdLst>
  <p:sldSz cx="9144000" cy="6858000" type="screen4x3"/>
  <p:notesSz cx="6856413" cy="90836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FB17ABB-2DD5-4CD2-8CA7-9AE9AB2036FA}"/>
              </a:ext>
            </a:extLst>
          </p:cNvPr>
          <p:cNvSpPr>
            <a:spLocks noGrp="1" noChangeArrowheads="1"/>
          </p:cNvSpPr>
          <p:nvPr>
            <p:ph type="hdr" sz="quarter"/>
          </p:nvPr>
        </p:nvSpPr>
        <p:spPr bwMode="auto">
          <a:xfrm>
            <a:off x="0"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defTabSz="911225">
              <a:defRPr sz="1200">
                <a:latin typeface="Book Antiqua" pitchFamily="18" charset="0"/>
                <a:cs typeface="Arial" charset="0"/>
              </a:defRPr>
            </a:lvl1pPr>
          </a:lstStyle>
          <a:p>
            <a:pPr>
              <a:defRPr/>
            </a:pPr>
            <a:endParaRPr lang="en-US"/>
          </a:p>
        </p:txBody>
      </p:sp>
      <p:sp>
        <p:nvSpPr>
          <p:cNvPr id="23555" name="Rectangle 3">
            <a:extLst>
              <a:ext uri="{FF2B5EF4-FFF2-40B4-BE49-F238E27FC236}">
                <a16:creationId xmlns:a16="http://schemas.microsoft.com/office/drawing/2014/main" id="{127D943D-31C5-442A-A1AA-839BF6C5E7B4}"/>
              </a:ext>
            </a:extLst>
          </p:cNvPr>
          <p:cNvSpPr>
            <a:spLocks noGrp="1" noChangeArrowheads="1"/>
          </p:cNvSpPr>
          <p:nvPr>
            <p:ph type="dt" idx="1"/>
          </p:nvPr>
        </p:nvSpPr>
        <p:spPr bwMode="auto">
          <a:xfrm>
            <a:off x="3883025" y="0"/>
            <a:ext cx="2971800" cy="454025"/>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lvl1pPr algn="r" defTabSz="911225">
              <a:defRPr sz="1200">
                <a:latin typeface="Book Antiqua" pitchFamily="18" charset="0"/>
                <a:cs typeface="Arial" charset="0"/>
              </a:defRPr>
            </a:lvl1pPr>
          </a:lstStyle>
          <a:p>
            <a:pPr>
              <a:defRPr/>
            </a:pPr>
            <a:fld id="{756C39FD-5DCF-437C-A613-1502F3D5402A}" type="datetime1">
              <a:rPr lang="en-US"/>
              <a:pPr>
                <a:defRPr/>
              </a:pPr>
              <a:t>5/18/2021</a:t>
            </a:fld>
            <a:endParaRPr lang="en-US"/>
          </a:p>
        </p:txBody>
      </p:sp>
      <p:sp>
        <p:nvSpPr>
          <p:cNvPr id="68612" name="Rectangle 4">
            <a:extLst>
              <a:ext uri="{FF2B5EF4-FFF2-40B4-BE49-F238E27FC236}">
                <a16:creationId xmlns:a16="http://schemas.microsoft.com/office/drawing/2014/main" id="{C813B160-3542-4B91-B357-E86B5791BF94}"/>
              </a:ext>
            </a:extLst>
          </p:cNvPr>
          <p:cNvSpPr>
            <a:spLocks noRo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389D2D90-8C46-43C6-AD77-71B530C48573}"/>
              </a:ext>
            </a:extLst>
          </p:cNvPr>
          <p:cNvSpPr>
            <a:spLocks noGrp="1" noChangeArrowheads="1"/>
          </p:cNvSpPr>
          <p:nvPr>
            <p:ph type="body" sz="quarter" idx="3"/>
          </p:nvPr>
        </p:nvSpPr>
        <p:spPr bwMode="auto">
          <a:xfrm>
            <a:off x="685800" y="4314825"/>
            <a:ext cx="5484813" cy="4087813"/>
          </a:xfrm>
          <a:prstGeom prst="rect">
            <a:avLst/>
          </a:prstGeom>
          <a:noFill/>
          <a:ln w="9525">
            <a:noFill/>
            <a:miter lim="800000"/>
            <a:headEnd/>
            <a:tailEnd/>
          </a:ln>
        </p:spPr>
        <p:txBody>
          <a:bodyPr vert="horz" wrap="square" lIns="91083" tIns="45542" rIns="91083" bIns="455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07D241D0-7D11-4E08-A4FB-3769AC0BE82F}"/>
              </a:ext>
            </a:extLst>
          </p:cNvPr>
          <p:cNvSpPr>
            <a:spLocks noGrp="1" noChangeArrowheads="1"/>
          </p:cNvSpPr>
          <p:nvPr>
            <p:ph type="ftr" sz="quarter" idx="4"/>
          </p:nvPr>
        </p:nvSpPr>
        <p:spPr bwMode="auto">
          <a:xfrm>
            <a:off x="0"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defTabSz="911225">
              <a:defRPr sz="1200">
                <a:latin typeface="Book Antiqua" pitchFamily="18" charset="0"/>
                <a:cs typeface="Arial" charset="0"/>
              </a:defRPr>
            </a:lvl1pPr>
          </a:lstStyle>
          <a:p>
            <a:pPr>
              <a:defRPr/>
            </a:pPr>
            <a:endParaRPr lang="en-US"/>
          </a:p>
        </p:txBody>
      </p:sp>
      <p:sp>
        <p:nvSpPr>
          <p:cNvPr id="23559" name="Rectangle 7">
            <a:extLst>
              <a:ext uri="{FF2B5EF4-FFF2-40B4-BE49-F238E27FC236}">
                <a16:creationId xmlns:a16="http://schemas.microsoft.com/office/drawing/2014/main" id="{2F1C6547-15E3-4425-85F3-9B39AF38FAD1}"/>
              </a:ext>
            </a:extLst>
          </p:cNvPr>
          <p:cNvSpPr>
            <a:spLocks noGrp="1" noChangeArrowheads="1"/>
          </p:cNvSpPr>
          <p:nvPr>
            <p:ph type="sldNum" sz="quarter" idx="5"/>
          </p:nvPr>
        </p:nvSpPr>
        <p:spPr bwMode="auto">
          <a:xfrm>
            <a:off x="3883025" y="8628063"/>
            <a:ext cx="2971800" cy="454025"/>
          </a:xfrm>
          <a:prstGeom prst="rect">
            <a:avLst/>
          </a:prstGeom>
          <a:noFill/>
          <a:ln w="9525">
            <a:noFill/>
            <a:miter lim="800000"/>
            <a:headEnd/>
            <a:tailEnd/>
          </a:ln>
        </p:spPr>
        <p:txBody>
          <a:bodyPr vert="horz" wrap="square" lIns="91083" tIns="45542" rIns="91083" bIns="45542" numCol="1" anchor="b" anchorCtr="0" compatLnSpc="1">
            <a:prstTxWarp prst="textNoShape">
              <a:avLst/>
            </a:prstTxWarp>
          </a:bodyPr>
          <a:lstStyle>
            <a:lvl1pPr algn="r" defTabSz="911225">
              <a:defRPr sz="1200">
                <a:latin typeface="Book Antiqua" panose="02040602050305030304" pitchFamily="18" charset="0"/>
              </a:defRPr>
            </a:lvl1pPr>
          </a:lstStyle>
          <a:p>
            <a:fld id="{61B5158B-B49B-4F6A-8195-38213E2709D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F19D2F8-039B-4A66-B4AF-805EDEAB07FE}"/>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676DDBE4-726F-43D3-8CA4-9315BAD1A8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234EF44-045A-4F69-9FF7-BD8D8531BBDA}"/>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855813EB-1D51-425D-A999-4E152FC52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C42BA41-4BB1-45EE-8AA0-11E25FD821AD}"/>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F5B54269-C399-448B-AA6C-766430665B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B35B9EC-FCA3-468F-9D82-A929ECBE499D}"/>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B95C70F9-41E5-4431-9BB9-B96CDA06E0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0FCE76C-7450-4807-B9B2-6167BA6509D8}"/>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55877ECF-8DAF-44ED-9F7B-9C5CF3F1A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8BDC3FE-4538-43BA-B05F-990D0637FB8E}"/>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A54D1F15-7D66-4E83-8ED8-D7D5297FBD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0DAE341-6843-4584-92E8-42B82A5C0E4B}"/>
              </a:ext>
            </a:extLst>
          </p:cNvPr>
          <p:cNvSpPr>
            <a:spLocks noRot="1" noChangeArrowheads="1" noTextEdit="1"/>
          </p:cNvSpPr>
          <p:nvPr>
            <p:ph type="sldImg"/>
          </p:nvPr>
        </p:nvSpPr>
        <p:spPr>
          <a:ln/>
        </p:spPr>
      </p:sp>
      <p:sp>
        <p:nvSpPr>
          <p:cNvPr id="83971" name="Rectangle 3">
            <a:extLst>
              <a:ext uri="{FF2B5EF4-FFF2-40B4-BE49-F238E27FC236}">
                <a16:creationId xmlns:a16="http://schemas.microsoft.com/office/drawing/2014/main" id="{3911E68D-6EE4-4D13-BF0F-A596F65DD1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E250775-7CE6-457C-A328-528C7C825320}"/>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9DC900CD-1769-42D9-8DBF-D25915AF1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758AF2F-9849-4888-97D6-CD0A665A9916}"/>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4A5333A3-DE00-4025-BF45-4A0C783DC7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6E48401-D50F-4374-9930-1F250664A053}"/>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BCFED218-8BDC-410F-B29C-EA4D115522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FD9274E-5F57-4CA0-A74D-63FB710AF85C}"/>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F12D88AF-AB95-4E0A-AAAE-06C9AB43D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3BD887F-DA80-4986-9360-853D7925B22B}"/>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57A4E0B9-9090-4457-B6E2-3AD378CB51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713F17F-E17F-4283-8C4D-12FDA55C8C02}"/>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BE170144-FE2F-4478-A0C2-4F63C5F325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3E9D4D7-9D8E-44B4-97B0-274464604344}"/>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54ADE3CF-8CEB-4460-A5F6-DEC568163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E418AB3-C2E0-4327-A5BB-5214916EF7D6}"/>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62E76609-33A4-48D9-955C-935ECA1F0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99E0845-7108-4EF7-B5F7-CFA84028E937}"/>
              </a:ext>
            </a:extLst>
          </p:cNvPr>
          <p:cNvSpPr>
            <a:spLocks noRot="1" noChangeArrowheads="1" noTextEdit="1"/>
          </p:cNvSpPr>
          <p:nvPr>
            <p:ph type="sldImg"/>
          </p:nvPr>
        </p:nvSpPr>
        <p:spPr>
          <a:ln/>
        </p:spPr>
      </p:sp>
      <p:sp>
        <p:nvSpPr>
          <p:cNvPr id="92163" name="Rectangle 3">
            <a:extLst>
              <a:ext uri="{FF2B5EF4-FFF2-40B4-BE49-F238E27FC236}">
                <a16:creationId xmlns:a16="http://schemas.microsoft.com/office/drawing/2014/main" id="{8AEF7FBB-0D32-49FA-8C9A-C1FD665C2E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026DF8B-5B99-48BC-839E-4D01C6B89319}"/>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1BDFD9AE-C8B2-459E-8CBF-A8F9F329E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A2A1059-EC65-4520-B8D3-7D4D53C7333F}"/>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901001D7-F595-484A-AF3D-61F6E96830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D30C2AE-6154-45D6-AEE6-F2F609654A19}"/>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5DDF7CDE-1563-4EFC-AFF6-F8F4635A7A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2D81FD5E-9072-498A-9836-48105FA3E367}"/>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0E0CDC76-A638-4D60-AF13-ECAC298931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6F27686-00D9-43F8-A238-55C177A6D0D5}"/>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1A83B605-61E2-416C-9AA6-B17CE3DD5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66CAC37-7F43-484F-A684-168727B78B77}"/>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F24B5237-9C70-489A-A08A-466F9559E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BD0968B-0D47-4BA2-B777-0012D185EC20}"/>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4F086268-B588-4CB2-80C3-F2DFC6E26D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8CE5A81-001B-4129-A365-B2FA93513231}"/>
              </a:ext>
            </a:extLst>
          </p:cNvPr>
          <p:cNvSpPr>
            <a:spLocks noRot="1" noChangeArrowheads="1" noTextEdit="1"/>
          </p:cNvSpPr>
          <p:nvPr>
            <p:ph type="sldImg"/>
          </p:nvPr>
        </p:nvSpPr>
        <p:spPr>
          <a:ln/>
        </p:spPr>
      </p:sp>
      <p:sp>
        <p:nvSpPr>
          <p:cNvPr id="99331" name="Rectangle 3">
            <a:extLst>
              <a:ext uri="{FF2B5EF4-FFF2-40B4-BE49-F238E27FC236}">
                <a16:creationId xmlns:a16="http://schemas.microsoft.com/office/drawing/2014/main" id="{1FE8642B-F27A-4F23-ADB6-27898DD394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9B44188-C037-455C-AB96-5C0B9F88A680}"/>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4E6771AF-D21B-4BA8-87A8-5FB6F6C28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7073D96-63F8-4017-9431-2863E2F62EF0}"/>
              </a:ext>
            </a:extLst>
          </p:cNvPr>
          <p:cNvSpPr>
            <a:spLocks noRot="1" noChangeArrowheads="1" noTextEdit="1"/>
          </p:cNvSpPr>
          <p:nvPr>
            <p:ph type="sldImg"/>
          </p:nvPr>
        </p:nvSpPr>
        <p:spPr>
          <a:ln/>
        </p:spPr>
      </p:sp>
      <p:sp>
        <p:nvSpPr>
          <p:cNvPr id="101379" name="Rectangle 3">
            <a:extLst>
              <a:ext uri="{FF2B5EF4-FFF2-40B4-BE49-F238E27FC236}">
                <a16:creationId xmlns:a16="http://schemas.microsoft.com/office/drawing/2014/main" id="{7B9E9750-0C66-4CBF-B3C1-B1A736AC3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F1E75294-906C-4153-AFFB-ECB68A5B8BB6}"/>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561220FF-54C4-4EA3-A53F-74592C7688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D465A4C-B167-4257-A0EC-9DF513751372}"/>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AABB52A2-86A8-47F4-A9CC-D1AD0D742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5C89261-8AEC-4C7E-9D1D-299DC6C17DDC}"/>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51D059A6-CAC7-4C4C-B9DD-B24B6D1E93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EA64DEE-C2ED-49B6-9561-CBA73940E79A}"/>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D8364254-BEE3-446D-9F76-230041FC57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5B4CD53-D395-47E4-8E77-D3CF33298707}"/>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81A2419E-2920-4462-BD8A-B32AF6219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FBC5389-E575-4871-AF83-EABEB1C321FF}"/>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30577676-B59A-4A99-A2D3-D6745DB25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6C1A753-6603-4766-B3F2-996C02BB173B}"/>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C3368BB4-3EAA-4D3A-8851-DE8931511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68CB680-0E09-416C-A4F9-826BD79E87D9}"/>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7062D097-9C1F-4855-98EC-E173204527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0A6A5EE9-3D52-4962-98EB-F3D7543A3E4E}"/>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0115105C-72C3-4737-A7E3-1EB66707B5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19C6552-95E6-46A2-9642-5CDD162CBF34}"/>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605E7FC8-7B1C-490E-A11B-33E6A420AE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72BE443-4801-4DF4-B68D-2445F4F15D7B}"/>
              </a:ext>
            </a:extLst>
          </p:cNvPr>
          <p:cNvSpPr>
            <a:spLocks noRot="1" noChangeArrowheads="1" noTextEdit="1"/>
          </p:cNvSpPr>
          <p:nvPr>
            <p:ph type="sldImg"/>
          </p:nvPr>
        </p:nvSpPr>
        <p:spPr>
          <a:ln/>
        </p:spPr>
      </p:sp>
      <p:sp>
        <p:nvSpPr>
          <p:cNvPr id="111619" name="Rectangle 3">
            <a:extLst>
              <a:ext uri="{FF2B5EF4-FFF2-40B4-BE49-F238E27FC236}">
                <a16:creationId xmlns:a16="http://schemas.microsoft.com/office/drawing/2014/main" id="{FFFF2A41-DE5A-4D62-BFAB-DCF8008C9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08B5D52-3041-4490-804A-93BAC03DB6E6}"/>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F88E9B54-FCD1-4170-8DB6-96F918F44B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7C4680C-E919-472B-A668-4D94548F5624}"/>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51696D1F-BA5F-47FC-9865-A5B63B826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8B29A80-9476-4FA2-825E-3E2BC8EC8E1F}"/>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D162E07C-EC67-4528-849F-A578C3723E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DC6AA5D-7462-4E86-9BBA-AD97D33E6AF5}"/>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3149F1D3-C986-44CF-8F5F-8FB7C05856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76BF098D-AA40-45FA-85EB-FEB5C4AEAE5E}"/>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63859F6C-C071-4B58-8037-ADFBEE544C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512944A5-8DC4-46F5-B1E6-98DC673270E2}"/>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56F6E6EA-B928-463F-9ECB-1603351E9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93ACAE2-B872-4333-8F0D-7DF41732C17D}"/>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75CFFE28-808C-4253-8AAA-BEBED21D41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3F8D0B6-561B-49AC-B572-075873DDCC3A}"/>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60B2FB98-74B0-42EC-968C-36807F52C4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6304C1C9-6FA3-4523-976C-B4FA13337015}"/>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D503551F-4218-4442-BA20-BD134941A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7807767-EECC-490A-8233-644F3AD29594}"/>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BA96AD85-C2FB-4E44-AE92-BD2F742F5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7" rIns="91072" bIns="45537"/>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0D7FB38-D3C9-41C0-9AC3-2EF10CBF0E70}"/>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A8ADC7B0-CE29-4AC6-B6BA-1B2202F1C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3503DBA1-5A3E-4718-A9CA-7DF0D248E691}"/>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A2D7FF1E-2249-4A35-A555-13C3A6F47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9F736EB1-D453-4CBF-8E36-5FB79F285DBB}"/>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376FBDD0-F2D4-456B-BB4C-B8F81AF6DE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55D72F70-E0B0-4683-A810-F66B4EADE686}"/>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B6839D22-EB04-4585-999D-1023A8A3A4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8D2CE9A1-2981-47F9-A568-0A1907E6BB31}"/>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9D645DF3-7626-4414-B8E3-5003C86E6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9219AD4A-ABB0-4E7F-B587-5257762CEA6F}"/>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DDEB4DB0-A8F2-4DD8-AC4C-052908D03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64D501A5-387D-445E-884F-5A062C8955C5}"/>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75A8212E-FC18-470B-9C0B-D9D41A12C4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BCA6F0B-2B2D-4D89-81F4-2461EAF3BEDB}"/>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4D537619-8050-42F3-B046-AC6749DE42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9FC21D5-A929-48DC-AB5A-F41965E75C4A}"/>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E73FF571-62FC-4705-8BBA-16DA850D5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EBA9AE87-1CCF-47EB-A9D1-07DF9CD7ED4D}"/>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230DB2B6-D9CB-4BA9-ADF6-67758D403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F7258353-3519-4165-9D26-481847327E29}"/>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3418D46B-D8BA-44CC-9DFC-3F94D1318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362AF3B2-0031-4694-956E-1A502A8AAED3}"/>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2D51FB41-1FDE-472B-B7A9-6C1AD1CE68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6C1171E-07B0-4BFA-9ECD-453BF23E4ECF}"/>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9A6B508C-070C-4A81-9461-7EF41330E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B7BCB41-EEF0-40D6-A6F4-425CF4151BCA}"/>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D871A6F1-5631-4C95-AA4D-B0546FC196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808B44C-1B4B-402A-9DB8-EABCBD150E95}"/>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3C6D2EDE-054E-4B6F-937A-6C3C8986B7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FE3EA5A-0D84-429A-8272-2EE33C4342D0}"/>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863580BF-343C-4D51-92FC-D077C576F604}"/>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6" name="Freeform 4">
              <a:extLst>
                <a:ext uri="{FF2B5EF4-FFF2-40B4-BE49-F238E27FC236}">
                  <a16:creationId xmlns:a16="http://schemas.microsoft.com/office/drawing/2014/main" id="{EF406A57-2B43-4336-AA5F-6A3DBAFCD7C3}"/>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7" name="Freeform 5">
              <a:extLst>
                <a:ext uri="{FF2B5EF4-FFF2-40B4-BE49-F238E27FC236}">
                  <a16:creationId xmlns:a16="http://schemas.microsoft.com/office/drawing/2014/main" id="{107C677C-17B6-4D86-9859-3C55C840F6BF}"/>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grpSp>
          <p:nvGrpSpPr>
            <p:cNvPr id="8" name="Group 6">
              <a:extLst>
                <a:ext uri="{FF2B5EF4-FFF2-40B4-BE49-F238E27FC236}">
                  <a16:creationId xmlns:a16="http://schemas.microsoft.com/office/drawing/2014/main" id="{308F1B5F-579A-40C9-AD58-5C21CE3ED705}"/>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DF117AA9-F38F-4FE1-9164-DD5F3D2C2BA9}"/>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9" name="Freeform 8">
                <a:extLst>
                  <a:ext uri="{FF2B5EF4-FFF2-40B4-BE49-F238E27FC236}">
                    <a16:creationId xmlns:a16="http://schemas.microsoft.com/office/drawing/2014/main" id="{D59FF213-7651-4726-A7CC-B392994A88E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0" name="Freeform 9">
                <a:extLst>
                  <a:ext uri="{FF2B5EF4-FFF2-40B4-BE49-F238E27FC236}">
                    <a16:creationId xmlns:a16="http://schemas.microsoft.com/office/drawing/2014/main" id="{32389E0C-8E8F-47D8-B580-47F38E64CB99}"/>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1" name="Freeform 10">
                <a:extLst>
                  <a:ext uri="{FF2B5EF4-FFF2-40B4-BE49-F238E27FC236}">
                    <a16:creationId xmlns:a16="http://schemas.microsoft.com/office/drawing/2014/main" id="{E4F0E5F6-D32F-40DB-B62D-8E095D9C3065}"/>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2" name="Freeform 11">
                <a:extLst>
                  <a:ext uri="{FF2B5EF4-FFF2-40B4-BE49-F238E27FC236}">
                    <a16:creationId xmlns:a16="http://schemas.microsoft.com/office/drawing/2014/main" id="{45487BE8-39B3-4781-95FA-6249C767E0F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3" name="Freeform 12">
                <a:extLst>
                  <a:ext uri="{FF2B5EF4-FFF2-40B4-BE49-F238E27FC236}">
                    <a16:creationId xmlns:a16="http://schemas.microsoft.com/office/drawing/2014/main" id="{6FA2E8AC-9500-4499-839E-C0714C99B4E3}"/>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4" name="Freeform 13">
                <a:extLst>
                  <a:ext uri="{FF2B5EF4-FFF2-40B4-BE49-F238E27FC236}">
                    <a16:creationId xmlns:a16="http://schemas.microsoft.com/office/drawing/2014/main" id="{19A7285F-7265-497B-9A62-2E68EBF98837}"/>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5" name="Freeform 14">
                <a:extLst>
                  <a:ext uri="{FF2B5EF4-FFF2-40B4-BE49-F238E27FC236}">
                    <a16:creationId xmlns:a16="http://schemas.microsoft.com/office/drawing/2014/main" id="{8FE58C03-2AC6-4A32-8B06-5430C0A3B3AE}"/>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6" name="Freeform 15">
                <a:extLst>
                  <a:ext uri="{FF2B5EF4-FFF2-40B4-BE49-F238E27FC236}">
                    <a16:creationId xmlns:a16="http://schemas.microsoft.com/office/drawing/2014/main" id="{971E26AE-6843-4EE0-8679-E43221164865}"/>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7" name="Freeform 16">
                <a:extLst>
                  <a:ext uri="{FF2B5EF4-FFF2-40B4-BE49-F238E27FC236}">
                    <a16:creationId xmlns:a16="http://schemas.microsoft.com/office/drawing/2014/main" id="{53978228-38F6-41BC-AA18-BF67C575CD39}"/>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8" name="Freeform 17">
                <a:extLst>
                  <a:ext uri="{FF2B5EF4-FFF2-40B4-BE49-F238E27FC236}">
                    <a16:creationId xmlns:a16="http://schemas.microsoft.com/office/drawing/2014/main" id="{86B3CC7A-EFA7-438E-B42D-44B4EA816122}"/>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39" name="Freeform 18">
                <a:extLst>
                  <a:ext uri="{FF2B5EF4-FFF2-40B4-BE49-F238E27FC236}">
                    <a16:creationId xmlns:a16="http://schemas.microsoft.com/office/drawing/2014/main" id="{61F81686-FCDD-45F4-BE28-F43FE8CFBBDC}"/>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40" name="Freeform 19">
                <a:extLst>
                  <a:ext uri="{FF2B5EF4-FFF2-40B4-BE49-F238E27FC236}">
                    <a16:creationId xmlns:a16="http://schemas.microsoft.com/office/drawing/2014/main" id="{7FB5C88E-D360-47D3-B6E3-246A54789F8C}"/>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grpSp>
        <p:sp>
          <p:nvSpPr>
            <p:cNvPr id="9" name="Freeform 20">
              <a:extLst>
                <a:ext uri="{FF2B5EF4-FFF2-40B4-BE49-F238E27FC236}">
                  <a16:creationId xmlns:a16="http://schemas.microsoft.com/office/drawing/2014/main" id="{FC72482A-F333-42AD-9449-30C886178BB5}"/>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 name="Freeform 21">
              <a:extLst>
                <a:ext uri="{FF2B5EF4-FFF2-40B4-BE49-F238E27FC236}">
                  <a16:creationId xmlns:a16="http://schemas.microsoft.com/office/drawing/2014/main" id="{78F68BFC-BEF2-420B-AE07-1DF321BB452C}"/>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 name="Freeform 22">
              <a:extLst>
                <a:ext uri="{FF2B5EF4-FFF2-40B4-BE49-F238E27FC236}">
                  <a16:creationId xmlns:a16="http://schemas.microsoft.com/office/drawing/2014/main" id="{1CAA9390-E6D1-49EB-A44E-68F39ABD66E0}"/>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2" name="Freeform 23">
              <a:extLst>
                <a:ext uri="{FF2B5EF4-FFF2-40B4-BE49-F238E27FC236}">
                  <a16:creationId xmlns:a16="http://schemas.microsoft.com/office/drawing/2014/main" id="{E6CA9069-7D56-4BB5-AD35-296B85C44BF2}"/>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03D90ECE-BAF3-49F0-9A7D-7C1866018497}"/>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39915B53-CD5A-489A-B558-9C44E0D5DF5B}"/>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5" name="Freeform 26">
              <a:extLst>
                <a:ext uri="{FF2B5EF4-FFF2-40B4-BE49-F238E27FC236}">
                  <a16:creationId xmlns:a16="http://schemas.microsoft.com/office/drawing/2014/main" id="{5D5126E9-AF5E-4B4D-9537-B10838B6D97A}"/>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23B9EBAF-4242-400B-BDFE-366AA7338EC5}"/>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5E299940-11B5-412B-B390-27EE51A2A93B}"/>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a:extLst>
                <a:ext uri="{FF2B5EF4-FFF2-40B4-BE49-F238E27FC236}">
                  <a16:creationId xmlns:a16="http://schemas.microsoft.com/office/drawing/2014/main" id="{A434B302-06BF-4297-86A1-F6C26B9A70E3}"/>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a:extLst>
                <a:ext uri="{FF2B5EF4-FFF2-40B4-BE49-F238E27FC236}">
                  <a16:creationId xmlns:a16="http://schemas.microsoft.com/office/drawing/2014/main" id="{82F4E3A8-0C81-4594-AFF6-9E70CFFC38FC}"/>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a:extLst>
                <a:ext uri="{FF2B5EF4-FFF2-40B4-BE49-F238E27FC236}">
                  <a16:creationId xmlns:a16="http://schemas.microsoft.com/office/drawing/2014/main" id="{28BBCA03-EE9C-41F2-A7A0-4BABE2B24772}"/>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804BA429-C206-4DFD-A203-55D0EDA9A548}"/>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a:extLst>
                  <a:ext uri="{FF2B5EF4-FFF2-40B4-BE49-F238E27FC236}">
                    <a16:creationId xmlns:a16="http://schemas.microsoft.com/office/drawing/2014/main" id="{A6D3CA81-562E-4BEB-A968-1ACC7458BE2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a:extLst>
                  <a:ext uri="{FF2B5EF4-FFF2-40B4-BE49-F238E27FC236}">
                    <a16:creationId xmlns:a16="http://schemas.microsoft.com/office/drawing/2014/main" id="{72A7EDA5-76CC-4F70-AF02-6E86FC0725D3}"/>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a:extLst>
                  <a:ext uri="{FF2B5EF4-FFF2-40B4-BE49-F238E27FC236}">
                    <a16:creationId xmlns:a16="http://schemas.microsoft.com/office/drawing/2014/main" id="{3062DEA4-D61E-446E-A56C-5539866A539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a:extLst>
                  <a:ext uri="{FF2B5EF4-FFF2-40B4-BE49-F238E27FC236}">
                    <a16:creationId xmlns:a16="http://schemas.microsoft.com/office/drawing/2014/main" id="{2E5E6D17-0E87-4613-BA6C-B51894B4D445}"/>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a:extLst>
                <a:ext uri="{FF2B5EF4-FFF2-40B4-BE49-F238E27FC236}">
                  <a16:creationId xmlns:a16="http://schemas.microsoft.com/office/drawing/2014/main" id="{6BC2F202-5A92-42A3-90FA-5D9BB90CFE22}"/>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a:extLst>
                <a:ext uri="{FF2B5EF4-FFF2-40B4-BE49-F238E27FC236}">
                  <a16:creationId xmlns:a16="http://schemas.microsoft.com/office/drawing/2014/main" id="{DBBB907A-3F1B-40AF-B690-D7F1CC551376}"/>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7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37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id="{0DB6402C-077B-4704-9370-E991960FAB70}"/>
              </a:ext>
            </a:extLst>
          </p:cNvPr>
          <p:cNvSpPr>
            <a:spLocks noGrp="1" noChangeArrowheads="1"/>
          </p:cNvSpPr>
          <p:nvPr>
            <p:ph type="dt" sz="quarter" idx="10"/>
          </p:nvPr>
        </p:nvSpPr>
        <p:spPr/>
        <p:txBody>
          <a:bodyPr/>
          <a:lstStyle>
            <a:lvl1pPr>
              <a:defRPr/>
            </a:lvl1pPr>
          </a:lstStyle>
          <a:p>
            <a:pPr>
              <a:defRPr/>
            </a:pPr>
            <a:fld id="{CFC8A9C3-EB8D-443A-A6C1-B2FE8183285A}" type="datetime1">
              <a:rPr lang="en-US"/>
              <a:pPr>
                <a:defRPr/>
              </a:pPr>
              <a:t>5/18/2021</a:t>
            </a:fld>
            <a:endParaRPr lang="en-US"/>
          </a:p>
        </p:txBody>
      </p:sp>
      <p:sp>
        <p:nvSpPr>
          <p:cNvPr id="42" name="Rectangle 42">
            <a:extLst>
              <a:ext uri="{FF2B5EF4-FFF2-40B4-BE49-F238E27FC236}">
                <a16:creationId xmlns:a16="http://schemas.microsoft.com/office/drawing/2014/main" id="{8708BB82-FBA4-477A-A9EF-F05F70F93596}"/>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74A57BC5-E808-493D-BC7C-EA034C40A571}"/>
              </a:ext>
            </a:extLst>
          </p:cNvPr>
          <p:cNvSpPr>
            <a:spLocks noGrp="1" noChangeArrowheads="1"/>
          </p:cNvSpPr>
          <p:nvPr>
            <p:ph type="sldNum" sz="quarter" idx="12"/>
          </p:nvPr>
        </p:nvSpPr>
        <p:spPr/>
        <p:txBody>
          <a:bodyPr/>
          <a:lstStyle>
            <a:lvl1pPr>
              <a:defRPr/>
            </a:lvl1pPr>
          </a:lstStyle>
          <a:p>
            <a:fld id="{AF6726CF-3F98-4DCA-837D-F358852298A6}" type="slidenum">
              <a:rPr lang="en-US" altLang="en-US"/>
              <a:pPr/>
              <a:t>‹#›</a:t>
            </a:fld>
            <a:endParaRPr lang="en-US" altLang="en-US"/>
          </a:p>
        </p:txBody>
      </p:sp>
    </p:spTree>
    <p:extLst>
      <p:ext uri="{BB962C8B-B14F-4D97-AF65-F5344CB8AC3E}">
        <p14:creationId xmlns:p14="http://schemas.microsoft.com/office/powerpoint/2010/main" val="136605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70F2DFC9-D104-428B-80F7-963F61C8FA54}"/>
              </a:ext>
            </a:extLst>
          </p:cNvPr>
          <p:cNvSpPr>
            <a:spLocks noGrp="1" noChangeArrowheads="1"/>
          </p:cNvSpPr>
          <p:nvPr>
            <p:ph type="dt" sz="half" idx="10"/>
          </p:nvPr>
        </p:nvSpPr>
        <p:spPr>
          <a:ln/>
        </p:spPr>
        <p:txBody>
          <a:bodyPr/>
          <a:lstStyle>
            <a:lvl1pPr>
              <a:defRPr/>
            </a:lvl1pPr>
          </a:lstStyle>
          <a:p>
            <a:pPr>
              <a:defRPr/>
            </a:pPr>
            <a:fld id="{E2D48E60-81D8-4AB2-A209-8B02569D49AF}" type="datetime1">
              <a:rPr lang="en-US"/>
              <a:pPr>
                <a:defRPr/>
              </a:pPr>
              <a:t>5/18/2021</a:t>
            </a:fld>
            <a:endParaRPr lang="en-US"/>
          </a:p>
        </p:txBody>
      </p:sp>
      <p:sp>
        <p:nvSpPr>
          <p:cNvPr id="5" name="Rectangle 41">
            <a:extLst>
              <a:ext uri="{FF2B5EF4-FFF2-40B4-BE49-F238E27FC236}">
                <a16:creationId xmlns:a16="http://schemas.microsoft.com/office/drawing/2014/main" id="{78DCF378-CDEA-4ABB-AD64-5BE94ECB67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57C6C91-5956-4C00-BE79-904399A2B667}"/>
              </a:ext>
            </a:extLst>
          </p:cNvPr>
          <p:cNvSpPr>
            <a:spLocks noGrp="1" noChangeArrowheads="1"/>
          </p:cNvSpPr>
          <p:nvPr>
            <p:ph type="sldNum" sz="quarter" idx="12"/>
          </p:nvPr>
        </p:nvSpPr>
        <p:spPr>
          <a:ln/>
        </p:spPr>
        <p:txBody>
          <a:bodyPr/>
          <a:lstStyle>
            <a:lvl1pPr>
              <a:defRPr/>
            </a:lvl1pPr>
          </a:lstStyle>
          <a:p>
            <a:fld id="{67303598-B5D4-461A-BD5E-0113AF51F7AD}" type="slidenum">
              <a:rPr lang="en-US" altLang="en-US"/>
              <a:pPr/>
              <a:t>‹#›</a:t>
            </a:fld>
            <a:endParaRPr lang="en-US" altLang="en-US"/>
          </a:p>
        </p:txBody>
      </p:sp>
    </p:spTree>
    <p:extLst>
      <p:ext uri="{BB962C8B-B14F-4D97-AF65-F5344CB8AC3E}">
        <p14:creationId xmlns:p14="http://schemas.microsoft.com/office/powerpoint/2010/main" val="193497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2FFF89A-DA26-42EF-974C-EE9F80CEF26E}"/>
              </a:ext>
            </a:extLst>
          </p:cNvPr>
          <p:cNvSpPr>
            <a:spLocks noGrp="1" noChangeArrowheads="1"/>
          </p:cNvSpPr>
          <p:nvPr>
            <p:ph type="dt" sz="half" idx="10"/>
          </p:nvPr>
        </p:nvSpPr>
        <p:spPr>
          <a:ln/>
        </p:spPr>
        <p:txBody>
          <a:bodyPr/>
          <a:lstStyle>
            <a:lvl1pPr>
              <a:defRPr/>
            </a:lvl1pPr>
          </a:lstStyle>
          <a:p>
            <a:pPr>
              <a:defRPr/>
            </a:pPr>
            <a:fld id="{043B799B-7FA4-4BE0-AD58-3CB3E7839F56}" type="datetime1">
              <a:rPr lang="en-US"/>
              <a:pPr>
                <a:defRPr/>
              </a:pPr>
              <a:t>5/18/2021</a:t>
            </a:fld>
            <a:endParaRPr lang="en-US"/>
          </a:p>
        </p:txBody>
      </p:sp>
      <p:sp>
        <p:nvSpPr>
          <p:cNvPr id="5" name="Rectangle 41">
            <a:extLst>
              <a:ext uri="{FF2B5EF4-FFF2-40B4-BE49-F238E27FC236}">
                <a16:creationId xmlns:a16="http://schemas.microsoft.com/office/drawing/2014/main" id="{723F5A4B-D6CA-4120-99AD-2867B5188A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65D7B1F7-5048-4B56-85D4-8AF11A1319C9}"/>
              </a:ext>
            </a:extLst>
          </p:cNvPr>
          <p:cNvSpPr>
            <a:spLocks noGrp="1" noChangeArrowheads="1"/>
          </p:cNvSpPr>
          <p:nvPr>
            <p:ph type="sldNum" sz="quarter" idx="12"/>
          </p:nvPr>
        </p:nvSpPr>
        <p:spPr>
          <a:ln/>
        </p:spPr>
        <p:txBody>
          <a:bodyPr/>
          <a:lstStyle>
            <a:lvl1pPr>
              <a:defRPr/>
            </a:lvl1pPr>
          </a:lstStyle>
          <a:p>
            <a:fld id="{0AB290B9-632D-4F3B-B780-20E64EB7003C}" type="slidenum">
              <a:rPr lang="en-US" altLang="en-US"/>
              <a:pPr/>
              <a:t>‹#›</a:t>
            </a:fld>
            <a:endParaRPr lang="en-US" altLang="en-US"/>
          </a:p>
        </p:txBody>
      </p:sp>
    </p:spTree>
    <p:extLst>
      <p:ext uri="{BB962C8B-B14F-4D97-AF65-F5344CB8AC3E}">
        <p14:creationId xmlns:p14="http://schemas.microsoft.com/office/powerpoint/2010/main" val="131002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8E271FA-E287-49D2-BE7A-762B4D15063B}"/>
              </a:ext>
            </a:extLst>
          </p:cNvPr>
          <p:cNvSpPr>
            <a:spLocks noGrp="1"/>
          </p:cNvSpPr>
          <p:nvPr>
            <p:ph type="dt" sz="half" idx="10"/>
          </p:nvPr>
        </p:nvSpPr>
        <p:spPr/>
        <p:txBody>
          <a:bodyPr/>
          <a:lstStyle>
            <a:lvl1pPr>
              <a:defRPr/>
            </a:lvl1pPr>
          </a:lstStyle>
          <a:p>
            <a:pPr>
              <a:defRPr/>
            </a:pPr>
            <a:fld id="{87722E6C-3280-4432-82C2-487992DCD8B0}" type="datetime1">
              <a:rPr lang="en-US"/>
              <a:pPr>
                <a:defRPr/>
              </a:pPr>
              <a:t>5/18/2021</a:t>
            </a:fld>
            <a:endParaRPr lang="en-US"/>
          </a:p>
        </p:txBody>
      </p:sp>
      <p:sp>
        <p:nvSpPr>
          <p:cNvPr id="5" name="Footer Placeholder 4">
            <a:extLst>
              <a:ext uri="{FF2B5EF4-FFF2-40B4-BE49-F238E27FC236}">
                <a16:creationId xmlns:a16="http://schemas.microsoft.com/office/drawing/2014/main" id="{E3F781D5-873A-4030-A96F-839F7785D2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85EBB8-141B-467D-9E6A-CFF4FB2164C1}"/>
              </a:ext>
            </a:extLst>
          </p:cNvPr>
          <p:cNvSpPr>
            <a:spLocks noGrp="1"/>
          </p:cNvSpPr>
          <p:nvPr>
            <p:ph type="sldNum" sz="quarter" idx="12"/>
          </p:nvPr>
        </p:nvSpPr>
        <p:spPr/>
        <p:txBody>
          <a:bodyPr/>
          <a:lstStyle>
            <a:lvl1pPr>
              <a:defRPr/>
            </a:lvl1pPr>
          </a:lstStyle>
          <a:p>
            <a:fld id="{5BFEB294-C4D5-4589-91F5-E86004F8CEB7}" type="slidenum">
              <a:rPr lang="en-US" altLang="en-US"/>
              <a:pPr/>
              <a:t>‹#›</a:t>
            </a:fld>
            <a:endParaRPr lang="en-US" altLang="en-US"/>
          </a:p>
        </p:txBody>
      </p:sp>
    </p:spTree>
    <p:extLst>
      <p:ext uri="{BB962C8B-B14F-4D97-AF65-F5344CB8AC3E}">
        <p14:creationId xmlns:p14="http://schemas.microsoft.com/office/powerpoint/2010/main" val="42773944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4D0B4FF4-0952-4CC6-BC62-32DDF2BE700B}"/>
              </a:ext>
            </a:extLst>
          </p:cNvPr>
          <p:cNvSpPr>
            <a:spLocks noGrp="1" noChangeArrowheads="1"/>
          </p:cNvSpPr>
          <p:nvPr>
            <p:ph type="dt" sz="half" idx="10"/>
          </p:nvPr>
        </p:nvSpPr>
        <p:spPr>
          <a:ln/>
        </p:spPr>
        <p:txBody>
          <a:bodyPr/>
          <a:lstStyle>
            <a:lvl1pPr>
              <a:defRPr/>
            </a:lvl1pPr>
          </a:lstStyle>
          <a:p>
            <a:pPr>
              <a:defRPr/>
            </a:pPr>
            <a:fld id="{6595521A-BB17-44A9-AD43-CE46A575DDF9}" type="datetime1">
              <a:rPr lang="en-US"/>
              <a:pPr>
                <a:defRPr/>
              </a:pPr>
              <a:t>5/18/2021</a:t>
            </a:fld>
            <a:endParaRPr lang="en-US"/>
          </a:p>
        </p:txBody>
      </p:sp>
      <p:sp>
        <p:nvSpPr>
          <p:cNvPr id="5" name="Rectangle 41">
            <a:extLst>
              <a:ext uri="{FF2B5EF4-FFF2-40B4-BE49-F238E27FC236}">
                <a16:creationId xmlns:a16="http://schemas.microsoft.com/office/drawing/2014/main" id="{560D5E70-BFD2-4793-B0F4-7EDF7274EC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2C1C975F-0273-44CE-923A-25E82E8E8B1C}"/>
              </a:ext>
            </a:extLst>
          </p:cNvPr>
          <p:cNvSpPr>
            <a:spLocks noGrp="1" noChangeArrowheads="1"/>
          </p:cNvSpPr>
          <p:nvPr>
            <p:ph type="sldNum" sz="quarter" idx="12"/>
          </p:nvPr>
        </p:nvSpPr>
        <p:spPr>
          <a:ln/>
        </p:spPr>
        <p:txBody>
          <a:bodyPr/>
          <a:lstStyle>
            <a:lvl1pPr>
              <a:defRPr/>
            </a:lvl1pPr>
          </a:lstStyle>
          <a:p>
            <a:fld id="{438C5AB4-3EFF-43F8-A256-A9D6863E7B32}" type="slidenum">
              <a:rPr lang="en-US" altLang="en-US"/>
              <a:pPr/>
              <a:t>‹#›</a:t>
            </a:fld>
            <a:endParaRPr lang="en-US" altLang="en-US"/>
          </a:p>
        </p:txBody>
      </p:sp>
    </p:spTree>
    <p:extLst>
      <p:ext uri="{BB962C8B-B14F-4D97-AF65-F5344CB8AC3E}">
        <p14:creationId xmlns:p14="http://schemas.microsoft.com/office/powerpoint/2010/main" val="197888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CFFAB021-A0F1-4D46-99C5-3190CF052836}"/>
              </a:ext>
            </a:extLst>
          </p:cNvPr>
          <p:cNvSpPr>
            <a:spLocks noGrp="1" noChangeArrowheads="1"/>
          </p:cNvSpPr>
          <p:nvPr>
            <p:ph type="dt" sz="half" idx="10"/>
          </p:nvPr>
        </p:nvSpPr>
        <p:spPr>
          <a:ln/>
        </p:spPr>
        <p:txBody>
          <a:bodyPr/>
          <a:lstStyle>
            <a:lvl1pPr>
              <a:defRPr/>
            </a:lvl1pPr>
          </a:lstStyle>
          <a:p>
            <a:pPr>
              <a:defRPr/>
            </a:pPr>
            <a:fld id="{35575158-D38F-40BA-A305-761A5AE3BCD9}" type="datetime1">
              <a:rPr lang="en-US"/>
              <a:pPr>
                <a:defRPr/>
              </a:pPr>
              <a:t>5/18/2021</a:t>
            </a:fld>
            <a:endParaRPr lang="en-US"/>
          </a:p>
        </p:txBody>
      </p:sp>
      <p:sp>
        <p:nvSpPr>
          <p:cNvPr id="5" name="Rectangle 41">
            <a:extLst>
              <a:ext uri="{FF2B5EF4-FFF2-40B4-BE49-F238E27FC236}">
                <a16:creationId xmlns:a16="http://schemas.microsoft.com/office/drawing/2014/main" id="{413D4938-1C61-46A2-A36F-CD47FA841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6B22F0F9-BB25-449A-8D11-A7317F76F790}"/>
              </a:ext>
            </a:extLst>
          </p:cNvPr>
          <p:cNvSpPr>
            <a:spLocks noGrp="1" noChangeArrowheads="1"/>
          </p:cNvSpPr>
          <p:nvPr>
            <p:ph type="sldNum" sz="quarter" idx="12"/>
          </p:nvPr>
        </p:nvSpPr>
        <p:spPr>
          <a:ln/>
        </p:spPr>
        <p:txBody>
          <a:bodyPr/>
          <a:lstStyle>
            <a:lvl1pPr>
              <a:defRPr/>
            </a:lvl1pPr>
          </a:lstStyle>
          <a:p>
            <a:fld id="{C123C575-0F70-4C63-8CFE-415F06A7C0FB}" type="slidenum">
              <a:rPr lang="en-US" altLang="en-US"/>
              <a:pPr/>
              <a:t>‹#›</a:t>
            </a:fld>
            <a:endParaRPr lang="en-US" altLang="en-US"/>
          </a:p>
        </p:txBody>
      </p:sp>
    </p:spTree>
    <p:extLst>
      <p:ext uri="{BB962C8B-B14F-4D97-AF65-F5344CB8AC3E}">
        <p14:creationId xmlns:p14="http://schemas.microsoft.com/office/powerpoint/2010/main" val="234837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5F295590-F38E-4248-BFDE-F7E0BCD8E4AD}"/>
              </a:ext>
            </a:extLst>
          </p:cNvPr>
          <p:cNvSpPr>
            <a:spLocks noGrp="1" noChangeArrowheads="1"/>
          </p:cNvSpPr>
          <p:nvPr>
            <p:ph type="dt" sz="half" idx="10"/>
          </p:nvPr>
        </p:nvSpPr>
        <p:spPr>
          <a:ln/>
        </p:spPr>
        <p:txBody>
          <a:bodyPr/>
          <a:lstStyle>
            <a:lvl1pPr>
              <a:defRPr/>
            </a:lvl1pPr>
          </a:lstStyle>
          <a:p>
            <a:pPr>
              <a:defRPr/>
            </a:pPr>
            <a:fld id="{7110048B-4CB9-4633-ADA4-4B5ACC29AF86}" type="datetime1">
              <a:rPr lang="en-US"/>
              <a:pPr>
                <a:defRPr/>
              </a:pPr>
              <a:t>5/18/2021</a:t>
            </a:fld>
            <a:endParaRPr lang="en-US"/>
          </a:p>
        </p:txBody>
      </p:sp>
      <p:sp>
        <p:nvSpPr>
          <p:cNvPr id="6" name="Rectangle 41">
            <a:extLst>
              <a:ext uri="{FF2B5EF4-FFF2-40B4-BE49-F238E27FC236}">
                <a16:creationId xmlns:a16="http://schemas.microsoft.com/office/drawing/2014/main" id="{EF1DF42F-AD42-49AB-8BA5-095CDCCC71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9CDD882C-4755-4E2C-B2D9-EB72DBCE47A7}"/>
              </a:ext>
            </a:extLst>
          </p:cNvPr>
          <p:cNvSpPr>
            <a:spLocks noGrp="1" noChangeArrowheads="1"/>
          </p:cNvSpPr>
          <p:nvPr>
            <p:ph type="sldNum" sz="quarter" idx="12"/>
          </p:nvPr>
        </p:nvSpPr>
        <p:spPr>
          <a:ln/>
        </p:spPr>
        <p:txBody>
          <a:bodyPr/>
          <a:lstStyle>
            <a:lvl1pPr>
              <a:defRPr/>
            </a:lvl1pPr>
          </a:lstStyle>
          <a:p>
            <a:fld id="{04269F85-4A68-4AEA-8088-2819681AE0C5}" type="slidenum">
              <a:rPr lang="en-US" altLang="en-US"/>
              <a:pPr/>
              <a:t>‹#›</a:t>
            </a:fld>
            <a:endParaRPr lang="en-US" altLang="en-US"/>
          </a:p>
        </p:txBody>
      </p:sp>
    </p:spTree>
    <p:extLst>
      <p:ext uri="{BB962C8B-B14F-4D97-AF65-F5344CB8AC3E}">
        <p14:creationId xmlns:p14="http://schemas.microsoft.com/office/powerpoint/2010/main" val="118426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BBE0D646-717D-4A45-9D70-0A20DECF695D}"/>
              </a:ext>
            </a:extLst>
          </p:cNvPr>
          <p:cNvSpPr>
            <a:spLocks noGrp="1" noChangeArrowheads="1"/>
          </p:cNvSpPr>
          <p:nvPr>
            <p:ph type="dt" sz="half" idx="10"/>
          </p:nvPr>
        </p:nvSpPr>
        <p:spPr>
          <a:ln/>
        </p:spPr>
        <p:txBody>
          <a:bodyPr/>
          <a:lstStyle>
            <a:lvl1pPr>
              <a:defRPr/>
            </a:lvl1pPr>
          </a:lstStyle>
          <a:p>
            <a:pPr>
              <a:defRPr/>
            </a:pPr>
            <a:fld id="{43CE1C84-5282-4E81-9C4F-C985AEE3F0D7}" type="datetime1">
              <a:rPr lang="en-US"/>
              <a:pPr>
                <a:defRPr/>
              </a:pPr>
              <a:t>5/18/2021</a:t>
            </a:fld>
            <a:endParaRPr lang="en-US"/>
          </a:p>
        </p:txBody>
      </p:sp>
      <p:sp>
        <p:nvSpPr>
          <p:cNvPr id="8" name="Rectangle 41">
            <a:extLst>
              <a:ext uri="{FF2B5EF4-FFF2-40B4-BE49-F238E27FC236}">
                <a16:creationId xmlns:a16="http://schemas.microsoft.com/office/drawing/2014/main" id="{BC6672BE-8ECF-441A-9689-075BD0608B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2C1F54C8-AC90-49E2-992B-071794B0833C}"/>
              </a:ext>
            </a:extLst>
          </p:cNvPr>
          <p:cNvSpPr>
            <a:spLocks noGrp="1" noChangeArrowheads="1"/>
          </p:cNvSpPr>
          <p:nvPr>
            <p:ph type="sldNum" sz="quarter" idx="12"/>
          </p:nvPr>
        </p:nvSpPr>
        <p:spPr>
          <a:ln/>
        </p:spPr>
        <p:txBody>
          <a:bodyPr/>
          <a:lstStyle>
            <a:lvl1pPr>
              <a:defRPr/>
            </a:lvl1pPr>
          </a:lstStyle>
          <a:p>
            <a:fld id="{1A015D8F-7B3C-46CE-9389-3E1D9F9AB5A4}" type="slidenum">
              <a:rPr lang="en-US" altLang="en-US"/>
              <a:pPr/>
              <a:t>‹#›</a:t>
            </a:fld>
            <a:endParaRPr lang="en-US" altLang="en-US"/>
          </a:p>
        </p:txBody>
      </p:sp>
    </p:spTree>
    <p:extLst>
      <p:ext uri="{BB962C8B-B14F-4D97-AF65-F5344CB8AC3E}">
        <p14:creationId xmlns:p14="http://schemas.microsoft.com/office/powerpoint/2010/main" val="144883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C54F8EE7-1C48-4F0F-8915-A0D21491CB0E}"/>
              </a:ext>
            </a:extLst>
          </p:cNvPr>
          <p:cNvSpPr>
            <a:spLocks noGrp="1" noChangeArrowheads="1"/>
          </p:cNvSpPr>
          <p:nvPr>
            <p:ph type="dt" sz="half" idx="10"/>
          </p:nvPr>
        </p:nvSpPr>
        <p:spPr>
          <a:ln/>
        </p:spPr>
        <p:txBody>
          <a:bodyPr/>
          <a:lstStyle>
            <a:lvl1pPr>
              <a:defRPr/>
            </a:lvl1pPr>
          </a:lstStyle>
          <a:p>
            <a:pPr>
              <a:defRPr/>
            </a:pPr>
            <a:fld id="{9F6FAB5A-BF73-48BA-A9CC-3895B6A296EC}" type="datetime1">
              <a:rPr lang="en-US"/>
              <a:pPr>
                <a:defRPr/>
              </a:pPr>
              <a:t>5/18/2021</a:t>
            </a:fld>
            <a:endParaRPr lang="en-US"/>
          </a:p>
        </p:txBody>
      </p:sp>
      <p:sp>
        <p:nvSpPr>
          <p:cNvPr id="4" name="Rectangle 41">
            <a:extLst>
              <a:ext uri="{FF2B5EF4-FFF2-40B4-BE49-F238E27FC236}">
                <a16:creationId xmlns:a16="http://schemas.microsoft.com/office/drawing/2014/main" id="{DDFE9E7B-C090-4A15-B28F-B478F81176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1F175F0-5162-447B-A653-DAC438407EFA}"/>
              </a:ext>
            </a:extLst>
          </p:cNvPr>
          <p:cNvSpPr>
            <a:spLocks noGrp="1" noChangeArrowheads="1"/>
          </p:cNvSpPr>
          <p:nvPr>
            <p:ph type="sldNum" sz="quarter" idx="12"/>
          </p:nvPr>
        </p:nvSpPr>
        <p:spPr>
          <a:ln/>
        </p:spPr>
        <p:txBody>
          <a:bodyPr/>
          <a:lstStyle>
            <a:lvl1pPr>
              <a:defRPr/>
            </a:lvl1pPr>
          </a:lstStyle>
          <a:p>
            <a:fld id="{3DB48F6A-5A04-4A82-8DCB-F60680060A21}" type="slidenum">
              <a:rPr lang="en-US" altLang="en-US"/>
              <a:pPr/>
              <a:t>‹#›</a:t>
            </a:fld>
            <a:endParaRPr lang="en-US" altLang="en-US"/>
          </a:p>
        </p:txBody>
      </p:sp>
    </p:spTree>
    <p:extLst>
      <p:ext uri="{BB962C8B-B14F-4D97-AF65-F5344CB8AC3E}">
        <p14:creationId xmlns:p14="http://schemas.microsoft.com/office/powerpoint/2010/main" val="28845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06A83740-CB68-42AA-9FAC-15AFDBA8CE13}"/>
              </a:ext>
            </a:extLst>
          </p:cNvPr>
          <p:cNvSpPr>
            <a:spLocks noGrp="1" noChangeArrowheads="1"/>
          </p:cNvSpPr>
          <p:nvPr>
            <p:ph type="dt" sz="half" idx="10"/>
          </p:nvPr>
        </p:nvSpPr>
        <p:spPr>
          <a:ln/>
        </p:spPr>
        <p:txBody>
          <a:bodyPr/>
          <a:lstStyle>
            <a:lvl1pPr>
              <a:defRPr/>
            </a:lvl1pPr>
          </a:lstStyle>
          <a:p>
            <a:pPr>
              <a:defRPr/>
            </a:pPr>
            <a:fld id="{4DD5300A-3F55-45A5-8018-F4D24D8718CA}" type="datetime1">
              <a:rPr lang="en-US"/>
              <a:pPr>
                <a:defRPr/>
              </a:pPr>
              <a:t>5/18/2021</a:t>
            </a:fld>
            <a:endParaRPr lang="en-US"/>
          </a:p>
        </p:txBody>
      </p:sp>
      <p:sp>
        <p:nvSpPr>
          <p:cNvPr id="3" name="Rectangle 41">
            <a:extLst>
              <a:ext uri="{FF2B5EF4-FFF2-40B4-BE49-F238E27FC236}">
                <a16:creationId xmlns:a16="http://schemas.microsoft.com/office/drawing/2014/main" id="{7836DA88-C849-4377-863D-7D94B8936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A3F3DBCB-99F7-4426-894C-55775BE8C190}"/>
              </a:ext>
            </a:extLst>
          </p:cNvPr>
          <p:cNvSpPr>
            <a:spLocks noGrp="1" noChangeArrowheads="1"/>
          </p:cNvSpPr>
          <p:nvPr>
            <p:ph type="sldNum" sz="quarter" idx="12"/>
          </p:nvPr>
        </p:nvSpPr>
        <p:spPr>
          <a:ln/>
        </p:spPr>
        <p:txBody>
          <a:bodyPr/>
          <a:lstStyle>
            <a:lvl1pPr>
              <a:defRPr/>
            </a:lvl1pPr>
          </a:lstStyle>
          <a:p>
            <a:fld id="{71E255E4-4BC5-4666-B59F-356A845D911D}" type="slidenum">
              <a:rPr lang="en-US" altLang="en-US"/>
              <a:pPr/>
              <a:t>‹#›</a:t>
            </a:fld>
            <a:endParaRPr lang="en-US" altLang="en-US"/>
          </a:p>
        </p:txBody>
      </p:sp>
    </p:spTree>
    <p:extLst>
      <p:ext uri="{BB962C8B-B14F-4D97-AF65-F5344CB8AC3E}">
        <p14:creationId xmlns:p14="http://schemas.microsoft.com/office/powerpoint/2010/main" val="212333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77385F3-4E28-46BC-A6E5-2C7D9B244CCB}"/>
              </a:ext>
            </a:extLst>
          </p:cNvPr>
          <p:cNvSpPr>
            <a:spLocks noGrp="1" noChangeArrowheads="1"/>
          </p:cNvSpPr>
          <p:nvPr>
            <p:ph type="dt" sz="half" idx="10"/>
          </p:nvPr>
        </p:nvSpPr>
        <p:spPr>
          <a:ln/>
        </p:spPr>
        <p:txBody>
          <a:bodyPr/>
          <a:lstStyle>
            <a:lvl1pPr>
              <a:defRPr/>
            </a:lvl1pPr>
          </a:lstStyle>
          <a:p>
            <a:pPr>
              <a:defRPr/>
            </a:pPr>
            <a:fld id="{C5C3EBE2-AD8B-4289-BBDB-0CAB7B962447}" type="datetime1">
              <a:rPr lang="en-US"/>
              <a:pPr>
                <a:defRPr/>
              </a:pPr>
              <a:t>5/18/2021</a:t>
            </a:fld>
            <a:endParaRPr lang="en-US"/>
          </a:p>
        </p:txBody>
      </p:sp>
      <p:sp>
        <p:nvSpPr>
          <p:cNvPr id="6" name="Rectangle 41">
            <a:extLst>
              <a:ext uri="{FF2B5EF4-FFF2-40B4-BE49-F238E27FC236}">
                <a16:creationId xmlns:a16="http://schemas.microsoft.com/office/drawing/2014/main" id="{0263A8E6-CB4A-4D78-BBFB-379082E623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1196BCD7-971A-4E54-AE3B-BFAF5F292458}"/>
              </a:ext>
            </a:extLst>
          </p:cNvPr>
          <p:cNvSpPr>
            <a:spLocks noGrp="1" noChangeArrowheads="1"/>
          </p:cNvSpPr>
          <p:nvPr>
            <p:ph type="sldNum" sz="quarter" idx="12"/>
          </p:nvPr>
        </p:nvSpPr>
        <p:spPr>
          <a:ln/>
        </p:spPr>
        <p:txBody>
          <a:bodyPr/>
          <a:lstStyle>
            <a:lvl1pPr>
              <a:defRPr/>
            </a:lvl1pPr>
          </a:lstStyle>
          <a:p>
            <a:fld id="{A81A62DA-8A7A-4F31-A06B-9C6C980DB407}" type="slidenum">
              <a:rPr lang="en-US" altLang="en-US"/>
              <a:pPr/>
              <a:t>‹#›</a:t>
            </a:fld>
            <a:endParaRPr lang="en-US" altLang="en-US"/>
          </a:p>
        </p:txBody>
      </p:sp>
    </p:spTree>
    <p:extLst>
      <p:ext uri="{BB962C8B-B14F-4D97-AF65-F5344CB8AC3E}">
        <p14:creationId xmlns:p14="http://schemas.microsoft.com/office/powerpoint/2010/main" val="413500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F18199AA-0974-4906-9948-C2327F458263}"/>
              </a:ext>
            </a:extLst>
          </p:cNvPr>
          <p:cNvSpPr>
            <a:spLocks noGrp="1" noChangeArrowheads="1"/>
          </p:cNvSpPr>
          <p:nvPr>
            <p:ph type="dt" sz="half" idx="10"/>
          </p:nvPr>
        </p:nvSpPr>
        <p:spPr>
          <a:ln/>
        </p:spPr>
        <p:txBody>
          <a:bodyPr/>
          <a:lstStyle>
            <a:lvl1pPr>
              <a:defRPr/>
            </a:lvl1pPr>
          </a:lstStyle>
          <a:p>
            <a:pPr>
              <a:defRPr/>
            </a:pPr>
            <a:fld id="{26D371B7-489C-4ED4-B464-C2F88E8A48B5}" type="datetime1">
              <a:rPr lang="en-US"/>
              <a:pPr>
                <a:defRPr/>
              </a:pPr>
              <a:t>5/18/2021</a:t>
            </a:fld>
            <a:endParaRPr lang="en-US"/>
          </a:p>
        </p:txBody>
      </p:sp>
      <p:sp>
        <p:nvSpPr>
          <p:cNvPr id="6" name="Rectangle 41">
            <a:extLst>
              <a:ext uri="{FF2B5EF4-FFF2-40B4-BE49-F238E27FC236}">
                <a16:creationId xmlns:a16="http://schemas.microsoft.com/office/drawing/2014/main" id="{D2A46CC4-A250-4D2C-B680-87576F1E46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43DEB9E4-518D-4CFD-8C8A-B31ABF0FC58A}"/>
              </a:ext>
            </a:extLst>
          </p:cNvPr>
          <p:cNvSpPr>
            <a:spLocks noGrp="1" noChangeArrowheads="1"/>
          </p:cNvSpPr>
          <p:nvPr>
            <p:ph type="sldNum" sz="quarter" idx="12"/>
          </p:nvPr>
        </p:nvSpPr>
        <p:spPr>
          <a:ln/>
        </p:spPr>
        <p:txBody>
          <a:bodyPr/>
          <a:lstStyle>
            <a:lvl1pPr>
              <a:defRPr/>
            </a:lvl1pPr>
          </a:lstStyle>
          <a:p>
            <a:fld id="{7993A7CF-2F2E-4123-BD1E-518FDA2BEC68}" type="slidenum">
              <a:rPr lang="en-US" altLang="en-US"/>
              <a:pPr/>
              <a:t>‹#›</a:t>
            </a:fld>
            <a:endParaRPr lang="en-US" altLang="en-US"/>
          </a:p>
        </p:txBody>
      </p:sp>
    </p:spTree>
    <p:extLst>
      <p:ext uri="{BB962C8B-B14F-4D97-AF65-F5344CB8AC3E}">
        <p14:creationId xmlns:p14="http://schemas.microsoft.com/office/powerpoint/2010/main" val="185050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A4F56FD-D73A-441E-90EF-ECBEE3DA2DB6}"/>
              </a:ext>
            </a:extLst>
          </p:cNvPr>
          <p:cNvGrpSpPr>
            <a:grpSpLocks/>
          </p:cNvGrpSpPr>
          <p:nvPr/>
        </p:nvGrpSpPr>
        <p:grpSpPr bwMode="auto">
          <a:xfrm>
            <a:off x="1588" y="0"/>
            <a:ext cx="9148762" cy="6851650"/>
            <a:chOff x="1" y="0"/>
            <a:chExt cx="5763" cy="4316"/>
          </a:xfrm>
        </p:grpSpPr>
        <p:sp>
          <p:nvSpPr>
            <p:cNvPr id="112643" name="Freeform 3">
              <a:extLst>
                <a:ext uri="{FF2B5EF4-FFF2-40B4-BE49-F238E27FC236}">
                  <a16:creationId xmlns:a16="http://schemas.microsoft.com/office/drawing/2014/main" id="{7A399963-9514-456E-B2A2-E1AD76F23A16}"/>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44" name="Freeform 4">
              <a:extLst>
                <a:ext uri="{FF2B5EF4-FFF2-40B4-BE49-F238E27FC236}">
                  <a16:creationId xmlns:a16="http://schemas.microsoft.com/office/drawing/2014/main" id="{C8146D2F-F11F-4846-8D10-E34185223448}"/>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45" name="Freeform 5">
              <a:extLst>
                <a:ext uri="{FF2B5EF4-FFF2-40B4-BE49-F238E27FC236}">
                  <a16:creationId xmlns:a16="http://schemas.microsoft.com/office/drawing/2014/main" id="{46188377-D778-4FE9-9097-C3D1970DD57D}"/>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grpSp>
          <p:nvGrpSpPr>
            <p:cNvPr id="1035" name="Group 6">
              <a:extLst>
                <a:ext uri="{FF2B5EF4-FFF2-40B4-BE49-F238E27FC236}">
                  <a16:creationId xmlns:a16="http://schemas.microsoft.com/office/drawing/2014/main" id="{A340515D-60FC-4A0C-8869-81EB5DEC68C0}"/>
                </a:ext>
              </a:extLst>
            </p:cNvPr>
            <p:cNvGrpSpPr>
              <a:grpSpLocks/>
            </p:cNvGrpSpPr>
            <p:nvPr/>
          </p:nvGrpSpPr>
          <p:grpSpPr bwMode="auto">
            <a:xfrm>
              <a:off x="288" y="0"/>
              <a:ext cx="5098" cy="4316"/>
              <a:chOff x="288" y="0"/>
              <a:chExt cx="5098" cy="4316"/>
            </a:xfrm>
          </p:grpSpPr>
          <p:sp>
            <p:nvSpPr>
              <p:cNvPr id="112647" name="Freeform 7">
                <a:extLst>
                  <a:ext uri="{FF2B5EF4-FFF2-40B4-BE49-F238E27FC236}">
                    <a16:creationId xmlns:a16="http://schemas.microsoft.com/office/drawing/2014/main" id="{B108964C-794F-49F0-BD4A-215CE619E473}"/>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48" name="Freeform 8">
                <a:extLst>
                  <a:ext uri="{FF2B5EF4-FFF2-40B4-BE49-F238E27FC236}">
                    <a16:creationId xmlns:a16="http://schemas.microsoft.com/office/drawing/2014/main" id="{DFFE990C-2CE9-4D85-A0A5-68BB3BE4F264}"/>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49" name="Freeform 9">
                <a:extLst>
                  <a:ext uri="{FF2B5EF4-FFF2-40B4-BE49-F238E27FC236}">
                    <a16:creationId xmlns:a16="http://schemas.microsoft.com/office/drawing/2014/main" id="{63FD0E73-8244-41BE-B428-5001A9B86D7E}"/>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0" name="Freeform 10">
                <a:extLst>
                  <a:ext uri="{FF2B5EF4-FFF2-40B4-BE49-F238E27FC236}">
                    <a16:creationId xmlns:a16="http://schemas.microsoft.com/office/drawing/2014/main" id="{3E6471F2-0878-411A-9FDD-A43D5ED16CB5}"/>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1" name="Freeform 11">
                <a:extLst>
                  <a:ext uri="{FF2B5EF4-FFF2-40B4-BE49-F238E27FC236}">
                    <a16:creationId xmlns:a16="http://schemas.microsoft.com/office/drawing/2014/main" id="{3AEAE8C7-9AC0-44AE-AA47-2EFEF2972325}"/>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2" name="Freeform 12">
                <a:extLst>
                  <a:ext uri="{FF2B5EF4-FFF2-40B4-BE49-F238E27FC236}">
                    <a16:creationId xmlns:a16="http://schemas.microsoft.com/office/drawing/2014/main" id="{0E6AD7B2-C777-45AA-94A7-EB10EE74ED22}"/>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3" name="Freeform 13">
                <a:extLst>
                  <a:ext uri="{FF2B5EF4-FFF2-40B4-BE49-F238E27FC236}">
                    <a16:creationId xmlns:a16="http://schemas.microsoft.com/office/drawing/2014/main" id="{029172A1-9C98-45FE-8406-0ED3F9984BD2}"/>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4" name="Freeform 14">
                <a:extLst>
                  <a:ext uri="{FF2B5EF4-FFF2-40B4-BE49-F238E27FC236}">
                    <a16:creationId xmlns:a16="http://schemas.microsoft.com/office/drawing/2014/main" id="{8792C385-44BD-4038-9B2E-D8C0546A6CBA}"/>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5" name="Freeform 15">
                <a:extLst>
                  <a:ext uri="{FF2B5EF4-FFF2-40B4-BE49-F238E27FC236}">
                    <a16:creationId xmlns:a16="http://schemas.microsoft.com/office/drawing/2014/main" id="{A0712305-7811-4E53-A7BE-F88302FF42BA}"/>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6" name="Freeform 16">
                <a:extLst>
                  <a:ext uri="{FF2B5EF4-FFF2-40B4-BE49-F238E27FC236}">
                    <a16:creationId xmlns:a16="http://schemas.microsoft.com/office/drawing/2014/main" id="{20875DB7-FC75-454F-8273-B7F804F0ACF9}"/>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7" name="Freeform 17">
                <a:extLst>
                  <a:ext uri="{FF2B5EF4-FFF2-40B4-BE49-F238E27FC236}">
                    <a16:creationId xmlns:a16="http://schemas.microsoft.com/office/drawing/2014/main" id="{35175F13-3F9F-414E-B549-0D20031D620A}"/>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8" name="Freeform 18">
                <a:extLst>
                  <a:ext uri="{FF2B5EF4-FFF2-40B4-BE49-F238E27FC236}">
                    <a16:creationId xmlns:a16="http://schemas.microsoft.com/office/drawing/2014/main" id="{3E2BE2E7-7AD7-4AE7-975E-01A72EE68C66}"/>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59" name="Freeform 19">
                <a:extLst>
                  <a:ext uri="{FF2B5EF4-FFF2-40B4-BE49-F238E27FC236}">
                    <a16:creationId xmlns:a16="http://schemas.microsoft.com/office/drawing/2014/main" id="{54A2B561-6667-445B-9189-011D18C07C87}"/>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Arial" charset="0"/>
                  <a:cs typeface="Arial" charset="0"/>
                </a:endParaRPr>
              </a:p>
            </p:txBody>
          </p:sp>
        </p:grpSp>
        <p:sp>
          <p:nvSpPr>
            <p:cNvPr id="112660" name="Freeform 20">
              <a:extLst>
                <a:ext uri="{FF2B5EF4-FFF2-40B4-BE49-F238E27FC236}">
                  <a16:creationId xmlns:a16="http://schemas.microsoft.com/office/drawing/2014/main" id="{2B6E6701-3CA9-4D0C-A7B5-EE2213A0A5B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61" name="Freeform 21">
              <a:extLst>
                <a:ext uri="{FF2B5EF4-FFF2-40B4-BE49-F238E27FC236}">
                  <a16:creationId xmlns:a16="http://schemas.microsoft.com/office/drawing/2014/main" id="{1B053D9E-C48C-493E-9E1A-E6CF28A213AB}"/>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12662" name="Freeform 22">
              <a:extLst>
                <a:ext uri="{FF2B5EF4-FFF2-40B4-BE49-F238E27FC236}">
                  <a16:creationId xmlns:a16="http://schemas.microsoft.com/office/drawing/2014/main" id="{8F432AA1-6D04-4BE0-95D2-11DFFC62595D}"/>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39" name="Freeform 23">
              <a:extLst>
                <a:ext uri="{FF2B5EF4-FFF2-40B4-BE49-F238E27FC236}">
                  <a16:creationId xmlns:a16="http://schemas.microsoft.com/office/drawing/2014/main" id="{BEE0F081-C940-4E88-B907-988AE8395DD2}"/>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2D328582-9053-4BED-BA7A-E9FA6F6EAF1E}"/>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5" name="Freeform 25">
              <a:extLst>
                <a:ext uri="{FF2B5EF4-FFF2-40B4-BE49-F238E27FC236}">
                  <a16:creationId xmlns:a16="http://schemas.microsoft.com/office/drawing/2014/main" id="{A6A72B13-4E5C-43AD-B642-245F3147E803}"/>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42" name="Freeform 26">
              <a:extLst>
                <a:ext uri="{FF2B5EF4-FFF2-40B4-BE49-F238E27FC236}">
                  <a16:creationId xmlns:a16="http://schemas.microsoft.com/office/drawing/2014/main" id="{86EEC412-984D-41C8-9D60-A38916E7E879}"/>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C5B520C4-6695-456D-910E-70C510325A93}"/>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D724A0A5-5315-40C1-AC88-8E14DA0F5B5F}"/>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5A758646-35D8-4056-B004-2D39B6824607}"/>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5A12D6C9-518B-49F6-8CEB-3036EA692FD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B3C74BE0-4B04-43A5-BFE3-FED9E92B269B}"/>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79D440B2-B05C-4F07-AE53-64AF603CD05C}"/>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01C4E28D-78FF-4DE3-95BF-3BD4986DF1F4}"/>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83617916-5255-4B47-A63D-CF6DCB7720B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86AAF4A4-55C0-4250-8563-D077216F35B2}"/>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7E079E25-9F26-4102-A916-70B310440F0D}"/>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F1DECE3F-437B-4D84-A91F-4196D6B70EA5}"/>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18F30FCF-2313-44BF-935B-B47967F51F58}"/>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679" name="Rectangle 39">
            <a:extLst>
              <a:ext uri="{FF2B5EF4-FFF2-40B4-BE49-F238E27FC236}">
                <a16:creationId xmlns:a16="http://schemas.microsoft.com/office/drawing/2014/main" id="{47296E8A-07F6-4A2E-B226-09D8C71DD0A9}"/>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2680" name="Rectangle 40">
            <a:extLst>
              <a:ext uri="{FF2B5EF4-FFF2-40B4-BE49-F238E27FC236}">
                <a16:creationId xmlns:a16="http://schemas.microsoft.com/office/drawing/2014/main" id="{8FBB773F-52C9-490D-A73A-ED579782252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Verdana" pitchFamily="34" charset="0"/>
                <a:cs typeface="Arial" charset="0"/>
              </a:defRPr>
            </a:lvl1pPr>
          </a:lstStyle>
          <a:p>
            <a:pPr>
              <a:defRPr/>
            </a:pPr>
            <a:fld id="{D3923111-8CEA-40CE-84D5-B37933D2B221}" type="datetime1">
              <a:rPr lang="en-US"/>
              <a:pPr>
                <a:defRPr/>
              </a:pPr>
              <a:t>5/18/2021</a:t>
            </a:fld>
            <a:endParaRPr lang="en-US"/>
          </a:p>
        </p:txBody>
      </p:sp>
      <p:sp>
        <p:nvSpPr>
          <p:cNvPr id="112681" name="Rectangle 41">
            <a:extLst>
              <a:ext uri="{FF2B5EF4-FFF2-40B4-BE49-F238E27FC236}">
                <a16:creationId xmlns:a16="http://schemas.microsoft.com/office/drawing/2014/main" id="{0AE99A4A-8960-4B46-A4A9-F0D31C8D4EC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Verdana" pitchFamily="34" charset="0"/>
                <a:cs typeface="Arial" charset="0"/>
              </a:defRPr>
            </a:lvl1pPr>
          </a:lstStyle>
          <a:p>
            <a:pPr>
              <a:defRPr/>
            </a:pPr>
            <a:endParaRPr lang="en-US"/>
          </a:p>
        </p:txBody>
      </p:sp>
      <p:sp>
        <p:nvSpPr>
          <p:cNvPr id="112682" name="Rectangle 42">
            <a:extLst>
              <a:ext uri="{FF2B5EF4-FFF2-40B4-BE49-F238E27FC236}">
                <a16:creationId xmlns:a16="http://schemas.microsoft.com/office/drawing/2014/main" id="{E36764CD-DADF-4AF4-A8E9-7D5FAA5629A4}"/>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0A563C08-A3F6-4742-9079-356721A64136}" type="slidenum">
              <a:rPr lang="en-US" altLang="en-US"/>
              <a:pPr/>
              <a:t>‹#›</a:t>
            </a:fld>
            <a:endParaRPr lang="en-US" altLang="en-US"/>
          </a:p>
        </p:txBody>
      </p:sp>
      <p:sp>
        <p:nvSpPr>
          <p:cNvPr id="112683" name="Rectangle 43">
            <a:extLst>
              <a:ext uri="{FF2B5EF4-FFF2-40B4-BE49-F238E27FC236}">
                <a16:creationId xmlns:a16="http://schemas.microsoft.com/office/drawing/2014/main" id="{DD7DF9B8-D54D-4B83-878A-E9FE7ABC288E}"/>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63"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0A13B365-4D77-43C1-B924-13D07AF7B7B3}"/>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2051" name="Text Placeholder 12">
            <a:extLst>
              <a:ext uri="{FF2B5EF4-FFF2-40B4-BE49-F238E27FC236}">
                <a16:creationId xmlns:a16="http://schemas.microsoft.com/office/drawing/2014/main" id="{DD825E79-2908-422B-AA99-C1540A63610B}"/>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00DB9D88-3360-49AE-A439-896A4C997E05}"/>
              </a:ext>
            </a:extLst>
          </p:cNvPr>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Book Antiqua" pitchFamily="18" charset="0"/>
                <a:cs typeface="Arial" charset="0"/>
              </a:defRPr>
            </a:lvl1pPr>
          </a:lstStyle>
          <a:p>
            <a:pPr>
              <a:defRPr/>
            </a:pPr>
            <a:fld id="{9B493083-B33A-4CE4-A03F-C5995E05CA7B}" type="datetime1">
              <a:rPr lang="en-US"/>
              <a:pPr>
                <a:defRPr/>
              </a:pPr>
              <a:t>5/18/2021</a:t>
            </a:fld>
            <a:endParaRPr lang="en-US"/>
          </a:p>
        </p:txBody>
      </p:sp>
      <p:sp>
        <p:nvSpPr>
          <p:cNvPr id="8" name="Footer Placeholder 4">
            <a:extLst>
              <a:ext uri="{FF2B5EF4-FFF2-40B4-BE49-F238E27FC236}">
                <a16:creationId xmlns:a16="http://schemas.microsoft.com/office/drawing/2014/main" id="{C652ED30-EF64-49EC-9F5D-9B26AB24A79E}"/>
              </a:ext>
            </a:extLst>
          </p:cNvPr>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CBC"/>
                </a:solidFill>
                <a:latin typeface="Book Antiqua" pitchFamily="18" charset="0"/>
                <a:cs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88B95D2B-1DC7-458F-BAA5-1608A92E62B5}"/>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Book Antiqua" panose="02040602050305030304" pitchFamily="18" charset="0"/>
              </a:defRPr>
            </a:lvl1pPr>
          </a:lstStyle>
          <a:p>
            <a:fld id="{B061840D-FCEB-4A59-88A3-6BA94607954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64" r:id="rId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Arial" charset="0"/>
          <a:ea typeface="MS PGothic" pitchFamily="34" charset="-128"/>
          <a:cs typeface="+mj-cs"/>
        </a:defRPr>
      </a:lvl1pPr>
      <a:lvl2pPr algn="ctr" rtl="0" eaLnBrk="0" fontAlgn="base" hangingPunct="0">
        <a:spcBef>
          <a:spcPct val="0"/>
        </a:spcBef>
        <a:spcAft>
          <a:spcPct val="0"/>
        </a:spcAft>
        <a:defRPr sz="4100" b="1">
          <a:solidFill>
            <a:schemeClr val="tx1"/>
          </a:solidFill>
          <a:latin typeface="Arial" charset="0"/>
          <a:ea typeface="MS PGothic" pitchFamily="34" charset="-128"/>
        </a:defRPr>
      </a:lvl2pPr>
      <a:lvl3pPr algn="ctr" rtl="0" eaLnBrk="0" fontAlgn="base" hangingPunct="0">
        <a:spcBef>
          <a:spcPct val="0"/>
        </a:spcBef>
        <a:spcAft>
          <a:spcPct val="0"/>
        </a:spcAft>
        <a:defRPr sz="4100" b="1">
          <a:solidFill>
            <a:schemeClr val="tx1"/>
          </a:solidFill>
          <a:latin typeface="Arial" charset="0"/>
          <a:ea typeface="MS PGothic" pitchFamily="34" charset="-128"/>
        </a:defRPr>
      </a:lvl3pPr>
      <a:lvl4pPr algn="ctr" rtl="0" eaLnBrk="0" fontAlgn="base" hangingPunct="0">
        <a:spcBef>
          <a:spcPct val="0"/>
        </a:spcBef>
        <a:spcAft>
          <a:spcPct val="0"/>
        </a:spcAft>
        <a:defRPr sz="4100" b="1">
          <a:solidFill>
            <a:schemeClr val="tx1"/>
          </a:solidFill>
          <a:latin typeface="Arial" charset="0"/>
          <a:ea typeface="MS PGothic" pitchFamily="34" charset="-128"/>
        </a:defRPr>
      </a:lvl4pPr>
      <a:lvl5pPr algn="ctr" rtl="0" eaLnBrk="0" fontAlgn="base" hangingPunct="0">
        <a:spcBef>
          <a:spcPct val="0"/>
        </a:spcBef>
        <a:spcAft>
          <a:spcPct val="0"/>
        </a:spcAft>
        <a:defRPr sz="4100" b="1">
          <a:solidFill>
            <a:schemeClr val="tx1"/>
          </a:solidFill>
          <a:latin typeface="Arial" charset="0"/>
          <a:ea typeface="MS PGothic" pitchFamily="34" charset="-128"/>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Arial" charset="0"/>
          <a:ea typeface="MS PGothic" pitchFamily="34" charset="-128"/>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Arial" charset="0"/>
          <a:ea typeface="MS PGothic"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Arial" charset="0"/>
          <a:ea typeface="MS PGothic"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Arial" charset="0"/>
          <a:ea typeface="MS PGothic" pitchFamily="34" charset="-128"/>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Arial" charset="0"/>
          <a:ea typeface="MS PGothic"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37FA-9B89-4574-833C-534F45C5FCC3}"/>
              </a:ext>
            </a:extLst>
          </p:cNvPr>
          <p:cNvSpPr>
            <a:spLocks noGrp="1"/>
          </p:cNvSpPr>
          <p:nvPr>
            <p:ph type="ctrTitle" idx="4294967295"/>
          </p:nvPr>
        </p:nvSpPr>
        <p:spPr>
          <a:xfrm>
            <a:off x="422275" y="228600"/>
            <a:ext cx="8229600" cy="1676400"/>
          </a:xfrm>
        </p:spPr>
        <p:txBody>
          <a:bodyPr lIns="45720" tIns="0" rIns="45720" bIns="0" anchor="b" anchorCtr="0">
            <a:normAutofit/>
            <a:scene3d>
              <a:camera prst="orthographicFront"/>
              <a:lightRig rig="soft" dir="t">
                <a:rot lat="0" lon="0" rev="17220000"/>
              </a:lightRig>
            </a:scene3d>
            <a:sp3d prstMaterial="softEdge">
              <a:bevelT w="38100" h="38100"/>
            </a:sp3d>
          </a:bodyPr>
          <a:lstStyle/>
          <a:p>
            <a:pPr eaLnBrk="1" hangingPunct="1">
              <a:defRPr/>
            </a:pPr>
            <a:r>
              <a:rPr lang="en-US" sz="4800" b="1" kern="1200" dirty="0">
                <a:solidFill>
                  <a:schemeClr val="tx1"/>
                </a:solidFill>
                <a:effectLst>
                  <a:outerShdw blurRad="38100" dist="38100" dir="2700000" algn="tl">
                    <a:srgbClr val="69676D"/>
                  </a:outerShdw>
                </a:effectLst>
              </a:rPr>
              <a:t>Jesus and Christian Apologetics</a:t>
            </a:r>
          </a:p>
        </p:txBody>
      </p:sp>
      <p:sp>
        <p:nvSpPr>
          <p:cNvPr id="3075" name="Subtitle 2">
            <a:extLst>
              <a:ext uri="{FF2B5EF4-FFF2-40B4-BE49-F238E27FC236}">
                <a16:creationId xmlns:a16="http://schemas.microsoft.com/office/drawing/2014/main" id="{692F0FCA-C959-49FA-8A42-F36C7C73CDAD}"/>
              </a:ext>
            </a:extLst>
          </p:cNvPr>
          <p:cNvSpPr>
            <a:spLocks noGrp="1"/>
          </p:cNvSpPr>
          <p:nvPr>
            <p:ph type="subTitle" idx="4294967295"/>
          </p:nvPr>
        </p:nvSpPr>
        <p:spPr>
          <a:xfrm>
            <a:off x="3505200" y="3124200"/>
            <a:ext cx="5486400" cy="3200400"/>
          </a:xfrm>
        </p:spPr>
        <p:txBody>
          <a:bodyPr/>
          <a:lstStyle/>
          <a:p>
            <a:pPr marL="0" indent="0" algn="ctr" eaLnBrk="1" hangingPunct="1">
              <a:lnSpc>
                <a:spcPct val="140000"/>
              </a:lnSpc>
              <a:buFont typeface="Wingdings" panose="05000000000000000000" pitchFamily="2" charset="2"/>
              <a:buNone/>
              <a:defRPr/>
            </a:pPr>
            <a:r>
              <a:rPr lang="en-US"/>
              <a:t>I  Who Was Jesus of Nazareth?</a:t>
            </a:r>
          </a:p>
          <a:p>
            <a:pPr marL="0" indent="0" algn="ctr" eaLnBrk="1" hangingPunct="1">
              <a:lnSpc>
                <a:spcPct val="140000"/>
              </a:lnSpc>
              <a:buFont typeface="Wingdings" panose="05000000000000000000" pitchFamily="2" charset="2"/>
              <a:buNone/>
              <a:defRPr/>
            </a:pPr>
            <a:r>
              <a:rPr lang="en-US" sz="2800"/>
              <a:t>II The Miracles of Jesus</a:t>
            </a:r>
          </a:p>
          <a:p>
            <a:pPr marL="0" indent="0" algn="r" eaLnBrk="1" hangingPunct="1">
              <a:buFont typeface="Wingdings" panose="05000000000000000000" pitchFamily="2" charset="2"/>
              <a:buNone/>
              <a:defRPr/>
            </a:pPr>
            <a:r>
              <a:rPr lang="en-US" sz="2400"/>
              <a:t>John Oakes</a:t>
            </a:r>
          </a:p>
          <a:p>
            <a:pPr marL="0" indent="0" algn="r" eaLnBrk="1" hangingPunct="1">
              <a:buFont typeface="Wingdings" panose="05000000000000000000" pitchFamily="2" charset="2"/>
              <a:buNone/>
              <a:defRPr/>
            </a:pPr>
            <a:r>
              <a:rPr lang="en-US" sz="2400"/>
              <a:t>Foster Stanback</a:t>
            </a:r>
          </a:p>
        </p:txBody>
      </p:sp>
      <p:pic>
        <p:nvPicPr>
          <p:cNvPr id="5124" name="Picture 6">
            <a:extLst>
              <a:ext uri="{FF2B5EF4-FFF2-40B4-BE49-F238E27FC236}">
                <a16:creationId xmlns:a16="http://schemas.microsoft.com/office/drawing/2014/main" id="{835CB30D-2241-4EEF-B897-1CB81D818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29257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FAE0A40F-3338-4AEC-85C5-F9AB3BCAD3DA}"/>
              </a:ext>
            </a:extLst>
          </p:cNvPr>
          <p:cNvSpPr txBox="1">
            <a:spLocks noChangeArrowheads="1"/>
          </p:cNvSpPr>
          <p:nvPr/>
        </p:nvSpPr>
        <p:spPr bwMode="auto">
          <a:xfrm>
            <a:off x="1143000" y="1905000"/>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39" name="TextBox 4">
            <a:extLst>
              <a:ext uri="{FF2B5EF4-FFF2-40B4-BE49-F238E27FC236}">
                <a16:creationId xmlns:a16="http://schemas.microsoft.com/office/drawing/2014/main" id="{D46F894B-B765-40D4-9DE2-CC653C8F92F0}"/>
              </a:ext>
            </a:extLst>
          </p:cNvPr>
          <p:cNvSpPr txBox="1">
            <a:spLocks noChangeArrowheads="1"/>
          </p:cNvSpPr>
          <p:nvPr/>
        </p:nvSpPr>
        <p:spPr bwMode="auto">
          <a:xfrm>
            <a:off x="228600" y="2057400"/>
            <a:ext cx="86868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b="1">
                <a:latin typeface="Book Antiqua" panose="02040602050305030304" pitchFamily="18" charset="0"/>
                <a:cs typeface="Times New Roman" panose="02020603050405020304" pitchFamily="18" charset="0"/>
              </a:rPr>
              <a:t>Not all the relief that could come from the man, not all the bounties that the prince could bestow, nor all the atonements which could be presented to the gods, availed to relieve Nero from the infamy of bbeing believed to have ordered the conflagration, the fire of Rome.  Therefore, to squelch the rumor, Nero created scapegoats and subjected to the most refined tortures those whom the common people called ‘Christians,’ [a group] hated for their abominable crimes.  Their name comes from Christ, who, during the reign of Tiberius, had been executed by the procurator Pontius Pilate.  Suppressed for the moment, the deadly superstition broke out again, not only in Judea, the land which originated this evil, but also in the city of Rome, where all sorts of horrendous and shameful practices, from every part of the world converge and are fervently cultivated.</a:t>
            </a:r>
            <a:endParaRPr lang="en-US" altLang="en-US" sz="1600" b="1">
              <a:latin typeface="Book Antiqua" panose="02040602050305030304" pitchFamily="18" charset="0"/>
            </a:endParaRPr>
          </a:p>
          <a:p>
            <a:pPr algn="r"/>
            <a:r>
              <a:rPr lang="en-US" altLang="en-US" i="1">
                <a:latin typeface="Book Antiqua" panose="02040602050305030304" pitchFamily="18" charset="0"/>
                <a:cs typeface="Times New Roman" panose="02020603050405020304" pitchFamily="18" charset="0"/>
              </a:rPr>
              <a:t>Annals </a:t>
            </a:r>
            <a:r>
              <a:rPr lang="en-US" altLang="en-US">
                <a:latin typeface="Book Antiqua" panose="02040602050305030304" pitchFamily="18" charset="0"/>
                <a:cs typeface="Times New Roman" panose="02020603050405020304" pitchFamily="18" charset="0"/>
              </a:rPr>
              <a:t>15.44</a:t>
            </a:r>
            <a:endParaRPr lang="en-US" altLang="en-US" sz="2800">
              <a:latin typeface="Book Antiqua" panose="02040602050305030304" pitchFamily="18" charset="0"/>
            </a:endParaRPr>
          </a:p>
        </p:txBody>
      </p:sp>
      <p:sp>
        <p:nvSpPr>
          <p:cNvPr id="14340" name="TextBox 6">
            <a:extLst>
              <a:ext uri="{FF2B5EF4-FFF2-40B4-BE49-F238E27FC236}">
                <a16:creationId xmlns:a16="http://schemas.microsoft.com/office/drawing/2014/main" id="{24FE411C-DDFE-4C12-B98E-958F677018CF}"/>
              </a:ext>
            </a:extLst>
          </p:cNvPr>
          <p:cNvSpPr txBox="1">
            <a:spLocks noChangeArrowheads="1"/>
          </p:cNvSpPr>
          <p:nvPr/>
        </p:nvSpPr>
        <p:spPr bwMode="auto">
          <a:xfrm>
            <a:off x="1600200" y="6858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rgbClr val="FFFF00"/>
                </a:solidFill>
              </a:rPr>
              <a:t>Cornelius Tacitus   approx AD 114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C7EFE981-5327-4D04-859B-FEF7BCBE4D90}"/>
              </a:ext>
            </a:extLst>
          </p:cNvPr>
          <p:cNvSpPr txBox="1">
            <a:spLocks noChangeArrowheads="1"/>
          </p:cNvSpPr>
          <p:nvPr/>
        </p:nvSpPr>
        <p:spPr bwMode="auto">
          <a:xfrm>
            <a:off x="457200" y="26670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b="1"/>
              <a:t>About this time there lived Jesus, a wise man, </a:t>
            </a:r>
            <a:r>
              <a:rPr lang="en-US" altLang="en-US" b="1" i="1">
                <a:solidFill>
                  <a:srgbClr val="FFFF00"/>
                </a:solidFill>
              </a:rPr>
              <a:t>if indeed one ought to call him a man</a:t>
            </a:r>
            <a:r>
              <a:rPr lang="en-US" altLang="en-US" b="1"/>
              <a:t>.  For he was one who wrought surprising feats and was a teacher of such people as accept the truth gladly.  He won over many Jews and many of the Greeks.  </a:t>
            </a:r>
            <a:r>
              <a:rPr lang="en-US" altLang="en-US" b="1" i="1">
                <a:solidFill>
                  <a:srgbClr val="FFFF00"/>
                </a:solidFill>
              </a:rPr>
              <a:t>He was the Messiah</a:t>
            </a:r>
            <a:r>
              <a:rPr lang="en-US" altLang="en-US" b="1"/>
              <a:t>.  When Pilate, upon hearing him accused by men of the highest standing amongst us, had condemned him to be crucified, those who had in the first place come to love him did not give up their affection for him.  </a:t>
            </a:r>
            <a:r>
              <a:rPr lang="en-US" altLang="en-US" b="1" i="1">
                <a:solidFill>
                  <a:srgbClr val="FFFF00"/>
                </a:solidFill>
              </a:rPr>
              <a:t>On the third day he appeared to them restored to life</a:t>
            </a:r>
            <a:r>
              <a:rPr lang="en-US" altLang="en-US" b="1"/>
              <a:t>, for the prophets of God had prophesied these and countless other marvelous things about him.  And the tribe of Christians, so called after him, has still to this day not disappeared.</a:t>
            </a:r>
          </a:p>
          <a:p>
            <a:pPr algn="just" eaLnBrk="1" hangingPunct="1"/>
            <a:endParaRPr lang="en-US" altLang="en-US" b="1"/>
          </a:p>
          <a:p>
            <a:pPr algn="r" eaLnBrk="1" hangingPunct="1"/>
            <a:r>
              <a:rPr lang="en-US" altLang="en-US" b="1" i="1"/>
              <a:t>Antiquities </a:t>
            </a:r>
            <a:r>
              <a:rPr lang="en-US" altLang="en-US" b="1"/>
              <a:t> 18:3:3</a:t>
            </a:r>
            <a:endParaRPr lang="en-US" altLang="en-US" b="1" i="1"/>
          </a:p>
        </p:txBody>
      </p:sp>
      <p:sp>
        <p:nvSpPr>
          <p:cNvPr id="15363" name="TextBox 2">
            <a:extLst>
              <a:ext uri="{FF2B5EF4-FFF2-40B4-BE49-F238E27FC236}">
                <a16:creationId xmlns:a16="http://schemas.microsoft.com/office/drawing/2014/main" id="{F5CF11A8-754F-4554-A57F-E5081A02E352}"/>
              </a:ext>
            </a:extLst>
          </p:cNvPr>
          <p:cNvSpPr txBox="1">
            <a:spLocks noChangeArrowheads="1"/>
          </p:cNvSpPr>
          <p:nvPr/>
        </p:nvSpPr>
        <p:spPr bwMode="auto">
          <a:xfrm>
            <a:off x="1447800" y="8382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FFFF00"/>
                </a:solidFill>
              </a:rPr>
              <a:t>Josephus  AD 38-100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a:extLst>
              <a:ext uri="{FF2B5EF4-FFF2-40B4-BE49-F238E27FC236}">
                <a16:creationId xmlns:a16="http://schemas.microsoft.com/office/drawing/2014/main" id="{4DB98CD8-3B55-45B9-8DF1-702822D53EAB}"/>
              </a:ext>
            </a:extLst>
          </p:cNvPr>
          <p:cNvSpPr txBox="1">
            <a:spLocks noChangeArrowheads="1"/>
          </p:cNvSpPr>
          <p:nvPr/>
        </p:nvSpPr>
        <p:spPr bwMode="auto">
          <a:xfrm>
            <a:off x="457200" y="2209800"/>
            <a:ext cx="82296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00"/>
                </a:solidFill>
                <a:latin typeface="Book Antiqua" panose="02040602050305030304" pitchFamily="18" charset="0"/>
                <a:cs typeface="Times New Roman" panose="02020603050405020304" pitchFamily="18" charset="0"/>
              </a:rPr>
              <a:t>On the eve of Passover they hung Yeshu and the crier went forth for forty days beforehand declaring that "[Yeshu] is going to be stoned for practicing witchcraft, for enticing and leading Israel astray. Anyone who knows something to clear him should come forth and exonerate him." But no one had anything exonerating for him and they hung him on the eve of Passover. Ulla said: Would one think that we should look for exonerating evidence for him?  He was an enticer and G-d said (Deuteronomy 13:9) “Show him no pity or compassion and do not shield him.” him? He was an enticer and G-d said (Deuteronomy 13:9) "Show him no pity or chow him no pity or compassion,”</a:t>
            </a:r>
          </a:p>
          <a:p>
            <a:pPr algn="r" eaLnBrk="1" hangingPunct="1"/>
            <a:r>
              <a:rPr lang="en-US" altLang="en-US" b="1">
                <a:solidFill>
                  <a:srgbClr val="FFFF00"/>
                </a:solidFill>
                <a:latin typeface="Book Antiqua" panose="02040602050305030304" pitchFamily="18" charset="0"/>
                <a:cs typeface="Times New Roman" panose="02020603050405020304" pitchFamily="18" charset="0"/>
              </a:rPr>
              <a:t> </a:t>
            </a:r>
            <a:r>
              <a:rPr lang="en-US" altLang="en-US" i="1">
                <a:solidFill>
                  <a:srgbClr val="FFFF00"/>
                </a:solidFill>
              </a:rPr>
              <a:t>Babylonian Sanhedrin </a:t>
            </a:r>
            <a:r>
              <a:rPr lang="en-US" altLang="en-US">
                <a:solidFill>
                  <a:srgbClr val="FFFF00"/>
                </a:solidFill>
              </a:rPr>
              <a:t>43a-b </a:t>
            </a:r>
            <a:r>
              <a:rPr lang="en-US" altLang="en-US" b="1">
                <a:solidFill>
                  <a:srgbClr val="FFFF00"/>
                </a:solidFill>
                <a:latin typeface="Book Antiqua" panose="02040602050305030304" pitchFamily="18" charset="0"/>
              </a:rPr>
              <a:t> </a:t>
            </a:r>
            <a:endParaRPr lang="en-US" altLang="en-US" sz="3200" b="1">
              <a:solidFill>
                <a:srgbClr val="FFFF00"/>
              </a:solidFill>
              <a:latin typeface="Book Antiqua" panose="02040602050305030304" pitchFamily="18" charset="0"/>
            </a:endParaRPr>
          </a:p>
        </p:txBody>
      </p:sp>
      <p:sp>
        <p:nvSpPr>
          <p:cNvPr id="16387" name="TextBox 4">
            <a:extLst>
              <a:ext uri="{FF2B5EF4-FFF2-40B4-BE49-F238E27FC236}">
                <a16:creationId xmlns:a16="http://schemas.microsoft.com/office/drawing/2014/main" id="{13671CE1-A64D-4BDE-AA92-811AD16E8E8D}"/>
              </a:ext>
            </a:extLst>
          </p:cNvPr>
          <p:cNvSpPr txBox="1">
            <a:spLocks noChangeArrowheads="1"/>
          </p:cNvSpPr>
          <p:nvPr/>
        </p:nvSpPr>
        <p:spPr bwMode="auto">
          <a:xfrm>
            <a:off x="1371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Talmud (1</a:t>
            </a:r>
            <a:r>
              <a:rPr lang="en-US" altLang="en-US" sz="3200" baseline="30000"/>
              <a:t>st</a:t>
            </a:r>
            <a:r>
              <a:rPr lang="en-US" altLang="en-US" sz="3200"/>
              <a:t> and 2</a:t>
            </a:r>
            <a:r>
              <a:rPr lang="en-US" altLang="en-US" sz="3200" baseline="30000"/>
              <a:t>nd</a:t>
            </a:r>
            <a:r>
              <a:rPr lang="en-US" altLang="en-US" sz="3200"/>
              <a:t> Century 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88BA-AB91-40E1-AEEA-F9ADBB9D9FB6}"/>
              </a:ext>
            </a:extLst>
          </p:cNvPr>
          <p:cNvSpPr>
            <a:spLocks noGrp="1"/>
          </p:cNvSpPr>
          <p:nvPr>
            <p:ph type="title" idx="4294967295"/>
          </p:nvPr>
        </p:nvSpPr>
        <p:spPr>
          <a:xfrm>
            <a:off x="457200" y="274638"/>
            <a:ext cx="8229600" cy="1143000"/>
          </a:xfrm>
        </p:spPr>
        <p:txBody>
          <a:bodyPr>
            <a:normAutofit/>
            <a:scene3d>
              <a:camera prst="orthographicFront"/>
              <a:lightRig rig="soft" dir="t">
                <a:rot lat="0" lon="0" rev="16800000"/>
              </a:lightRig>
            </a:scene3d>
            <a:sp3d prstMaterial="softEdge">
              <a:bevelT w="38100" h="38100"/>
            </a:sp3d>
          </a:bodyPr>
          <a:lstStyle/>
          <a:p>
            <a:pPr eaLnBrk="1" hangingPunct="1">
              <a:defRPr/>
            </a:pPr>
            <a:r>
              <a:rPr lang="en-US" sz="3200" b="1" kern="1200" dirty="0" err="1">
                <a:ln w="6350">
                  <a:noFill/>
                </a:ln>
                <a:solidFill>
                  <a:srgbClr val="FFFF00"/>
                </a:solidFill>
                <a:effectLst>
                  <a:outerShdw blurRad="114300" dist="101600" dir="2700000" algn="tl" rotWithShape="0">
                    <a:srgbClr val="000000">
                      <a:alpha val="40000"/>
                    </a:srgbClr>
                  </a:outerShdw>
                </a:effectLst>
              </a:rPr>
              <a:t>Seutonius</a:t>
            </a:r>
            <a:r>
              <a:rPr lang="en-US" sz="3200" b="1" kern="1200" dirty="0">
                <a:ln w="6350">
                  <a:noFill/>
                </a:ln>
                <a:solidFill>
                  <a:srgbClr val="FFFF00"/>
                </a:solidFill>
                <a:effectLst>
                  <a:outerShdw blurRad="114300" dist="101600" dir="2700000" algn="tl" rotWithShape="0">
                    <a:srgbClr val="000000">
                      <a:alpha val="40000"/>
                    </a:srgbClr>
                  </a:outerShdw>
                </a:effectLst>
              </a:rPr>
              <a:t> (about AD 120)</a:t>
            </a:r>
          </a:p>
        </p:txBody>
      </p:sp>
      <p:sp>
        <p:nvSpPr>
          <p:cNvPr id="17411" name="TextBox 2">
            <a:extLst>
              <a:ext uri="{FF2B5EF4-FFF2-40B4-BE49-F238E27FC236}">
                <a16:creationId xmlns:a16="http://schemas.microsoft.com/office/drawing/2014/main" id="{AC06339A-6260-4F0F-957C-8E6C8497D16C}"/>
              </a:ext>
            </a:extLst>
          </p:cNvPr>
          <p:cNvSpPr txBox="1">
            <a:spLocks noChangeArrowheads="1"/>
          </p:cNvSpPr>
          <p:nvPr/>
        </p:nvSpPr>
        <p:spPr bwMode="auto">
          <a:xfrm>
            <a:off x="1295400" y="2438400"/>
            <a:ext cx="662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FF00"/>
                </a:solidFill>
              </a:rPr>
              <a:t>"As the Jews were making constant disturbances at the instigation of Chrestus, he </a:t>
            </a:r>
            <a:r>
              <a:rPr lang="en-US" altLang="en-US" sz="2000" b="1"/>
              <a:t>(Claudius about AD 50)</a:t>
            </a:r>
            <a:r>
              <a:rPr lang="en-US" altLang="en-US" sz="2000" b="1">
                <a:solidFill>
                  <a:srgbClr val="FFFF00"/>
                </a:solidFill>
              </a:rPr>
              <a:t> expelled them from Rome”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029F7C3-61D2-4119-BACF-893927BFDFFD}"/>
              </a:ext>
            </a:extLst>
          </p:cNvPr>
          <p:cNvSpPr>
            <a:spLocks noGrp="1" noChangeArrowheads="1"/>
          </p:cNvSpPr>
          <p:nvPr>
            <p:ph type="title"/>
          </p:nvPr>
        </p:nvSpPr>
        <p:spPr/>
        <p:txBody>
          <a:bodyPr/>
          <a:lstStyle/>
          <a:p>
            <a:pPr eaLnBrk="1" hangingPunct="1">
              <a:defRPr/>
            </a:pPr>
            <a:r>
              <a:rPr lang="en-US" sz="3500">
                <a:solidFill>
                  <a:srgbClr val="FFFF00"/>
                </a:solidFill>
              </a:rPr>
              <a:t>Lucian of Samosata</a:t>
            </a:r>
            <a:r>
              <a:rPr lang="en-US"/>
              <a:t> </a:t>
            </a:r>
          </a:p>
        </p:txBody>
      </p:sp>
      <p:sp>
        <p:nvSpPr>
          <p:cNvPr id="70659" name="Rectangle 3">
            <a:extLst>
              <a:ext uri="{FF2B5EF4-FFF2-40B4-BE49-F238E27FC236}">
                <a16:creationId xmlns:a16="http://schemas.microsoft.com/office/drawing/2014/main" id="{AEA13EA3-9B19-4658-B194-64C5B4D0A0B9}"/>
              </a:ext>
            </a:extLst>
          </p:cNvPr>
          <p:cNvSpPr>
            <a:spLocks noGrp="1" noChangeArrowheads="1"/>
          </p:cNvSpPr>
          <p:nvPr>
            <p:ph type="body" idx="1"/>
          </p:nvPr>
        </p:nvSpPr>
        <p:spPr>
          <a:xfrm>
            <a:off x="457200" y="1893888"/>
            <a:ext cx="8229600" cy="4237037"/>
          </a:xfrm>
        </p:spPr>
        <p:txBody>
          <a:bodyPr/>
          <a:lstStyle/>
          <a:p>
            <a:pPr eaLnBrk="1" hangingPunct="1">
              <a:lnSpc>
                <a:spcPct val="90000"/>
              </a:lnSpc>
              <a:buFont typeface="Wingdings" panose="05000000000000000000" pitchFamily="2" charset="2"/>
              <a:buNone/>
              <a:defRPr/>
            </a:pPr>
            <a:r>
              <a:rPr lang="en-US" sz="2000">
                <a:solidFill>
                  <a:srgbClr val="FFFF00"/>
                </a:solidFill>
              </a:rPr>
              <a:t>       </a:t>
            </a:r>
            <a:r>
              <a:rPr lang="en-US" sz="2000" b="1"/>
              <a:t>The Christians, you know, worship a man to this day—the distinguished personage who introduced their novel rites, and was crucified on that account…  You see, these misguided creatures start with the general conviction that they are immortal for all time, which explains the contempt of death and voluntary self-devotion which are so common among them; and then it was impressed on them by their original lawgiver that they are converted, and deny the gods of Greece, and worship the crucified sage, and life after his laws.</a:t>
            </a:r>
            <a:r>
              <a:rPr lang="en-US" sz="2000"/>
              <a:t>        </a:t>
            </a:r>
          </a:p>
          <a:p>
            <a:pPr algn="r" eaLnBrk="1" hangingPunct="1">
              <a:lnSpc>
                <a:spcPct val="90000"/>
              </a:lnSpc>
              <a:buFont typeface="Wingdings" panose="05000000000000000000" pitchFamily="2" charset="2"/>
              <a:buNone/>
              <a:defRPr/>
            </a:pPr>
            <a:r>
              <a:rPr lang="en-US" sz="2000"/>
              <a:t>(Lucian </a:t>
            </a:r>
            <a:r>
              <a:rPr lang="en-US" sz="2000" i="1"/>
              <a:t>The Death of Peregrine</a:t>
            </a:r>
            <a:r>
              <a:rPr lang="en-US" sz="20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a:extLst>
              <a:ext uri="{FF2B5EF4-FFF2-40B4-BE49-F238E27FC236}">
                <a16:creationId xmlns:a16="http://schemas.microsoft.com/office/drawing/2014/main" id="{B78F2FAC-96D2-48BD-A6AF-1039FCE75EC0}"/>
              </a:ext>
            </a:extLst>
          </p:cNvPr>
          <p:cNvSpPr>
            <a:spLocks noGrp="1" noChangeArrowheads="1"/>
          </p:cNvSpPr>
          <p:nvPr>
            <p:ph type="title"/>
          </p:nvPr>
        </p:nvSpPr>
        <p:spPr/>
        <p:txBody>
          <a:bodyPr/>
          <a:lstStyle/>
          <a:p>
            <a:pPr eaLnBrk="1" hangingPunct="1">
              <a:defRPr/>
            </a:pPr>
            <a:r>
              <a:rPr lang="en-US" sz="3500">
                <a:solidFill>
                  <a:srgbClr val="FFFF00"/>
                </a:solidFill>
              </a:rPr>
              <a:t>Pliny the Younger  AD 112</a:t>
            </a:r>
            <a:r>
              <a:rPr lang="en-US"/>
              <a:t> </a:t>
            </a:r>
          </a:p>
        </p:txBody>
      </p:sp>
      <p:sp>
        <p:nvSpPr>
          <p:cNvPr id="19459" name="Text Box 5">
            <a:extLst>
              <a:ext uri="{FF2B5EF4-FFF2-40B4-BE49-F238E27FC236}">
                <a16:creationId xmlns:a16="http://schemas.microsoft.com/office/drawing/2014/main" id="{E8C579AF-7708-4D52-AC8B-8BCCB81FE439}"/>
              </a:ext>
            </a:extLst>
          </p:cNvPr>
          <p:cNvSpPr txBox="1">
            <a:spLocks noChangeArrowheads="1"/>
          </p:cNvSpPr>
          <p:nvPr/>
        </p:nvSpPr>
        <p:spPr bwMode="auto">
          <a:xfrm>
            <a:off x="914400" y="2286000"/>
            <a:ext cx="73914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Those who denied that they were or had been Christians, when they invoked the gods in words dictated by me, offered prayer with incense and wine to your image, which I had ordered to be brought for this purpose together with statues of the gods, and moreover cursed Christ — none of which those who are really Christians, it is said, can be forced to do — these I thought should be discharged. Others named by the informer declared that they were Christians, but then denied it, asserting that they had been but had ceased to be, some three years before, others many years, some as much as twenty-five years. They all worshiped your image and the statues of the gods, and cursed Christ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0C3EEAE-5408-4E28-A004-75C620E35965}"/>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FF00"/>
                </a:solidFill>
                <a:effectLst/>
              </a:rPr>
              <a:t>Thallus AD 50</a:t>
            </a:r>
          </a:p>
        </p:txBody>
      </p:sp>
      <p:sp>
        <p:nvSpPr>
          <p:cNvPr id="20483" name="Rectangle 3">
            <a:extLst>
              <a:ext uri="{FF2B5EF4-FFF2-40B4-BE49-F238E27FC236}">
                <a16:creationId xmlns:a16="http://schemas.microsoft.com/office/drawing/2014/main" id="{16C3797F-9DE4-4B8D-802D-02B90D1D30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2000">
                <a:effectLst/>
              </a:rPr>
              <a:t>We know of Thallus only from a third century Christian historian named Julius Africanus who wrote a three-volume treatise of world history in the 50s AD.  In discussion the darkness at the time of the resurrection of Jesus, Julius Africanus mentions that in the 3rd book of Thallus’ history, he mentions the darkness and calls it an eclipse of the sun.  Africanus believes that Thallus is wrong.  Whether or not this source proves the darkness at the time of Jesus’ crucifixion is dubious, but it does seem to support the idea that even non-Christians were aware of the resurrection as early as the 50s AD—at about the time the first book of the NT was written.  It also supports the claim, not necessarily of the darkness having occurred, but of the darkness having been claimed and believed by the Christians.  Because we do not have Thallus’ history and because we have a Christian interpreting rather than quoting it, this is rather dubious support to Christian claims.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6F26263-6883-49C9-AD02-65E7CEB4A579}"/>
              </a:ext>
            </a:extLst>
          </p:cNvPr>
          <p:cNvSpPr>
            <a:spLocks noGrp="1" noChangeArrowheads="1"/>
          </p:cNvSpPr>
          <p:nvPr>
            <p:ph type="title"/>
          </p:nvPr>
        </p:nvSpPr>
        <p:spPr/>
        <p:txBody>
          <a:bodyPr/>
          <a:lstStyle/>
          <a:p>
            <a:pPr eaLnBrk="1" hangingPunct="1">
              <a:defRPr/>
            </a:pPr>
            <a:r>
              <a:rPr lang="en-US" sz="3100"/>
              <a:t>V.  Are the Gospel Witnesses Reliable?</a:t>
            </a:r>
          </a:p>
        </p:txBody>
      </p:sp>
      <p:sp>
        <p:nvSpPr>
          <p:cNvPr id="82947" name="Rectangle 3">
            <a:extLst>
              <a:ext uri="{FF2B5EF4-FFF2-40B4-BE49-F238E27FC236}">
                <a16:creationId xmlns:a16="http://schemas.microsoft.com/office/drawing/2014/main" id="{275E1303-4ABB-4D1C-B767-5D2E088CDF61}"/>
              </a:ext>
            </a:extLst>
          </p:cNvPr>
          <p:cNvSpPr>
            <a:spLocks noGrp="1" noChangeArrowheads="1"/>
          </p:cNvSpPr>
          <p:nvPr>
            <p:ph type="body" idx="1"/>
          </p:nvPr>
        </p:nvSpPr>
        <p:spPr>
          <a:xfrm>
            <a:off x="457200" y="1893888"/>
            <a:ext cx="8229600" cy="4237037"/>
          </a:xfrm>
        </p:spPr>
        <p:txBody>
          <a:bodyPr/>
          <a:lstStyle/>
          <a:p>
            <a:pPr eaLnBrk="1" hangingPunct="1">
              <a:lnSpc>
                <a:spcPct val="90000"/>
              </a:lnSpc>
              <a:defRPr/>
            </a:pPr>
            <a:r>
              <a:rPr lang="en-US" sz="2400"/>
              <a:t>Martyrdoms. (Romans 5:6-8)</a:t>
            </a:r>
          </a:p>
          <a:p>
            <a:pPr eaLnBrk="1" hangingPunct="1">
              <a:lnSpc>
                <a:spcPct val="90000"/>
              </a:lnSpc>
              <a:defRPr/>
            </a:pPr>
            <a:endParaRPr lang="en-US" sz="2400"/>
          </a:p>
          <a:p>
            <a:pPr lvl="1" eaLnBrk="1" hangingPunct="1">
              <a:lnSpc>
                <a:spcPct val="90000"/>
              </a:lnSpc>
              <a:defRPr/>
            </a:pPr>
            <a:r>
              <a:rPr lang="en-US" sz="2000"/>
              <a:t>James, the brother of Jesus AD 62 (Josephus </a:t>
            </a:r>
            <a:r>
              <a:rPr lang="en-US" sz="2000" i="1"/>
              <a:t>Ant </a:t>
            </a:r>
            <a:r>
              <a:rPr lang="en-US" sz="2000"/>
              <a:t>20.9.1)</a:t>
            </a:r>
          </a:p>
          <a:p>
            <a:pPr lvl="1" eaLnBrk="1" hangingPunct="1">
              <a:lnSpc>
                <a:spcPct val="90000"/>
              </a:lnSpc>
              <a:defRPr/>
            </a:pPr>
            <a:r>
              <a:rPr lang="en-US" sz="2000"/>
              <a:t>Apostle James, brother of John (Acts 12:1-2)</a:t>
            </a:r>
          </a:p>
          <a:p>
            <a:pPr lvl="1" eaLnBrk="1" hangingPunct="1">
              <a:lnSpc>
                <a:spcPct val="90000"/>
              </a:lnSpc>
              <a:defRPr/>
            </a:pPr>
            <a:r>
              <a:rPr lang="en-US" sz="2000"/>
              <a:t>Peter and Paul in Rome about AD 64</a:t>
            </a:r>
          </a:p>
          <a:p>
            <a:pPr lvl="1" eaLnBrk="1" hangingPunct="1">
              <a:lnSpc>
                <a:spcPct val="90000"/>
              </a:lnSpc>
              <a:defRPr/>
            </a:pPr>
            <a:r>
              <a:rPr lang="en-US" sz="2000"/>
              <a:t>Tradition: all but John</a:t>
            </a:r>
          </a:p>
          <a:p>
            <a:pPr eaLnBrk="1" hangingPunct="1">
              <a:lnSpc>
                <a:spcPct val="90000"/>
              </a:lnSpc>
              <a:defRPr/>
            </a:pPr>
            <a:endParaRPr lang="en-US" sz="2400"/>
          </a:p>
          <a:p>
            <a:pPr eaLnBrk="1" hangingPunct="1">
              <a:lnSpc>
                <a:spcPct val="90000"/>
              </a:lnSpc>
              <a:defRPr/>
            </a:pPr>
            <a:r>
              <a:rPr lang="en-US" sz="2400"/>
              <a:t>Compare to the Book of Mormon.</a:t>
            </a:r>
          </a:p>
          <a:p>
            <a:pPr lvl="1" eaLnBrk="1" hangingPunct="1">
              <a:lnSpc>
                <a:spcPct val="90000"/>
              </a:lnSpc>
              <a:defRPr/>
            </a:pPr>
            <a:r>
              <a:rPr lang="en-US" sz="2000"/>
              <a:t>Three witnesses</a:t>
            </a:r>
          </a:p>
          <a:p>
            <a:pPr lvl="1" eaLnBrk="1" hangingPunct="1">
              <a:lnSpc>
                <a:spcPct val="90000"/>
              </a:lnSpc>
              <a:defRPr/>
            </a:pPr>
            <a:r>
              <a:rPr lang="en-US" sz="2000"/>
              <a:t>Eight witnesses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5C2C8C9-9BBC-4D42-8CD3-15C483C10FE3}"/>
              </a:ext>
            </a:extLst>
          </p:cNvPr>
          <p:cNvSpPr>
            <a:spLocks noGrp="1" noChangeArrowheads="1"/>
          </p:cNvSpPr>
          <p:nvPr>
            <p:ph type="title"/>
          </p:nvPr>
        </p:nvSpPr>
        <p:spPr/>
        <p:txBody>
          <a:bodyPr/>
          <a:lstStyle/>
          <a:p>
            <a:pPr eaLnBrk="1" hangingPunct="1">
              <a:defRPr/>
            </a:pPr>
            <a:r>
              <a:rPr lang="en-US" sz="3100"/>
              <a:t>Reliability of the Gospel writers</a:t>
            </a:r>
          </a:p>
        </p:txBody>
      </p:sp>
      <p:sp>
        <p:nvSpPr>
          <p:cNvPr id="84995" name="Rectangle 3">
            <a:extLst>
              <a:ext uri="{FF2B5EF4-FFF2-40B4-BE49-F238E27FC236}">
                <a16:creationId xmlns:a16="http://schemas.microsoft.com/office/drawing/2014/main" id="{633D3037-A965-41CD-98EF-8D189F2A110B}"/>
              </a:ext>
            </a:extLst>
          </p:cNvPr>
          <p:cNvSpPr>
            <a:spLocks noGrp="1" noChangeArrowheads="1"/>
          </p:cNvSpPr>
          <p:nvPr>
            <p:ph type="body" idx="1"/>
          </p:nvPr>
        </p:nvSpPr>
        <p:spPr/>
        <p:txBody>
          <a:bodyPr/>
          <a:lstStyle/>
          <a:p>
            <a:pPr eaLnBrk="1" hangingPunct="1">
              <a:lnSpc>
                <a:spcPct val="90000"/>
              </a:lnSpc>
              <a:defRPr/>
            </a:pPr>
            <a:r>
              <a:rPr lang="en-US" sz="2400"/>
              <a:t>The embarrassment factor.</a:t>
            </a:r>
          </a:p>
          <a:p>
            <a:pPr eaLnBrk="1" hangingPunct="1">
              <a:lnSpc>
                <a:spcPct val="90000"/>
              </a:lnSpc>
              <a:defRPr/>
            </a:pPr>
            <a:endParaRPr lang="en-US" sz="2400"/>
          </a:p>
          <a:p>
            <a:pPr eaLnBrk="1" hangingPunct="1">
              <a:lnSpc>
                <a:spcPct val="90000"/>
              </a:lnSpc>
              <a:defRPr/>
            </a:pPr>
            <a:r>
              <a:rPr lang="en-US" sz="2400"/>
              <a:t>Written and read in Jerusalem when could be refuted.</a:t>
            </a:r>
          </a:p>
          <a:p>
            <a:pPr eaLnBrk="1" hangingPunct="1">
              <a:lnSpc>
                <a:spcPct val="90000"/>
              </a:lnSpc>
              <a:defRPr/>
            </a:pPr>
            <a:endParaRPr lang="en-US" sz="2400"/>
          </a:p>
          <a:p>
            <a:pPr eaLnBrk="1" hangingPunct="1">
              <a:lnSpc>
                <a:spcPct val="90000"/>
              </a:lnSpc>
              <a:defRPr/>
            </a:pPr>
            <a:r>
              <a:rPr lang="en-US" sz="2400"/>
              <a:t>Galatians AD 49  1 Corinthians AD 55   Mark AD 60?</a:t>
            </a:r>
          </a:p>
          <a:p>
            <a:pPr eaLnBrk="1" hangingPunct="1">
              <a:lnSpc>
                <a:spcPct val="90000"/>
              </a:lnSpc>
              <a:defRPr/>
            </a:pPr>
            <a:endParaRPr lang="en-US" sz="2400"/>
          </a:p>
          <a:p>
            <a:pPr eaLnBrk="1" hangingPunct="1">
              <a:lnSpc>
                <a:spcPct val="90000"/>
              </a:lnSpc>
              <a:defRPr/>
            </a:pPr>
            <a:r>
              <a:rPr lang="en-US" sz="2400"/>
              <a:t>Independent attestation.</a:t>
            </a:r>
          </a:p>
          <a:p>
            <a:pPr eaLnBrk="1" hangingPunct="1">
              <a:lnSpc>
                <a:spcPct val="90000"/>
              </a:lnSpc>
              <a:defRPr/>
            </a:pPr>
            <a:endParaRPr lang="en-US" sz="2400"/>
          </a:p>
          <a:p>
            <a:pPr eaLnBrk="1" hangingPunct="1">
              <a:lnSpc>
                <a:spcPct val="90000"/>
              </a:lnSpc>
              <a:defRPr/>
            </a:pPr>
            <a:r>
              <a:rPr lang="en-US" sz="2400"/>
              <a:t>Luke the historian.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A857184-46A6-464D-B0ED-BF5DDD6A1EF3}"/>
              </a:ext>
            </a:extLst>
          </p:cNvPr>
          <p:cNvSpPr>
            <a:spLocks noGrp="1" noChangeArrowheads="1"/>
          </p:cNvSpPr>
          <p:nvPr>
            <p:ph type="title"/>
          </p:nvPr>
        </p:nvSpPr>
        <p:spPr/>
        <p:txBody>
          <a:bodyPr/>
          <a:lstStyle/>
          <a:p>
            <a:pPr eaLnBrk="1" hangingPunct="1">
              <a:defRPr/>
            </a:pPr>
            <a:r>
              <a:rPr lang="en-US" sz="3100"/>
              <a:t>Sir William Ramsay</a:t>
            </a:r>
          </a:p>
        </p:txBody>
      </p:sp>
      <p:sp>
        <p:nvSpPr>
          <p:cNvPr id="23555" name="Text Box 4">
            <a:extLst>
              <a:ext uri="{FF2B5EF4-FFF2-40B4-BE49-F238E27FC236}">
                <a16:creationId xmlns:a16="http://schemas.microsoft.com/office/drawing/2014/main" id="{07CE3544-CE1E-4DB1-AB61-CF020720A4CB}"/>
              </a:ext>
            </a:extLst>
          </p:cNvPr>
          <p:cNvSpPr txBox="1">
            <a:spLocks noChangeArrowheads="1"/>
          </p:cNvSpPr>
          <p:nvPr/>
        </p:nvSpPr>
        <p:spPr bwMode="auto">
          <a:xfrm>
            <a:off x="457200" y="1447800"/>
            <a:ext cx="84582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I found myself brought into contact with the Book of Acts as an authority for the topography, antiquities, and society of Asia Minor. It was gradually borne upon me that in various details the narrative showed marvelous truth. In fact, beginning with a fixed idea that the work was essentially a second century composition, and never relying on its evidence as trustworthy for first century conditions, I gradually came to find it a useful ally in some obscure and difficult investigations.</a:t>
            </a:r>
          </a:p>
          <a:p>
            <a:pPr eaLnBrk="1" hangingPunct="1"/>
            <a:endParaRPr lang="en-US" altLang="en-US"/>
          </a:p>
          <a:p>
            <a:pPr eaLnBrk="1" hangingPunct="1"/>
            <a:r>
              <a:rPr lang="en-US" altLang="en-US"/>
              <a:t>Luke is a historian of the first rank; not merely are his statements of fact trustworthy; he is possessed of the true historic sense; he fixes his mind on the idea and plan that rules in the evolution of history, and proportions the scale of his treatment to the importance of each incident. He seizes the important and critical events and shows their true nature at greater length, while he touches lightly or omits entirely much that was valueless for his purpose. In short, this author should be placed along with the very greatest of historians.</a:t>
            </a:r>
          </a:p>
          <a:p>
            <a:pPr algn="r" eaLnBrk="1" hangingPunct="1"/>
            <a:r>
              <a:rPr lang="en-US" altLang="en-US"/>
              <a:t> </a:t>
            </a:r>
            <a:br>
              <a:rPr lang="en-US" altLang="en-US"/>
            </a:br>
            <a:r>
              <a:rPr lang="en-US" altLang="en-US"/>
              <a:t>Sir William Ramsay, </a:t>
            </a:r>
            <a:r>
              <a:rPr lang="en-US" altLang="en-US" i="1"/>
              <a:t>St. Paul, the Traveler and the Roman Citizen</a:t>
            </a:r>
            <a:r>
              <a:rPr lang="en-US" altLang="en-US"/>
              <a:t>, (Hodder and Stoughton, 1920).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80AEF72-D2ED-4971-BB04-80906E5D54E9}"/>
              </a:ext>
            </a:extLst>
          </p:cNvPr>
          <p:cNvSpPr>
            <a:spLocks noGrp="1"/>
          </p:cNvSpPr>
          <p:nvPr>
            <p:ph type="title" idx="4294967295"/>
          </p:nvPr>
        </p:nvSpPr>
        <p:spPr/>
        <p:txBody>
          <a:bodyPr anchorCtr="0">
            <a:normAutofit/>
          </a:bodyPr>
          <a:lstStyle/>
          <a:p>
            <a:pPr eaLnBrk="1" hangingPunct="1">
              <a:defRPr/>
            </a:pPr>
            <a:endParaRPr lang="en-US"/>
          </a:p>
        </p:txBody>
      </p:sp>
      <p:sp>
        <p:nvSpPr>
          <p:cNvPr id="4099" name="Rectangle 3">
            <a:extLst>
              <a:ext uri="{FF2B5EF4-FFF2-40B4-BE49-F238E27FC236}">
                <a16:creationId xmlns:a16="http://schemas.microsoft.com/office/drawing/2014/main" id="{9371586C-988A-4F03-9598-D74A43C17614}"/>
              </a:ext>
            </a:extLst>
          </p:cNvPr>
          <p:cNvSpPr>
            <a:spLocks noGrp="1"/>
          </p:cNvSpPr>
          <p:nvPr>
            <p:ph type="body" idx="4294967295"/>
          </p:nvPr>
        </p:nvSpPr>
        <p:spPr/>
        <p:txBody>
          <a:bodyPr/>
          <a:lstStyle/>
          <a:p>
            <a:pPr eaLnBrk="1" hangingPunct="1">
              <a:defRPr/>
            </a:pPr>
            <a:r>
              <a:rPr lang="en-US"/>
              <a:t>ARS recent debate:   Jesus: Man, Myth or Messiah?</a:t>
            </a:r>
          </a:p>
          <a:p>
            <a:pPr eaLnBrk="1" hangingPunct="1">
              <a:defRPr/>
            </a:pPr>
            <a:endParaRPr lang="en-US"/>
          </a:p>
          <a:p>
            <a:pPr eaLnBrk="1" hangingPunct="1">
              <a:defRPr/>
            </a:pPr>
            <a:r>
              <a:rPr lang="en-US"/>
              <a:t>The trilemma (C. S. Lewis)  Liar, Lord, Lunatic</a:t>
            </a:r>
          </a:p>
          <a:p>
            <a:pPr eaLnBrk="1" hangingPunct="1">
              <a:defRPr/>
            </a:pPr>
            <a:endParaRPr lang="en-US"/>
          </a:p>
          <a:p>
            <a:pPr eaLnBrk="1" hangingPunct="1">
              <a:defRPr/>
            </a:pPr>
            <a:r>
              <a:rPr lang="en-US"/>
              <a:t>More modern version (Doug Jacoby)  Liar, Lord, Lunatic, Legend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F22C44E-C3F0-4F82-A79D-2603EC10BC7D}"/>
              </a:ext>
            </a:extLst>
          </p:cNvPr>
          <p:cNvSpPr>
            <a:spLocks noGrp="1" noChangeArrowheads="1"/>
          </p:cNvSpPr>
          <p:nvPr>
            <p:ph type="title"/>
          </p:nvPr>
        </p:nvSpPr>
        <p:spPr/>
        <p:txBody>
          <a:bodyPr/>
          <a:lstStyle/>
          <a:p>
            <a:pPr eaLnBrk="1" hangingPunct="1">
              <a:defRPr/>
            </a:pPr>
            <a:r>
              <a:rPr lang="en-US" sz="3100"/>
              <a:t>VI.  The Jesus Myth Myth</a:t>
            </a:r>
          </a:p>
        </p:txBody>
      </p:sp>
      <p:sp>
        <p:nvSpPr>
          <p:cNvPr id="89091" name="Rectangle 3">
            <a:extLst>
              <a:ext uri="{FF2B5EF4-FFF2-40B4-BE49-F238E27FC236}">
                <a16:creationId xmlns:a16="http://schemas.microsoft.com/office/drawing/2014/main" id="{07F6092D-16EF-4B16-903F-B24E7D75F8F8}"/>
              </a:ext>
            </a:extLst>
          </p:cNvPr>
          <p:cNvSpPr>
            <a:spLocks noGrp="1" noChangeArrowheads="1"/>
          </p:cNvSpPr>
          <p:nvPr>
            <p:ph type="body" idx="1"/>
          </p:nvPr>
        </p:nvSpPr>
        <p:spPr>
          <a:xfrm>
            <a:off x="457200" y="1600200"/>
            <a:ext cx="8686800" cy="4708525"/>
          </a:xfrm>
        </p:spPr>
        <p:txBody>
          <a:bodyPr/>
          <a:lstStyle/>
          <a:p>
            <a:pPr eaLnBrk="1" hangingPunct="1">
              <a:lnSpc>
                <a:spcPct val="80000"/>
              </a:lnSpc>
              <a:defRPr/>
            </a:pPr>
            <a:r>
              <a:rPr lang="en-US" sz="2400" b="1">
                <a:solidFill>
                  <a:srgbClr val="FFFF00"/>
                </a:solidFill>
              </a:rPr>
              <a:t>Is the biblical Jesus an interpolated “Christian” myth?</a:t>
            </a:r>
          </a:p>
          <a:p>
            <a:pPr eaLnBrk="1" hangingPunct="1">
              <a:lnSpc>
                <a:spcPct val="80000"/>
              </a:lnSpc>
              <a:defRPr/>
            </a:pPr>
            <a:endParaRPr lang="en-US" sz="2000" b="1">
              <a:solidFill>
                <a:srgbClr val="FFFF00"/>
              </a:solidFill>
            </a:endParaRPr>
          </a:p>
          <a:p>
            <a:pPr eaLnBrk="1" hangingPunct="1">
              <a:lnSpc>
                <a:spcPct val="80000"/>
              </a:lnSpc>
              <a:defRPr/>
            </a:pPr>
            <a:r>
              <a:rPr lang="en-US" sz="1800" b="1">
                <a:solidFill>
                  <a:srgbClr val="FFFF00"/>
                </a:solidFill>
              </a:rPr>
              <a:t>Adonis (Greek)</a:t>
            </a:r>
          </a:p>
          <a:p>
            <a:pPr eaLnBrk="1" hangingPunct="1">
              <a:lnSpc>
                <a:spcPct val="80000"/>
              </a:lnSpc>
              <a:defRPr/>
            </a:pPr>
            <a:r>
              <a:rPr lang="en-US" sz="1800" b="1">
                <a:solidFill>
                  <a:srgbClr val="FFFF00"/>
                </a:solidFill>
              </a:rPr>
              <a:t>Osiris (Egypt)</a:t>
            </a:r>
          </a:p>
          <a:p>
            <a:pPr eaLnBrk="1" hangingPunct="1">
              <a:lnSpc>
                <a:spcPct val="80000"/>
              </a:lnSpc>
              <a:defRPr/>
            </a:pPr>
            <a:r>
              <a:rPr lang="en-US" sz="1800" b="1">
                <a:solidFill>
                  <a:srgbClr val="FFFF00"/>
                </a:solidFill>
              </a:rPr>
              <a:t>Tammuz (Egypt)</a:t>
            </a:r>
          </a:p>
          <a:p>
            <a:pPr eaLnBrk="1" hangingPunct="1">
              <a:lnSpc>
                <a:spcPct val="80000"/>
              </a:lnSpc>
              <a:defRPr/>
            </a:pPr>
            <a:r>
              <a:rPr lang="en-US" sz="1800" b="1">
                <a:solidFill>
                  <a:srgbClr val="FFFF00"/>
                </a:solidFill>
              </a:rPr>
              <a:t>Dionysus (Greek)</a:t>
            </a:r>
          </a:p>
          <a:p>
            <a:pPr eaLnBrk="1" hangingPunct="1">
              <a:lnSpc>
                <a:spcPct val="80000"/>
              </a:lnSpc>
              <a:defRPr/>
            </a:pPr>
            <a:r>
              <a:rPr lang="en-US" sz="1800" b="1">
                <a:solidFill>
                  <a:srgbClr val="FFFF00"/>
                </a:solidFill>
              </a:rPr>
              <a:t>Mithra (Persia)</a:t>
            </a:r>
          </a:p>
          <a:p>
            <a:pPr eaLnBrk="1" hangingPunct="1">
              <a:lnSpc>
                <a:spcPct val="80000"/>
              </a:lnSpc>
              <a:defRPr/>
            </a:pPr>
            <a:r>
              <a:rPr lang="en-US" sz="1800" b="1">
                <a:solidFill>
                  <a:srgbClr val="FFFF00"/>
                </a:solidFill>
              </a:rPr>
              <a:t>Krishna (India)</a:t>
            </a:r>
          </a:p>
          <a:p>
            <a:pPr eaLnBrk="1" hangingPunct="1">
              <a:lnSpc>
                <a:spcPct val="80000"/>
              </a:lnSpc>
              <a:defRPr/>
            </a:pPr>
            <a:r>
              <a:rPr lang="en-US" sz="1800" b="1">
                <a:solidFill>
                  <a:srgbClr val="FFFF00"/>
                </a:solidFill>
              </a:rPr>
              <a:t>Appolonius of Tyana</a:t>
            </a:r>
          </a:p>
          <a:p>
            <a:pPr eaLnBrk="1" hangingPunct="1">
              <a:lnSpc>
                <a:spcPct val="80000"/>
              </a:lnSpc>
              <a:defRPr/>
            </a:pPr>
            <a:r>
              <a:rPr lang="en-US" sz="1800" b="1">
                <a:solidFill>
                  <a:srgbClr val="FFFF00"/>
                </a:solidFill>
              </a:rPr>
              <a:t>Peregrinus</a:t>
            </a:r>
          </a:p>
          <a:p>
            <a:pPr eaLnBrk="1" hangingPunct="1">
              <a:lnSpc>
                <a:spcPct val="80000"/>
              </a:lnSpc>
              <a:defRPr/>
            </a:pPr>
            <a:r>
              <a:rPr lang="en-US" sz="1800" b="1">
                <a:solidFill>
                  <a:srgbClr val="FFFF00"/>
                </a:solidFill>
              </a:rPr>
              <a:t>Empodocles</a:t>
            </a:r>
          </a:p>
          <a:p>
            <a:pPr eaLnBrk="1" hangingPunct="1">
              <a:lnSpc>
                <a:spcPct val="80000"/>
              </a:lnSpc>
              <a:defRPr/>
            </a:pPr>
            <a:r>
              <a:rPr lang="en-US" sz="1800" b="1">
                <a:solidFill>
                  <a:srgbClr val="FFFF00"/>
                </a:solidFill>
              </a:rPr>
              <a:t>Attis</a:t>
            </a:r>
          </a:p>
          <a:p>
            <a:pPr eaLnBrk="1" hangingPunct="1">
              <a:lnSpc>
                <a:spcPct val="80000"/>
              </a:lnSpc>
              <a:defRPr/>
            </a:pPr>
            <a:r>
              <a:rPr lang="en-US" sz="1800" b="1">
                <a:solidFill>
                  <a:srgbClr val="FFFF00"/>
                </a:solidFill>
              </a:rPr>
              <a:t>Hercules</a:t>
            </a:r>
          </a:p>
          <a:p>
            <a:pPr eaLnBrk="1" hangingPunct="1">
              <a:lnSpc>
                <a:spcPct val="80000"/>
              </a:lnSpc>
              <a:defRPr/>
            </a:pPr>
            <a:r>
              <a:rPr lang="en-US" sz="1800" b="1">
                <a:solidFill>
                  <a:srgbClr val="FFFF00"/>
                </a:solidFill>
              </a:rPr>
              <a:t>Romulus</a:t>
            </a:r>
          </a:p>
          <a:p>
            <a:pPr eaLnBrk="1" hangingPunct="1">
              <a:lnSpc>
                <a:spcPct val="80000"/>
              </a:lnSpc>
              <a:defRPr/>
            </a:pPr>
            <a:r>
              <a:rPr lang="en-US" sz="1800" b="1">
                <a:solidFill>
                  <a:srgbClr val="FFFF00"/>
                </a:solidFill>
              </a:rPr>
              <a:t>Baal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0A727DAB-D65A-409D-A299-41B91A234851}"/>
              </a:ext>
            </a:extLst>
          </p:cNvPr>
          <p:cNvSpPr>
            <a:spLocks noGrp="1" noChangeArrowheads="1"/>
          </p:cNvSpPr>
          <p:nvPr>
            <p:ph type="title"/>
          </p:nvPr>
        </p:nvSpPr>
        <p:spPr/>
        <p:txBody>
          <a:bodyPr/>
          <a:lstStyle/>
          <a:p>
            <a:pPr eaLnBrk="1" hangingPunct="1">
              <a:defRPr/>
            </a:pPr>
            <a:r>
              <a:rPr lang="en-US" sz="3100"/>
              <a:t>Osiris</a:t>
            </a:r>
          </a:p>
        </p:txBody>
      </p:sp>
      <p:sp>
        <p:nvSpPr>
          <p:cNvPr id="100355" name="Rectangle 3">
            <a:extLst>
              <a:ext uri="{FF2B5EF4-FFF2-40B4-BE49-F238E27FC236}">
                <a16:creationId xmlns:a16="http://schemas.microsoft.com/office/drawing/2014/main" id="{03D8C241-7AE6-47C6-B6D9-8FD0DF742FDF}"/>
              </a:ext>
            </a:extLst>
          </p:cNvPr>
          <p:cNvSpPr>
            <a:spLocks noGrp="1" noChangeArrowheads="1"/>
          </p:cNvSpPr>
          <p:nvPr>
            <p:ph type="body" idx="1"/>
          </p:nvPr>
        </p:nvSpPr>
        <p:spPr>
          <a:xfrm>
            <a:off x="762000" y="1820863"/>
            <a:ext cx="7924800" cy="4310062"/>
          </a:xfrm>
        </p:spPr>
        <p:txBody>
          <a:bodyPr/>
          <a:lstStyle/>
          <a:p>
            <a:pPr eaLnBrk="1" hangingPunct="1">
              <a:buFont typeface="Wingdings" panose="05000000000000000000" pitchFamily="2" charset="2"/>
              <a:buNone/>
              <a:defRPr/>
            </a:pPr>
            <a:r>
              <a:rPr lang="en-US" sz="2400" b="1">
                <a:solidFill>
                  <a:srgbClr val="FFFF00"/>
                </a:solidFill>
              </a:rPr>
              <a:t>      An Egyptian god/man.  Very obviously a mythical figure.</a:t>
            </a:r>
          </a:p>
          <a:p>
            <a:pPr eaLnBrk="1" hangingPunct="1">
              <a:buFont typeface="Wingdings" panose="05000000000000000000" pitchFamily="2" charset="2"/>
              <a:buNone/>
              <a:defRPr/>
            </a:pPr>
            <a:endParaRPr lang="en-US" sz="2400" b="1">
              <a:solidFill>
                <a:srgbClr val="FFFF00"/>
              </a:solidFill>
            </a:endParaRPr>
          </a:p>
          <a:p>
            <a:pPr eaLnBrk="1" hangingPunct="1">
              <a:buFont typeface="Wingdings" panose="05000000000000000000" pitchFamily="2" charset="2"/>
              <a:buNone/>
              <a:defRPr/>
            </a:pPr>
            <a:r>
              <a:rPr lang="en-US" sz="2400" b="1">
                <a:solidFill>
                  <a:srgbClr val="FFFF00"/>
                </a:solidFill>
              </a:rPr>
              <a:t>      Killed by his brother.   Body cut up into 13 pieces.   His wife Isis reassembles and sews back together 12 of the 13 pieces (see the parallel to the apostles?)   He comes back to life and goes to rule in the underworld to judge the living and dead.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E3C41569-49CB-419A-B4D6-81E408233AB4}"/>
              </a:ext>
            </a:extLst>
          </p:cNvPr>
          <p:cNvSpPr>
            <a:spLocks noGrp="1" noChangeArrowheads="1"/>
          </p:cNvSpPr>
          <p:nvPr>
            <p:ph type="title"/>
          </p:nvPr>
        </p:nvSpPr>
        <p:spPr/>
        <p:txBody>
          <a:bodyPr/>
          <a:lstStyle/>
          <a:p>
            <a:pPr eaLnBrk="1" hangingPunct="1">
              <a:defRPr/>
            </a:pPr>
            <a:r>
              <a:rPr lang="en-US" sz="3100"/>
              <a:t>Appolonius of Tyana</a:t>
            </a:r>
          </a:p>
        </p:txBody>
      </p:sp>
      <p:sp>
        <p:nvSpPr>
          <p:cNvPr id="102403" name="Rectangle 3">
            <a:extLst>
              <a:ext uri="{FF2B5EF4-FFF2-40B4-BE49-F238E27FC236}">
                <a16:creationId xmlns:a16="http://schemas.microsoft.com/office/drawing/2014/main" id="{D917DF47-9B73-4C6E-89C5-495EB510849C}"/>
              </a:ext>
            </a:extLst>
          </p:cNvPr>
          <p:cNvSpPr>
            <a:spLocks noGrp="1" noChangeArrowheads="1"/>
          </p:cNvSpPr>
          <p:nvPr>
            <p:ph type="body" idx="1"/>
          </p:nvPr>
        </p:nvSpPr>
        <p:spPr/>
        <p:txBody>
          <a:bodyPr/>
          <a:lstStyle/>
          <a:p>
            <a:pPr eaLnBrk="1" hangingPunct="1">
              <a:lnSpc>
                <a:spcPct val="80000"/>
              </a:lnSpc>
              <a:defRPr/>
            </a:pPr>
            <a:r>
              <a:rPr lang="en-US" sz="2400" b="1">
                <a:solidFill>
                  <a:srgbClr val="FFFF00"/>
                </a:solidFill>
              </a:rPr>
              <a:t>A miracle worker.   A Pythagorean in the city of Tyana in 1st century AD.   Saves a friend in Corinth.  Predicts a plague in Ephesus.  Says:  stone this beggar to death to end the plague.   The do so, and when they remove the stones they find a large dog alive and well.   Appolonius disappears and is never seen again.</a:t>
            </a:r>
          </a:p>
          <a:p>
            <a:pPr eaLnBrk="1" hangingPunct="1">
              <a:lnSpc>
                <a:spcPct val="80000"/>
              </a:lnSpc>
              <a:defRPr/>
            </a:pPr>
            <a:endParaRPr lang="en-US" sz="2400" b="1">
              <a:solidFill>
                <a:srgbClr val="FFFF00"/>
              </a:solidFill>
            </a:endParaRPr>
          </a:p>
          <a:p>
            <a:pPr eaLnBrk="1" hangingPunct="1">
              <a:lnSpc>
                <a:spcPct val="80000"/>
              </a:lnSpc>
              <a:defRPr/>
            </a:pPr>
            <a:r>
              <a:rPr lang="en-US" sz="2400" b="1">
                <a:solidFill>
                  <a:srgbClr val="FFFF00"/>
                </a:solidFill>
              </a:rPr>
              <a:t>No death.  No resurrection.  No ascension.   </a:t>
            </a:r>
          </a:p>
          <a:p>
            <a:pPr eaLnBrk="1" hangingPunct="1">
              <a:lnSpc>
                <a:spcPct val="80000"/>
              </a:lnSpc>
              <a:defRPr/>
            </a:pPr>
            <a:endParaRPr lang="en-US" sz="2400" b="1">
              <a:solidFill>
                <a:srgbClr val="FFFF00"/>
              </a:solidFill>
            </a:endParaRPr>
          </a:p>
          <a:p>
            <a:pPr eaLnBrk="1" hangingPunct="1">
              <a:lnSpc>
                <a:spcPct val="80000"/>
              </a:lnSpc>
              <a:defRPr/>
            </a:pPr>
            <a:r>
              <a:rPr lang="en-US" sz="2400" b="1">
                <a:solidFill>
                  <a:srgbClr val="FFFF00"/>
                </a:solidFill>
              </a:rPr>
              <a:t>Only one very unreliable source.   100+ years after he died.   No eye witness testimony.  Which story is mythical?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D56C08ED-F7F3-47CD-A2AD-8E43685EC205}"/>
              </a:ext>
            </a:extLst>
          </p:cNvPr>
          <p:cNvSpPr>
            <a:spLocks noGrp="1" noChangeArrowheads="1"/>
          </p:cNvSpPr>
          <p:nvPr>
            <p:ph type="title"/>
          </p:nvPr>
        </p:nvSpPr>
        <p:spPr/>
        <p:txBody>
          <a:bodyPr/>
          <a:lstStyle/>
          <a:p>
            <a:pPr eaLnBrk="1" hangingPunct="1">
              <a:defRPr/>
            </a:pPr>
            <a:r>
              <a:rPr lang="en-US" sz="3100"/>
              <a:t>Christian Myths</a:t>
            </a:r>
          </a:p>
        </p:txBody>
      </p:sp>
      <p:sp>
        <p:nvSpPr>
          <p:cNvPr id="104451" name="Rectangle 3">
            <a:extLst>
              <a:ext uri="{FF2B5EF4-FFF2-40B4-BE49-F238E27FC236}">
                <a16:creationId xmlns:a16="http://schemas.microsoft.com/office/drawing/2014/main" id="{55477D37-A9D5-4C66-99DF-860482DB646A}"/>
              </a:ext>
            </a:extLst>
          </p:cNvPr>
          <p:cNvSpPr>
            <a:spLocks noGrp="1" noChangeArrowheads="1"/>
          </p:cNvSpPr>
          <p:nvPr>
            <p:ph type="body" idx="1"/>
          </p:nvPr>
        </p:nvSpPr>
        <p:spPr>
          <a:xfrm>
            <a:off x="457200" y="1966913"/>
            <a:ext cx="8229600" cy="4164012"/>
          </a:xfrm>
        </p:spPr>
        <p:txBody>
          <a:bodyPr/>
          <a:lstStyle/>
          <a:p>
            <a:pPr eaLnBrk="1" hangingPunct="1">
              <a:lnSpc>
                <a:spcPct val="80000"/>
              </a:lnSpc>
              <a:defRPr/>
            </a:pPr>
            <a:r>
              <a:rPr lang="en-US" sz="2400" b="1">
                <a:solidFill>
                  <a:srgbClr val="FFFF00"/>
                </a:solidFill>
              </a:rPr>
              <a:t>Acts of Peter (3rd century)   Peter squares off with Simon Magus.   A dog tells Simon Magus to repent.   Jesus raises a smoked fish to life.</a:t>
            </a:r>
          </a:p>
          <a:p>
            <a:pPr eaLnBrk="1" hangingPunct="1">
              <a:lnSpc>
                <a:spcPct val="80000"/>
              </a:lnSpc>
              <a:defRPr/>
            </a:pPr>
            <a:endParaRPr lang="en-US" sz="2400" b="1">
              <a:solidFill>
                <a:srgbClr val="FFFF00"/>
              </a:solidFill>
            </a:endParaRPr>
          </a:p>
          <a:p>
            <a:pPr eaLnBrk="1" hangingPunct="1">
              <a:lnSpc>
                <a:spcPct val="80000"/>
              </a:lnSpc>
              <a:defRPr/>
            </a:pPr>
            <a:r>
              <a:rPr lang="en-US" sz="2400" b="1">
                <a:solidFill>
                  <a:srgbClr val="FFFF00"/>
                </a:solidFill>
              </a:rPr>
              <a:t>Gospel of Thomas.   Jesus works whacky miracles as a baby which seem quite silly.   Jesus kills a child for carelessly bumping into him.</a:t>
            </a:r>
          </a:p>
          <a:p>
            <a:pPr eaLnBrk="1" hangingPunct="1">
              <a:lnSpc>
                <a:spcPct val="80000"/>
              </a:lnSpc>
              <a:defRPr/>
            </a:pPr>
            <a:endParaRPr lang="en-US" sz="2400" b="1">
              <a:solidFill>
                <a:srgbClr val="FFFF00"/>
              </a:solidFill>
            </a:endParaRPr>
          </a:p>
          <a:p>
            <a:pPr eaLnBrk="1" hangingPunct="1">
              <a:lnSpc>
                <a:spcPct val="80000"/>
              </a:lnSpc>
              <a:defRPr/>
            </a:pPr>
            <a:r>
              <a:rPr lang="en-US" sz="2400" b="1">
                <a:solidFill>
                  <a:srgbClr val="FFFF00"/>
                </a:solidFill>
              </a:rPr>
              <a:t>There is nothing like this is the New Testament.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55E20DE-77B0-487A-8D1A-A51255204F12}"/>
              </a:ext>
            </a:extLst>
          </p:cNvPr>
          <p:cNvSpPr>
            <a:spLocks noGrp="1" noChangeArrowheads="1"/>
          </p:cNvSpPr>
          <p:nvPr>
            <p:ph type="title"/>
          </p:nvPr>
        </p:nvSpPr>
        <p:spPr>
          <a:xfrm>
            <a:off x="457200" y="277813"/>
            <a:ext cx="8229600" cy="941387"/>
          </a:xfrm>
        </p:spPr>
        <p:txBody>
          <a:bodyPr/>
          <a:lstStyle/>
          <a:p>
            <a:pPr eaLnBrk="1" hangingPunct="1">
              <a:defRPr/>
            </a:pPr>
            <a:r>
              <a:rPr lang="en-US" sz="3100"/>
              <a:t>Conclusion</a:t>
            </a:r>
          </a:p>
        </p:txBody>
      </p:sp>
      <p:sp>
        <p:nvSpPr>
          <p:cNvPr id="106499" name="Rectangle 3">
            <a:extLst>
              <a:ext uri="{FF2B5EF4-FFF2-40B4-BE49-F238E27FC236}">
                <a16:creationId xmlns:a16="http://schemas.microsoft.com/office/drawing/2014/main" id="{23BFBDFD-4CD8-4AE8-8B97-25D13EC56FB5}"/>
              </a:ext>
            </a:extLst>
          </p:cNvPr>
          <p:cNvSpPr>
            <a:spLocks noGrp="1" noChangeArrowheads="1"/>
          </p:cNvSpPr>
          <p:nvPr>
            <p:ph type="body" idx="1"/>
          </p:nvPr>
        </p:nvSpPr>
        <p:spPr/>
        <p:txBody>
          <a:bodyPr/>
          <a:lstStyle/>
          <a:p>
            <a:pPr eaLnBrk="1" hangingPunct="1">
              <a:lnSpc>
                <a:spcPct val="80000"/>
              </a:lnSpc>
              <a:defRPr/>
            </a:pPr>
            <a:r>
              <a:rPr lang="en-US" sz="2400"/>
              <a:t>Given Jesus’ claims about himself</a:t>
            </a:r>
          </a:p>
          <a:p>
            <a:pPr eaLnBrk="1" hangingPunct="1">
              <a:lnSpc>
                <a:spcPct val="80000"/>
              </a:lnSpc>
              <a:defRPr/>
            </a:pPr>
            <a:r>
              <a:rPr lang="en-US" sz="2400"/>
              <a:t>Given the historical evidence, both from Christian and Pagan sources</a:t>
            </a:r>
          </a:p>
          <a:p>
            <a:pPr eaLnBrk="1" hangingPunct="1">
              <a:lnSpc>
                <a:spcPct val="80000"/>
              </a:lnSpc>
              <a:defRPr/>
            </a:pPr>
            <a:r>
              <a:rPr lang="en-US" sz="2400"/>
              <a:t>Given the strong evidence that Jesus worked wonders and signs.</a:t>
            </a:r>
          </a:p>
          <a:p>
            <a:pPr eaLnBrk="1" hangingPunct="1">
              <a:lnSpc>
                <a:spcPct val="80000"/>
              </a:lnSpc>
              <a:defRPr/>
            </a:pPr>
            <a:r>
              <a:rPr lang="en-US" sz="2400"/>
              <a:t>Given the quality and quantity of the witnesses</a:t>
            </a:r>
          </a:p>
          <a:p>
            <a:pPr eaLnBrk="1" hangingPunct="1">
              <a:lnSpc>
                <a:spcPct val="80000"/>
              </a:lnSpc>
              <a:defRPr/>
            </a:pPr>
            <a:r>
              <a:rPr lang="en-US" sz="2400"/>
              <a:t>Given the fulfillment of clear messianic prophecies</a:t>
            </a:r>
          </a:p>
          <a:p>
            <a:pPr eaLnBrk="1" hangingPunct="1">
              <a:lnSpc>
                <a:spcPct val="80000"/>
              </a:lnSpc>
              <a:defRPr/>
            </a:pPr>
            <a:r>
              <a:rPr lang="en-US" sz="2400"/>
              <a:t>and...  Given the evidence for the resurrection</a:t>
            </a:r>
          </a:p>
          <a:p>
            <a:pPr eaLnBrk="1" hangingPunct="1">
              <a:lnSpc>
                <a:spcPct val="80000"/>
              </a:lnSpc>
              <a:defRPr/>
            </a:pPr>
            <a:endParaRPr lang="en-US" sz="2400"/>
          </a:p>
          <a:p>
            <a:pPr eaLnBrk="1" hangingPunct="1">
              <a:lnSpc>
                <a:spcPct val="80000"/>
              </a:lnSpc>
              <a:defRPr/>
            </a:pPr>
            <a:r>
              <a:rPr lang="en-US" sz="2400"/>
              <a:t>I conclude that Jesus is the Son of God, the Messiah.  Jesus is who he said he was.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8887C48-2B4F-4B7B-B0FC-BCEF8F21D024}"/>
              </a:ext>
            </a:extLst>
          </p:cNvPr>
          <p:cNvSpPr>
            <a:spLocks noGrp="1" noChangeArrowheads="1"/>
          </p:cNvSpPr>
          <p:nvPr>
            <p:ph type="title"/>
          </p:nvPr>
        </p:nvSpPr>
        <p:spPr/>
        <p:txBody>
          <a:bodyPr/>
          <a:lstStyle/>
          <a:p>
            <a:pPr eaLnBrk="1" hangingPunct="1">
              <a:defRPr/>
            </a:pPr>
            <a:r>
              <a:rPr lang="en-US" sz="2700"/>
              <a:t>One More Point:  VII. Changed Lives</a:t>
            </a:r>
          </a:p>
        </p:txBody>
      </p:sp>
      <p:sp>
        <p:nvSpPr>
          <p:cNvPr id="108547" name="Rectangle 3">
            <a:extLst>
              <a:ext uri="{FF2B5EF4-FFF2-40B4-BE49-F238E27FC236}">
                <a16:creationId xmlns:a16="http://schemas.microsoft.com/office/drawing/2014/main" id="{6E1FB088-BFBF-49BB-AA93-9DAA79F7491E}"/>
              </a:ext>
            </a:extLst>
          </p:cNvPr>
          <p:cNvSpPr>
            <a:spLocks noGrp="1" noChangeArrowheads="1"/>
          </p:cNvSpPr>
          <p:nvPr>
            <p:ph type="body" idx="1"/>
          </p:nvPr>
        </p:nvSpPr>
        <p:spPr/>
        <p:txBody>
          <a:bodyPr/>
          <a:lstStyle/>
          <a:p>
            <a:pPr eaLnBrk="1" hangingPunct="1">
              <a:lnSpc>
                <a:spcPct val="90000"/>
              </a:lnSpc>
              <a:defRPr/>
            </a:pPr>
            <a:r>
              <a:rPr lang="en-US" sz="2800" b="1"/>
              <a:t>Jesus has had more influence on human history than any other person.</a:t>
            </a:r>
          </a:p>
          <a:p>
            <a:pPr eaLnBrk="1" hangingPunct="1">
              <a:lnSpc>
                <a:spcPct val="90000"/>
              </a:lnSpc>
              <a:defRPr/>
            </a:pPr>
            <a:endParaRPr lang="en-US" sz="2800" b="1"/>
          </a:p>
          <a:p>
            <a:pPr eaLnBrk="1" hangingPunct="1">
              <a:lnSpc>
                <a:spcPct val="90000"/>
              </a:lnSpc>
              <a:defRPr/>
            </a:pPr>
            <a:r>
              <a:rPr lang="en-US" sz="2800" b="1"/>
              <a:t>How to explain the vitality and growth of a religious movement started by uneducated, ordinary men.</a:t>
            </a:r>
          </a:p>
          <a:p>
            <a:pPr eaLnBrk="1" hangingPunct="1">
              <a:lnSpc>
                <a:spcPct val="90000"/>
              </a:lnSpc>
              <a:defRPr/>
            </a:pPr>
            <a:endParaRPr lang="en-US" sz="2800" b="1"/>
          </a:p>
          <a:p>
            <a:pPr eaLnBrk="1" hangingPunct="1">
              <a:lnSpc>
                <a:spcPct val="90000"/>
              </a:lnSpc>
              <a:defRPr/>
            </a:pPr>
            <a:r>
              <a:rPr lang="en-US" sz="2800" b="1"/>
              <a:t>Millions of lives transformed by a personal experience with Jesus Christ.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CBEF12E-4740-4584-B16E-D824819E9850}"/>
              </a:ext>
            </a:extLst>
          </p:cNvPr>
          <p:cNvSpPr>
            <a:spLocks noGrp="1" noChangeArrowheads="1"/>
          </p:cNvSpPr>
          <p:nvPr>
            <p:ph type="title"/>
          </p:nvPr>
        </p:nvSpPr>
        <p:spPr>
          <a:xfrm>
            <a:off x="457200" y="277813"/>
            <a:ext cx="8229600" cy="865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b="1">
                <a:effectLst/>
              </a:rPr>
              <a:t>Miracles</a:t>
            </a:r>
          </a:p>
        </p:txBody>
      </p:sp>
      <p:sp>
        <p:nvSpPr>
          <p:cNvPr id="30723" name="Rectangle 3">
            <a:extLst>
              <a:ext uri="{FF2B5EF4-FFF2-40B4-BE49-F238E27FC236}">
                <a16:creationId xmlns:a16="http://schemas.microsoft.com/office/drawing/2014/main" id="{3F6D8E8B-19CE-4C55-B62C-2AAFE3AB3945}"/>
              </a:ext>
            </a:extLst>
          </p:cNvPr>
          <p:cNvSpPr>
            <a:spLocks noGrp="1" noChangeArrowheads="1"/>
          </p:cNvSpPr>
          <p:nvPr>
            <p:ph type="body" idx="1"/>
          </p:nvPr>
        </p:nvSpPr>
        <p:spPr>
          <a:xfrm>
            <a:off x="457200" y="1219200"/>
            <a:ext cx="5029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What is a miracle?</a:t>
            </a:r>
          </a:p>
          <a:p>
            <a:endParaRPr lang="en-US" altLang="en-US" sz="1600" b="1">
              <a:solidFill>
                <a:srgbClr val="FFFF00"/>
              </a:solidFill>
              <a:effectLst/>
            </a:endParaRPr>
          </a:p>
          <a:p>
            <a:r>
              <a:rPr lang="en-US" altLang="en-US" sz="2400" b="1">
                <a:solidFill>
                  <a:srgbClr val="FFFF00"/>
                </a:solidFill>
                <a:effectLst/>
              </a:rPr>
              <a:t>Lewis:  I use the word miracle to mean an interference with nature by a supernatural force.”</a:t>
            </a:r>
          </a:p>
          <a:p>
            <a:endParaRPr lang="en-US" altLang="en-US" sz="1600" b="1">
              <a:solidFill>
                <a:srgbClr val="FFFF00"/>
              </a:solidFill>
              <a:effectLst/>
            </a:endParaRPr>
          </a:p>
          <a:p>
            <a:r>
              <a:rPr lang="en-US" altLang="en-US" sz="2400" b="1">
                <a:solidFill>
                  <a:srgbClr val="FFFF00"/>
                </a:solidFill>
                <a:effectLst/>
              </a:rPr>
              <a:t>Webster: “A miracle is an event which apparently contradicts know scientific laws”</a:t>
            </a:r>
          </a:p>
          <a:p>
            <a:endParaRPr lang="en-US" altLang="en-US" sz="800" b="1">
              <a:solidFill>
                <a:srgbClr val="FFFF00"/>
              </a:solidFill>
              <a:effectLst/>
            </a:endParaRPr>
          </a:p>
          <a:p>
            <a:r>
              <a:rPr lang="en-US" altLang="en-US" sz="2400" b="1">
                <a:solidFill>
                  <a:srgbClr val="FFFF00"/>
                </a:solidFill>
                <a:effectLst/>
              </a:rPr>
              <a:t>Oakes: An event which requires the intervention of God</a:t>
            </a:r>
          </a:p>
        </p:txBody>
      </p:sp>
      <p:pic>
        <p:nvPicPr>
          <p:cNvPr id="30724" name="Picture 5" descr="cs-lewis-2">
            <a:extLst>
              <a:ext uri="{FF2B5EF4-FFF2-40B4-BE49-F238E27FC236}">
                <a16:creationId xmlns:a16="http://schemas.microsoft.com/office/drawing/2014/main" id="{E18CBF10-624C-4CE6-9B4E-6F40CEE3D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3200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a:extLst>
              <a:ext uri="{FF2B5EF4-FFF2-40B4-BE49-F238E27FC236}">
                <a16:creationId xmlns:a16="http://schemas.microsoft.com/office/drawing/2014/main" id="{6269F877-024B-4110-98C3-A43F51DB4F70}"/>
              </a:ext>
            </a:extLst>
          </p:cNvPr>
          <p:cNvSpPr txBox="1">
            <a:spLocks noChangeArrowheads="1"/>
          </p:cNvSpPr>
          <p:nvPr/>
        </p:nvSpPr>
        <p:spPr bwMode="auto">
          <a:xfrm>
            <a:off x="5943600" y="62484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solidFill>
                  <a:srgbClr val="FFFF00"/>
                </a:solidFill>
              </a:rPr>
              <a:t>C. S. Lewis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A0D531D-A0D0-4C67-92E6-AF094D6AC00F}"/>
              </a:ext>
            </a:extLst>
          </p:cNvPr>
          <p:cNvSpPr>
            <a:spLocks noGrp="1" noChangeArrowheads="1"/>
          </p:cNvSpPr>
          <p:nvPr>
            <p:ph type="title"/>
          </p:nvPr>
        </p:nvSpPr>
        <p:spPr>
          <a:xfrm>
            <a:off x="457200" y="277813"/>
            <a:ext cx="8229600" cy="788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Miracles?</a:t>
            </a:r>
          </a:p>
        </p:txBody>
      </p:sp>
      <p:sp>
        <p:nvSpPr>
          <p:cNvPr id="31747" name="Rectangle 3">
            <a:extLst>
              <a:ext uri="{FF2B5EF4-FFF2-40B4-BE49-F238E27FC236}">
                <a16:creationId xmlns:a16="http://schemas.microsoft.com/office/drawing/2014/main" id="{FFB5D99E-C245-4744-B3B8-7757548A9187}"/>
              </a:ext>
            </a:extLst>
          </p:cNvPr>
          <p:cNvSpPr>
            <a:spLocks noGrp="1" noChangeArrowheads="1"/>
          </p:cNvSpPr>
          <p:nvPr>
            <p:ph type="body" idx="1"/>
          </p:nvPr>
        </p:nvSpPr>
        <p:spPr>
          <a:xfrm>
            <a:off x="304800" y="1371600"/>
            <a:ext cx="5105400" cy="475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Reggie Miller scores  9 points in last 11 seconds to win a playoff game.</a:t>
            </a:r>
          </a:p>
          <a:p>
            <a:endParaRPr lang="en-US" altLang="en-US" sz="2400" b="1">
              <a:solidFill>
                <a:srgbClr val="FFFF00"/>
              </a:solidFill>
              <a:effectLst/>
            </a:endParaRPr>
          </a:p>
          <a:p>
            <a:r>
              <a:rPr lang="en-US" altLang="en-US" sz="2400" b="1">
                <a:solidFill>
                  <a:srgbClr val="FFFF00"/>
                </a:solidFill>
                <a:effectLst/>
              </a:rPr>
              <a:t>1969 “Miracle Mets”</a:t>
            </a:r>
          </a:p>
          <a:p>
            <a:endParaRPr lang="en-US" altLang="en-US" sz="2400" b="1">
              <a:solidFill>
                <a:srgbClr val="FFFF00"/>
              </a:solidFill>
              <a:effectLst/>
            </a:endParaRPr>
          </a:p>
          <a:p>
            <a:r>
              <a:rPr lang="en-US" altLang="en-US" sz="2400" b="1">
                <a:solidFill>
                  <a:srgbClr val="FFFF00"/>
                </a:solidFill>
                <a:effectLst/>
              </a:rPr>
              <a:t>A man rescued after 28 days in the rubble in Haiti</a:t>
            </a:r>
          </a:p>
          <a:p>
            <a:endParaRPr lang="en-US" altLang="en-US" sz="2400" b="1">
              <a:solidFill>
                <a:srgbClr val="FFFF00"/>
              </a:solidFill>
              <a:effectLst/>
            </a:endParaRPr>
          </a:p>
          <a:p>
            <a:r>
              <a:rPr lang="en-US" altLang="en-US" sz="2400" b="1">
                <a:solidFill>
                  <a:srgbClr val="FFFF00"/>
                </a:solidFill>
                <a:effectLst/>
              </a:rPr>
              <a:t>Miraculous transformation of lives by God</a:t>
            </a:r>
          </a:p>
          <a:p>
            <a:endParaRPr lang="en-US" altLang="en-US" sz="2400">
              <a:effectLst/>
            </a:endParaRPr>
          </a:p>
        </p:txBody>
      </p:sp>
      <p:pic>
        <p:nvPicPr>
          <p:cNvPr id="31748" name="Picture 5" descr="reggie-miller_01">
            <a:extLst>
              <a:ext uri="{FF2B5EF4-FFF2-40B4-BE49-F238E27FC236}">
                <a16:creationId xmlns:a16="http://schemas.microsoft.com/office/drawing/2014/main" id="{7E7853B0-8B38-4EF1-AF2E-692FBDA5C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2286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539DD33-C72B-4522-B51A-E29EEDA859E3}"/>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Miracles: Acts 2:22</a:t>
            </a:r>
          </a:p>
        </p:txBody>
      </p:sp>
      <p:sp>
        <p:nvSpPr>
          <p:cNvPr id="32771" name="Rectangle 3">
            <a:extLst>
              <a:ext uri="{FF2B5EF4-FFF2-40B4-BE49-F238E27FC236}">
                <a16:creationId xmlns:a16="http://schemas.microsoft.com/office/drawing/2014/main" id="{752ED725-8D54-448D-86E5-92DB77BE1B42}"/>
              </a:ext>
            </a:extLst>
          </p:cNvPr>
          <p:cNvSpPr>
            <a:spLocks noGrp="1" noChangeArrowheads="1"/>
          </p:cNvSpPr>
          <p:nvPr>
            <p:ph type="body" idx="1"/>
          </p:nvPr>
        </p:nvSpPr>
        <p:spPr>
          <a:xfrm>
            <a:off x="152400" y="1752600"/>
            <a:ext cx="6400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000" b="1">
                <a:solidFill>
                  <a:srgbClr val="FFFF00"/>
                </a:solidFill>
                <a:effectLst/>
              </a:rPr>
              <a:t>Jesus… accredited by… miracles, wonders and signs.</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miracle = </a:t>
            </a:r>
            <a:r>
              <a:rPr lang="en-US" altLang="en-US" sz="2000" b="1" i="1">
                <a:solidFill>
                  <a:srgbClr val="FFFF00"/>
                </a:solidFill>
                <a:effectLst/>
              </a:rPr>
              <a:t>dunamis   </a:t>
            </a:r>
            <a:r>
              <a:rPr lang="en-US" altLang="en-US" sz="2000" b="1">
                <a:solidFill>
                  <a:srgbClr val="FFFF00"/>
                </a:solidFill>
                <a:effectLst/>
              </a:rPr>
              <a:t>“Power or ability, physical or moral, residing in a person or thing.”</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wonder = </a:t>
            </a:r>
            <a:r>
              <a:rPr lang="en-US" altLang="en-US" sz="2000" b="1" i="1">
                <a:solidFill>
                  <a:srgbClr val="FFFF00"/>
                </a:solidFill>
                <a:effectLst/>
              </a:rPr>
              <a:t>teras</a:t>
            </a:r>
            <a:r>
              <a:rPr lang="en-US" altLang="en-US" sz="2000" b="1">
                <a:solidFill>
                  <a:srgbClr val="FFFF00"/>
                </a:solidFill>
                <a:effectLst/>
              </a:rPr>
              <a:t>   “Something strange… a marvel”</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sign = </a:t>
            </a:r>
            <a:r>
              <a:rPr lang="en-US" altLang="en-US" sz="2000" b="1" i="1">
                <a:solidFill>
                  <a:srgbClr val="FFFF00"/>
                </a:solidFill>
                <a:effectLst/>
              </a:rPr>
              <a:t>semeion   “</a:t>
            </a:r>
            <a:r>
              <a:rPr lang="en-US" altLang="en-US" sz="2000" b="1">
                <a:solidFill>
                  <a:srgbClr val="FFFF00"/>
                </a:solidFill>
                <a:effectLst/>
              </a:rPr>
              <a:t>Sign or signal”</a:t>
            </a:r>
          </a:p>
          <a:p>
            <a:pPr>
              <a:lnSpc>
                <a:spcPct val="90000"/>
              </a:lnSpc>
            </a:pPr>
            <a:endParaRPr lang="en-US" altLang="en-US" sz="2000" b="1">
              <a:solidFill>
                <a:srgbClr val="FFFF00"/>
              </a:solidFill>
              <a:effectLst/>
            </a:endParaRPr>
          </a:p>
          <a:p>
            <a:pPr>
              <a:lnSpc>
                <a:spcPct val="90000"/>
              </a:lnSpc>
            </a:pPr>
            <a:r>
              <a:rPr lang="en-US" altLang="en-US" sz="2000" b="1">
                <a:solidFill>
                  <a:srgbClr val="FFFF00"/>
                </a:solidFill>
                <a:effectLst/>
              </a:rPr>
              <a:t>In apologetics we are most interested in the third definition.</a:t>
            </a:r>
            <a:endParaRPr lang="en-US" altLang="en-US" sz="2000" b="1" i="1">
              <a:solidFill>
                <a:srgbClr val="FFFF00"/>
              </a:solidFill>
              <a:effectLst/>
            </a:endParaRPr>
          </a:p>
        </p:txBody>
      </p:sp>
      <p:pic>
        <p:nvPicPr>
          <p:cNvPr id="32772" name="Picture 7" descr="curves-ahead-sign-225x300">
            <a:extLst>
              <a:ext uri="{FF2B5EF4-FFF2-40B4-BE49-F238E27FC236}">
                <a16:creationId xmlns:a16="http://schemas.microsoft.com/office/drawing/2014/main" id="{56C3D4B6-7289-4EBF-A8A9-CB8124930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905000"/>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C43DC54-1177-4833-86C4-610746998327}"/>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Do Miracles Happen?</a:t>
            </a:r>
          </a:p>
        </p:txBody>
      </p:sp>
      <p:sp>
        <p:nvSpPr>
          <p:cNvPr id="33795" name="Rectangle 3">
            <a:extLst>
              <a:ext uri="{FF2B5EF4-FFF2-40B4-BE49-F238E27FC236}">
                <a16:creationId xmlns:a16="http://schemas.microsoft.com/office/drawing/2014/main" id="{F603A9CB-3F48-451C-9BA6-AEB9257A8D56}"/>
              </a:ext>
            </a:extLst>
          </p:cNvPr>
          <p:cNvSpPr>
            <a:spLocks noGrp="1" noChangeArrowheads="1"/>
          </p:cNvSpPr>
          <p:nvPr>
            <p:ph type="body" idx="1"/>
          </p:nvPr>
        </p:nvSpPr>
        <p:spPr>
          <a:xfrm>
            <a:off x="457200" y="1676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If miracles happen then supernatural/God exists, but that is circular reasoning.</a:t>
            </a:r>
          </a:p>
          <a:p>
            <a:endParaRPr lang="en-US" altLang="en-US" sz="2400" b="1">
              <a:solidFill>
                <a:srgbClr val="FFFF00"/>
              </a:solidFill>
              <a:effectLst/>
            </a:endParaRPr>
          </a:p>
          <a:p>
            <a:r>
              <a:rPr lang="en-US" altLang="en-US" sz="2400" b="1">
                <a:solidFill>
                  <a:srgbClr val="FFFF00"/>
                </a:solidFill>
                <a:effectLst/>
              </a:rPr>
              <a:t>What does science tell us?</a:t>
            </a:r>
          </a:p>
          <a:p>
            <a:endParaRPr lang="en-US" altLang="en-US" sz="2400" b="1">
              <a:solidFill>
                <a:srgbClr val="FFFF00"/>
              </a:solidFill>
              <a:effectLst/>
            </a:endParaRPr>
          </a:p>
          <a:p>
            <a:r>
              <a:rPr lang="en-US" altLang="en-US" sz="2400" b="1">
                <a:solidFill>
                  <a:srgbClr val="FFFF00"/>
                </a:solidFill>
                <a:effectLst/>
              </a:rPr>
              <a:t>Science cannot answer the question of miracles; it can only help us to define the miraculous.</a:t>
            </a:r>
          </a:p>
          <a:p>
            <a:endParaRPr lang="en-US" altLang="en-US" sz="2400" b="1">
              <a:solidFill>
                <a:srgbClr val="FFFF00"/>
              </a:solidFill>
              <a:effectLst/>
            </a:endParaRPr>
          </a:p>
          <a:p>
            <a:r>
              <a:rPr lang="en-US" altLang="en-US" sz="2400" b="1">
                <a:solidFill>
                  <a:srgbClr val="FFFF00"/>
                </a:solidFill>
                <a:effectLst/>
              </a:rPr>
              <a:t>If that happened, it would definitely be a miracle!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7A692A8-122A-4A0C-B5D8-86A554D45491}"/>
              </a:ext>
            </a:extLst>
          </p:cNvPr>
          <p:cNvSpPr>
            <a:spLocks noGrp="1"/>
          </p:cNvSpPr>
          <p:nvPr>
            <p:ph type="title" idx="4294967295"/>
          </p:nvPr>
        </p:nvSpPr>
        <p:spPr>
          <a:xfrm>
            <a:off x="457200" y="274638"/>
            <a:ext cx="8229600" cy="1143000"/>
          </a:xfrm>
        </p:spPr>
        <p:txBody>
          <a:bodyPr anchorCtr="0">
            <a:normAutofit/>
            <a:scene3d>
              <a:camera prst="orthographicFront"/>
              <a:lightRig rig="soft" dir="t">
                <a:rot lat="0" lon="0" rev="16800000"/>
              </a:lightRig>
            </a:scene3d>
            <a:sp3d prstMaterial="softEdge">
              <a:bevelT w="38100" h="38100"/>
            </a:sp3d>
          </a:bodyPr>
          <a:lstStyle/>
          <a:p>
            <a:pPr eaLnBrk="1" hangingPunct="1">
              <a:defRPr/>
            </a:pPr>
            <a:r>
              <a:rPr lang="en-US" sz="3200" b="1" kern="1200">
                <a:solidFill>
                  <a:schemeClr val="tx1"/>
                </a:solidFill>
                <a:effectLst/>
              </a:rPr>
              <a:t>Who Was Jesus?</a:t>
            </a:r>
          </a:p>
        </p:txBody>
      </p:sp>
      <p:sp>
        <p:nvSpPr>
          <p:cNvPr id="5123" name="Rectangle 3">
            <a:extLst>
              <a:ext uri="{FF2B5EF4-FFF2-40B4-BE49-F238E27FC236}">
                <a16:creationId xmlns:a16="http://schemas.microsoft.com/office/drawing/2014/main" id="{42C9FE4E-D0C7-4AB0-B2B5-9D0EBFB7FED3}"/>
              </a:ext>
            </a:extLst>
          </p:cNvPr>
          <p:cNvSpPr>
            <a:spLocks noGrp="1"/>
          </p:cNvSpPr>
          <p:nvPr>
            <p:ph type="body" idx="4294967295"/>
          </p:nvPr>
        </p:nvSpPr>
        <p:spPr>
          <a:xfrm>
            <a:off x="457200" y="1371600"/>
            <a:ext cx="8229600" cy="5486400"/>
          </a:xfrm>
        </p:spPr>
        <p:txBody>
          <a:bodyPr/>
          <a:lstStyle/>
          <a:p>
            <a:pPr eaLnBrk="1" hangingPunct="1">
              <a:lnSpc>
                <a:spcPct val="90000"/>
              </a:lnSpc>
              <a:defRPr/>
            </a:pPr>
            <a:r>
              <a:rPr lang="en-US" sz="2800" b="1">
                <a:solidFill>
                  <a:srgbClr val="FFFF00"/>
                </a:solidFill>
              </a:rPr>
              <a:t>Sage</a:t>
            </a:r>
          </a:p>
          <a:p>
            <a:pPr eaLnBrk="1" hangingPunct="1">
              <a:lnSpc>
                <a:spcPct val="90000"/>
              </a:lnSpc>
              <a:defRPr/>
            </a:pPr>
            <a:r>
              <a:rPr lang="en-US" sz="2800" b="1">
                <a:solidFill>
                  <a:srgbClr val="FFFF00"/>
                </a:solidFill>
              </a:rPr>
              <a:t>Prophet</a:t>
            </a:r>
          </a:p>
          <a:p>
            <a:pPr eaLnBrk="1" hangingPunct="1">
              <a:lnSpc>
                <a:spcPct val="90000"/>
              </a:lnSpc>
              <a:defRPr/>
            </a:pPr>
            <a:r>
              <a:rPr lang="en-US" sz="2800" b="1">
                <a:solidFill>
                  <a:srgbClr val="FFFF00"/>
                </a:solidFill>
              </a:rPr>
              <a:t>Liar</a:t>
            </a:r>
          </a:p>
          <a:p>
            <a:pPr eaLnBrk="1" hangingPunct="1">
              <a:lnSpc>
                <a:spcPct val="90000"/>
              </a:lnSpc>
              <a:defRPr/>
            </a:pPr>
            <a:r>
              <a:rPr lang="en-US" sz="2800" b="1">
                <a:solidFill>
                  <a:srgbClr val="FFFF00"/>
                </a:solidFill>
              </a:rPr>
              <a:t>Crazy person</a:t>
            </a:r>
          </a:p>
          <a:p>
            <a:pPr eaLnBrk="1" hangingPunct="1">
              <a:lnSpc>
                <a:spcPct val="90000"/>
              </a:lnSpc>
              <a:defRPr/>
            </a:pPr>
            <a:r>
              <a:rPr lang="en-US" sz="2800" b="1">
                <a:solidFill>
                  <a:srgbClr val="FFFF00"/>
                </a:solidFill>
              </a:rPr>
              <a:t>Messiah</a:t>
            </a:r>
          </a:p>
          <a:p>
            <a:pPr eaLnBrk="1" hangingPunct="1">
              <a:lnSpc>
                <a:spcPct val="90000"/>
              </a:lnSpc>
              <a:defRPr/>
            </a:pPr>
            <a:r>
              <a:rPr lang="en-US" sz="2800" b="1">
                <a:solidFill>
                  <a:srgbClr val="FFFF00"/>
                </a:solidFill>
              </a:rPr>
              <a:t>Son of Man</a:t>
            </a:r>
          </a:p>
          <a:p>
            <a:pPr eaLnBrk="1" hangingPunct="1">
              <a:lnSpc>
                <a:spcPct val="90000"/>
              </a:lnSpc>
              <a:defRPr/>
            </a:pPr>
            <a:r>
              <a:rPr lang="en-US" sz="2800" b="1">
                <a:solidFill>
                  <a:srgbClr val="FFFF00"/>
                </a:solidFill>
              </a:rPr>
              <a:t>God in the flesh</a:t>
            </a:r>
          </a:p>
          <a:p>
            <a:pPr eaLnBrk="1" hangingPunct="1">
              <a:lnSpc>
                <a:spcPct val="90000"/>
              </a:lnSpc>
              <a:defRPr/>
            </a:pPr>
            <a:r>
              <a:rPr lang="en-US" sz="2800" b="1">
                <a:solidFill>
                  <a:srgbClr val="FFFF00"/>
                </a:solidFill>
              </a:rPr>
              <a:t>Legend/Myth</a:t>
            </a:r>
          </a:p>
          <a:p>
            <a:pPr eaLnBrk="1" hangingPunct="1">
              <a:lnSpc>
                <a:spcPct val="90000"/>
              </a:lnSpc>
              <a:defRPr/>
            </a:pPr>
            <a:r>
              <a:rPr lang="en-US" sz="2800" b="1">
                <a:solidFill>
                  <a:srgbClr val="FFFF00"/>
                </a:solidFill>
              </a:rPr>
              <a:t>Man  (ie. mere man)</a:t>
            </a:r>
          </a:p>
          <a:p>
            <a:pPr eaLnBrk="1" hangingPunct="1">
              <a:lnSpc>
                <a:spcPct val="90000"/>
              </a:lnSpc>
              <a:defRPr/>
            </a:pPr>
            <a:r>
              <a:rPr lang="en-US" sz="2800" b="1">
                <a:solidFill>
                  <a:srgbClr val="FFFF00"/>
                </a:solidFill>
              </a:rPr>
              <a:t>An important religious leader among many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4D25EE7-4DB5-45C6-A9BB-37BA40E9290B}"/>
              </a:ext>
            </a:extLst>
          </p:cNvPr>
          <p:cNvSpPr>
            <a:spLocks noGrp="1" noChangeArrowheads="1"/>
          </p:cNvSpPr>
          <p:nvPr>
            <p:ph type="title" idx="4294967295"/>
          </p:nvPr>
        </p:nvSpPr>
        <p:spPr/>
        <p:txBody>
          <a:bodyPr/>
          <a:lstStyle/>
          <a:p>
            <a:pPr eaLnBrk="1" hangingPunct="1">
              <a:defRPr/>
            </a:pPr>
            <a:r>
              <a:rPr lang="en-US" sz="3500" b="1">
                <a:solidFill>
                  <a:srgbClr val="FFFF00"/>
                </a:solidFill>
              </a:rPr>
              <a:t>VIII.  Jesus and Miracles</a:t>
            </a:r>
          </a:p>
        </p:txBody>
      </p:sp>
      <p:sp>
        <p:nvSpPr>
          <p:cNvPr id="77827" name="Rectangle 3">
            <a:extLst>
              <a:ext uri="{FF2B5EF4-FFF2-40B4-BE49-F238E27FC236}">
                <a16:creationId xmlns:a16="http://schemas.microsoft.com/office/drawing/2014/main" id="{FA3B3D52-02C9-4A1A-81E6-4F8444949EC8}"/>
              </a:ext>
            </a:extLst>
          </p:cNvPr>
          <p:cNvSpPr>
            <a:spLocks noGrp="1" noChangeArrowheads="1"/>
          </p:cNvSpPr>
          <p:nvPr>
            <p:ph type="body" idx="4294967295"/>
          </p:nvPr>
        </p:nvSpPr>
        <p:spPr/>
        <p:txBody>
          <a:bodyPr/>
          <a:lstStyle/>
          <a:p>
            <a:pPr eaLnBrk="1" hangingPunct="1">
              <a:lnSpc>
                <a:spcPct val="90000"/>
              </a:lnSpc>
              <a:defRPr/>
            </a:pPr>
            <a:r>
              <a:rPr lang="en-US" sz="2400" b="1"/>
              <a:t>Four Possibilities:</a:t>
            </a:r>
          </a:p>
          <a:p>
            <a:pPr eaLnBrk="1" hangingPunct="1">
              <a:lnSpc>
                <a:spcPct val="90000"/>
              </a:lnSpc>
              <a:defRPr/>
            </a:pPr>
            <a:endParaRPr lang="en-US" sz="2400" b="1"/>
          </a:p>
          <a:p>
            <a:pPr lvl="1" eaLnBrk="1" hangingPunct="1">
              <a:lnSpc>
                <a:spcPct val="90000"/>
              </a:lnSpc>
              <a:defRPr/>
            </a:pPr>
            <a:r>
              <a:rPr lang="en-US" sz="2000" b="1"/>
              <a:t>He neither worked miracles nor claimed to work miracles</a:t>
            </a:r>
          </a:p>
          <a:p>
            <a:pPr lvl="1" eaLnBrk="1" hangingPunct="1">
              <a:lnSpc>
                <a:spcPct val="90000"/>
              </a:lnSpc>
              <a:defRPr/>
            </a:pPr>
            <a:endParaRPr lang="en-US" sz="2000" b="1"/>
          </a:p>
          <a:p>
            <a:pPr lvl="1" eaLnBrk="1" hangingPunct="1">
              <a:lnSpc>
                <a:spcPct val="90000"/>
              </a:lnSpc>
              <a:defRPr/>
            </a:pPr>
            <a:r>
              <a:rPr lang="en-US" sz="2000" b="1"/>
              <a:t>He claimed to work miracles, but he was a charlatan.</a:t>
            </a:r>
          </a:p>
          <a:p>
            <a:pPr lvl="1" eaLnBrk="1" hangingPunct="1">
              <a:lnSpc>
                <a:spcPct val="90000"/>
              </a:lnSpc>
              <a:defRPr/>
            </a:pPr>
            <a:endParaRPr lang="en-US" sz="2000" b="1"/>
          </a:p>
          <a:p>
            <a:pPr lvl="1" eaLnBrk="1" hangingPunct="1">
              <a:lnSpc>
                <a:spcPct val="90000"/>
              </a:lnSpc>
              <a:defRPr/>
            </a:pPr>
            <a:r>
              <a:rPr lang="en-US" sz="2000" b="1"/>
              <a:t>He worked genuine miracles, but as a sorceror/by the power of Satan.</a:t>
            </a:r>
          </a:p>
          <a:p>
            <a:pPr lvl="1" eaLnBrk="1" hangingPunct="1">
              <a:lnSpc>
                <a:spcPct val="90000"/>
              </a:lnSpc>
              <a:defRPr/>
            </a:pPr>
            <a:endParaRPr lang="en-US" sz="2000" b="1"/>
          </a:p>
          <a:p>
            <a:pPr lvl="1" eaLnBrk="1" hangingPunct="1">
              <a:lnSpc>
                <a:spcPct val="90000"/>
              </a:lnSpc>
              <a:defRPr/>
            </a:pPr>
            <a:r>
              <a:rPr lang="en-US" sz="2000" b="1"/>
              <a:t>He worked genuine miracles and his claims about himself are validated by those miracles.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D9D970A-779B-43D4-BAF3-BB68C3D47ABE}"/>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The Jews Expected the Messiah to Give Miraculous Signs</a:t>
            </a:r>
          </a:p>
        </p:txBody>
      </p:sp>
      <p:sp>
        <p:nvSpPr>
          <p:cNvPr id="35843" name="Rectangle 3">
            <a:extLst>
              <a:ext uri="{FF2B5EF4-FFF2-40B4-BE49-F238E27FC236}">
                <a16:creationId xmlns:a16="http://schemas.microsoft.com/office/drawing/2014/main" id="{CB160A7D-CA3F-4A21-B544-26A35C297A1E}"/>
              </a:ext>
            </a:extLst>
          </p:cNvPr>
          <p:cNvSpPr>
            <a:spLocks noGrp="1" noChangeArrowheads="1"/>
          </p:cNvSpPr>
          <p:nvPr>
            <p:ph type="body" idx="1"/>
          </p:nvPr>
        </p:nvSpPr>
        <p:spPr>
          <a:xfrm>
            <a:off x="457200" y="1981200"/>
            <a:ext cx="822960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4Q5:21</a:t>
            </a:r>
          </a:p>
        </p:txBody>
      </p:sp>
      <p:pic>
        <p:nvPicPr>
          <p:cNvPr id="35844" name="Picture 5" descr="r460276">
            <a:extLst>
              <a:ext uri="{FF2B5EF4-FFF2-40B4-BE49-F238E27FC236}">
                <a16:creationId xmlns:a16="http://schemas.microsoft.com/office/drawing/2014/main" id="{825C4A7C-6049-4E8E-8E2E-039CAA1C1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0"/>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a:extLst>
              <a:ext uri="{FF2B5EF4-FFF2-40B4-BE49-F238E27FC236}">
                <a16:creationId xmlns:a16="http://schemas.microsoft.com/office/drawing/2014/main" id="{6C64658E-CD5B-489C-9A9B-81B7539DB7EA}"/>
              </a:ext>
            </a:extLst>
          </p:cNvPr>
          <p:cNvSpPr>
            <a:spLocks noGrp="1" noChangeArrowheads="1"/>
          </p:cNvSpPr>
          <p:nvPr>
            <p:ph type="title" idx="4294967295"/>
          </p:nvPr>
        </p:nvSpPr>
        <p:spPr/>
        <p:txBody>
          <a:bodyPr/>
          <a:lstStyle/>
          <a:p>
            <a:pPr eaLnBrk="1" hangingPunct="1">
              <a:defRPr/>
            </a:pPr>
            <a:r>
              <a:rPr lang="en-US" sz="3100"/>
              <a:t>Reasons to believe Jesus worked miracles</a:t>
            </a:r>
            <a:r>
              <a:rPr lang="en-US" sz="4000"/>
              <a:t> </a:t>
            </a:r>
          </a:p>
        </p:txBody>
      </p:sp>
      <p:sp>
        <p:nvSpPr>
          <p:cNvPr id="36867" name="Text Box 5">
            <a:extLst>
              <a:ext uri="{FF2B5EF4-FFF2-40B4-BE49-F238E27FC236}">
                <a16:creationId xmlns:a16="http://schemas.microsoft.com/office/drawing/2014/main" id="{41426350-17B5-4C8D-9A28-FD3FB7A413C5}"/>
              </a:ext>
            </a:extLst>
          </p:cNvPr>
          <p:cNvSpPr txBox="1">
            <a:spLocks noChangeArrowheads="1"/>
          </p:cNvSpPr>
          <p:nvPr/>
        </p:nvSpPr>
        <p:spPr bwMode="auto">
          <a:xfrm>
            <a:off x="304800" y="1600200"/>
            <a:ext cx="85344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00"/>
                </a:solidFill>
              </a:rPr>
              <a:t>1. A great number of the miracles were done publicly, often in front of the </a:t>
            </a:r>
          </a:p>
          <a:p>
            <a:pPr eaLnBrk="1" hangingPunct="1"/>
            <a:r>
              <a:rPr lang="en-US" altLang="en-US" b="1">
                <a:solidFill>
                  <a:srgbClr val="FFFF00"/>
                </a:solidFill>
              </a:rPr>
              <a:t>    greatest skeptics and harshest critics of Jesus.</a:t>
            </a:r>
          </a:p>
          <a:p>
            <a:pPr eaLnBrk="1" hangingPunct="1"/>
            <a:endParaRPr lang="en-US" altLang="en-US" b="1">
              <a:solidFill>
                <a:srgbClr val="FFFF00"/>
              </a:solidFill>
            </a:endParaRPr>
          </a:p>
          <a:p>
            <a:pPr eaLnBrk="1" hangingPunct="1"/>
            <a:r>
              <a:rPr lang="en-US" altLang="en-US" b="1">
                <a:solidFill>
                  <a:srgbClr val="FFFF00"/>
                </a:solidFill>
              </a:rPr>
              <a:t>2. There were tens of thousands of eyewitnesses from every background to</a:t>
            </a:r>
          </a:p>
          <a:p>
            <a:pPr eaLnBrk="1" hangingPunct="1"/>
            <a:r>
              <a:rPr lang="en-US" altLang="en-US" b="1">
                <a:solidFill>
                  <a:srgbClr val="FFFF00"/>
                </a:solidFill>
              </a:rPr>
              <a:t>    these events.</a:t>
            </a:r>
          </a:p>
          <a:p>
            <a:pPr eaLnBrk="1" hangingPunct="1"/>
            <a:endParaRPr lang="en-US" altLang="en-US" b="1">
              <a:solidFill>
                <a:srgbClr val="FFFF00"/>
              </a:solidFill>
            </a:endParaRPr>
          </a:p>
          <a:p>
            <a:pPr eaLnBrk="1" hangingPunct="1"/>
            <a:r>
              <a:rPr lang="en-US" altLang="en-US" b="1">
                <a:solidFill>
                  <a:srgbClr val="FFFF00"/>
                </a:solidFill>
              </a:rPr>
              <a:t>3. The apostles openly proclaimed that Jesus worked a great variety of </a:t>
            </a:r>
          </a:p>
          <a:p>
            <a:pPr eaLnBrk="1" hangingPunct="1"/>
            <a:r>
              <a:rPr lang="en-US" altLang="en-US" b="1">
                <a:solidFill>
                  <a:srgbClr val="FFFF00"/>
                </a:solidFill>
              </a:rPr>
              <a:t>    miracles during the lifetime of those who could have refuted the claims. </a:t>
            </a:r>
          </a:p>
          <a:p>
            <a:pPr eaLnBrk="1" hangingPunct="1"/>
            <a:endParaRPr lang="en-US" altLang="en-US" b="1">
              <a:solidFill>
                <a:srgbClr val="FFFF00"/>
              </a:solidFill>
            </a:endParaRPr>
          </a:p>
          <a:p>
            <a:pPr eaLnBrk="1" hangingPunct="1"/>
            <a:r>
              <a:rPr lang="en-US" altLang="en-US" b="1">
                <a:solidFill>
                  <a:srgbClr val="FFFF00"/>
                </a:solidFill>
              </a:rPr>
              <a:t>4. Both Roman and Jewish histories report at least the general fact that </a:t>
            </a:r>
          </a:p>
          <a:p>
            <a:pPr eaLnBrk="1" hangingPunct="1"/>
            <a:r>
              <a:rPr lang="en-US" altLang="en-US" b="1">
                <a:solidFill>
                  <a:srgbClr val="FFFF00"/>
                </a:solidFill>
              </a:rPr>
              <a:t>    Jesus worked “wonders.”</a:t>
            </a:r>
          </a:p>
          <a:p>
            <a:pPr eaLnBrk="1" hangingPunct="1"/>
            <a:endParaRPr lang="en-US" altLang="en-US" b="1">
              <a:solidFill>
                <a:srgbClr val="FFFF00"/>
              </a:solidFill>
            </a:endParaRPr>
          </a:p>
          <a:p>
            <a:pPr eaLnBrk="1" hangingPunct="1"/>
            <a:r>
              <a:rPr lang="en-US" altLang="en-US" b="1">
                <a:solidFill>
                  <a:srgbClr val="FFFF00"/>
                </a:solidFill>
              </a:rPr>
              <a:t>5. Pharisees and Rabbis did not deny miracles, but instead claimed Jesus </a:t>
            </a:r>
          </a:p>
          <a:p>
            <a:pPr eaLnBrk="1" hangingPunct="1"/>
            <a:r>
              <a:rPr lang="en-US" altLang="en-US" b="1">
                <a:solidFill>
                  <a:srgbClr val="FFFF00"/>
                </a:solidFill>
              </a:rPr>
              <a:t>   did his signs by the power of demons.</a:t>
            </a:r>
          </a:p>
          <a:p>
            <a:pPr eaLnBrk="1" hangingPunct="1"/>
            <a:endParaRPr lang="en-US" altLang="en-US" b="1">
              <a:solidFill>
                <a:srgbClr val="FFFF00"/>
              </a:solidFill>
            </a:endParaRPr>
          </a:p>
          <a:p>
            <a:pPr eaLnBrk="1" hangingPunct="1"/>
            <a:r>
              <a:rPr lang="en-US" altLang="en-US" b="1">
                <a:solidFill>
                  <a:srgbClr val="FFFF00"/>
                </a:solidFill>
              </a:rPr>
              <a:t>6. Those who recorded the miracles as eye-witnesses (the gospel writers</a:t>
            </a:r>
          </a:p>
          <a:p>
            <a:pPr eaLnBrk="1" hangingPunct="1"/>
            <a:r>
              <a:rPr lang="en-US" altLang="en-US" b="1">
                <a:solidFill>
                  <a:srgbClr val="FFFF00"/>
                </a:solidFill>
              </a:rPr>
              <a:t>    except Luke) have every appearance of being credible.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a:extLst>
              <a:ext uri="{FF2B5EF4-FFF2-40B4-BE49-F238E27FC236}">
                <a16:creationId xmlns:a16="http://schemas.microsoft.com/office/drawing/2014/main" id="{16C254CB-1667-4A12-AB13-200083A4E55F}"/>
              </a:ext>
            </a:extLst>
          </p:cNvPr>
          <p:cNvSpPr txBox="1">
            <a:spLocks noChangeArrowheads="1"/>
          </p:cNvSpPr>
          <p:nvPr/>
        </p:nvSpPr>
        <p:spPr bwMode="auto">
          <a:xfrm>
            <a:off x="457200" y="1828800"/>
            <a:ext cx="8305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a:t>About this time there lived Jesus, a wise man.  For he was one who wrought surprising feats and was a teacher of such people as accept the truth gladly.  He won over many Jews and many of the Greeks. When Pilate, upon hearing him accused by men of the highest standing amongst us, had condemned him to be crucified, those who had in the first place come to love him did not give up their affection for him.  For the prophets of God had prophesied these and countless other marvelous things about him.  And the tribe of Christians, so called after him, has still to this day not disappeared.</a:t>
            </a:r>
          </a:p>
          <a:p>
            <a:pPr algn="just" eaLnBrk="1" hangingPunct="1"/>
            <a:endParaRPr lang="en-US" altLang="en-US" sz="2000" b="1"/>
          </a:p>
          <a:p>
            <a:pPr algn="r" eaLnBrk="1" hangingPunct="1"/>
            <a:r>
              <a:rPr lang="en-US" altLang="en-US" sz="2000" b="1" i="1"/>
              <a:t>Antiquities </a:t>
            </a:r>
            <a:r>
              <a:rPr lang="en-US" altLang="en-US" sz="2000" b="1"/>
              <a:t> 18:3:3</a:t>
            </a:r>
            <a:endParaRPr lang="en-US" altLang="en-US" sz="2000" b="1" i="1"/>
          </a:p>
        </p:txBody>
      </p:sp>
      <p:sp>
        <p:nvSpPr>
          <p:cNvPr id="37891" name="TextBox 2">
            <a:extLst>
              <a:ext uri="{FF2B5EF4-FFF2-40B4-BE49-F238E27FC236}">
                <a16:creationId xmlns:a16="http://schemas.microsoft.com/office/drawing/2014/main" id="{124A5530-7D83-430D-A21A-B242914B1C6B}"/>
              </a:ext>
            </a:extLst>
          </p:cNvPr>
          <p:cNvSpPr txBox="1">
            <a:spLocks noChangeArrowheads="1"/>
          </p:cNvSpPr>
          <p:nvPr/>
        </p:nvSpPr>
        <p:spPr bwMode="auto">
          <a:xfrm>
            <a:off x="1447800" y="8382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FFFF00"/>
                </a:solidFill>
              </a:rPr>
              <a:t>Josephus  AD 38-100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a:extLst>
              <a:ext uri="{FF2B5EF4-FFF2-40B4-BE49-F238E27FC236}">
                <a16:creationId xmlns:a16="http://schemas.microsoft.com/office/drawing/2014/main" id="{A7F2301B-068D-4513-962F-74D378AEBCB7}"/>
              </a:ext>
            </a:extLst>
          </p:cNvPr>
          <p:cNvSpPr txBox="1">
            <a:spLocks noChangeArrowheads="1"/>
          </p:cNvSpPr>
          <p:nvPr/>
        </p:nvSpPr>
        <p:spPr bwMode="auto">
          <a:xfrm>
            <a:off x="457200" y="2209800"/>
            <a:ext cx="82296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00"/>
                </a:solidFill>
                <a:latin typeface="Book Antiqua" panose="02040602050305030304" pitchFamily="18" charset="0"/>
                <a:cs typeface="Times New Roman" panose="02020603050405020304" pitchFamily="18" charset="0"/>
              </a:rPr>
              <a:t>On the eve of Passover they hung Yeshu and the crier went forth for forty days beforehand declaring that "[Yeshu] is going to be stoned for practicing witchcraft, for enticing and leading Israel astray. Anyone who knows something to clear him should come forth and exonerate him." But no one had anything exonerating for him and they hung him on the eve of Passover. Ulla said: Would one think that we should look for exonerating evidence for him?  He was an enticer and G-d said (Deuteronomy 13:9) “Show him no pity or compassion and do not shield him.” him? He was an enticer and G-d said (Deuteronomy 13:9) "Show him no pity or chow him no pity or compassion,”</a:t>
            </a:r>
          </a:p>
          <a:p>
            <a:pPr algn="r" eaLnBrk="1" hangingPunct="1"/>
            <a:r>
              <a:rPr lang="en-US" altLang="en-US" b="1">
                <a:solidFill>
                  <a:srgbClr val="FFFF00"/>
                </a:solidFill>
                <a:latin typeface="Book Antiqua" panose="02040602050305030304" pitchFamily="18" charset="0"/>
                <a:cs typeface="Times New Roman" panose="02020603050405020304" pitchFamily="18" charset="0"/>
              </a:rPr>
              <a:t> </a:t>
            </a:r>
            <a:r>
              <a:rPr lang="en-US" altLang="en-US" i="1">
                <a:solidFill>
                  <a:srgbClr val="FFFF00"/>
                </a:solidFill>
              </a:rPr>
              <a:t>Babylonian Sanhedrin </a:t>
            </a:r>
            <a:r>
              <a:rPr lang="en-US" altLang="en-US">
                <a:solidFill>
                  <a:srgbClr val="FFFF00"/>
                </a:solidFill>
              </a:rPr>
              <a:t>43a-b </a:t>
            </a:r>
            <a:r>
              <a:rPr lang="en-US" altLang="en-US" b="1">
                <a:solidFill>
                  <a:srgbClr val="FFFF00"/>
                </a:solidFill>
                <a:latin typeface="Book Antiqua" panose="02040602050305030304" pitchFamily="18" charset="0"/>
              </a:rPr>
              <a:t> </a:t>
            </a:r>
            <a:endParaRPr lang="en-US" altLang="en-US" sz="3200" b="1">
              <a:solidFill>
                <a:srgbClr val="FFFF00"/>
              </a:solidFill>
              <a:latin typeface="Book Antiqua" panose="02040602050305030304" pitchFamily="18" charset="0"/>
            </a:endParaRPr>
          </a:p>
        </p:txBody>
      </p:sp>
      <p:sp>
        <p:nvSpPr>
          <p:cNvPr id="38915" name="TextBox 4">
            <a:extLst>
              <a:ext uri="{FF2B5EF4-FFF2-40B4-BE49-F238E27FC236}">
                <a16:creationId xmlns:a16="http://schemas.microsoft.com/office/drawing/2014/main" id="{B6D37DA3-4A00-4494-9AB5-F669E9EC0242}"/>
              </a:ext>
            </a:extLst>
          </p:cNvPr>
          <p:cNvSpPr txBox="1">
            <a:spLocks noChangeArrowheads="1"/>
          </p:cNvSpPr>
          <p:nvPr/>
        </p:nvSpPr>
        <p:spPr bwMode="auto">
          <a:xfrm>
            <a:off x="1371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Talmud (1</a:t>
            </a:r>
            <a:r>
              <a:rPr lang="en-US" altLang="en-US" sz="3200" baseline="30000"/>
              <a:t>st</a:t>
            </a:r>
            <a:r>
              <a:rPr lang="en-US" altLang="en-US" sz="3200"/>
              <a:t> and 2</a:t>
            </a:r>
            <a:r>
              <a:rPr lang="en-US" altLang="en-US" sz="3200" baseline="30000"/>
              <a:t>nd</a:t>
            </a:r>
            <a:r>
              <a:rPr lang="en-US" altLang="en-US" sz="3200"/>
              <a:t> Century AD)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278CAAA-777B-4B9F-B2B2-11EA6A2BA76D}"/>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Why Did Jesus Do Miracles?</a:t>
            </a:r>
          </a:p>
        </p:txBody>
      </p:sp>
      <p:sp>
        <p:nvSpPr>
          <p:cNvPr id="39939" name="Rectangle 3">
            <a:extLst>
              <a:ext uri="{FF2B5EF4-FFF2-40B4-BE49-F238E27FC236}">
                <a16:creationId xmlns:a16="http://schemas.microsoft.com/office/drawing/2014/main" id="{D9527F19-F1AF-4903-9078-3753961756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85000"/>
              </a:lnSpc>
            </a:pPr>
            <a:r>
              <a:rPr lang="en-US" altLang="en-US" sz="2400" b="1">
                <a:solidFill>
                  <a:srgbClr val="FFFF00"/>
                </a:solidFill>
                <a:effectLst/>
              </a:rPr>
              <a:t>Because he had compassion.  Matt 14:14</a:t>
            </a:r>
          </a:p>
          <a:p>
            <a:pPr>
              <a:lnSpc>
                <a:spcPct val="185000"/>
              </a:lnSpc>
            </a:pPr>
            <a:r>
              <a:rPr lang="en-US" altLang="en-US" sz="2400" b="1">
                <a:solidFill>
                  <a:srgbClr val="FFFF00"/>
                </a:solidFill>
                <a:effectLst/>
              </a:rPr>
              <a:t>To fulfill prophecy.  Matt 12:40</a:t>
            </a:r>
          </a:p>
          <a:p>
            <a:pPr>
              <a:lnSpc>
                <a:spcPct val="185000"/>
              </a:lnSpc>
            </a:pPr>
            <a:r>
              <a:rPr lang="en-US" altLang="en-US" sz="2400" b="1">
                <a:solidFill>
                  <a:srgbClr val="FFFF00"/>
                </a:solidFill>
                <a:effectLst/>
              </a:rPr>
              <a:t>To validate his message.  John 10:36-39</a:t>
            </a:r>
          </a:p>
          <a:p>
            <a:pPr>
              <a:lnSpc>
                <a:spcPct val="185000"/>
              </a:lnSpc>
            </a:pPr>
            <a:r>
              <a:rPr lang="en-US" altLang="en-US" sz="2400" b="1">
                <a:solidFill>
                  <a:srgbClr val="FFFF00"/>
                </a:solidFill>
                <a:effectLst/>
              </a:rPr>
              <a:t>Because of people’s faith.  Matt 15:21-28</a:t>
            </a:r>
          </a:p>
          <a:p>
            <a:pPr>
              <a:lnSpc>
                <a:spcPct val="185000"/>
              </a:lnSpc>
            </a:pPr>
            <a:r>
              <a:rPr lang="en-US" altLang="en-US" sz="2400" b="1">
                <a:solidFill>
                  <a:srgbClr val="FFFF00"/>
                </a:solidFill>
                <a:effectLst/>
              </a:rPr>
              <a:t>To create faith in people.  John 20:30-31</a:t>
            </a:r>
          </a:p>
          <a:p>
            <a:pPr>
              <a:lnSpc>
                <a:spcPct val="185000"/>
              </a:lnSpc>
            </a:pPr>
            <a:r>
              <a:rPr lang="en-US" altLang="en-US" sz="2400" b="1">
                <a:solidFill>
                  <a:srgbClr val="FFFF00"/>
                </a:solidFill>
                <a:effectLst/>
              </a:rPr>
              <a:t>Because his mom asked him to. John 2:1-11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BBB5DE3-03EA-4C9D-B489-1DDE94CB2536}"/>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Miracles of Jesus</a:t>
            </a:r>
          </a:p>
        </p:txBody>
      </p:sp>
      <p:sp>
        <p:nvSpPr>
          <p:cNvPr id="40963" name="Rectangle 3">
            <a:extLst>
              <a:ext uri="{FF2B5EF4-FFF2-40B4-BE49-F238E27FC236}">
                <a16:creationId xmlns:a16="http://schemas.microsoft.com/office/drawing/2014/main" id="{8C7CF0D9-8514-4619-8CB4-4BC2F5324D14}"/>
              </a:ext>
            </a:extLst>
          </p:cNvPr>
          <p:cNvSpPr>
            <a:spLocks noGrp="1" noChangeArrowheads="1"/>
          </p:cNvSpPr>
          <p:nvPr>
            <p:ph type="body" idx="1"/>
          </p:nvPr>
        </p:nvSpPr>
        <p:spPr>
          <a:xfrm>
            <a:off x="457200" y="1981200"/>
            <a:ext cx="822960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solidFill>
                  <a:srgbClr val="99FF99"/>
                </a:solidFill>
                <a:effectLst/>
              </a:rPr>
              <a:t>Why he did it</a:t>
            </a:r>
          </a:p>
          <a:p>
            <a:endParaRPr lang="en-US" altLang="en-US" sz="2800" b="1">
              <a:solidFill>
                <a:srgbClr val="99FF99"/>
              </a:solidFill>
              <a:effectLst/>
            </a:endParaRPr>
          </a:p>
          <a:p>
            <a:r>
              <a:rPr lang="en-US" altLang="en-US" sz="2800" b="1">
                <a:solidFill>
                  <a:srgbClr val="99FF99"/>
                </a:solidFill>
                <a:effectLst/>
              </a:rPr>
              <a:t>What it tells us about Jesus</a:t>
            </a:r>
          </a:p>
          <a:p>
            <a:endParaRPr lang="en-US" altLang="en-US" sz="2400" b="1">
              <a:solidFill>
                <a:srgbClr val="99FF99"/>
              </a:solidFill>
              <a:effectLst/>
            </a:endParaRPr>
          </a:p>
          <a:p>
            <a:pPr>
              <a:buFont typeface="Wingdings" panose="05000000000000000000" pitchFamily="2" charset="2"/>
              <a:buNone/>
            </a:pPr>
            <a:r>
              <a:rPr lang="en-US" altLang="en-US" sz="2400" b="1">
                <a:solidFill>
                  <a:srgbClr val="99FF99"/>
                </a:solidFill>
                <a:effectLst/>
              </a:rPr>
              <a:t>   </a:t>
            </a:r>
            <a:r>
              <a:rPr lang="en-US" altLang="en-US" sz="2000" b="1">
                <a:solidFill>
                  <a:srgbClr val="FFFF00"/>
                </a:solidFill>
                <a:effectLst/>
              </a:rPr>
              <a:t>Go and report to John what you hear and see:  The blind receive sight, the lame walk, those who have leprosy are cured, the deaf hear, the dead are raised, and the good news is preached to the poor.  Matthew 11:4-5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075D4A1-E52A-4358-BA0D-6A8DAC42C0F0}"/>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John 2:1-11  Water to Wine</a:t>
            </a:r>
          </a:p>
        </p:txBody>
      </p:sp>
      <p:sp>
        <p:nvSpPr>
          <p:cNvPr id="41987" name="Rectangle 3">
            <a:extLst>
              <a:ext uri="{FF2B5EF4-FFF2-40B4-BE49-F238E27FC236}">
                <a16:creationId xmlns:a16="http://schemas.microsoft.com/office/drawing/2014/main" id="{41E966A5-F61A-4184-B064-BC265EAD5DE1}"/>
              </a:ext>
            </a:extLst>
          </p:cNvPr>
          <p:cNvSpPr>
            <a:spLocks noGrp="1" noChangeArrowheads="1"/>
          </p:cNvSpPr>
          <p:nvPr>
            <p:ph type="body" idx="1"/>
          </p:nvPr>
        </p:nvSpPr>
        <p:spPr>
          <a:xfrm>
            <a:off x="457200" y="1981200"/>
            <a:ext cx="358140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solidFill>
                  <a:srgbClr val="FFFF00"/>
                </a:solidFill>
                <a:effectLst/>
              </a:rPr>
              <a:t>Jesus the Creator</a:t>
            </a:r>
          </a:p>
          <a:p>
            <a:endParaRPr lang="en-US" altLang="en-US" sz="2400" b="1">
              <a:solidFill>
                <a:srgbClr val="FFFF00"/>
              </a:solidFill>
              <a:effectLst/>
            </a:endParaRPr>
          </a:p>
          <a:p>
            <a:r>
              <a:rPr lang="en-US" altLang="en-US" sz="2400" b="1">
                <a:solidFill>
                  <a:srgbClr val="FFFF00"/>
                </a:solidFill>
                <a:effectLst/>
              </a:rPr>
              <a:t>Why?  To meet a need and because his mom asked him to.</a:t>
            </a:r>
          </a:p>
        </p:txBody>
      </p:sp>
      <p:pic>
        <p:nvPicPr>
          <p:cNvPr id="41988" name="Picture 7" descr="Water2Wine">
            <a:extLst>
              <a:ext uri="{FF2B5EF4-FFF2-40B4-BE49-F238E27FC236}">
                <a16:creationId xmlns:a16="http://schemas.microsoft.com/office/drawing/2014/main" id="{72EE85D3-B4FD-43B3-9791-D11172E41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105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73118BA-4192-4099-9040-716360B94E35}"/>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John 6:1-14  Feeding 5000</a:t>
            </a:r>
          </a:p>
        </p:txBody>
      </p:sp>
      <p:sp>
        <p:nvSpPr>
          <p:cNvPr id="43011" name="Rectangle 3">
            <a:extLst>
              <a:ext uri="{FF2B5EF4-FFF2-40B4-BE49-F238E27FC236}">
                <a16:creationId xmlns:a16="http://schemas.microsoft.com/office/drawing/2014/main" id="{4F838516-902B-4992-8E09-B55BE1B9A39D}"/>
              </a:ext>
            </a:extLst>
          </p:cNvPr>
          <p:cNvSpPr>
            <a:spLocks noGrp="1" noChangeArrowheads="1"/>
          </p:cNvSpPr>
          <p:nvPr>
            <p:ph type="body" idx="1"/>
          </p:nvPr>
        </p:nvSpPr>
        <p:spPr>
          <a:xfrm>
            <a:off x="4419600" y="1752600"/>
            <a:ext cx="4419600"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b="1">
                <a:solidFill>
                  <a:srgbClr val="FFFF00"/>
                </a:solidFill>
                <a:effectLst/>
              </a:rPr>
              <a:t>Surely this is the Prophet!</a:t>
            </a:r>
          </a:p>
          <a:p>
            <a:endParaRPr lang="en-US" altLang="en-US" sz="2000" b="1">
              <a:solidFill>
                <a:srgbClr val="FFFF00"/>
              </a:solidFill>
              <a:effectLst/>
            </a:endParaRPr>
          </a:p>
          <a:p>
            <a:r>
              <a:rPr lang="en-US" altLang="en-US" sz="2000" b="1">
                <a:solidFill>
                  <a:srgbClr val="FFFF00"/>
                </a:solidFill>
                <a:effectLst/>
              </a:rPr>
              <a:t>Jesus the creator and the sustainer of life</a:t>
            </a:r>
          </a:p>
          <a:p>
            <a:endParaRPr lang="en-US" altLang="en-US" sz="2000" b="1">
              <a:solidFill>
                <a:srgbClr val="FFFF00"/>
              </a:solidFill>
              <a:effectLst/>
            </a:endParaRPr>
          </a:p>
          <a:p>
            <a:r>
              <a:rPr lang="en-US" altLang="en-US" sz="2000" b="1">
                <a:solidFill>
                  <a:srgbClr val="FFFF00"/>
                </a:solidFill>
                <a:effectLst/>
              </a:rPr>
              <a:t>Jesus is “the bread of life”</a:t>
            </a:r>
          </a:p>
          <a:p>
            <a:endParaRPr lang="en-US" altLang="en-US" sz="2000" b="1">
              <a:solidFill>
                <a:srgbClr val="FFFF00"/>
              </a:solidFill>
              <a:effectLst/>
            </a:endParaRPr>
          </a:p>
          <a:p>
            <a:r>
              <a:rPr lang="en-US" altLang="en-US" sz="2000" b="1">
                <a:solidFill>
                  <a:srgbClr val="FFFF00"/>
                </a:solidFill>
                <a:effectLst/>
              </a:rPr>
              <a:t>Jesus is spiritual food</a:t>
            </a:r>
          </a:p>
          <a:p>
            <a:endParaRPr lang="en-US" altLang="en-US" sz="2000" b="1">
              <a:solidFill>
                <a:srgbClr val="FFFF00"/>
              </a:solidFill>
              <a:effectLst/>
            </a:endParaRPr>
          </a:p>
          <a:p>
            <a:r>
              <a:rPr lang="en-US" altLang="en-US" sz="2000" b="1">
                <a:solidFill>
                  <a:srgbClr val="FFFF00"/>
                </a:solidFill>
                <a:effectLst/>
              </a:rPr>
              <a:t>Jesus the source of eternal life</a:t>
            </a:r>
          </a:p>
        </p:txBody>
      </p:sp>
      <p:pic>
        <p:nvPicPr>
          <p:cNvPr id="43012" name="Picture 5" descr="Loaves%20fishes%20tilapia002">
            <a:extLst>
              <a:ext uri="{FF2B5EF4-FFF2-40B4-BE49-F238E27FC236}">
                <a16:creationId xmlns:a16="http://schemas.microsoft.com/office/drawing/2014/main" id="{8264997D-3429-4D66-9E30-0EC1C446A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5775"/>
            <a:ext cx="36576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C2C3547-08EA-4CC3-8E29-C13FC9A6A724}"/>
              </a:ext>
            </a:extLst>
          </p:cNvPr>
          <p:cNvSpPr>
            <a:spLocks noGrp="1" noChangeArrowheads="1"/>
          </p:cNvSpPr>
          <p:nvPr>
            <p:ph type="title"/>
          </p:nvPr>
        </p:nvSpPr>
        <p:spPr>
          <a:xfrm>
            <a:off x="457200" y="277813"/>
            <a:ext cx="82296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400">
                <a:solidFill>
                  <a:srgbClr val="FFFF00"/>
                </a:solidFill>
                <a:effectLst/>
              </a:rPr>
              <a:t>Jesus, Miracle Worker</a:t>
            </a:r>
          </a:p>
        </p:txBody>
      </p:sp>
      <p:sp>
        <p:nvSpPr>
          <p:cNvPr id="44035" name="Rectangle 3">
            <a:extLst>
              <a:ext uri="{FF2B5EF4-FFF2-40B4-BE49-F238E27FC236}">
                <a16:creationId xmlns:a16="http://schemas.microsoft.com/office/drawing/2014/main" id="{B77F78F9-8F11-431F-A2BF-A01D8DF59FFD}"/>
              </a:ext>
            </a:extLst>
          </p:cNvPr>
          <p:cNvSpPr>
            <a:spLocks noGrp="1" noChangeArrowheads="1"/>
          </p:cNvSpPr>
          <p:nvPr>
            <p:ph type="body" idx="1"/>
          </p:nvPr>
        </p:nvSpPr>
        <p:spPr>
          <a:xfrm>
            <a:off x="457200" y="2011363"/>
            <a:ext cx="3962400" cy="407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effectLst/>
              </a:rPr>
              <a:t>John 6:35  “I am the bread of life.   He who comes to me will never go hungry, and he who believes in me will never be thirsty”</a:t>
            </a:r>
          </a:p>
          <a:p>
            <a:endParaRPr lang="en-US" altLang="en-US" sz="2000">
              <a:effectLst/>
            </a:endParaRPr>
          </a:p>
          <a:p>
            <a:r>
              <a:rPr lang="en-US" altLang="en-US" sz="2000">
                <a:effectLst/>
              </a:rPr>
              <a:t>John 6:1-15   Jesus feeds 5000 men, plus women and children.</a:t>
            </a:r>
          </a:p>
          <a:p>
            <a:endParaRPr lang="en-US" altLang="en-US" sz="2000">
              <a:effectLst/>
            </a:endParaRPr>
          </a:p>
          <a:p>
            <a:endParaRPr lang="en-US" altLang="en-US">
              <a:effectLst/>
            </a:endParaRPr>
          </a:p>
          <a:p>
            <a:endParaRPr lang="en-US" altLang="en-US">
              <a:effectLst/>
            </a:endParaRPr>
          </a:p>
        </p:txBody>
      </p:sp>
      <p:pic>
        <p:nvPicPr>
          <p:cNvPr id="44036" name="Picture 4" descr="Loaves%20&amp;%20Fishes">
            <a:extLst>
              <a:ext uri="{FF2B5EF4-FFF2-40B4-BE49-F238E27FC236}">
                <a16:creationId xmlns:a16="http://schemas.microsoft.com/office/drawing/2014/main" id="{4E8CDCF6-9732-43C7-A936-5AAB6925C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1B7E3672-7DAF-48C7-9A1E-1C730E912110}"/>
              </a:ext>
            </a:extLst>
          </p:cNvPr>
          <p:cNvSpPr txBox="1">
            <a:spLocks noChangeArrowheads="1"/>
          </p:cNvSpPr>
          <p:nvPr/>
        </p:nvSpPr>
        <p:spPr bwMode="auto">
          <a:xfrm>
            <a:off x="914400" y="914400"/>
            <a:ext cx="71628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70000"/>
              </a:lnSpc>
            </a:pPr>
            <a:r>
              <a:rPr lang="en-US" altLang="en-US" sz="2400" b="1">
                <a:solidFill>
                  <a:srgbClr val="FFFF00"/>
                </a:solidFill>
              </a:rPr>
              <a:t>I  Claims of Jesus</a:t>
            </a:r>
          </a:p>
          <a:p>
            <a:pPr eaLnBrk="1" hangingPunct="1">
              <a:lnSpc>
                <a:spcPct val="170000"/>
              </a:lnSpc>
            </a:pPr>
            <a:r>
              <a:rPr lang="en-US" altLang="en-US" sz="2400" b="1">
                <a:solidFill>
                  <a:srgbClr val="FFFF00"/>
                </a:solidFill>
              </a:rPr>
              <a:t>II   Jesus and Other Religious Leaders</a:t>
            </a:r>
          </a:p>
          <a:p>
            <a:pPr eaLnBrk="1" hangingPunct="1">
              <a:lnSpc>
                <a:spcPct val="170000"/>
              </a:lnSpc>
            </a:pPr>
            <a:r>
              <a:rPr lang="en-US" altLang="en-US" sz="2400" b="1">
                <a:solidFill>
                  <a:srgbClr val="FFFF00"/>
                </a:solidFill>
              </a:rPr>
              <a:t>III   Extra-Biblical sources on Jesus</a:t>
            </a:r>
          </a:p>
          <a:p>
            <a:pPr eaLnBrk="1" hangingPunct="1">
              <a:lnSpc>
                <a:spcPct val="170000"/>
              </a:lnSpc>
            </a:pPr>
            <a:r>
              <a:rPr lang="en-US" altLang="en-US" sz="2400" b="1">
                <a:solidFill>
                  <a:srgbClr val="FFFF00"/>
                </a:solidFill>
              </a:rPr>
              <a:t>IV  Reliability of the Witnesses</a:t>
            </a:r>
          </a:p>
          <a:p>
            <a:pPr eaLnBrk="1" hangingPunct="1">
              <a:lnSpc>
                <a:spcPct val="170000"/>
              </a:lnSpc>
            </a:pPr>
            <a:r>
              <a:rPr lang="en-US" altLang="en-US" sz="2400" b="1">
                <a:solidFill>
                  <a:srgbClr val="FFFF00"/>
                </a:solidFill>
              </a:rPr>
              <a:t>V  Messianic Prophecies</a:t>
            </a:r>
          </a:p>
          <a:p>
            <a:pPr eaLnBrk="1" hangingPunct="1">
              <a:lnSpc>
                <a:spcPct val="170000"/>
              </a:lnSpc>
            </a:pPr>
            <a:r>
              <a:rPr lang="en-US" altLang="en-US" sz="2400" b="1">
                <a:solidFill>
                  <a:srgbClr val="FFFF00"/>
                </a:solidFill>
              </a:rPr>
              <a:t>VI  The Jesus Myth Hypothesis</a:t>
            </a:r>
          </a:p>
          <a:p>
            <a:pPr eaLnBrk="1" hangingPunct="1">
              <a:lnSpc>
                <a:spcPct val="170000"/>
              </a:lnSpc>
            </a:pPr>
            <a:r>
              <a:rPr lang="en-US" altLang="en-US" sz="2400" b="1">
                <a:solidFill>
                  <a:srgbClr val="FFFF00"/>
                </a:solidFill>
              </a:rPr>
              <a:t>VII  Transformed Lives      </a:t>
            </a:r>
          </a:p>
          <a:p>
            <a:pPr eaLnBrk="1" hangingPunct="1">
              <a:lnSpc>
                <a:spcPct val="170000"/>
              </a:lnSpc>
            </a:pPr>
            <a:r>
              <a:rPr lang="en-US" altLang="en-US" sz="2400" b="1">
                <a:solidFill>
                  <a:srgbClr val="FFFF00"/>
                </a:solidFill>
              </a:rPr>
              <a:t>VIII The Miracles of Jesus</a:t>
            </a:r>
          </a:p>
          <a:p>
            <a:pPr eaLnBrk="1" hangingPunct="1">
              <a:lnSpc>
                <a:spcPct val="170000"/>
              </a:lnSpc>
            </a:pPr>
            <a:r>
              <a:rPr lang="en-US" altLang="en-US" sz="2400" b="1">
                <a:solidFill>
                  <a:srgbClr val="FFFF00"/>
                </a:solidFill>
              </a:rPr>
              <a:t>IX The Resurrection</a:t>
            </a:r>
          </a:p>
        </p:txBody>
      </p:sp>
      <p:sp>
        <p:nvSpPr>
          <p:cNvPr id="8195" name="Text Box 5">
            <a:extLst>
              <a:ext uri="{FF2B5EF4-FFF2-40B4-BE49-F238E27FC236}">
                <a16:creationId xmlns:a16="http://schemas.microsoft.com/office/drawing/2014/main" id="{0C0FB21C-95CB-4A22-99FD-171DDF49D625}"/>
              </a:ext>
            </a:extLst>
          </p:cNvPr>
          <p:cNvSpPr txBox="1">
            <a:spLocks noChangeArrowheads="1"/>
          </p:cNvSpPr>
          <p:nvPr/>
        </p:nvSpPr>
        <p:spPr bwMode="auto">
          <a:xfrm>
            <a:off x="1371600" y="152400"/>
            <a:ext cx="594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a:t>Our Outline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29864F2-9BBD-4A5A-B4EC-09C709823286}"/>
              </a:ext>
            </a:extLst>
          </p:cNvPr>
          <p:cNvSpPr>
            <a:spLocks noGrp="1" noChangeArrowheads="1"/>
          </p:cNvSpPr>
          <p:nvPr>
            <p:ph type="title"/>
          </p:nvPr>
        </p:nvSpPr>
        <p:spPr>
          <a:xfrm>
            <a:off x="457200" y="277813"/>
            <a:ext cx="8229600" cy="71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John 11:1-53 Jesus Raises Lazarus</a:t>
            </a:r>
          </a:p>
        </p:txBody>
      </p:sp>
      <p:sp>
        <p:nvSpPr>
          <p:cNvPr id="45059" name="Rectangle 3">
            <a:extLst>
              <a:ext uri="{FF2B5EF4-FFF2-40B4-BE49-F238E27FC236}">
                <a16:creationId xmlns:a16="http://schemas.microsoft.com/office/drawing/2014/main" id="{6CE7F516-E5C2-4D81-B767-3A3B6A1C40B4}"/>
              </a:ext>
            </a:extLst>
          </p:cNvPr>
          <p:cNvSpPr>
            <a:spLocks noGrp="1" noChangeArrowheads="1"/>
          </p:cNvSpPr>
          <p:nvPr>
            <p:ph type="body" idx="1"/>
          </p:nvPr>
        </p:nvSpPr>
        <p:spPr>
          <a:xfrm>
            <a:off x="4343400" y="1600200"/>
            <a:ext cx="4343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b="1">
                <a:solidFill>
                  <a:srgbClr val="FFFF00"/>
                </a:solidFill>
                <a:effectLst/>
              </a:rPr>
              <a:t>Jesus is the resurrection and the life.</a:t>
            </a:r>
          </a:p>
          <a:p>
            <a:endParaRPr lang="en-US" altLang="en-US" sz="2000" b="1">
              <a:solidFill>
                <a:srgbClr val="FFFF00"/>
              </a:solidFill>
              <a:effectLst/>
            </a:endParaRPr>
          </a:p>
          <a:p>
            <a:r>
              <a:rPr lang="en-US" altLang="en-US" sz="2000" b="1">
                <a:solidFill>
                  <a:srgbClr val="FFFF00"/>
                </a:solidFill>
                <a:effectLst/>
              </a:rPr>
              <a:t>Jesus will raise those who put their faith in him.</a:t>
            </a:r>
          </a:p>
          <a:p>
            <a:endParaRPr lang="en-US" altLang="en-US" sz="2000" b="1">
              <a:solidFill>
                <a:srgbClr val="FFFF00"/>
              </a:solidFill>
              <a:effectLst/>
            </a:endParaRPr>
          </a:p>
          <a:p>
            <a:pPr lvl="1"/>
            <a:r>
              <a:rPr lang="en-US" altLang="en-US" sz="1800" b="1">
                <a:solidFill>
                  <a:srgbClr val="FFFF00"/>
                </a:solidFill>
                <a:effectLst/>
              </a:rPr>
              <a:t>Hundreds present</a:t>
            </a:r>
          </a:p>
          <a:p>
            <a:pPr lvl="1"/>
            <a:r>
              <a:rPr lang="en-US" altLang="en-US" sz="1800" b="1">
                <a:solidFill>
                  <a:srgbClr val="FFFF00"/>
                </a:solidFill>
                <a:effectLst/>
              </a:rPr>
              <a:t>The smell of death was strong</a:t>
            </a:r>
          </a:p>
          <a:p>
            <a:pPr lvl="1"/>
            <a:r>
              <a:rPr lang="en-US" altLang="en-US" sz="1800" b="1">
                <a:solidFill>
                  <a:srgbClr val="FFFF00"/>
                </a:solidFill>
                <a:effectLst/>
              </a:rPr>
              <a:t>Lazarus came out</a:t>
            </a:r>
          </a:p>
          <a:p>
            <a:pPr lvl="1"/>
            <a:r>
              <a:rPr lang="en-US" altLang="en-US" sz="1800" b="1">
                <a:solidFill>
                  <a:srgbClr val="FFFF00"/>
                </a:solidFill>
                <a:effectLst/>
              </a:rPr>
              <a:t>Look at the responses.  There are only two rational responses to Jesus the miracle-worker.</a:t>
            </a:r>
          </a:p>
        </p:txBody>
      </p:sp>
      <p:pic>
        <p:nvPicPr>
          <p:cNvPr id="45060" name="Picture 5" descr="Jesus-raises-Lazarus-from-the-dead2">
            <a:extLst>
              <a:ext uri="{FF2B5EF4-FFF2-40B4-BE49-F238E27FC236}">
                <a16:creationId xmlns:a16="http://schemas.microsoft.com/office/drawing/2014/main" id="{BD7E56B8-F9E5-422B-9CFF-04545C385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929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14214C8-D0D5-4340-A871-95B9C1C7A94A}"/>
              </a:ext>
            </a:extLst>
          </p:cNvPr>
          <p:cNvSpPr>
            <a:spLocks noGrp="1" noChangeArrowheads="1"/>
          </p:cNvSpPr>
          <p:nvPr>
            <p:ph type="title"/>
          </p:nvPr>
        </p:nvSpPr>
        <p:spPr>
          <a:xfrm>
            <a:off x="457200" y="3886200"/>
            <a:ext cx="2819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a:effectLst/>
              </a:rPr>
              <a:t>The Ultimate Miracle: The Resurrection of Jesus</a:t>
            </a:r>
          </a:p>
        </p:txBody>
      </p:sp>
      <p:pic>
        <p:nvPicPr>
          <p:cNvPr id="46083" name="Picture 5" descr="jesus_resurrection">
            <a:extLst>
              <a:ext uri="{FF2B5EF4-FFF2-40B4-BE49-F238E27FC236}">
                <a16:creationId xmlns:a16="http://schemas.microsoft.com/office/drawing/2014/main" id="{CD083AA1-F391-4161-9C9A-587165A79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52400"/>
            <a:ext cx="45450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7" descr="Empty_Tomb1">
            <a:extLst>
              <a:ext uri="{FF2B5EF4-FFF2-40B4-BE49-F238E27FC236}">
                <a16:creationId xmlns:a16="http://schemas.microsoft.com/office/drawing/2014/main" id="{DEB81D28-8C5A-4CF0-9DF2-5C96D0719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7200"/>
            <a:ext cx="3838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49E5BE6-04C0-40D5-B7C0-B473F4820242}"/>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Why is the resurrection so important?</a:t>
            </a:r>
          </a:p>
        </p:txBody>
      </p:sp>
      <p:sp>
        <p:nvSpPr>
          <p:cNvPr id="47107" name="Rectangle 3">
            <a:extLst>
              <a:ext uri="{FF2B5EF4-FFF2-40B4-BE49-F238E27FC236}">
                <a16:creationId xmlns:a16="http://schemas.microsoft.com/office/drawing/2014/main" id="{468777BC-326D-4D8C-A652-1E2BB462787C}"/>
              </a:ext>
            </a:extLst>
          </p:cNvPr>
          <p:cNvSpPr>
            <a:spLocks noGrp="1" noChangeArrowheads="1"/>
          </p:cNvSpPr>
          <p:nvPr>
            <p:ph type="body" idx="1"/>
          </p:nvPr>
        </p:nvSpPr>
        <p:spPr>
          <a:xfrm>
            <a:off x="457200" y="1852613"/>
            <a:ext cx="8229600" cy="427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effectLst/>
              </a:rPr>
              <a:t>1 Cor 15:13-19     If Christ has not been raised then your faith is futile; </a:t>
            </a:r>
            <a:r>
              <a:rPr lang="en-US" altLang="en-US" sz="2400" b="1">
                <a:solidFill>
                  <a:srgbClr val="FFFF00"/>
                </a:solidFill>
                <a:effectLst/>
              </a:rPr>
              <a:t>you are still in your sins.</a:t>
            </a:r>
          </a:p>
          <a:p>
            <a:endParaRPr lang="en-US" altLang="en-US" sz="2400" b="1">
              <a:solidFill>
                <a:srgbClr val="FFFF00"/>
              </a:solidFill>
              <a:effectLst/>
            </a:endParaRPr>
          </a:p>
          <a:p>
            <a:r>
              <a:rPr lang="en-US" altLang="en-US" sz="2400" b="1">
                <a:effectLst/>
              </a:rPr>
              <a:t>If Jesus was raised, then there is life after death.</a:t>
            </a:r>
          </a:p>
          <a:p>
            <a:endParaRPr lang="en-US" altLang="en-US" sz="2400" b="1">
              <a:solidFill>
                <a:srgbClr val="FFFF00"/>
              </a:solidFill>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83DD9303-791F-4378-AAD8-2DA7D666B48F}"/>
              </a:ext>
            </a:extLst>
          </p:cNvPr>
          <p:cNvSpPr txBox="1">
            <a:spLocks noChangeArrowheads="1"/>
          </p:cNvSpPr>
          <p:nvPr/>
        </p:nvSpPr>
        <p:spPr bwMode="auto">
          <a:xfrm>
            <a:off x="1219200" y="3048000"/>
            <a:ext cx="7543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t>“Extraordinary claims require extraordinary proof”</a:t>
            </a:r>
          </a:p>
          <a:p>
            <a:pPr algn="r" eaLnBrk="1" hangingPunct="1">
              <a:spcBef>
                <a:spcPct val="50000"/>
              </a:spcBef>
            </a:pPr>
            <a:r>
              <a:rPr lang="en-US" altLang="en-US"/>
              <a:t>David Hume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682F-88E6-48D4-9E77-5BA801049901}"/>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#1</a:t>
            </a:r>
          </a:p>
        </p:txBody>
      </p:sp>
      <p:sp>
        <p:nvSpPr>
          <p:cNvPr id="49155" name="Text Placeholder 2">
            <a:extLst>
              <a:ext uri="{FF2B5EF4-FFF2-40B4-BE49-F238E27FC236}">
                <a16:creationId xmlns:a16="http://schemas.microsoft.com/office/drawing/2014/main" id="{9FD45E97-BA79-4763-873C-EF729F66CC7D}"/>
              </a:ext>
            </a:extLst>
          </p:cNvPr>
          <p:cNvSpPr>
            <a:spLocks noGrp="1"/>
          </p:cNvSpPr>
          <p:nvPr>
            <p:ph type="body" idx="4294967295"/>
          </p:nvPr>
        </p:nvSpPr>
        <p:spPr>
          <a:xfrm>
            <a:off x="530225" y="3141663"/>
            <a:ext cx="77724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en-US" altLang="en-US" sz="3700" b="1">
                <a:solidFill>
                  <a:srgbClr val="FFFF00"/>
                </a:solidFill>
                <a:effectLst/>
              </a:rPr>
              <a:t>Jesus of Nazareth was crucified under Pontius Pilate in Jerusalem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721A-3001-4FC7-AF42-8F40D2D0FB88}"/>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8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#2</a:t>
            </a:r>
          </a:p>
        </p:txBody>
      </p:sp>
      <p:sp>
        <p:nvSpPr>
          <p:cNvPr id="50179" name="Text Placeholder 2">
            <a:extLst>
              <a:ext uri="{FF2B5EF4-FFF2-40B4-BE49-F238E27FC236}">
                <a16:creationId xmlns:a16="http://schemas.microsoft.com/office/drawing/2014/main" id="{50FCBDF5-028C-4477-B407-74E8D93F11F2}"/>
              </a:ext>
            </a:extLst>
          </p:cNvPr>
          <p:cNvSpPr>
            <a:spLocks noGrp="1"/>
          </p:cNvSpPr>
          <p:nvPr>
            <p:ph type="body" idx="4294967295"/>
          </p:nvPr>
        </p:nvSpPr>
        <p:spPr>
          <a:xfrm>
            <a:off x="530225" y="2827338"/>
            <a:ext cx="7772400" cy="173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en-US" altLang="en-US" sz="3300" b="1">
                <a:solidFill>
                  <a:srgbClr val="FFFF00"/>
                </a:solidFill>
                <a:effectLst/>
              </a:rPr>
              <a:t>From the very beginning, the church unanimously claimed that Jesus was resurrected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F15F-0B58-47A0-9A1A-4AEF3622E9E2}"/>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8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#3</a:t>
            </a:r>
          </a:p>
        </p:txBody>
      </p:sp>
      <p:sp>
        <p:nvSpPr>
          <p:cNvPr id="51203" name="Text Placeholder 2">
            <a:extLst>
              <a:ext uri="{FF2B5EF4-FFF2-40B4-BE49-F238E27FC236}">
                <a16:creationId xmlns:a16="http://schemas.microsoft.com/office/drawing/2014/main" id="{18A1E19A-5012-4A71-83AA-9ACD87A65B02}"/>
              </a:ext>
            </a:extLst>
          </p:cNvPr>
          <p:cNvSpPr>
            <a:spLocks noGrp="1"/>
          </p:cNvSpPr>
          <p:nvPr>
            <p:ph type="body" idx="4294967295"/>
          </p:nvPr>
        </p:nvSpPr>
        <p:spPr>
          <a:xfrm>
            <a:off x="530225" y="2827338"/>
            <a:ext cx="7772400" cy="1125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en-US" altLang="en-US" sz="3300" b="1">
                <a:solidFill>
                  <a:srgbClr val="FFFF00"/>
                </a:solidFill>
                <a:effectLst/>
              </a:rPr>
              <a:t>The tomb was empty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0A41-2DCF-4F3B-B9B0-4320B7CAF810}"/>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#1</a:t>
            </a:r>
          </a:p>
        </p:txBody>
      </p:sp>
      <p:sp>
        <p:nvSpPr>
          <p:cNvPr id="52227" name="Text Placeholder 2">
            <a:extLst>
              <a:ext uri="{FF2B5EF4-FFF2-40B4-BE49-F238E27FC236}">
                <a16:creationId xmlns:a16="http://schemas.microsoft.com/office/drawing/2014/main" id="{D4716F61-A812-4E39-A7A5-0BC37EE1010A}"/>
              </a:ext>
            </a:extLst>
          </p:cNvPr>
          <p:cNvSpPr>
            <a:spLocks noGrp="1"/>
          </p:cNvSpPr>
          <p:nvPr>
            <p:ph type="body" idx="4294967295"/>
          </p:nvPr>
        </p:nvSpPr>
        <p:spPr>
          <a:xfrm>
            <a:off x="530225" y="3141663"/>
            <a:ext cx="77724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en-US" altLang="en-US" sz="3700" b="1">
                <a:solidFill>
                  <a:srgbClr val="FFFF00"/>
                </a:solidFill>
                <a:effectLst/>
              </a:rPr>
              <a:t>Jesus of Nazareth was crucified under Pontius Pilate in Jerusalem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
            <a:extLst>
              <a:ext uri="{FF2B5EF4-FFF2-40B4-BE49-F238E27FC236}">
                <a16:creationId xmlns:a16="http://schemas.microsoft.com/office/drawing/2014/main" id="{85B6E30C-CEF1-4D05-94A5-4E7EFA7604E1}"/>
              </a:ext>
            </a:extLst>
          </p:cNvPr>
          <p:cNvSpPr txBox="1">
            <a:spLocks noChangeArrowheads="1"/>
          </p:cNvSpPr>
          <p:nvPr/>
        </p:nvSpPr>
        <p:spPr bwMode="auto">
          <a:xfrm>
            <a:off x="1447800" y="838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FFFF00"/>
                </a:solidFill>
                <a:latin typeface="Constantia" panose="02030602050306030303" pitchFamily="18" charset="0"/>
              </a:rPr>
              <a:t>Josephus  AD 38-100</a:t>
            </a:r>
          </a:p>
        </p:txBody>
      </p:sp>
      <p:sp>
        <p:nvSpPr>
          <p:cNvPr id="53251" name="TextBox 5">
            <a:extLst>
              <a:ext uri="{FF2B5EF4-FFF2-40B4-BE49-F238E27FC236}">
                <a16:creationId xmlns:a16="http://schemas.microsoft.com/office/drawing/2014/main" id="{1C9186EE-46F1-4820-BC17-2F395AD89CBB}"/>
              </a:ext>
            </a:extLst>
          </p:cNvPr>
          <p:cNvSpPr txBox="1">
            <a:spLocks noChangeArrowheads="1"/>
          </p:cNvSpPr>
          <p:nvPr/>
        </p:nvSpPr>
        <p:spPr bwMode="auto">
          <a:xfrm>
            <a:off x="990600" y="2133600"/>
            <a:ext cx="76200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a:solidFill>
                  <a:srgbClr val="FFFF00"/>
                </a:solidFill>
                <a:latin typeface="Constantia" panose="02030602050306030303" pitchFamily="18" charset="0"/>
              </a:rPr>
              <a:t>About this time there lived Jesus, a wise man.  For he was one who wrought surprising feats and was a teacher of such people as accept the truth gladly.  He won over many Jews and many of the Greeks.  When Pilate, upon hearing him accused by men of the highest standing amongst us, had condemned him to be crucified, those who had in the first place come to love him did not give up their affection for him.  The prophets of God had prophesied these and countless other marvelous things about him.  And the tribe of Christians, so called after him, has still to this day not disappeared.</a:t>
            </a:r>
          </a:p>
          <a:p>
            <a:pPr algn="just" eaLnBrk="1" hangingPunct="1"/>
            <a:endParaRPr lang="en-US" altLang="en-US" sz="2000" b="1">
              <a:solidFill>
                <a:srgbClr val="FFFF00"/>
              </a:solidFill>
              <a:latin typeface="Constantia" panose="02030602050306030303" pitchFamily="18" charset="0"/>
            </a:endParaRPr>
          </a:p>
          <a:p>
            <a:pPr algn="r" eaLnBrk="1" hangingPunct="1"/>
            <a:r>
              <a:rPr lang="en-US" altLang="en-US" sz="2000" b="1" i="1">
                <a:solidFill>
                  <a:srgbClr val="FFFF00"/>
                </a:solidFill>
                <a:latin typeface="Constantia" panose="02030602050306030303" pitchFamily="18" charset="0"/>
              </a:rPr>
              <a:t>Antiquities </a:t>
            </a:r>
            <a:r>
              <a:rPr lang="en-US" altLang="en-US" sz="2000" b="1">
                <a:solidFill>
                  <a:srgbClr val="FFFF00"/>
                </a:solidFill>
                <a:latin typeface="Constantia" panose="02030602050306030303" pitchFamily="18" charset="0"/>
              </a:rPr>
              <a:t> 18:3:3</a:t>
            </a:r>
            <a:endParaRPr lang="en-US" altLang="en-US" sz="2000" b="1" i="1">
              <a:solidFill>
                <a:srgbClr val="FFFF00"/>
              </a:solidFill>
              <a:latin typeface="Constantia" panose="02030602050306030303"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missionsblog.com/pictures/EmptyTomb.jpg">
            <a:extLst>
              <a:ext uri="{FF2B5EF4-FFF2-40B4-BE49-F238E27FC236}">
                <a16:creationId xmlns:a16="http://schemas.microsoft.com/office/drawing/2014/main" id="{2392468B-F9F5-498E-BAD0-3660D895E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735763"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573328E-2B40-4965-86B0-E384907E75F1}"/>
              </a:ext>
            </a:extLst>
          </p:cNvPr>
          <p:cNvSpPr>
            <a:spLocks noGrp="1" noChangeArrowheads="1"/>
          </p:cNvSpPr>
          <p:nvPr>
            <p:ph type="title"/>
          </p:nvPr>
        </p:nvSpPr>
        <p:spPr/>
        <p:txBody>
          <a:bodyPr/>
          <a:lstStyle/>
          <a:p>
            <a:pPr eaLnBrk="1" hangingPunct="1">
              <a:defRPr/>
            </a:pPr>
            <a:r>
              <a:rPr lang="en-US" sz="3500"/>
              <a:t>I.  The Claims of Jesus</a:t>
            </a:r>
          </a:p>
        </p:txBody>
      </p:sp>
      <p:sp>
        <p:nvSpPr>
          <p:cNvPr id="60419" name="Rectangle 3">
            <a:extLst>
              <a:ext uri="{FF2B5EF4-FFF2-40B4-BE49-F238E27FC236}">
                <a16:creationId xmlns:a16="http://schemas.microsoft.com/office/drawing/2014/main" id="{FC0ABD31-4A41-4400-9CE4-CE2655A03C5E}"/>
              </a:ext>
            </a:extLst>
          </p:cNvPr>
          <p:cNvSpPr>
            <a:spLocks noGrp="1" noChangeArrowheads="1"/>
          </p:cNvSpPr>
          <p:nvPr>
            <p:ph type="body" idx="1"/>
          </p:nvPr>
        </p:nvSpPr>
        <p:spPr/>
        <p:txBody>
          <a:bodyPr/>
          <a:lstStyle/>
          <a:p>
            <a:pPr eaLnBrk="1" hangingPunct="1">
              <a:lnSpc>
                <a:spcPct val="90000"/>
              </a:lnSpc>
              <a:defRPr/>
            </a:pPr>
            <a:r>
              <a:rPr lang="en-US" sz="2400" b="1"/>
              <a:t>If we can assume the gospels faithfully record the claims of Jesus then he is either:</a:t>
            </a:r>
          </a:p>
          <a:p>
            <a:pPr eaLnBrk="1" hangingPunct="1">
              <a:lnSpc>
                <a:spcPct val="90000"/>
              </a:lnSpc>
              <a:defRPr/>
            </a:pPr>
            <a:endParaRPr lang="en-US" sz="2400" b="1"/>
          </a:p>
          <a:p>
            <a:pPr lvl="1" eaLnBrk="1" hangingPunct="1">
              <a:lnSpc>
                <a:spcPct val="90000"/>
              </a:lnSpc>
              <a:defRPr/>
            </a:pPr>
            <a:r>
              <a:rPr lang="en-US" sz="2400" b="1"/>
              <a:t>Crazy</a:t>
            </a:r>
          </a:p>
          <a:p>
            <a:pPr lvl="1" eaLnBrk="1" hangingPunct="1">
              <a:lnSpc>
                <a:spcPct val="90000"/>
              </a:lnSpc>
              <a:defRPr/>
            </a:pPr>
            <a:endParaRPr lang="en-US" sz="2400" b="1"/>
          </a:p>
          <a:p>
            <a:pPr lvl="1" eaLnBrk="1" hangingPunct="1">
              <a:lnSpc>
                <a:spcPct val="90000"/>
              </a:lnSpc>
              <a:defRPr/>
            </a:pPr>
            <a:r>
              <a:rPr lang="en-US" sz="2400" b="1"/>
              <a:t>A manipulative liar</a:t>
            </a:r>
          </a:p>
          <a:p>
            <a:pPr lvl="1" eaLnBrk="1" hangingPunct="1">
              <a:lnSpc>
                <a:spcPct val="90000"/>
              </a:lnSpc>
              <a:defRPr/>
            </a:pPr>
            <a:endParaRPr lang="en-US" sz="2400" b="1"/>
          </a:p>
          <a:p>
            <a:pPr lvl="1" eaLnBrk="1" hangingPunct="1">
              <a:lnSpc>
                <a:spcPct val="90000"/>
              </a:lnSpc>
              <a:defRPr/>
            </a:pPr>
            <a:r>
              <a:rPr lang="en-US" sz="2400" b="1"/>
              <a:t>Or</a:t>
            </a:r>
          </a:p>
          <a:p>
            <a:pPr lvl="1" eaLnBrk="1" hangingPunct="1">
              <a:lnSpc>
                <a:spcPct val="90000"/>
              </a:lnSpc>
              <a:defRPr/>
            </a:pPr>
            <a:endParaRPr lang="en-US" sz="2400" b="1"/>
          </a:p>
          <a:p>
            <a:pPr lvl="1" eaLnBrk="1" hangingPunct="1">
              <a:lnSpc>
                <a:spcPct val="90000"/>
              </a:lnSpc>
              <a:defRPr/>
            </a:pPr>
            <a:r>
              <a:rPr lang="en-US" sz="2400" b="1"/>
              <a:t>The Messiah and Son of God.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E86F-0E66-4775-9388-982819FF6D48}"/>
              </a:ext>
            </a:extLst>
          </p:cNvPr>
          <p:cNvSpPr>
            <a:spLocks noGrp="1"/>
          </p:cNvSpPr>
          <p:nvPr>
            <p:ph type="title" idx="4294967295"/>
          </p:nvPr>
        </p:nvSpPr>
        <p:spPr>
          <a:xfrm>
            <a:off x="844677" y="385046"/>
            <a:ext cx="7772400" cy="1068148"/>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3200" b="1" kern="1200" dirty="0">
                <a:ln w="635">
                  <a:noFill/>
                </a:ln>
                <a:solidFill>
                  <a:srgbClr val="FFFF00"/>
                </a:solidFill>
                <a:effectLst>
                  <a:outerShdw blurRad="38100" dist="25400" dir="5400000" algn="tl" rotWithShape="0">
                    <a:srgbClr val="000000">
                      <a:alpha val="43000"/>
                    </a:srgbClr>
                  </a:outerShdw>
                </a:effectLst>
              </a:rPr>
              <a:t>Cornelius Tacitus   approx. AD 114</a:t>
            </a:r>
            <a:endPar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endParaRPr>
          </a:p>
        </p:txBody>
      </p:sp>
      <p:sp>
        <p:nvSpPr>
          <p:cNvPr id="55299" name="Text Placeholder 2">
            <a:extLst>
              <a:ext uri="{FF2B5EF4-FFF2-40B4-BE49-F238E27FC236}">
                <a16:creationId xmlns:a16="http://schemas.microsoft.com/office/drawing/2014/main" id="{570BCABC-20AF-43BD-A00F-26BB30840E70}"/>
              </a:ext>
            </a:extLst>
          </p:cNvPr>
          <p:cNvSpPr>
            <a:spLocks noGrp="1"/>
          </p:cNvSpPr>
          <p:nvPr>
            <p:ph type="body" idx="4294967295"/>
          </p:nvPr>
        </p:nvSpPr>
        <p:spPr>
          <a:xfrm>
            <a:off x="1066800" y="2286000"/>
            <a:ext cx="7620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just">
              <a:lnSpc>
                <a:spcPct val="90000"/>
              </a:lnSpc>
              <a:buFont typeface="Wingdings" panose="05000000000000000000" pitchFamily="2" charset="2"/>
              <a:buNone/>
            </a:pPr>
            <a:r>
              <a:rPr lang="en-US" altLang="en-US" sz="2400" b="1">
                <a:solidFill>
                  <a:srgbClr val="FFFF00"/>
                </a:solidFill>
                <a:effectLst/>
                <a:latin typeface="Book Antiqua" panose="02040602050305030304" pitchFamily="18" charset="0"/>
                <a:cs typeface="Times New Roman" panose="02020603050405020304" pitchFamily="18" charset="0"/>
              </a:rPr>
              <a:t>To squelch the rumor [that he had started the Great fire in Rome], Nero created scapegoats and subjected to the most refined tortures those whom the common people called ‘Christians,’ [a group] hated for their abominable crimes.  Their name comes from Christ, who, during the reign of Tiberius, had been executed by the procurator Pontius Pilate. </a:t>
            </a:r>
          </a:p>
          <a:p>
            <a:pPr marL="0" indent="0" algn="r">
              <a:lnSpc>
                <a:spcPct val="90000"/>
              </a:lnSpc>
              <a:buFont typeface="Wingdings" panose="05000000000000000000" pitchFamily="2" charset="2"/>
              <a:buNone/>
            </a:pPr>
            <a:r>
              <a:rPr lang="en-US" altLang="en-US" sz="2400" b="1" i="1">
                <a:effectLst/>
                <a:latin typeface="Book Antiqua" panose="02040602050305030304" pitchFamily="18" charset="0"/>
                <a:cs typeface="Times New Roman" panose="02020603050405020304" pitchFamily="18" charset="0"/>
              </a:rPr>
              <a:t>Annals </a:t>
            </a:r>
            <a:r>
              <a:rPr lang="en-US" altLang="en-US" sz="2400" b="1">
                <a:effectLst/>
                <a:latin typeface="Book Antiqua" panose="02040602050305030304" pitchFamily="18" charset="0"/>
                <a:cs typeface="Times New Roman" panose="02020603050405020304" pitchFamily="18" charset="0"/>
              </a:rPr>
              <a:t>15.44</a:t>
            </a:r>
            <a:endParaRPr lang="en-US" altLang="en-US" sz="2400" b="1">
              <a:effectLst/>
              <a:latin typeface="Book Antiqua" panose="02040602050305030304" pitchFamily="18" charset="0"/>
            </a:endParaRPr>
          </a:p>
          <a:p>
            <a:pPr marL="0" indent="0">
              <a:lnSpc>
                <a:spcPct val="90000"/>
              </a:lnSpc>
              <a:buFont typeface="Wingdings" panose="05000000000000000000" pitchFamily="2" charset="2"/>
              <a:buNone/>
            </a:pPr>
            <a:endParaRPr lang="en-US" altLang="en-US" sz="2800">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a:extLst>
              <a:ext uri="{FF2B5EF4-FFF2-40B4-BE49-F238E27FC236}">
                <a16:creationId xmlns:a16="http://schemas.microsoft.com/office/drawing/2014/main" id="{A3E6DB06-DDC5-4FD2-BA31-DDF866DFFCC2}"/>
              </a:ext>
            </a:extLst>
          </p:cNvPr>
          <p:cNvSpPr txBox="1">
            <a:spLocks noChangeArrowheads="1"/>
          </p:cNvSpPr>
          <p:nvPr/>
        </p:nvSpPr>
        <p:spPr bwMode="auto">
          <a:xfrm>
            <a:off x="1066800" y="2743200"/>
            <a:ext cx="7620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FF00"/>
                </a:solidFill>
                <a:latin typeface="Book Antiqua" panose="02040602050305030304" pitchFamily="18" charset="0"/>
                <a:cs typeface="Times New Roman" panose="02020603050405020304" pitchFamily="18" charset="0"/>
              </a:rPr>
              <a:t>On the eve of Passover they hung Yeshu</a:t>
            </a:r>
          </a:p>
          <a:p>
            <a:pPr algn="r" eaLnBrk="1" hangingPunct="1"/>
            <a:r>
              <a:rPr lang="en-US" altLang="en-US" b="1">
                <a:solidFill>
                  <a:srgbClr val="FFFF00"/>
                </a:solidFill>
                <a:latin typeface="Book Antiqua" panose="02040602050305030304" pitchFamily="18" charset="0"/>
                <a:cs typeface="Times New Roman" panose="02020603050405020304" pitchFamily="18" charset="0"/>
              </a:rPr>
              <a:t> </a:t>
            </a:r>
            <a:r>
              <a:rPr lang="en-US" altLang="en-US" i="1">
                <a:solidFill>
                  <a:srgbClr val="FFFF00"/>
                </a:solidFill>
              </a:rPr>
              <a:t>Babylonian Sanhedrin </a:t>
            </a:r>
            <a:r>
              <a:rPr lang="en-US" altLang="en-US">
                <a:solidFill>
                  <a:srgbClr val="FFFF00"/>
                </a:solidFill>
              </a:rPr>
              <a:t>43a-b </a:t>
            </a:r>
            <a:r>
              <a:rPr lang="en-US" altLang="en-US" b="1">
                <a:solidFill>
                  <a:srgbClr val="FFFF00"/>
                </a:solidFill>
                <a:latin typeface="Book Antiqua" panose="02040602050305030304" pitchFamily="18" charset="0"/>
              </a:rPr>
              <a:t> </a:t>
            </a:r>
            <a:endParaRPr lang="en-US" altLang="en-US" sz="3200" b="1">
              <a:solidFill>
                <a:srgbClr val="FFFF00"/>
              </a:solidFill>
              <a:latin typeface="Book Antiqua" panose="02040602050305030304" pitchFamily="18" charset="0"/>
            </a:endParaRPr>
          </a:p>
        </p:txBody>
      </p:sp>
      <p:sp>
        <p:nvSpPr>
          <p:cNvPr id="56323" name="TextBox 4">
            <a:extLst>
              <a:ext uri="{FF2B5EF4-FFF2-40B4-BE49-F238E27FC236}">
                <a16:creationId xmlns:a16="http://schemas.microsoft.com/office/drawing/2014/main" id="{FC2833C1-B9A6-4527-A77C-060DD6D80096}"/>
              </a:ext>
            </a:extLst>
          </p:cNvPr>
          <p:cNvSpPr txBox="1">
            <a:spLocks noChangeArrowheads="1"/>
          </p:cNvSpPr>
          <p:nvPr/>
        </p:nvSpPr>
        <p:spPr bwMode="auto">
          <a:xfrm>
            <a:off x="1371600" y="914400"/>
            <a:ext cx="640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t>Talmud (1</a:t>
            </a:r>
            <a:r>
              <a:rPr lang="en-US" altLang="en-US" sz="3200" baseline="30000"/>
              <a:t>st</a:t>
            </a:r>
            <a:r>
              <a:rPr lang="en-US" altLang="en-US" sz="3200"/>
              <a:t> and 2</a:t>
            </a:r>
            <a:r>
              <a:rPr lang="en-US" altLang="en-US" sz="3200" baseline="30000"/>
              <a:t>nd</a:t>
            </a:r>
            <a:r>
              <a:rPr lang="en-US" altLang="en-US" sz="3200"/>
              <a:t> Century AD)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12A4D1C-F984-4F0F-908D-FE7FD075BBE4}"/>
              </a:ext>
            </a:extLst>
          </p:cNvPr>
          <p:cNvSpPr>
            <a:spLocks noGrp="1" noChangeArrowheads="1"/>
          </p:cNvSpPr>
          <p:nvPr>
            <p:ph type="title"/>
          </p:nvPr>
        </p:nvSpPr>
        <p:spPr>
          <a:xfrm>
            <a:off x="457200" y="2286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solidFill>
                  <a:srgbClr val="FFFF00"/>
                </a:solidFill>
                <a:effectLst/>
              </a:rPr>
              <a:t>Thallus</a:t>
            </a:r>
          </a:p>
        </p:txBody>
      </p:sp>
      <p:sp>
        <p:nvSpPr>
          <p:cNvPr id="57347" name="Rectangle 3">
            <a:extLst>
              <a:ext uri="{FF2B5EF4-FFF2-40B4-BE49-F238E27FC236}">
                <a16:creationId xmlns:a16="http://schemas.microsoft.com/office/drawing/2014/main" id="{033BC5B5-913B-4EA6-8354-DEDD2D1658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800" b="1">
                <a:effectLst/>
              </a:rPr>
              <a:t>We know of Thallus only from a third century Christian historian named Julius Africanus who wrote a three-volume treatise of world history in the 50s AD.  In discussion the darkness at the time of the resurrection of Jesus, Julius Africanus mentions that in the 3rd book of Thallus’ history, he mentions the darkness and calls it an eclipse of the sun.  Africanus believes that Thallus is wrong.  Whether or not this source proves the darkness at the time of Jesus’ crucifixion is dubious, but it does seem to support the idea that even non-Christians were aware of the resurrection as early as the 50s AD—at about the time the first book of the NT was written.  It also supports the claim, not necessarily of the darkness having occurred, but of the darkness having been claimed and believed by the Christians.  Because we do not have Thallus’ history and because we have a Christian interpreting rather than quoting it, this is rather dubious support to Christian claims.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D7BE-3868-4CAC-97F6-61C52DF9133D}"/>
              </a:ext>
            </a:extLst>
          </p:cNvPr>
          <p:cNvSpPr>
            <a:spLocks noGrp="1"/>
          </p:cNvSpPr>
          <p:nvPr>
            <p:ph type="title" idx="4294967295"/>
          </p:nvPr>
        </p:nvSpPr>
        <p:spPr>
          <a:xfrm>
            <a:off x="539877" y="462162"/>
            <a:ext cx="7772400" cy="1238045"/>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0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#2</a:t>
            </a:r>
          </a:p>
        </p:txBody>
      </p:sp>
      <p:sp>
        <p:nvSpPr>
          <p:cNvPr id="58371" name="Text Placeholder 2">
            <a:extLst>
              <a:ext uri="{FF2B5EF4-FFF2-40B4-BE49-F238E27FC236}">
                <a16:creationId xmlns:a16="http://schemas.microsoft.com/office/drawing/2014/main" id="{904F0BF3-337F-4E0D-A478-8449168AC142}"/>
              </a:ext>
            </a:extLst>
          </p:cNvPr>
          <p:cNvSpPr>
            <a:spLocks noGrp="1"/>
          </p:cNvSpPr>
          <p:nvPr>
            <p:ph type="body" idx="4294967295"/>
          </p:nvPr>
        </p:nvSpPr>
        <p:spPr>
          <a:xfrm>
            <a:off x="1143000" y="2362200"/>
            <a:ext cx="71247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lnSpc>
                <a:spcPct val="80000"/>
              </a:lnSpc>
              <a:buFont typeface="Wingdings" panose="05000000000000000000" pitchFamily="2" charset="2"/>
              <a:buNone/>
            </a:pPr>
            <a:r>
              <a:rPr lang="en-US" altLang="en-US" sz="2800" b="1">
                <a:solidFill>
                  <a:srgbClr val="FFFF00"/>
                </a:solidFill>
                <a:effectLst/>
              </a:rPr>
              <a:t>From the very beginning, the church unanimously claimed that Jesus was resurrected</a:t>
            </a:r>
          </a:p>
          <a:p>
            <a:pPr marL="0" indent="0" algn="ctr">
              <a:lnSpc>
                <a:spcPct val="80000"/>
              </a:lnSpc>
              <a:buFont typeface="Wingdings" panose="05000000000000000000" pitchFamily="2" charset="2"/>
              <a:buNone/>
            </a:pPr>
            <a:endParaRPr lang="en-US" altLang="en-US" sz="2800" b="1">
              <a:solidFill>
                <a:srgbClr val="FFFF00"/>
              </a:solidFill>
              <a:effectLst/>
            </a:endParaRPr>
          </a:p>
          <a:p>
            <a:pPr marL="0" indent="0" algn="ctr">
              <a:lnSpc>
                <a:spcPct val="80000"/>
              </a:lnSpc>
              <a:buFont typeface="Wingdings" panose="05000000000000000000" pitchFamily="2" charset="2"/>
              <a:buNone/>
            </a:pPr>
            <a:r>
              <a:rPr lang="en-US" altLang="en-US" sz="2800" b="1">
                <a:solidFill>
                  <a:srgbClr val="FFFF00"/>
                </a:solidFill>
                <a:effectLst/>
              </a:rPr>
              <a:t>Acts 2:24  But God raised him from the dead…</a:t>
            </a:r>
          </a:p>
          <a:p>
            <a:pPr marL="0" indent="0" algn="ctr">
              <a:lnSpc>
                <a:spcPct val="80000"/>
              </a:lnSpc>
              <a:buFont typeface="Wingdings" panose="05000000000000000000" pitchFamily="2" charset="2"/>
              <a:buNone/>
            </a:pPr>
            <a:endParaRPr lang="en-US" altLang="en-US" sz="2800" b="1">
              <a:solidFill>
                <a:srgbClr val="FFFF00"/>
              </a:solidFill>
              <a:effectLst/>
            </a:endParaRPr>
          </a:p>
          <a:p>
            <a:pPr marL="0" indent="0" algn="ctr">
              <a:lnSpc>
                <a:spcPct val="80000"/>
              </a:lnSpc>
              <a:buFont typeface="Wingdings" panose="05000000000000000000" pitchFamily="2" charset="2"/>
              <a:buNone/>
            </a:pPr>
            <a:r>
              <a:rPr lang="en-US" altLang="en-US" sz="2800" b="1">
                <a:solidFill>
                  <a:srgbClr val="FFFF00"/>
                </a:solidFill>
                <a:effectLst/>
              </a:rPr>
              <a:t>How else to explain the growth of the church?</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4B34-A108-4C82-9A65-98E2573627AA}"/>
              </a:ext>
            </a:extLst>
          </p:cNvPr>
          <p:cNvSpPr>
            <a:spLocks noGrp="1"/>
          </p:cNvSpPr>
          <p:nvPr>
            <p:ph type="title" idx="4294967295"/>
          </p:nvPr>
        </p:nvSpPr>
        <p:spPr>
          <a:xfrm>
            <a:off x="530352" y="1316736"/>
            <a:ext cx="7772400" cy="136245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48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Fact #3</a:t>
            </a:r>
          </a:p>
        </p:txBody>
      </p:sp>
      <p:sp>
        <p:nvSpPr>
          <p:cNvPr id="59395" name="Text Placeholder 2">
            <a:extLst>
              <a:ext uri="{FF2B5EF4-FFF2-40B4-BE49-F238E27FC236}">
                <a16:creationId xmlns:a16="http://schemas.microsoft.com/office/drawing/2014/main" id="{4310E753-4DB3-4EA4-B26F-A8E3ACD507E8}"/>
              </a:ext>
            </a:extLst>
          </p:cNvPr>
          <p:cNvSpPr>
            <a:spLocks noGrp="1"/>
          </p:cNvSpPr>
          <p:nvPr>
            <p:ph type="body" idx="4294967295"/>
          </p:nvPr>
        </p:nvSpPr>
        <p:spPr>
          <a:xfrm>
            <a:off x="530225" y="2827338"/>
            <a:ext cx="7772400" cy="188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lgn="ctr">
              <a:buFont typeface="Wingdings" panose="05000000000000000000" pitchFamily="2" charset="2"/>
              <a:buNone/>
            </a:pPr>
            <a:r>
              <a:rPr lang="en-US" altLang="en-US" sz="3300" b="1">
                <a:solidFill>
                  <a:srgbClr val="FFFF00"/>
                </a:solidFill>
                <a:effectLst/>
              </a:rPr>
              <a:t>The tomb was empty</a:t>
            </a:r>
          </a:p>
          <a:p>
            <a:pPr marL="0" indent="0" algn="ctr">
              <a:buFont typeface="Wingdings" panose="05000000000000000000" pitchFamily="2" charset="2"/>
              <a:buNone/>
            </a:pPr>
            <a:endParaRPr lang="en-US" altLang="en-US" sz="3300" b="1">
              <a:solidFill>
                <a:srgbClr val="FFFF00"/>
              </a:solidFill>
              <a:effectLst/>
            </a:endParaRPr>
          </a:p>
          <a:p>
            <a:pPr marL="0" indent="0" algn="ctr">
              <a:buFont typeface="Wingdings" panose="05000000000000000000" pitchFamily="2" charset="2"/>
              <a:buNone/>
            </a:pPr>
            <a:r>
              <a:rPr lang="en-US" altLang="en-US" sz="3300" b="1">
                <a:solidFill>
                  <a:srgbClr val="FFFF00"/>
                </a:solidFill>
                <a:effectLst/>
              </a:rPr>
              <a:t>If not….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BF69-C8A5-4734-A435-C66F12A414D6}"/>
              </a:ext>
            </a:extLst>
          </p:cNvPr>
          <p:cNvSpPr>
            <a:spLocks noGrp="1"/>
          </p:cNvSpPr>
          <p:nvPr>
            <p:ph type="title" idx="4294967295"/>
          </p:nvPr>
        </p:nvSpPr>
        <p:spPr>
          <a:xfrm>
            <a:off x="842164" y="155606"/>
            <a:ext cx="7837093" cy="1769495"/>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Question:</a:t>
            </a:r>
            <a:br>
              <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br>
            <a:r>
              <a:rPr lang="en-US" sz="32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What is the most reasonable explanation of the facts?</a:t>
            </a:r>
          </a:p>
        </p:txBody>
      </p:sp>
      <p:sp>
        <p:nvSpPr>
          <p:cNvPr id="60419" name="Text Placeholder 2">
            <a:extLst>
              <a:ext uri="{FF2B5EF4-FFF2-40B4-BE49-F238E27FC236}">
                <a16:creationId xmlns:a16="http://schemas.microsoft.com/office/drawing/2014/main" id="{355F26BB-B4EC-42AC-AD7E-6140939167EE}"/>
              </a:ext>
            </a:extLst>
          </p:cNvPr>
          <p:cNvSpPr>
            <a:spLocks noGrp="1"/>
          </p:cNvSpPr>
          <p:nvPr>
            <p:ph type="body" idx="4294967295"/>
          </p:nvPr>
        </p:nvSpPr>
        <p:spPr>
          <a:xfrm>
            <a:off x="530225" y="2355850"/>
            <a:ext cx="7772400" cy="3067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514350" indent="-514350">
              <a:lnSpc>
                <a:spcPct val="90000"/>
              </a:lnSpc>
              <a:buFont typeface="Wingdings 2" panose="05020102010507070707" pitchFamily="18" charset="2"/>
              <a:buAutoNum type="arabicPeriod"/>
            </a:pPr>
            <a:r>
              <a:rPr lang="en-US" altLang="en-US" sz="2800">
                <a:effectLst/>
              </a:rPr>
              <a:t>Jesus’ body was taken from the tomb.</a:t>
            </a:r>
          </a:p>
          <a:p>
            <a:pPr marL="514350" indent="-514350">
              <a:lnSpc>
                <a:spcPct val="90000"/>
              </a:lnSpc>
              <a:buFont typeface="Wingdings 2" panose="05020102010507070707" pitchFamily="18" charset="2"/>
              <a:buAutoNum type="arabicPeriod"/>
            </a:pPr>
            <a:r>
              <a:rPr lang="en-US" altLang="en-US" sz="2800">
                <a:effectLst/>
              </a:rPr>
              <a:t>Jesus did not actually die (swoon theory).</a:t>
            </a:r>
          </a:p>
          <a:p>
            <a:pPr marL="514350" indent="-514350">
              <a:lnSpc>
                <a:spcPct val="90000"/>
              </a:lnSpc>
              <a:buFont typeface="Wingdings 2" panose="05020102010507070707" pitchFamily="18" charset="2"/>
              <a:buAutoNum type="arabicPeriod"/>
            </a:pPr>
            <a:r>
              <a:rPr lang="en-US" altLang="en-US" sz="2800">
                <a:effectLst/>
              </a:rPr>
              <a:t>Jesus was bodily resurrected from the dead.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85FE0C2-388C-4312-8AA5-A0748A8A0441}"/>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Stolen Body Theory</a:t>
            </a:r>
          </a:p>
        </p:txBody>
      </p:sp>
      <p:sp>
        <p:nvSpPr>
          <p:cNvPr id="61443" name="Rectangle 3">
            <a:extLst>
              <a:ext uri="{FF2B5EF4-FFF2-40B4-BE49-F238E27FC236}">
                <a16:creationId xmlns:a16="http://schemas.microsoft.com/office/drawing/2014/main" id="{09CE147C-C665-4750-BCA9-019B952D87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effectLst/>
              </a:rPr>
              <a:t>Who would have stolen the body?</a:t>
            </a:r>
          </a:p>
          <a:p>
            <a:pPr lvl="1">
              <a:lnSpc>
                <a:spcPct val="90000"/>
              </a:lnSpc>
            </a:pPr>
            <a:r>
              <a:rPr lang="en-US" altLang="en-US">
                <a:effectLst/>
              </a:rPr>
              <a:t>The Jews?</a:t>
            </a:r>
          </a:p>
          <a:p>
            <a:pPr lvl="1">
              <a:lnSpc>
                <a:spcPct val="90000"/>
              </a:lnSpc>
            </a:pPr>
            <a:r>
              <a:rPr lang="en-US" altLang="en-US">
                <a:effectLst/>
              </a:rPr>
              <a:t>The Romans?</a:t>
            </a:r>
          </a:p>
          <a:p>
            <a:pPr lvl="1">
              <a:lnSpc>
                <a:spcPct val="90000"/>
              </a:lnSpc>
            </a:pPr>
            <a:r>
              <a:rPr lang="en-US" altLang="en-US">
                <a:effectLst/>
              </a:rPr>
              <a:t>The disciples?</a:t>
            </a:r>
          </a:p>
          <a:p>
            <a:pPr lvl="1">
              <a:lnSpc>
                <a:spcPct val="90000"/>
              </a:lnSpc>
            </a:pPr>
            <a:endParaRPr lang="en-US" altLang="en-US">
              <a:effectLst/>
            </a:endParaRPr>
          </a:p>
          <a:p>
            <a:pPr>
              <a:lnSpc>
                <a:spcPct val="90000"/>
              </a:lnSpc>
            </a:pPr>
            <a:r>
              <a:rPr lang="en-US" altLang="en-US">
                <a:effectLst/>
              </a:rPr>
              <a:t>Could they have stolen the body?</a:t>
            </a:r>
          </a:p>
          <a:p>
            <a:pPr>
              <a:lnSpc>
                <a:spcPct val="90000"/>
              </a:lnSpc>
            </a:pPr>
            <a:endParaRPr lang="en-US" altLang="en-US">
              <a:effectLst/>
            </a:endParaRPr>
          </a:p>
          <a:p>
            <a:pPr>
              <a:lnSpc>
                <a:spcPct val="90000"/>
              </a:lnSpc>
            </a:pPr>
            <a:r>
              <a:rPr lang="en-US" altLang="en-US">
                <a:effectLst/>
              </a:rPr>
              <a:t>Did they, in fact, steal the body?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89F1C9D-953D-4818-A4AB-777EB98CE3D7}"/>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Swoon Theory</a:t>
            </a:r>
          </a:p>
        </p:txBody>
      </p:sp>
      <p:sp>
        <p:nvSpPr>
          <p:cNvPr id="62467" name="Rectangle 3">
            <a:extLst>
              <a:ext uri="{FF2B5EF4-FFF2-40B4-BE49-F238E27FC236}">
                <a16:creationId xmlns:a16="http://schemas.microsoft.com/office/drawing/2014/main" id="{25F3059E-1EC3-4BDA-A854-D51270F0F8D7}"/>
              </a:ext>
            </a:extLst>
          </p:cNvPr>
          <p:cNvSpPr>
            <a:spLocks noGrp="1" noChangeArrowheads="1"/>
          </p:cNvSpPr>
          <p:nvPr>
            <p:ph type="body" idx="1"/>
          </p:nvPr>
        </p:nvSpPr>
        <p:spPr>
          <a:xfrm>
            <a:off x="457200" y="1752600"/>
            <a:ext cx="8229600"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Beaten to the point of near death.</a:t>
            </a:r>
          </a:p>
          <a:p>
            <a:r>
              <a:rPr lang="en-US" altLang="en-US">
                <a:effectLst/>
              </a:rPr>
              <a:t>No food or water for more than two days.</a:t>
            </a:r>
          </a:p>
          <a:p>
            <a:r>
              <a:rPr lang="en-US" altLang="en-US">
                <a:effectLst/>
              </a:rPr>
              <a:t>Crucified and died.</a:t>
            </a:r>
          </a:p>
          <a:p>
            <a:r>
              <a:rPr lang="en-US" altLang="en-US">
                <a:effectLst/>
              </a:rPr>
              <a:t>Pierced with a sword.</a:t>
            </a:r>
          </a:p>
          <a:p>
            <a:r>
              <a:rPr lang="en-US" altLang="en-US">
                <a:effectLst/>
              </a:rPr>
              <a:t>Separated blood and “water” (plasma)</a:t>
            </a:r>
          </a:p>
          <a:p>
            <a:endParaRPr lang="en-US" altLang="en-US">
              <a:effectLst/>
            </a:endParaRPr>
          </a:p>
          <a:p>
            <a:endParaRPr lang="en-US" altLang="en-US">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2353F2-28E9-4D74-B328-BEB8D56B900A}"/>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Mass Hallucination Theory</a:t>
            </a:r>
          </a:p>
        </p:txBody>
      </p:sp>
      <p:sp>
        <p:nvSpPr>
          <p:cNvPr id="63491" name="Rectangle 3">
            <a:extLst>
              <a:ext uri="{FF2B5EF4-FFF2-40B4-BE49-F238E27FC236}">
                <a16:creationId xmlns:a16="http://schemas.microsoft.com/office/drawing/2014/main" id="{C609BFB4-DE6C-4F7F-99F6-9FD786F077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The women at the tomb.</a:t>
            </a:r>
          </a:p>
          <a:p>
            <a:r>
              <a:rPr lang="en-US" altLang="en-US">
                <a:effectLst/>
              </a:rPr>
              <a:t>Peter and John.</a:t>
            </a:r>
          </a:p>
          <a:p>
            <a:r>
              <a:rPr lang="en-US" altLang="en-US">
                <a:effectLst/>
              </a:rPr>
              <a:t>The twelve apostles, including doubting  Thomas.</a:t>
            </a:r>
          </a:p>
          <a:p>
            <a:r>
              <a:rPr lang="en-US" altLang="en-US">
                <a:effectLst/>
              </a:rPr>
              <a:t>Many other appearances.</a:t>
            </a:r>
          </a:p>
          <a:p>
            <a:r>
              <a:rPr lang="en-US" altLang="en-US">
                <a:effectLst/>
              </a:rPr>
              <a:t>Over 500 witnesses.</a:t>
            </a:r>
          </a:p>
          <a:p>
            <a:r>
              <a:rPr lang="en-US" altLang="en-US">
                <a:effectLst/>
              </a:rPr>
              <a:t>Do hallucinations eat fish?</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21C9-8F6C-43CB-A460-28B50E0D3220}"/>
              </a:ext>
            </a:extLst>
          </p:cNvPr>
          <p:cNvSpPr>
            <a:spLocks noGrp="1"/>
          </p:cNvSpPr>
          <p:nvPr>
            <p:ph type="title" idx="4294967295"/>
          </p:nvPr>
        </p:nvSpPr>
        <p:spPr>
          <a:xfrm>
            <a:off x="539877" y="460410"/>
            <a:ext cx="7772400" cy="1386806"/>
          </a:xfrm>
        </p:spPr>
        <p:txBody>
          <a:bodyPr lIns="0" tIns="0" rIns="0" bIns="0" anchor="b">
            <a:noAutofit/>
            <a:scene3d>
              <a:camera prst="orthographicFront"/>
              <a:lightRig rig="freezing" dir="t">
                <a:rot lat="0" lon="0" rev="5640000"/>
              </a:lightRig>
            </a:scene3d>
            <a:sp3d prstMaterial="flat">
              <a:bevelT w="38100" h="38100"/>
            </a:sp3d>
          </a:bodyPr>
          <a:lstStyle/>
          <a:p>
            <a:pPr eaLnBrk="1" fontAlgn="auto" hangingPunct="1">
              <a:spcAft>
                <a:spcPts val="0"/>
              </a:spcAft>
              <a:defRPr/>
            </a:pPr>
            <a:r>
              <a:rPr lang="en-US" sz="3600" b="1" kern="1200" dirty="0">
                <a:ln w="635">
                  <a:noFill/>
                </a:ln>
                <a:solidFill>
                  <a:schemeClr val="accent4">
                    <a:tint val="90000"/>
                    <a:satMod val="125000"/>
                  </a:schemeClr>
                </a:solidFill>
                <a:effectLst>
                  <a:outerShdw blurRad="38100" dist="25400" dir="5400000" algn="tl" rotWithShape="0">
                    <a:srgbClr val="000000">
                      <a:alpha val="43000"/>
                    </a:srgbClr>
                  </a:outerShdw>
                </a:effectLst>
              </a:rPr>
              <a:t>The Resurrection of the Messiah was prophesied</a:t>
            </a:r>
          </a:p>
        </p:txBody>
      </p:sp>
      <p:sp>
        <p:nvSpPr>
          <p:cNvPr id="64515" name="Text Placeholder 2">
            <a:extLst>
              <a:ext uri="{FF2B5EF4-FFF2-40B4-BE49-F238E27FC236}">
                <a16:creationId xmlns:a16="http://schemas.microsoft.com/office/drawing/2014/main" id="{05D058DF-3240-4E23-A012-9CD172664D4F}"/>
              </a:ext>
            </a:extLst>
          </p:cNvPr>
          <p:cNvSpPr>
            <a:spLocks noGrp="1"/>
          </p:cNvSpPr>
          <p:nvPr>
            <p:ph type="body" idx="4294967295"/>
          </p:nvPr>
        </p:nvSpPr>
        <p:spPr>
          <a:xfrm>
            <a:off x="530225" y="1768475"/>
            <a:ext cx="7772400" cy="3890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p>
            <a:pPr marL="0" indent="0">
              <a:buFont typeface="Wingdings" panose="05000000000000000000" pitchFamily="2" charset="2"/>
              <a:buNone/>
            </a:pPr>
            <a:r>
              <a:rPr lang="en-US" altLang="en-US" sz="2400">
                <a:solidFill>
                  <a:srgbClr val="FFFF00"/>
                </a:solidFill>
                <a:effectLst/>
              </a:rPr>
              <a:t>Genesis 22:1-12    </a:t>
            </a:r>
            <a:r>
              <a:rPr lang="en-US" altLang="en-US" sz="2400" b="1">
                <a:solidFill>
                  <a:srgbClr val="FFFF00"/>
                </a:solidFill>
                <a:effectLst/>
              </a:rPr>
              <a:t>Abraham received Isaac back from the dead on the third day</a:t>
            </a:r>
            <a:r>
              <a:rPr lang="en-US" altLang="en-US" sz="2400">
                <a:solidFill>
                  <a:srgbClr val="FFFF00"/>
                </a:solidFill>
                <a:effectLst/>
              </a:rPr>
              <a:t>.   (Hebrews 11:17-19)</a:t>
            </a:r>
          </a:p>
          <a:p>
            <a:pPr marL="0" indent="0">
              <a:buFont typeface="Wingdings" panose="05000000000000000000" pitchFamily="2" charset="2"/>
              <a:buNone/>
            </a:pPr>
            <a:endParaRPr lang="en-US" altLang="en-US" sz="2400">
              <a:solidFill>
                <a:srgbClr val="FFFF00"/>
              </a:solidFill>
              <a:effectLst/>
            </a:endParaRPr>
          </a:p>
          <a:p>
            <a:pPr marL="0" indent="0">
              <a:buFont typeface="Wingdings" panose="05000000000000000000" pitchFamily="2" charset="2"/>
              <a:buNone/>
            </a:pPr>
            <a:r>
              <a:rPr lang="en-US" altLang="en-US" sz="2400">
                <a:solidFill>
                  <a:srgbClr val="FFFF00"/>
                </a:solidFill>
                <a:effectLst/>
              </a:rPr>
              <a:t>Jonah 1:7  </a:t>
            </a:r>
            <a:r>
              <a:rPr lang="en-US" altLang="en-US" sz="2400" b="1">
                <a:solidFill>
                  <a:srgbClr val="FFFF00"/>
                </a:solidFill>
                <a:effectLst/>
              </a:rPr>
              <a:t>Jonah was raised from the dead on the third day.   </a:t>
            </a:r>
            <a:r>
              <a:rPr lang="en-US" altLang="en-US" sz="2400">
                <a:solidFill>
                  <a:srgbClr val="FFFF00"/>
                </a:solidFill>
                <a:effectLst/>
              </a:rPr>
              <a:t>(Matthew 11:40  For as Jonah was three days and three nights….)</a:t>
            </a:r>
            <a:endParaRPr lang="en-US" altLang="en-US" sz="2400" b="1">
              <a:solidFill>
                <a:srgbClr val="FFFF00"/>
              </a:solidFill>
              <a:effectLst/>
            </a:endParaRPr>
          </a:p>
          <a:p>
            <a:pPr marL="0" indent="0">
              <a:buFont typeface="Wingdings" panose="05000000000000000000" pitchFamily="2" charset="2"/>
              <a:buNone/>
            </a:pPr>
            <a:endParaRPr lang="en-US" altLang="en-US" sz="2400">
              <a:solidFill>
                <a:srgbClr val="FFFF00"/>
              </a:solidFill>
              <a:effectLst/>
            </a:endParaRPr>
          </a:p>
          <a:p>
            <a:pPr marL="0" indent="0">
              <a:buFont typeface="Wingdings" panose="05000000000000000000" pitchFamily="2" charset="2"/>
              <a:buNone/>
            </a:pPr>
            <a:endParaRPr lang="en-US" altLang="en-US" sz="2400">
              <a:solidFill>
                <a:srgbClr val="FFFF00"/>
              </a:solidFill>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3A5762-8FC2-4FF9-A00A-D18EA6B0112E}"/>
              </a:ext>
            </a:extLst>
          </p:cNvPr>
          <p:cNvGraphicFramePr>
            <a:graphicFrameLocks noGrp="1"/>
          </p:cNvGraphicFramePr>
          <p:nvPr/>
        </p:nvGraphicFramePr>
        <p:xfrm>
          <a:off x="762000" y="1066800"/>
          <a:ext cx="8001000" cy="5562600"/>
        </p:xfrm>
        <a:graphic>
          <a:graphicData uri="http://schemas.openxmlformats.org/drawingml/2006/table">
            <a:tbl>
              <a:tblPr/>
              <a:tblGrid>
                <a:gridCol w="3287713">
                  <a:extLst>
                    <a:ext uri="{9D8B030D-6E8A-4147-A177-3AD203B41FA5}">
                      <a16:colId xmlns:a16="http://schemas.microsoft.com/office/drawing/2014/main" val="20000"/>
                    </a:ext>
                  </a:extLst>
                </a:gridCol>
                <a:gridCol w="1535112">
                  <a:extLst>
                    <a:ext uri="{9D8B030D-6E8A-4147-A177-3AD203B41FA5}">
                      <a16:colId xmlns:a16="http://schemas.microsoft.com/office/drawing/2014/main" val="20001"/>
                    </a:ext>
                  </a:extLst>
                </a:gridCol>
                <a:gridCol w="3178175">
                  <a:extLst>
                    <a:ext uri="{9D8B030D-6E8A-4147-A177-3AD203B41FA5}">
                      <a16:colId xmlns:a16="http://schemas.microsoft.com/office/drawing/2014/main" val="20002"/>
                    </a:ext>
                  </a:extLst>
                </a:gridCol>
              </a:tblGrid>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Calibri" pitchFamily="34" charset="0"/>
                          <a:cs typeface="Times New Roman" pitchFamily="18" charset="0"/>
                        </a:rPr>
                        <a:t>Claim of Jesus</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Calibri" pitchFamily="34" charset="0"/>
                          <a:cs typeface="Times New Roman" pitchFamily="18" charset="0"/>
                        </a:rPr>
                        <a:t>Scripture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Calibri" pitchFamily="34" charset="0"/>
                          <a:cs typeface="Times New Roman" pitchFamily="18" charset="0"/>
                        </a:rPr>
                        <a:t>Hearer’s Response </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7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Fulfilled all the O.T. prophecies of the Messiah</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John 5:39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Refused to come to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I am the bread of life</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John 6:35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Grumbled</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7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A life without sin</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John 8:46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Jesus is demon-possessed (crazy)</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I AM God</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John 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Attempted to stone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3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I and the Father are one</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John 10:30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Attempted to stone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27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I am the resurrection and the life</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John 11:25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Plotted to murder him</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9271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I am the only way to God</a:t>
                      </a: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John 14:6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Times New Roman" pitchFamily="18" charset="0"/>
                          <a:cs typeface="Times New Roman" pitchFamily="18" charset="0"/>
                        </a:rPr>
                        <a:t>No negative response (Jesus talking to disciples)</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280" name="Rectangle 1">
            <a:extLst>
              <a:ext uri="{FF2B5EF4-FFF2-40B4-BE49-F238E27FC236}">
                <a16:creationId xmlns:a16="http://schemas.microsoft.com/office/drawing/2014/main" id="{033F8393-8075-4D8D-8BC7-393ADD496A24}"/>
              </a:ext>
            </a:extLst>
          </p:cNvPr>
          <p:cNvSpPr>
            <a:spLocks noChangeArrowheads="1"/>
          </p:cNvSpPr>
          <p:nvPr/>
        </p:nvSpPr>
        <p:spPr bwMode="auto">
          <a:xfrm>
            <a:off x="304800" y="33813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cs typeface="Times New Roman" panose="02020603050405020304" pitchFamily="18" charset="0"/>
              </a:rPr>
              <a:t>JESUS’ CLAIMS ABOUT HIMSELF IN THE BOOK OF JOHN</a:t>
            </a:r>
            <a:endParaRPr lang="en-US" altLang="en-US" sz="2400"/>
          </a:p>
          <a:p>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82E1BDD-2A5A-44A2-870A-A583C5A7FBCC}"/>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Prophecies of the Resurrection</a:t>
            </a:r>
          </a:p>
        </p:txBody>
      </p:sp>
      <p:sp>
        <p:nvSpPr>
          <p:cNvPr id="65539" name="Rectangle 3">
            <a:extLst>
              <a:ext uri="{FF2B5EF4-FFF2-40B4-BE49-F238E27FC236}">
                <a16:creationId xmlns:a16="http://schemas.microsoft.com/office/drawing/2014/main" id="{33A02E52-E219-40C9-8C96-F88E62A67D66}"/>
              </a:ext>
            </a:extLst>
          </p:cNvPr>
          <p:cNvSpPr>
            <a:spLocks noGrp="1" noChangeArrowheads="1"/>
          </p:cNvSpPr>
          <p:nvPr>
            <p:ph type="body" idx="1"/>
          </p:nvPr>
        </p:nvSpPr>
        <p:spPr>
          <a:xfrm>
            <a:off x="1066800" y="1981200"/>
            <a:ext cx="75438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b="1">
              <a:effectLst/>
            </a:endParaRPr>
          </a:p>
          <a:p>
            <a:r>
              <a:rPr lang="en-US" altLang="en-US" sz="2400" b="1">
                <a:effectLst/>
              </a:rPr>
              <a:t>Feast of Firstfruits.  Lev 23:9-14</a:t>
            </a:r>
          </a:p>
          <a:p>
            <a:endParaRPr lang="en-US" altLang="en-US" sz="2400" b="1">
              <a:effectLst/>
            </a:endParaRPr>
          </a:p>
          <a:p>
            <a:r>
              <a:rPr lang="en-US" altLang="en-US" sz="2400" b="1">
                <a:effectLst/>
              </a:rPr>
              <a:t>Jesus is the firstfruit from among the dead.  His resurrection is a promise of ours.  Colossians “the first fruit from the dead.”</a:t>
            </a:r>
          </a:p>
          <a:p>
            <a:endParaRPr lang="en-US" altLang="en-US" sz="2400" b="1">
              <a:effectLst/>
            </a:endParaRPr>
          </a:p>
          <a:p>
            <a:r>
              <a:rPr lang="en-US" altLang="en-US" sz="2400" b="1">
                <a:effectLst/>
              </a:rPr>
              <a:t>Romans 6:2-7  If we have been united with him in his death, we will certainly also be united with him in his resurrection.</a:t>
            </a:r>
          </a:p>
          <a:p>
            <a:endParaRPr lang="en-US" altLang="en-US" sz="2400">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228AA1B-E988-4A74-B992-D96FB56C7124}"/>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effectLst/>
              </a:rPr>
              <a:t>Implications of the Resurrection:</a:t>
            </a:r>
          </a:p>
        </p:txBody>
      </p:sp>
      <p:sp>
        <p:nvSpPr>
          <p:cNvPr id="66563" name="Rectangle 3">
            <a:extLst>
              <a:ext uri="{FF2B5EF4-FFF2-40B4-BE49-F238E27FC236}">
                <a16:creationId xmlns:a16="http://schemas.microsoft.com/office/drawing/2014/main" id="{6F10C81F-012C-45F0-8A7C-C77C28A435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b="1">
                <a:effectLst/>
              </a:rPr>
              <a:t>Validates the claims of Jesus</a:t>
            </a:r>
          </a:p>
          <a:p>
            <a:pPr lvl="1"/>
            <a:r>
              <a:rPr lang="en-US" altLang="en-US" sz="2000" b="1">
                <a:effectLst/>
              </a:rPr>
              <a:t>John 11   I am the resurrection and the life</a:t>
            </a:r>
          </a:p>
          <a:p>
            <a:pPr lvl="1"/>
            <a:endParaRPr lang="en-US" altLang="en-US" sz="2000" b="1">
              <a:effectLst/>
            </a:endParaRPr>
          </a:p>
          <a:p>
            <a:r>
              <a:rPr lang="en-US" altLang="en-US" sz="2400" b="1">
                <a:effectLst/>
              </a:rPr>
              <a:t>It confirms that we, too, will be resurrected.</a:t>
            </a:r>
          </a:p>
          <a:p>
            <a:pPr lvl="1"/>
            <a:r>
              <a:rPr lang="en-US" altLang="en-US" sz="2000" b="1">
                <a:effectLst/>
              </a:rPr>
              <a:t>1 Peter 1:3-4</a:t>
            </a:r>
          </a:p>
          <a:p>
            <a:pPr lvl="1"/>
            <a:endParaRPr lang="en-US" altLang="en-US" sz="2000" b="1">
              <a:effectLst/>
            </a:endParaRPr>
          </a:p>
          <a:p>
            <a:r>
              <a:rPr lang="en-US" altLang="en-US" sz="2400" b="1">
                <a:effectLst/>
              </a:rPr>
              <a:t>It confirms that there will be a judgment day.</a:t>
            </a:r>
          </a:p>
          <a:p>
            <a:endParaRPr lang="en-US" altLang="en-US" sz="2400" b="1">
              <a:effectLst/>
            </a:endParaRPr>
          </a:p>
          <a:p>
            <a:r>
              <a:rPr lang="en-US" altLang="en-US" sz="2400" b="1">
                <a:effectLst/>
              </a:rPr>
              <a:t>Our doubts become much less significant.</a:t>
            </a:r>
          </a:p>
          <a:p>
            <a:pPr lvl="1"/>
            <a:r>
              <a:rPr lang="en-US" altLang="en-US" sz="2000" b="1">
                <a:effectLst/>
              </a:rPr>
              <a:t>What about….   Jesus was raised from the dead!</a:t>
            </a:r>
          </a:p>
          <a:p>
            <a:endParaRPr lang="en-US" altLang="en-US" sz="2400" b="1">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EFB396E-5251-4935-B371-ECB1C9813FBA}"/>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a:effectLst/>
              </a:rPr>
              <a:t>What Is Your Reasonable Response?</a:t>
            </a:r>
          </a:p>
        </p:txBody>
      </p:sp>
      <p:sp>
        <p:nvSpPr>
          <p:cNvPr id="67587" name="Rectangle 3">
            <a:extLst>
              <a:ext uri="{FF2B5EF4-FFF2-40B4-BE49-F238E27FC236}">
                <a16:creationId xmlns:a16="http://schemas.microsoft.com/office/drawing/2014/main" id="{E2A93BF1-9BC5-47FF-A3D9-3E30D8920747}"/>
              </a:ext>
            </a:extLst>
          </p:cNvPr>
          <p:cNvSpPr>
            <a:spLocks noGrp="1" noChangeArrowheads="1"/>
          </p:cNvSpPr>
          <p:nvPr>
            <p:ph type="body" idx="1"/>
          </p:nvPr>
        </p:nvSpPr>
        <p:spPr>
          <a:xfrm>
            <a:off x="457200" y="1935163"/>
            <a:ext cx="8229600" cy="218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John 11:45-48   Either;</a:t>
            </a:r>
          </a:p>
          <a:p>
            <a:pPr lvl="1"/>
            <a:r>
              <a:rPr lang="en-US" altLang="en-US">
                <a:effectLst/>
              </a:rPr>
              <a:t>Put your faith in Jesus     or</a:t>
            </a:r>
          </a:p>
          <a:p>
            <a:pPr lvl="1"/>
            <a:r>
              <a:rPr lang="en-US" altLang="en-US">
                <a:effectLst/>
              </a:rPr>
              <a:t>Radically reject him and all he stood for.</a:t>
            </a:r>
          </a:p>
          <a:p>
            <a:pPr lvl="1"/>
            <a:endParaRPr lang="en-US" altLang="en-US">
              <a:effectLst/>
            </a:endParaRPr>
          </a:p>
        </p:txBody>
      </p:sp>
      <p:sp>
        <p:nvSpPr>
          <p:cNvPr id="67588" name="Text Box 4">
            <a:extLst>
              <a:ext uri="{FF2B5EF4-FFF2-40B4-BE49-F238E27FC236}">
                <a16:creationId xmlns:a16="http://schemas.microsoft.com/office/drawing/2014/main" id="{98B80C1D-CD7E-4340-A6CD-039F90ABC5C7}"/>
              </a:ext>
            </a:extLst>
          </p:cNvPr>
          <p:cNvSpPr txBox="1">
            <a:spLocks noChangeArrowheads="1"/>
          </p:cNvSpPr>
          <p:nvPr/>
        </p:nvSpPr>
        <p:spPr bwMode="auto">
          <a:xfrm>
            <a:off x="1371600" y="4343400"/>
            <a:ext cx="6629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A Challenge:    </a:t>
            </a:r>
          </a:p>
          <a:p>
            <a:pPr eaLnBrk="1" hangingPunct="1"/>
            <a:endParaRPr lang="en-US" altLang="en-US" sz="2800" b="1">
              <a:solidFill>
                <a:srgbClr val="FFFF00"/>
              </a:solidFill>
            </a:endParaRPr>
          </a:p>
          <a:p>
            <a:pPr eaLnBrk="1" hangingPunct="1"/>
            <a:r>
              <a:rPr lang="en-US" altLang="en-US" sz="2800" b="1">
                <a:solidFill>
                  <a:srgbClr val="FFFF00"/>
                </a:solidFill>
              </a:rPr>
              <a:t>Have Resurrection Faith.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6AFC3D2-3B84-46A0-AC6F-123AEE4A8DED}"/>
              </a:ext>
            </a:extLst>
          </p:cNvPr>
          <p:cNvSpPr>
            <a:spLocks noGrp="1" noChangeArrowheads="1"/>
          </p:cNvSpPr>
          <p:nvPr>
            <p:ph type="title"/>
          </p:nvPr>
        </p:nvSpPr>
        <p:spPr/>
        <p:txBody>
          <a:bodyPr/>
          <a:lstStyle/>
          <a:p>
            <a:pPr eaLnBrk="1" hangingPunct="1">
              <a:defRPr/>
            </a:pPr>
            <a:r>
              <a:rPr lang="en-US" sz="3500"/>
              <a:t>II.  Is Jesus just one of many similar religious leaders?</a:t>
            </a:r>
          </a:p>
        </p:txBody>
      </p:sp>
      <p:pic>
        <p:nvPicPr>
          <p:cNvPr id="11267" name="Picture 8" descr="image368">
            <a:extLst>
              <a:ext uri="{FF2B5EF4-FFF2-40B4-BE49-F238E27FC236}">
                <a16:creationId xmlns:a16="http://schemas.microsoft.com/office/drawing/2014/main" id="{96B81FDF-DEF5-4595-8A2F-FFB531197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311467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descr="joseph_smith">
            <a:extLst>
              <a:ext uri="{FF2B5EF4-FFF2-40B4-BE49-F238E27FC236}">
                <a16:creationId xmlns:a16="http://schemas.microsoft.com/office/drawing/2014/main" id="{5BCC4BB7-59A0-4A9E-AEA7-1C8138DBD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508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1">
            <a:extLst>
              <a:ext uri="{FF2B5EF4-FFF2-40B4-BE49-F238E27FC236}">
                <a16:creationId xmlns:a16="http://schemas.microsoft.com/office/drawing/2014/main" id="{15C56C86-3635-49C2-ACF9-DA7F31F6F28B}"/>
              </a:ext>
            </a:extLst>
          </p:cNvPr>
          <p:cNvSpPr txBox="1">
            <a:spLocks noChangeArrowheads="1"/>
          </p:cNvSpPr>
          <p:nvPr/>
        </p:nvSpPr>
        <p:spPr bwMode="auto">
          <a:xfrm>
            <a:off x="990600" y="6019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t>Confucius</a:t>
            </a:r>
          </a:p>
        </p:txBody>
      </p:sp>
      <p:sp>
        <p:nvSpPr>
          <p:cNvPr id="11270" name="Text Box 12">
            <a:extLst>
              <a:ext uri="{FF2B5EF4-FFF2-40B4-BE49-F238E27FC236}">
                <a16:creationId xmlns:a16="http://schemas.microsoft.com/office/drawing/2014/main" id="{4E51D5C3-4CD2-4BCD-B928-9385FE351848}"/>
              </a:ext>
            </a:extLst>
          </p:cNvPr>
          <p:cNvSpPr txBox="1">
            <a:spLocks noChangeArrowheads="1"/>
          </p:cNvSpPr>
          <p:nvPr/>
        </p:nvSpPr>
        <p:spPr bwMode="auto">
          <a:xfrm>
            <a:off x="5257800" y="6096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t>Joseph Smith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ttp://www.asianartresource.com/mall/asianartresourcecouk/customerimages/topic-37917.jpg">
            <a:extLst>
              <a:ext uri="{FF2B5EF4-FFF2-40B4-BE49-F238E27FC236}">
                <a16:creationId xmlns:a16="http://schemas.microsoft.com/office/drawing/2014/main" id="{28BD3144-B0C9-42BC-8FEC-CD9EF1386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
            <a:ext cx="2093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http://www.cagle.com/news/Muhammad/images/849-MuhammadDrawing.gif">
            <a:extLst>
              <a:ext uri="{FF2B5EF4-FFF2-40B4-BE49-F238E27FC236}">
                <a16:creationId xmlns:a16="http://schemas.microsoft.com/office/drawing/2014/main" id="{6375B512-FD03-4825-B6F8-5FBFCC051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95800"/>
            <a:ext cx="2559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descr="http://www.geocities.com/pentagon/3016/baha.jpg">
            <a:extLst>
              <a:ext uri="{FF2B5EF4-FFF2-40B4-BE49-F238E27FC236}">
                <a16:creationId xmlns:a16="http://schemas.microsoft.com/office/drawing/2014/main" id="{C47A00F2-18C7-4915-A728-7B3AD4DD1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1981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http://www.grahamphillips.net/Ark/Ark_2_files/moses_with_tablets.jpg">
            <a:extLst>
              <a:ext uri="{FF2B5EF4-FFF2-40B4-BE49-F238E27FC236}">
                <a16:creationId xmlns:a16="http://schemas.microsoft.com/office/drawing/2014/main" id="{A8299C53-E865-4141-BB4E-5653541158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114800"/>
            <a:ext cx="20574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4" descr="http://www.tuvy.com/blog/wp-content/uploads/2009/07/lao-tzu.jpg">
            <a:extLst>
              <a:ext uri="{FF2B5EF4-FFF2-40B4-BE49-F238E27FC236}">
                <a16:creationId xmlns:a16="http://schemas.microsoft.com/office/drawing/2014/main" id="{16960795-6373-481D-A0E6-836AD35B77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28600"/>
            <a:ext cx="23622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8">
            <a:extLst>
              <a:ext uri="{FF2B5EF4-FFF2-40B4-BE49-F238E27FC236}">
                <a16:creationId xmlns:a16="http://schemas.microsoft.com/office/drawing/2014/main" id="{869487AD-5D47-438D-8B1A-E4481D4B0E77}"/>
              </a:ext>
            </a:extLst>
          </p:cNvPr>
          <p:cNvSpPr txBox="1">
            <a:spLocks noChangeArrowheads="1"/>
          </p:cNvSpPr>
          <p:nvPr/>
        </p:nvSpPr>
        <p:spPr bwMode="auto">
          <a:xfrm>
            <a:off x="2895600" y="3886200"/>
            <a:ext cx="2819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FF00"/>
                </a:solidFill>
              </a:rPr>
              <a:t>Is Jesus a Guru?</a:t>
            </a:r>
          </a:p>
          <a:p>
            <a:pPr eaLnBrk="1" hangingPunct="1"/>
            <a:endParaRPr lang="en-US" altLang="en-US" sz="2400">
              <a:solidFill>
                <a:srgbClr val="FFFF00"/>
              </a:solidFill>
            </a:endParaRPr>
          </a:p>
          <a:p>
            <a:pPr eaLnBrk="1" hangingPunct="1"/>
            <a:r>
              <a:rPr lang="en-US" altLang="en-US" sz="2400">
                <a:solidFill>
                  <a:srgbClr val="FFFF00"/>
                </a:solidFill>
              </a:rPr>
              <a:t>A Great Prophet?</a:t>
            </a:r>
          </a:p>
          <a:p>
            <a:pPr eaLnBrk="1" hangingPunct="1"/>
            <a:endParaRPr lang="en-US" altLang="en-US" sz="2400">
              <a:solidFill>
                <a:srgbClr val="FFFF00"/>
              </a:solidFill>
            </a:endParaRPr>
          </a:p>
          <a:p>
            <a:pPr eaLnBrk="1" hangingPunct="1"/>
            <a:r>
              <a:rPr lang="en-US" altLang="en-US" sz="2400">
                <a:solidFill>
                  <a:srgbClr val="FFFF00"/>
                </a:solidFill>
              </a:rPr>
              <a:t>One of Many Important Spiritual Leaders?   </a:t>
            </a:r>
          </a:p>
        </p:txBody>
      </p:sp>
      <p:sp>
        <p:nvSpPr>
          <p:cNvPr id="12296" name="TextBox 9">
            <a:extLst>
              <a:ext uri="{FF2B5EF4-FFF2-40B4-BE49-F238E27FC236}">
                <a16:creationId xmlns:a16="http://schemas.microsoft.com/office/drawing/2014/main" id="{AB6E2ED2-FA4F-4E0A-9608-B5D1D2B720C8}"/>
              </a:ext>
            </a:extLst>
          </p:cNvPr>
          <p:cNvSpPr txBox="1">
            <a:spLocks noChangeArrowheads="1"/>
          </p:cNvSpPr>
          <p:nvPr/>
        </p:nvSpPr>
        <p:spPr bwMode="auto">
          <a:xfrm>
            <a:off x="3581400" y="2895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Lao Tzu</a:t>
            </a:r>
          </a:p>
        </p:txBody>
      </p:sp>
      <p:sp>
        <p:nvSpPr>
          <p:cNvPr id="12297" name="TextBox 10">
            <a:extLst>
              <a:ext uri="{FF2B5EF4-FFF2-40B4-BE49-F238E27FC236}">
                <a16:creationId xmlns:a16="http://schemas.microsoft.com/office/drawing/2014/main" id="{CB8FE782-9168-4348-A74A-C483FBDE5AB1}"/>
              </a:ext>
            </a:extLst>
          </p:cNvPr>
          <p:cNvSpPr txBox="1">
            <a:spLocks noChangeArrowheads="1"/>
          </p:cNvSpPr>
          <p:nvPr/>
        </p:nvSpPr>
        <p:spPr bwMode="auto">
          <a:xfrm>
            <a:off x="7086600" y="3276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Buddha</a:t>
            </a:r>
          </a:p>
        </p:txBody>
      </p:sp>
      <p:sp>
        <p:nvSpPr>
          <p:cNvPr id="12298" name="TextBox 11">
            <a:extLst>
              <a:ext uri="{FF2B5EF4-FFF2-40B4-BE49-F238E27FC236}">
                <a16:creationId xmlns:a16="http://schemas.microsoft.com/office/drawing/2014/main" id="{F11DD843-02A5-45FF-85C5-8EA7FA4286AF}"/>
              </a:ext>
            </a:extLst>
          </p:cNvPr>
          <p:cNvSpPr txBox="1">
            <a:spLocks noChangeArrowheads="1"/>
          </p:cNvSpPr>
          <p:nvPr/>
        </p:nvSpPr>
        <p:spPr bwMode="auto">
          <a:xfrm>
            <a:off x="6781800" y="4114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Muhammad</a:t>
            </a:r>
            <a:r>
              <a:rPr lang="en-US" altLang="en-US"/>
              <a:t>?</a:t>
            </a:r>
          </a:p>
        </p:txBody>
      </p:sp>
      <p:sp>
        <p:nvSpPr>
          <p:cNvPr id="12299" name="TextBox 12">
            <a:extLst>
              <a:ext uri="{FF2B5EF4-FFF2-40B4-BE49-F238E27FC236}">
                <a16:creationId xmlns:a16="http://schemas.microsoft.com/office/drawing/2014/main" id="{45A2D997-1E4C-4645-9869-DAC1CBB7133F}"/>
              </a:ext>
            </a:extLst>
          </p:cNvPr>
          <p:cNvSpPr txBox="1">
            <a:spLocks noChangeArrowheads="1"/>
          </p:cNvSpPr>
          <p:nvPr/>
        </p:nvSpPr>
        <p:spPr bwMode="auto">
          <a:xfrm>
            <a:off x="533400" y="3200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Baha’u’llah</a:t>
            </a:r>
          </a:p>
        </p:txBody>
      </p:sp>
      <p:sp>
        <p:nvSpPr>
          <p:cNvPr id="12300" name="TextBox 13">
            <a:extLst>
              <a:ext uri="{FF2B5EF4-FFF2-40B4-BE49-F238E27FC236}">
                <a16:creationId xmlns:a16="http://schemas.microsoft.com/office/drawing/2014/main" id="{05BDC5E3-8614-4309-AAEA-640E805924C3}"/>
              </a:ext>
            </a:extLst>
          </p:cNvPr>
          <p:cNvSpPr txBox="1">
            <a:spLocks noChangeArrowheads="1"/>
          </p:cNvSpPr>
          <p:nvPr/>
        </p:nvSpPr>
        <p:spPr bwMode="auto">
          <a:xfrm>
            <a:off x="6096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t>Moses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5C07EDE-DEB4-464E-B29E-B49707C88FA7}"/>
              </a:ext>
            </a:extLst>
          </p:cNvPr>
          <p:cNvSpPr>
            <a:spLocks noGrp="1" noChangeArrowheads="1"/>
          </p:cNvSpPr>
          <p:nvPr>
            <p:ph type="title"/>
          </p:nvPr>
        </p:nvSpPr>
        <p:spPr/>
        <p:txBody>
          <a:bodyPr/>
          <a:lstStyle/>
          <a:p>
            <a:pPr eaLnBrk="1" hangingPunct="1">
              <a:defRPr/>
            </a:pPr>
            <a:r>
              <a:rPr lang="en-US" sz="3500" b="1"/>
              <a:t>III. Jesus and Extra-Biblical Sources</a:t>
            </a:r>
          </a:p>
        </p:txBody>
      </p:sp>
      <p:sp>
        <p:nvSpPr>
          <p:cNvPr id="66563" name="Rectangle 3">
            <a:extLst>
              <a:ext uri="{FF2B5EF4-FFF2-40B4-BE49-F238E27FC236}">
                <a16:creationId xmlns:a16="http://schemas.microsoft.com/office/drawing/2014/main" id="{3B93BB1D-8B5E-4732-A463-A40B555E0AF2}"/>
              </a:ext>
            </a:extLst>
          </p:cNvPr>
          <p:cNvSpPr>
            <a:spLocks noGrp="1" noChangeArrowheads="1"/>
          </p:cNvSpPr>
          <p:nvPr>
            <p:ph type="body" idx="1"/>
          </p:nvPr>
        </p:nvSpPr>
        <p:spPr>
          <a:xfrm>
            <a:off x="457200" y="1820863"/>
            <a:ext cx="8229600" cy="4310062"/>
          </a:xfrm>
        </p:spPr>
        <p:txBody>
          <a:bodyPr/>
          <a:lstStyle/>
          <a:p>
            <a:pPr eaLnBrk="1" hangingPunct="1">
              <a:defRPr/>
            </a:pPr>
            <a:r>
              <a:rPr lang="en-US" b="1">
                <a:solidFill>
                  <a:srgbClr val="FFFF00"/>
                </a:solidFill>
              </a:rPr>
              <a:t>Roman (7)</a:t>
            </a:r>
          </a:p>
          <a:p>
            <a:pPr eaLnBrk="1" hangingPunct="1">
              <a:defRPr/>
            </a:pPr>
            <a:endParaRPr lang="en-US" b="1">
              <a:solidFill>
                <a:srgbClr val="FFFF00"/>
              </a:solidFill>
            </a:endParaRPr>
          </a:p>
          <a:p>
            <a:pPr eaLnBrk="1" hangingPunct="1">
              <a:defRPr/>
            </a:pPr>
            <a:r>
              <a:rPr lang="en-US" b="1">
                <a:solidFill>
                  <a:srgbClr val="FFFF00"/>
                </a:solidFill>
              </a:rPr>
              <a:t>Jewish (2) </a:t>
            </a:r>
          </a:p>
          <a:p>
            <a:pPr eaLnBrk="1" hangingPunct="1">
              <a:defRPr/>
            </a:pPr>
            <a:endParaRPr lang="en-US" b="1">
              <a:solidFill>
                <a:srgbClr val="FFFF00"/>
              </a:solidFill>
            </a:endParaRPr>
          </a:p>
          <a:p>
            <a:pPr eaLnBrk="1" hangingPunct="1">
              <a:defRPr/>
            </a:pPr>
            <a:r>
              <a:rPr lang="en-US" b="1">
                <a:solidFill>
                  <a:srgbClr val="FFFF00"/>
                </a:solidFill>
              </a:rPr>
              <a:t>Christian (33)</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2_Apex">
      <a:majorFont>
        <a:latin typeface=""/>
        <a:ea typeface=""/>
        <a:cs typeface=""/>
      </a:majorFont>
      <a:minorFont>
        <a:latin typeface=""/>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2500</TotalTime>
  <Words>3885</Words>
  <Application>Microsoft Office PowerPoint</Application>
  <PresentationFormat>On-screen Show (4:3)</PresentationFormat>
  <Paragraphs>382</Paragraphs>
  <Slides>62</Slides>
  <Notes>62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62</vt:i4>
      </vt:variant>
    </vt:vector>
  </HeadingPairs>
  <TitlesOfParts>
    <vt:vector size="74" baseType="lpstr">
      <vt:lpstr>Arial</vt:lpstr>
      <vt:lpstr>Verdana</vt:lpstr>
      <vt:lpstr>Wingdings</vt:lpstr>
      <vt:lpstr>Calibri</vt:lpstr>
      <vt:lpstr>MS PGothic</vt:lpstr>
      <vt:lpstr>Wingdings 2</vt:lpstr>
      <vt:lpstr>Wingdings 3</vt:lpstr>
      <vt:lpstr>Book Antiqua</vt:lpstr>
      <vt:lpstr>Times New Roman</vt:lpstr>
      <vt:lpstr>Constantia</vt:lpstr>
      <vt:lpstr>Globe</vt:lpstr>
      <vt:lpstr>2_Apex</vt:lpstr>
      <vt:lpstr>Jesus and Christian Apologetics</vt:lpstr>
      <vt:lpstr>PowerPoint Presentation</vt:lpstr>
      <vt:lpstr>Who Was Jesus?</vt:lpstr>
      <vt:lpstr>PowerPoint Presentation</vt:lpstr>
      <vt:lpstr>I.  The Claims of Jesus</vt:lpstr>
      <vt:lpstr>PowerPoint Presentation</vt:lpstr>
      <vt:lpstr>II.  Is Jesus just one of many similar religious leaders?</vt:lpstr>
      <vt:lpstr>PowerPoint Presentation</vt:lpstr>
      <vt:lpstr>III. Jesus and Extra-Biblical Sources</vt:lpstr>
      <vt:lpstr>PowerPoint Presentation</vt:lpstr>
      <vt:lpstr>PowerPoint Presentation</vt:lpstr>
      <vt:lpstr>PowerPoint Presentation</vt:lpstr>
      <vt:lpstr>Seutonius (about AD 120)</vt:lpstr>
      <vt:lpstr>Lucian of Samosata </vt:lpstr>
      <vt:lpstr>Pliny the Younger  AD 112 </vt:lpstr>
      <vt:lpstr>Thallus AD 50</vt:lpstr>
      <vt:lpstr>V.  Are the Gospel Witnesses Reliable?</vt:lpstr>
      <vt:lpstr>Reliability of the Gospel writers</vt:lpstr>
      <vt:lpstr>Sir William Ramsay</vt:lpstr>
      <vt:lpstr>VI.  The Jesus Myth Myth</vt:lpstr>
      <vt:lpstr>Osiris</vt:lpstr>
      <vt:lpstr>Appolonius of Tyana</vt:lpstr>
      <vt:lpstr>Christian Myths</vt:lpstr>
      <vt:lpstr>Conclusion</vt:lpstr>
      <vt:lpstr>One More Point:  VII. Changed Lives</vt:lpstr>
      <vt:lpstr>Miracles</vt:lpstr>
      <vt:lpstr>Miracles?</vt:lpstr>
      <vt:lpstr>Miracles: Acts 2:22</vt:lpstr>
      <vt:lpstr>Do Miracles Happen?</vt:lpstr>
      <vt:lpstr>VIII.  Jesus and Miracles</vt:lpstr>
      <vt:lpstr>The Jews Expected the Messiah to Give Miraculous Signs</vt:lpstr>
      <vt:lpstr>Reasons to believe Jesus worked miracles </vt:lpstr>
      <vt:lpstr>PowerPoint Presentation</vt:lpstr>
      <vt:lpstr>PowerPoint Presentation</vt:lpstr>
      <vt:lpstr>Why Did Jesus Do Miracles?</vt:lpstr>
      <vt:lpstr>The Miracles of Jesus</vt:lpstr>
      <vt:lpstr>John 2:1-11  Water to Wine</vt:lpstr>
      <vt:lpstr>John 6:1-14  Feeding 5000</vt:lpstr>
      <vt:lpstr>Jesus, Miracle Worker</vt:lpstr>
      <vt:lpstr>John 11:1-53 Jesus Raises Lazarus</vt:lpstr>
      <vt:lpstr>The Ultimate Miracle: The Resurrection of Jesus</vt:lpstr>
      <vt:lpstr>Why is the resurrection so important?</vt:lpstr>
      <vt:lpstr>PowerPoint Presentation</vt:lpstr>
      <vt:lpstr>Fact #1</vt:lpstr>
      <vt:lpstr>Fact #2</vt:lpstr>
      <vt:lpstr>Fact #3</vt:lpstr>
      <vt:lpstr>Fact #1</vt:lpstr>
      <vt:lpstr>PowerPoint Presentation</vt:lpstr>
      <vt:lpstr>PowerPoint Presentation</vt:lpstr>
      <vt:lpstr>Cornelius Tacitus   approx. AD 114</vt:lpstr>
      <vt:lpstr>PowerPoint Presentation</vt:lpstr>
      <vt:lpstr>Thallus</vt:lpstr>
      <vt:lpstr>Fact #2</vt:lpstr>
      <vt:lpstr>Fact #3</vt:lpstr>
      <vt:lpstr>Question: What is the most reasonable explanation of the facts?</vt:lpstr>
      <vt:lpstr>The Stolen Body Theory</vt:lpstr>
      <vt:lpstr>The Swoon Theory</vt:lpstr>
      <vt:lpstr>The Mass Hallucination Theory</vt:lpstr>
      <vt:lpstr>The Resurrection of the Messiah was prophesied</vt:lpstr>
      <vt:lpstr>Prophecies of the Resurrection</vt:lpstr>
      <vt:lpstr>Implications of the Resurrection:</vt:lpstr>
      <vt:lpstr>What Is Your Reasonable Response?</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GCCCD</dc:creator>
  <cp:lastModifiedBy>John Oakes</cp:lastModifiedBy>
  <cp:revision>51</cp:revision>
  <dcterms:created xsi:type="dcterms:W3CDTF">2009-09-21T19:18:33Z</dcterms:created>
  <dcterms:modified xsi:type="dcterms:W3CDTF">2021-05-18T22:04:51Z</dcterms:modified>
</cp:coreProperties>
</file>