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847" r:id="rId2"/>
  </p:sldMasterIdLst>
  <p:notesMasterIdLst>
    <p:notesMasterId r:id="rId44"/>
  </p:notesMasterIdLst>
  <p:sldIdLst>
    <p:sldId id="256" r:id="rId3"/>
    <p:sldId id="308" r:id="rId4"/>
    <p:sldId id="309" r:id="rId5"/>
    <p:sldId id="310" r:id="rId6"/>
    <p:sldId id="311" r:id="rId7"/>
    <p:sldId id="313" r:id="rId8"/>
    <p:sldId id="312" r:id="rId9"/>
    <p:sldId id="289" r:id="rId10"/>
    <p:sldId id="307" r:id="rId11"/>
    <p:sldId id="266" r:id="rId12"/>
    <p:sldId id="301" r:id="rId13"/>
    <p:sldId id="268" r:id="rId14"/>
    <p:sldId id="269" r:id="rId15"/>
    <p:sldId id="270" r:id="rId16"/>
    <p:sldId id="257" r:id="rId17"/>
    <p:sldId id="294" r:id="rId18"/>
    <p:sldId id="271" r:id="rId19"/>
    <p:sldId id="286" r:id="rId20"/>
    <p:sldId id="285" r:id="rId21"/>
    <p:sldId id="272" r:id="rId22"/>
    <p:sldId id="287" r:id="rId23"/>
    <p:sldId id="273" r:id="rId24"/>
    <p:sldId id="282" r:id="rId25"/>
    <p:sldId id="283" r:id="rId26"/>
    <p:sldId id="277" r:id="rId27"/>
    <p:sldId id="288" r:id="rId28"/>
    <p:sldId id="284" r:id="rId29"/>
    <p:sldId id="278" r:id="rId30"/>
    <p:sldId id="279" r:id="rId31"/>
    <p:sldId id="281" r:id="rId32"/>
    <p:sldId id="303" r:id="rId33"/>
    <p:sldId id="304" r:id="rId34"/>
    <p:sldId id="305" r:id="rId35"/>
    <p:sldId id="306" r:id="rId36"/>
    <p:sldId id="295" r:id="rId37"/>
    <p:sldId id="290" r:id="rId38"/>
    <p:sldId id="296" r:id="rId39"/>
    <p:sldId id="299" r:id="rId40"/>
    <p:sldId id="302" r:id="rId41"/>
    <p:sldId id="297" r:id="rId42"/>
    <p:sldId id="298" r:id="rId43"/>
  </p:sldIdLst>
  <p:sldSz cx="9144000" cy="6858000" type="screen4x3"/>
  <p:notesSz cx="6858000" cy="9144000"/>
  <p:defaultTextStyle>
    <a:defPPr>
      <a:defRPr lang="en-US"/>
    </a:defPPr>
    <a:lvl1pPr algn="l" rtl="0" fontAlgn="base">
      <a:spcBef>
        <a:spcPct val="0"/>
      </a:spcBef>
      <a:spcAft>
        <a:spcPct val="0"/>
      </a:spcAft>
      <a:defRPr sz="2800" kern="1200">
        <a:solidFill>
          <a:srgbClr val="FFFF66"/>
        </a:solidFill>
        <a:latin typeface="Arial" panose="020B0604020202020204" pitchFamily="34" charset="0"/>
        <a:ea typeface="+mn-ea"/>
        <a:cs typeface="+mn-cs"/>
      </a:defRPr>
    </a:lvl1pPr>
    <a:lvl2pPr marL="457200" algn="l" rtl="0" fontAlgn="base">
      <a:spcBef>
        <a:spcPct val="0"/>
      </a:spcBef>
      <a:spcAft>
        <a:spcPct val="0"/>
      </a:spcAft>
      <a:defRPr sz="2800" kern="1200">
        <a:solidFill>
          <a:srgbClr val="FFFF66"/>
        </a:solidFill>
        <a:latin typeface="Arial" panose="020B0604020202020204" pitchFamily="34" charset="0"/>
        <a:ea typeface="+mn-ea"/>
        <a:cs typeface="+mn-cs"/>
      </a:defRPr>
    </a:lvl2pPr>
    <a:lvl3pPr marL="914400" algn="l" rtl="0" fontAlgn="base">
      <a:spcBef>
        <a:spcPct val="0"/>
      </a:spcBef>
      <a:spcAft>
        <a:spcPct val="0"/>
      </a:spcAft>
      <a:defRPr sz="2800" kern="1200">
        <a:solidFill>
          <a:srgbClr val="FFFF66"/>
        </a:solidFill>
        <a:latin typeface="Arial" panose="020B0604020202020204" pitchFamily="34" charset="0"/>
        <a:ea typeface="+mn-ea"/>
        <a:cs typeface="+mn-cs"/>
      </a:defRPr>
    </a:lvl3pPr>
    <a:lvl4pPr marL="1371600" algn="l" rtl="0" fontAlgn="base">
      <a:spcBef>
        <a:spcPct val="0"/>
      </a:spcBef>
      <a:spcAft>
        <a:spcPct val="0"/>
      </a:spcAft>
      <a:defRPr sz="2800" kern="1200">
        <a:solidFill>
          <a:srgbClr val="FFFF66"/>
        </a:solidFill>
        <a:latin typeface="Arial" panose="020B0604020202020204" pitchFamily="34" charset="0"/>
        <a:ea typeface="+mn-ea"/>
        <a:cs typeface="+mn-cs"/>
      </a:defRPr>
    </a:lvl4pPr>
    <a:lvl5pPr marL="1828800" algn="l" rtl="0" fontAlgn="base">
      <a:spcBef>
        <a:spcPct val="0"/>
      </a:spcBef>
      <a:spcAft>
        <a:spcPct val="0"/>
      </a:spcAft>
      <a:defRPr sz="2800" kern="1200">
        <a:solidFill>
          <a:srgbClr val="FFFF66"/>
        </a:solidFill>
        <a:latin typeface="Arial" panose="020B0604020202020204" pitchFamily="34" charset="0"/>
        <a:ea typeface="+mn-ea"/>
        <a:cs typeface="+mn-cs"/>
      </a:defRPr>
    </a:lvl5pPr>
    <a:lvl6pPr marL="2286000" algn="l" defTabSz="914400" rtl="0" eaLnBrk="1" latinLnBrk="0" hangingPunct="1">
      <a:defRPr sz="2800" kern="1200">
        <a:solidFill>
          <a:srgbClr val="FFFF66"/>
        </a:solidFill>
        <a:latin typeface="Arial" panose="020B0604020202020204" pitchFamily="34" charset="0"/>
        <a:ea typeface="+mn-ea"/>
        <a:cs typeface="+mn-cs"/>
      </a:defRPr>
    </a:lvl6pPr>
    <a:lvl7pPr marL="2743200" algn="l" defTabSz="914400" rtl="0" eaLnBrk="1" latinLnBrk="0" hangingPunct="1">
      <a:defRPr sz="2800" kern="1200">
        <a:solidFill>
          <a:srgbClr val="FFFF66"/>
        </a:solidFill>
        <a:latin typeface="Arial" panose="020B0604020202020204" pitchFamily="34" charset="0"/>
        <a:ea typeface="+mn-ea"/>
        <a:cs typeface="+mn-cs"/>
      </a:defRPr>
    </a:lvl7pPr>
    <a:lvl8pPr marL="3200400" algn="l" defTabSz="914400" rtl="0" eaLnBrk="1" latinLnBrk="0" hangingPunct="1">
      <a:defRPr sz="2800" kern="1200">
        <a:solidFill>
          <a:srgbClr val="FFFF66"/>
        </a:solidFill>
        <a:latin typeface="Arial" panose="020B0604020202020204" pitchFamily="34" charset="0"/>
        <a:ea typeface="+mn-ea"/>
        <a:cs typeface="+mn-cs"/>
      </a:defRPr>
    </a:lvl8pPr>
    <a:lvl9pPr marL="3657600" algn="l" defTabSz="914400" rtl="0" eaLnBrk="1" latinLnBrk="0" hangingPunct="1">
      <a:defRPr sz="2800" kern="1200">
        <a:solidFill>
          <a:srgbClr val="FFFF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299" autoAdjust="0"/>
  </p:normalViewPr>
  <p:slideViewPr>
    <p:cSldViewPr>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2">
            <a:extLst>
              <a:ext uri="{FF2B5EF4-FFF2-40B4-BE49-F238E27FC236}">
                <a16:creationId xmlns:a16="http://schemas.microsoft.com/office/drawing/2014/main" id="{D791E2F1-8581-43DF-8267-E5C86EC479C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510979" name="Rectangle 3">
            <a:extLst>
              <a:ext uri="{FF2B5EF4-FFF2-40B4-BE49-F238E27FC236}">
                <a16:creationId xmlns:a16="http://schemas.microsoft.com/office/drawing/2014/main" id="{536CBA4B-286A-4BA7-8352-3E75A860FEA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55300" name="Rectangle 4">
            <a:extLst>
              <a:ext uri="{FF2B5EF4-FFF2-40B4-BE49-F238E27FC236}">
                <a16:creationId xmlns:a16="http://schemas.microsoft.com/office/drawing/2014/main" id="{57E6EF4A-2BA5-4B92-82B6-661AA16056A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0981" name="Rectangle 5">
            <a:extLst>
              <a:ext uri="{FF2B5EF4-FFF2-40B4-BE49-F238E27FC236}">
                <a16:creationId xmlns:a16="http://schemas.microsoft.com/office/drawing/2014/main" id="{786D6A6C-E70E-4E99-B98F-BE0B24D01D3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0982" name="Rectangle 6">
            <a:extLst>
              <a:ext uri="{FF2B5EF4-FFF2-40B4-BE49-F238E27FC236}">
                <a16:creationId xmlns:a16="http://schemas.microsoft.com/office/drawing/2014/main" id="{E619674D-DEEF-4C03-9117-572D869027F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510983" name="Rectangle 7">
            <a:extLst>
              <a:ext uri="{FF2B5EF4-FFF2-40B4-BE49-F238E27FC236}">
                <a16:creationId xmlns:a16="http://schemas.microsoft.com/office/drawing/2014/main" id="{264577A3-88AE-4B34-B2F6-A0DC0E0FBD7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34434B2-6F2E-44D5-8DDC-BDAA289D95C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D8306E2-31AE-4974-AE7C-BC2CC7FC69B5}"/>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78480617-514D-442F-9FE8-54BA15021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7EA1238B-B17D-4636-87D8-4C78F141B1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10A65A6-D2EA-4603-A5D2-5E9A358EE5D1}" type="slidenum">
              <a:rPr lang="en-US" altLang="en-US"/>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637F124-4770-453A-A114-1132F11FD471}"/>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0740BCA7-0420-4A7C-B21E-F845A354A6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F7006EA6-68E4-4C78-B1E9-748B995244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15601B-AAB4-4077-857E-D2178A3A8E46}" type="slidenum">
              <a:rPr lang="en-US" altLang="en-US"/>
              <a:pP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2ADE0A2-6FBD-4CE5-9A04-2DF9DEAF9569}"/>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846BF4D2-7330-493B-B90E-BBFA7ABF6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A2A9833-19A9-4C67-A0E0-34F50D008916}"/>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F59F7FE3-9027-4FEF-B6D9-D0F0E88C6E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10D096CC-FE06-442B-AE0F-493D35913E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652768-832C-4201-9F33-52DE79283FBC}" type="slidenum">
              <a:rPr lang="en-US" altLang="en-US"/>
              <a:pPr eaLnBrk="1" hangingPunct="1">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097F162C-7705-4A41-A3A3-B87F2339A0E0}"/>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CCC10D60-6357-4E20-A844-E0C8B91687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4C1EE3B0-932A-4B2F-B972-E377DDA5C9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124977-205A-403E-9353-36F35630D214}" type="slidenum">
              <a:rPr lang="en-US" altLang="en-US"/>
              <a:pPr eaLnBrk="1" hangingPunct="1">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898635A-65F6-4C14-BD99-AAEA44BD9C8B}"/>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FEB76587-A739-406B-9DF4-FF756A9748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E4CB40E7-73D9-4B4A-B61E-DD414F5D61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E0C0DAA-3899-456E-96C5-1FBA9DAFCF1A}" type="slidenum">
              <a:rPr lang="en-US" altLang="en-US"/>
              <a:pPr eaLnBrk="1" hangingPunct="1">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D1C3A3D-E76A-46F4-B95A-D8735C6B8C27}"/>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97C00CC6-C273-4B6B-96B0-E2C46219A3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EC78638C-7FEC-4A62-B20E-7D6D749D11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5EA920-EBF2-402A-ADE0-987E0A513210}" type="slidenum">
              <a:rPr lang="en-US" altLang="en-US"/>
              <a:pPr eaLnBrk="1" hangingPunct="1">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2432D0B-CC53-4E7D-8E11-45654A53C3C5}"/>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3DF2BBC7-A6E5-4F86-9FB5-5045968E72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0898936-0EFD-4742-A3CB-33042CB04D6E}"/>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6344210E-8AAE-4A2D-A447-7837296E06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A6C570BE-F0D0-460E-8035-815F2D8639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F30B68E-2268-4E3A-B5D2-8DD5122B79EC}" type="slidenum">
              <a:rPr lang="en-US" altLang="en-US"/>
              <a:pPr eaLnBrk="1" hangingPunct="1">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F3093B8-B828-4BEB-842D-48F281784DED}"/>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6298DB3E-EE67-4F51-80BB-E253404C37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3732" name="Slide Number Placeholder 3">
            <a:extLst>
              <a:ext uri="{FF2B5EF4-FFF2-40B4-BE49-F238E27FC236}">
                <a16:creationId xmlns:a16="http://schemas.microsoft.com/office/drawing/2014/main" id="{C13D1E0C-6FA1-485F-A7FE-80684249AC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2ADDDAC-B9C4-484F-B1F1-912997AE987B}" type="slidenum">
              <a:rPr lang="en-US" altLang="en-US"/>
              <a:pPr eaLnBrk="1" hangingPunct="1">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EA09B93-43CA-4EEB-9D23-B9E362DD36C7}"/>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F347C743-4E9C-4643-AFFF-35661CA99E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734017EF-2D2B-487A-AB64-2ECE9652B6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39A6DF4-63BF-4881-B769-C6C23064DC70}" type="slidenum">
              <a:rPr lang="en-US" altLang="en-US"/>
              <a:pPr eaLnBrk="1" hangingPunct="1">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29AE18C-6270-4587-BC86-4ED71BF20AE7}"/>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0A418586-E422-4901-B3F7-8C797A3AB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AF7C6B1-3BF3-41C3-A6F4-81D7AD1ECB43}"/>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19729B98-EEC9-48A8-AC62-F57CB60CC7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ED1D1C3F-379E-4BA3-9BB0-F316CBE65C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3D58784-43B8-4A25-B6A3-A02591BA235A}" type="slidenum">
              <a:rPr lang="en-US" altLang="en-US"/>
              <a:pPr eaLnBrk="1" hangingPunct="1">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93F63DA-B400-451C-8905-5777722EFBF3}"/>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DCB44C44-6F6D-4A3F-9718-6A69DFEA73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06ABB3D7-5798-4E51-B8D4-CFCB9D86FE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F5674B3-A863-436A-B2AE-36539DB22394}" type="slidenum">
              <a:rPr lang="en-US" altLang="en-US"/>
              <a:pPr eaLnBrk="1" hangingPunct="1">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7AB23FC-4617-461A-BDE3-37FBF6274E02}"/>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0DBF3D15-82CD-4A85-9A26-9EE7BC9816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11EDAF8E-4522-4A95-BFCC-048B4C3E43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3BCA432-6EBF-4E10-9EDB-ED11B54C97C2}" type="slidenum">
              <a:rPr lang="en-US" altLang="en-US"/>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0AC31FD-56BA-4F28-8634-8FFA0505294E}"/>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711165EA-284B-47B1-AABF-8755E9A770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D2AA5672-D41E-478E-B0F3-9B72074630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AB968ED-1C41-453C-9472-1A1F366B2CFC}" type="slidenum">
              <a:rPr lang="en-US" altLang="en-US"/>
              <a:pPr eaLnBrk="1" hangingPunct="1">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BA6609D0-721D-4790-BCE4-B5F1A837E9C1}"/>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27204668-4F2C-4501-B7D1-502A5B01EB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FEEFA8D1-FCD3-4A4A-B2E1-03E1566DA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0D939F1-2ADD-4ECA-A9DD-77C9E1B3A3E5}" type="slidenum">
              <a:rPr lang="en-US" altLang="en-US"/>
              <a:pPr eaLnBrk="1" hangingPunct="1">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BA65F93-6E37-453E-87E6-1907B1813B86}"/>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5481223F-0D61-468E-A0A0-62F517C32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4332BF24-A471-46AE-8782-ED29069FE8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352E440-996C-4E26-8DD7-577A01E883D9}" type="slidenum">
              <a:rPr lang="en-US" altLang="en-US"/>
              <a:pPr eaLnBrk="1" hangingPunct="1">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9976909-4A41-4057-9E67-F58303AABF02}"/>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A6018B55-D5F2-4A3A-A4C6-A1D3460E10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1924" name="Slide Number Placeholder 3">
            <a:extLst>
              <a:ext uri="{FF2B5EF4-FFF2-40B4-BE49-F238E27FC236}">
                <a16:creationId xmlns:a16="http://schemas.microsoft.com/office/drawing/2014/main" id="{DB0E879D-21CB-4CED-AFD1-C8D63C11B2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7B6CC6-E921-49AA-A937-861F8F3D8A1C}" type="slidenum">
              <a:rPr lang="en-US" altLang="en-US"/>
              <a:pPr eaLnBrk="1" hangingPunct="1">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D6FCCD1-BA3E-4BB1-A274-3B46628F69B5}"/>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DEC0B20C-0B99-4EF7-B352-456146495C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F40792F3-6AC0-47E7-A29A-86D3475376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7E19AD-A5F3-4D8E-A835-453535DF58FC}" type="slidenum">
              <a:rPr lang="en-US" altLang="en-US"/>
              <a:pPr eaLnBrk="1" hangingPunct="1">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80DFB98-4D07-458F-B9E8-B36EB9759956}"/>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A456E59-9796-4A5E-9C71-F99465F757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8782605F-111E-4E01-93B7-EF4F9F7A62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6F337EA-9733-4DDA-AED4-6D5742E7EFD3}" type="slidenum">
              <a:rPr lang="en-US" altLang="en-US"/>
              <a:pPr eaLnBrk="1" hangingPunct="1">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D5975E3-D1EA-4E36-84F7-51920F51F78B}"/>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11CEE56E-9988-433F-8543-BF4E2DCBF2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D372DDD6-8B11-4DBF-82DB-E1392675CE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0C709E-2B38-453B-B543-9FE034A168BA}" type="slidenum">
              <a:rPr lang="en-US" altLang="en-US"/>
              <a:pPr eaLnBrk="1" hangingPunct="1">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E510202-CD70-4AA4-A317-920C4A30FF2E}"/>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AA390E7D-B1E6-469A-9365-A12742DE4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F3B53B5-0F15-4DAC-91AA-C2BD54E05651}"/>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BB1313E7-F9D1-46D9-9DFF-D968F4454F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47829BE4-C941-4D35-BBF5-C2CE95CE86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39D1E6A-6155-4C9F-AF3C-DC0829372711}" type="slidenum">
              <a:rPr lang="en-US" altLang="en-US"/>
              <a:pPr eaLnBrk="1" hangingPunct="1">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2EB288B-DE18-4D50-83BA-2CA29F0E9131}"/>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F7F4476A-3ED4-4613-926B-072A41A08C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81A0BBD1-18F4-4158-8126-1ABB47691F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DC97322-AF90-4080-BD23-B9A52841ACF7}" type="slidenum">
              <a:rPr lang="en-US" altLang="en-US"/>
              <a:pPr eaLnBrk="1" hangingPunct="1">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63F6635-7ACB-4613-8226-87CEAF0DA208}"/>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489C7F54-9A04-4352-A4B8-F1D8033D8C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D946672E-4CDF-429C-A030-C0D2E00992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D431D09-94BA-466D-8F37-65C53B43FDD3}" type="slidenum">
              <a:rPr lang="en-US" altLang="en-US"/>
              <a:pPr eaLnBrk="1" hangingPunct="1">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3389431-5AF3-4BE1-9E8F-D4F5FB957E11}"/>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E2A1F4FB-C262-404C-ACBF-D082B67BAD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67B8B8A2-3075-4E35-AC27-39B9C02271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8BE3345-270E-4578-9930-DC2A76E68F5A}" type="slidenum">
              <a:rPr lang="en-US" altLang="en-US"/>
              <a:pPr eaLnBrk="1" hangingPunct="1">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3950717-14FC-4091-9CD1-296A763CB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F492C9-8061-4B61-8B52-3388CE11BBF4}" type="slidenum">
              <a:rPr lang="en-US" altLang="en-US">
                <a:latin typeface="Times New Roman" panose="02020603050405020304" pitchFamily="18" charset="0"/>
              </a:rPr>
              <a:pPr eaLnBrk="1" hangingPunct="1">
                <a:spcBef>
                  <a:spcPct val="0"/>
                </a:spcBef>
              </a:pPr>
              <a:t>34</a:t>
            </a:fld>
            <a:endParaRPr lang="en-US" altLang="en-US">
              <a:latin typeface="Times New Roman" panose="02020603050405020304" pitchFamily="18" charset="0"/>
            </a:endParaRPr>
          </a:p>
        </p:txBody>
      </p:sp>
      <p:sp>
        <p:nvSpPr>
          <p:cNvPr id="90115" name="Rectangle 2">
            <a:extLst>
              <a:ext uri="{FF2B5EF4-FFF2-40B4-BE49-F238E27FC236}">
                <a16:creationId xmlns:a16="http://schemas.microsoft.com/office/drawing/2014/main" id="{A07E3B5E-5641-4D48-9212-1FB69892D2F8}"/>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5C101869-C610-4745-9181-2C86BEF3F9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44C6DD22-1039-4439-99F7-C3CA97043AC9}"/>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4F356EFB-E05D-4B28-B377-011039F5BE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58BE170-6407-41B7-9E71-F3C9065C87D0}"/>
              </a:ext>
            </a:extLst>
          </p:cNvPr>
          <p:cNvSpPr>
            <a:spLocks noRot="1" noChangeArrowheads="1" noTextEdit="1"/>
          </p:cNvSpPr>
          <p:nvPr>
            <p:ph type="sldImg"/>
          </p:nvPr>
        </p:nvSpPr>
        <p:spPr>
          <a:ln/>
        </p:spPr>
      </p:sp>
      <p:sp>
        <p:nvSpPr>
          <p:cNvPr id="92163" name="Rectangle 3">
            <a:extLst>
              <a:ext uri="{FF2B5EF4-FFF2-40B4-BE49-F238E27FC236}">
                <a16:creationId xmlns:a16="http://schemas.microsoft.com/office/drawing/2014/main" id="{F6D5E06C-9DF0-4CF5-AEE2-931F8C7FC1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CF53397-5CB2-4A29-A50F-D0B8988E8D98}"/>
              </a:ext>
            </a:extLst>
          </p:cNvPr>
          <p:cNvSpPr>
            <a:spLocks noRot="1" noChangeArrowheads="1" noTextEdit="1"/>
          </p:cNvSpPr>
          <p:nvPr>
            <p:ph type="sldImg"/>
          </p:nvPr>
        </p:nvSpPr>
        <p:spPr>
          <a:ln/>
        </p:spPr>
      </p:sp>
      <p:sp>
        <p:nvSpPr>
          <p:cNvPr id="93187" name="Rectangle 3">
            <a:extLst>
              <a:ext uri="{FF2B5EF4-FFF2-40B4-BE49-F238E27FC236}">
                <a16:creationId xmlns:a16="http://schemas.microsoft.com/office/drawing/2014/main" id="{EF3DE63B-8E10-4E0A-B8B2-743156A56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FC86155-3346-4AF9-93A5-960E01663C00}"/>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8A2EC571-C14B-447C-A85C-867507511E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23D1DD9-6AB0-471A-92F6-95CFAC41B897}"/>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91AB542C-46B8-4564-9A19-F9503FBDBD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E90DC96-52C7-40AC-8DA2-A4F4819F2ECD}"/>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0693A1C2-8319-41B4-8000-AD45A4EBBA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F3C1931-5729-45B4-ACC0-F446AD0B0857}"/>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410F4AA9-39C4-4331-87D2-9E1D0C036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D901E04-177F-49B2-8862-D4F05D12BD14}"/>
              </a:ext>
            </a:extLst>
          </p:cNvPr>
          <p:cNvSpPr>
            <a:spLocks noRot="1" noChangeArrowheads="1" noTextEdit="1"/>
          </p:cNvSpPr>
          <p:nvPr>
            <p:ph type="sldImg"/>
          </p:nvPr>
        </p:nvSpPr>
        <p:spPr>
          <a:ln/>
        </p:spPr>
      </p:sp>
      <p:sp>
        <p:nvSpPr>
          <p:cNvPr id="97283" name="Rectangle 3">
            <a:extLst>
              <a:ext uri="{FF2B5EF4-FFF2-40B4-BE49-F238E27FC236}">
                <a16:creationId xmlns:a16="http://schemas.microsoft.com/office/drawing/2014/main" id="{3288B812-5D63-4DD5-9E0C-4153EE650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F2C95F2-9A47-4363-866A-3DF3649B0EA3}"/>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AD1AF740-CCD6-4958-9376-A273E317D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7FDBB5F-BB5B-4919-B789-F5D0320871C9}"/>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A5E04999-05C0-4D24-91FF-D222C40931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8C1021E-6778-4760-B075-D251B94BD150}"/>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35834CF0-333F-4A17-A549-2683B57896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7216031-8019-4F02-A4C8-8C2D2082BCAB}"/>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FB1A8F70-8878-4645-A8E4-0E6F0FEB7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66D7E4C-9DA8-404E-8AE0-3AC1E862D4FF}"/>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F06CE939-274E-4E8F-A981-157CBB1DC0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1A729AAB-63D8-4455-A3B4-7151748DA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8BF783-07E8-43C7-A6DC-A52C33635C5F}" type="slidenum">
              <a:rPr lang="en-US" altLang="en-US"/>
              <a:pP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1263F329-3D37-4696-A7B1-464E6DE1C19C}"/>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0F13AF64-DF10-4BAA-89DA-A635BF06B919}"/>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a:extLst>
              <a:ext uri="{FF2B5EF4-FFF2-40B4-BE49-F238E27FC236}">
                <a16:creationId xmlns:a16="http://schemas.microsoft.com/office/drawing/2014/main" id="{29BF4854-4376-4974-A9F1-B2F393B0C7BD}"/>
              </a:ext>
            </a:extLst>
          </p:cNvPr>
          <p:cNvSpPr>
            <a:spLocks noGrp="1"/>
          </p:cNvSpPr>
          <p:nvPr>
            <p:ph type="sldNum" sz="quarter" idx="11"/>
          </p:nvPr>
        </p:nvSpPr>
        <p:spPr>
          <a:xfrm>
            <a:off x="8639175" y="6508750"/>
            <a:ext cx="463550" cy="274638"/>
          </a:xfrm>
        </p:spPr>
        <p:txBody>
          <a:bodyPr/>
          <a:lstStyle>
            <a:lvl1pPr>
              <a:defRPr/>
            </a:lvl1pPr>
          </a:lstStyle>
          <a:p>
            <a:fld id="{7B777A9A-E7C4-481F-A2FC-DA08A23EB5AB}" type="slidenum">
              <a:rPr lang="en-US" altLang="en-US"/>
              <a:pPr/>
              <a:t>‹#›</a:t>
            </a:fld>
            <a:endParaRPr lang="en-US" altLang="en-US"/>
          </a:p>
        </p:txBody>
      </p:sp>
      <p:sp>
        <p:nvSpPr>
          <p:cNvPr id="7" name="Footer Placeholder 11">
            <a:extLst>
              <a:ext uri="{FF2B5EF4-FFF2-40B4-BE49-F238E27FC236}">
                <a16:creationId xmlns:a16="http://schemas.microsoft.com/office/drawing/2014/main" id="{D992FDB0-2F7C-4257-AB51-9E392883E5D5}"/>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90283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DBBFB982-AC8B-492A-B0C2-319242925A2D}"/>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997E8E91-A972-4DC0-82D4-B10924413064}"/>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CCE18B6-86C4-4ED0-91EE-2B64BB5776BE}"/>
              </a:ext>
            </a:extLst>
          </p:cNvPr>
          <p:cNvSpPr>
            <a:spLocks noGrp="1"/>
          </p:cNvSpPr>
          <p:nvPr>
            <p:ph type="sldNum" sz="quarter" idx="12"/>
          </p:nvPr>
        </p:nvSpPr>
        <p:spPr/>
        <p:txBody>
          <a:bodyPr/>
          <a:lstStyle>
            <a:lvl1pPr>
              <a:defRPr/>
            </a:lvl1pPr>
          </a:lstStyle>
          <a:p>
            <a:fld id="{96A0F050-D664-4F8C-BE08-FAFE17AD1B34}" type="slidenum">
              <a:rPr lang="en-US" altLang="en-US"/>
              <a:pPr/>
              <a:t>‹#›</a:t>
            </a:fld>
            <a:endParaRPr lang="en-US" altLang="en-US"/>
          </a:p>
        </p:txBody>
      </p:sp>
    </p:spTree>
    <p:extLst>
      <p:ext uri="{BB962C8B-B14F-4D97-AF65-F5344CB8AC3E}">
        <p14:creationId xmlns:p14="http://schemas.microsoft.com/office/powerpoint/2010/main" val="97032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BE497820-A7CE-4002-A05C-DFE44049C53C}"/>
              </a:ext>
            </a:extLst>
          </p:cNvPr>
          <p:cNvSpPr>
            <a:spLocks noGrp="1"/>
          </p:cNvSpPr>
          <p:nvPr>
            <p:ph type="ftr" sz="quarter" idx="10"/>
          </p:nvPr>
        </p:nvSpPr>
        <p:spPr/>
        <p:txBody>
          <a:bodyPr/>
          <a:lstStyle>
            <a:lvl1pPr>
              <a:defRPr/>
            </a:lvl1pPr>
          </a:lstStyle>
          <a:p>
            <a:pPr>
              <a:defRPr/>
            </a:pPr>
            <a:endParaRPr lang="en-US"/>
          </a:p>
        </p:txBody>
      </p:sp>
      <p:sp>
        <p:nvSpPr>
          <p:cNvPr id="5" name="Date Placeholder 13">
            <a:extLst>
              <a:ext uri="{FF2B5EF4-FFF2-40B4-BE49-F238E27FC236}">
                <a16:creationId xmlns:a16="http://schemas.microsoft.com/office/drawing/2014/main" id="{C27642B0-3378-4C6F-BF8F-3530B3F2F043}"/>
              </a:ext>
            </a:extLst>
          </p:cNvPr>
          <p:cNvSpPr>
            <a:spLocks noGrp="1"/>
          </p:cNvSpPr>
          <p:nvPr>
            <p:ph type="dt" sz="half"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814A9A4-B409-418C-AAF4-1B6B3A7774FD}"/>
              </a:ext>
            </a:extLst>
          </p:cNvPr>
          <p:cNvSpPr>
            <a:spLocks noGrp="1"/>
          </p:cNvSpPr>
          <p:nvPr>
            <p:ph type="sldNum" sz="quarter" idx="12"/>
          </p:nvPr>
        </p:nvSpPr>
        <p:spPr/>
        <p:txBody>
          <a:bodyPr/>
          <a:lstStyle>
            <a:lvl1pPr>
              <a:defRPr/>
            </a:lvl1pPr>
          </a:lstStyle>
          <a:p>
            <a:fld id="{6517F79B-DA58-4C58-BEB8-ADEEF402B3EA}" type="slidenum">
              <a:rPr lang="en-US" altLang="en-US"/>
              <a:pPr/>
              <a:t>‹#›</a:t>
            </a:fld>
            <a:endParaRPr lang="en-US" altLang="en-US"/>
          </a:p>
        </p:txBody>
      </p:sp>
    </p:spTree>
    <p:extLst>
      <p:ext uri="{BB962C8B-B14F-4D97-AF65-F5344CB8AC3E}">
        <p14:creationId xmlns:p14="http://schemas.microsoft.com/office/powerpoint/2010/main" val="1419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C4AD27EE-360C-4DB7-85A9-077B16242B71}"/>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9BCA333F-C24C-45CB-A41F-66CE21ADCF83}"/>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E6B4513-FBD0-4603-96C6-4F77FAF56D5A}"/>
              </a:ext>
            </a:extLst>
          </p:cNvPr>
          <p:cNvSpPr>
            <a:spLocks noGrp="1"/>
          </p:cNvSpPr>
          <p:nvPr>
            <p:ph type="sldNum" sz="quarter" idx="12"/>
          </p:nvPr>
        </p:nvSpPr>
        <p:spPr>
          <a:xfrm>
            <a:off x="6553200" y="6245225"/>
            <a:ext cx="2133600" cy="476250"/>
          </a:xfrm>
        </p:spPr>
        <p:txBody>
          <a:bodyPr/>
          <a:lstStyle>
            <a:lvl1pPr>
              <a:defRPr/>
            </a:lvl1pPr>
          </a:lstStyle>
          <a:p>
            <a:fld id="{D4B3D703-85DE-4FDD-A8CD-E04BD5AE16FF}" type="slidenum">
              <a:rPr lang="en-US" altLang="en-US"/>
              <a:pPr/>
              <a:t>‹#›</a:t>
            </a:fld>
            <a:endParaRPr lang="en-US" altLang="en-US"/>
          </a:p>
        </p:txBody>
      </p:sp>
    </p:spTree>
    <p:extLst>
      <p:ext uri="{BB962C8B-B14F-4D97-AF65-F5344CB8AC3E}">
        <p14:creationId xmlns:p14="http://schemas.microsoft.com/office/powerpoint/2010/main" val="279235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65658F5-91AD-4935-8A1D-6241F5C4B23F}"/>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F5F274DE-D16B-4E85-8AFC-4B0B6063860D}"/>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6" name="Freeform 4">
              <a:extLst>
                <a:ext uri="{FF2B5EF4-FFF2-40B4-BE49-F238E27FC236}">
                  <a16:creationId xmlns:a16="http://schemas.microsoft.com/office/drawing/2014/main" id="{5AEDEAE1-EF17-4F65-A32C-7E7C84C78AEC}"/>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7" name="Freeform 5">
              <a:extLst>
                <a:ext uri="{FF2B5EF4-FFF2-40B4-BE49-F238E27FC236}">
                  <a16:creationId xmlns:a16="http://schemas.microsoft.com/office/drawing/2014/main" id="{7BE9B068-BBA5-45D6-A037-6A6875E2FF76}"/>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grpSp>
          <p:nvGrpSpPr>
            <p:cNvPr id="8" name="Group 6">
              <a:extLst>
                <a:ext uri="{FF2B5EF4-FFF2-40B4-BE49-F238E27FC236}">
                  <a16:creationId xmlns:a16="http://schemas.microsoft.com/office/drawing/2014/main" id="{2DEF0C01-B9D3-4109-9361-513AE28791CC}"/>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E30C1211-3EE3-4DF7-9383-7A91554BFF7B}"/>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29" name="Freeform 8">
                <a:extLst>
                  <a:ext uri="{FF2B5EF4-FFF2-40B4-BE49-F238E27FC236}">
                    <a16:creationId xmlns:a16="http://schemas.microsoft.com/office/drawing/2014/main" id="{2FF7D685-06EC-42C9-BDAE-74F9EDFA0DCB}"/>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0" name="Freeform 9">
                <a:extLst>
                  <a:ext uri="{FF2B5EF4-FFF2-40B4-BE49-F238E27FC236}">
                    <a16:creationId xmlns:a16="http://schemas.microsoft.com/office/drawing/2014/main" id="{462438ED-85CC-47FD-B32B-92C914F4DD7C}"/>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1" name="Freeform 10">
                <a:extLst>
                  <a:ext uri="{FF2B5EF4-FFF2-40B4-BE49-F238E27FC236}">
                    <a16:creationId xmlns:a16="http://schemas.microsoft.com/office/drawing/2014/main" id="{31D4D517-BC53-4A12-944C-1B99CDD2D2AB}"/>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2" name="Freeform 11">
                <a:extLst>
                  <a:ext uri="{FF2B5EF4-FFF2-40B4-BE49-F238E27FC236}">
                    <a16:creationId xmlns:a16="http://schemas.microsoft.com/office/drawing/2014/main" id="{B4B9BD95-A01B-4E7D-8FDC-1D8ADB21789F}"/>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3" name="Freeform 12">
                <a:extLst>
                  <a:ext uri="{FF2B5EF4-FFF2-40B4-BE49-F238E27FC236}">
                    <a16:creationId xmlns:a16="http://schemas.microsoft.com/office/drawing/2014/main" id="{10587A9F-B550-48B0-B013-B8A8F4768E4F}"/>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4" name="Freeform 13">
                <a:extLst>
                  <a:ext uri="{FF2B5EF4-FFF2-40B4-BE49-F238E27FC236}">
                    <a16:creationId xmlns:a16="http://schemas.microsoft.com/office/drawing/2014/main" id="{E57AC9CD-AD7B-40A0-A859-24F2E99A54AE}"/>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5" name="Freeform 14">
                <a:extLst>
                  <a:ext uri="{FF2B5EF4-FFF2-40B4-BE49-F238E27FC236}">
                    <a16:creationId xmlns:a16="http://schemas.microsoft.com/office/drawing/2014/main" id="{4061DF6F-2A73-4D5D-B4CC-2A717D54A053}"/>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6" name="Freeform 15">
                <a:extLst>
                  <a:ext uri="{FF2B5EF4-FFF2-40B4-BE49-F238E27FC236}">
                    <a16:creationId xmlns:a16="http://schemas.microsoft.com/office/drawing/2014/main" id="{DCB63DB7-8610-48C0-B9FB-D9302DCF5C73}"/>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7" name="Freeform 16">
                <a:extLst>
                  <a:ext uri="{FF2B5EF4-FFF2-40B4-BE49-F238E27FC236}">
                    <a16:creationId xmlns:a16="http://schemas.microsoft.com/office/drawing/2014/main" id="{3721331C-D2EC-490A-B55A-E2EDA4710115}"/>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8" name="Freeform 17">
                <a:extLst>
                  <a:ext uri="{FF2B5EF4-FFF2-40B4-BE49-F238E27FC236}">
                    <a16:creationId xmlns:a16="http://schemas.microsoft.com/office/drawing/2014/main" id="{DD1999EC-B8BC-47B9-A4E1-5B749C5740A4}"/>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39" name="Freeform 18">
                <a:extLst>
                  <a:ext uri="{FF2B5EF4-FFF2-40B4-BE49-F238E27FC236}">
                    <a16:creationId xmlns:a16="http://schemas.microsoft.com/office/drawing/2014/main" id="{C30DCA2A-CEA0-447A-86B7-6C53FF7C64F6}"/>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40" name="Freeform 19">
                <a:extLst>
                  <a:ext uri="{FF2B5EF4-FFF2-40B4-BE49-F238E27FC236}">
                    <a16:creationId xmlns:a16="http://schemas.microsoft.com/office/drawing/2014/main" id="{7EBE1A19-F8F5-411A-84EE-70321C7FE225}"/>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grpSp>
        <p:sp>
          <p:nvSpPr>
            <p:cNvPr id="9" name="Freeform 20">
              <a:extLst>
                <a:ext uri="{FF2B5EF4-FFF2-40B4-BE49-F238E27FC236}">
                  <a16:creationId xmlns:a16="http://schemas.microsoft.com/office/drawing/2014/main" id="{EA3354E5-6CEA-43DF-98D8-16115FB81982}"/>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0" name="Freeform 21">
              <a:extLst>
                <a:ext uri="{FF2B5EF4-FFF2-40B4-BE49-F238E27FC236}">
                  <a16:creationId xmlns:a16="http://schemas.microsoft.com/office/drawing/2014/main" id="{68DCDB7F-3F44-4E12-B268-5A0564D530CB}"/>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 name="Freeform 22">
              <a:extLst>
                <a:ext uri="{FF2B5EF4-FFF2-40B4-BE49-F238E27FC236}">
                  <a16:creationId xmlns:a16="http://schemas.microsoft.com/office/drawing/2014/main" id="{ACB4429C-D1BD-452B-9CFF-A73B2895CF78}"/>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2" name="Freeform 23">
              <a:extLst>
                <a:ext uri="{FF2B5EF4-FFF2-40B4-BE49-F238E27FC236}">
                  <a16:creationId xmlns:a16="http://schemas.microsoft.com/office/drawing/2014/main" id="{0DA9BF83-C41F-45FA-9AC5-0C40CFE387F3}"/>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3" name="Freeform 24">
              <a:extLst>
                <a:ext uri="{FF2B5EF4-FFF2-40B4-BE49-F238E27FC236}">
                  <a16:creationId xmlns:a16="http://schemas.microsoft.com/office/drawing/2014/main" id="{AFB058CB-16B7-49BE-A3EB-545AC489F813}"/>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4" name="Freeform 25">
              <a:extLst>
                <a:ext uri="{FF2B5EF4-FFF2-40B4-BE49-F238E27FC236}">
                  <a16:creationId xmlns:a16="http://schemas.microsoft.com/office/drawing/2014/main" id="{A8133F93-0310-4DFB-850B-A356F6238C65}"/>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5" name="Freeform 26">
              <a:extLst>
                <a:ext uri="{FF2B5EF4-FFF2-40B4-BE49-F238E27FC236}">
                  <a16:creationId xmlns:a16="http://schemas.microsoft.com/office/drawing/2014/main" id="{86935C97-4DA3-48DD-B4EC-5F514E45BA69}"/>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6" name="Freeform 27">
              <a:extLst>
                <a:ext uri="{FF2B5EF4-FFF2-40B4-BE49-F238E27FC236}">
                  <a16:creationId xmlns:a16="http://schemas.microsoft.com/office/drawing/2014/main" id="{AA980E28-5FA8-4EE4-8CB2-55F8C0474198}"/>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7" name="Line 28">
              <a:extLst>
                <a:ext uri="{FF2B5EF4-FFF2-40B4-BE49-F238E27FC236}">
                  <a16:creationId xmlns:a16="http://schemas.microsoft.com/office/drawing/2014/main" id="{18D57EB2-F4D7-4F25-903D-D8E8D45B9058}"/>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a:extLst>
                <a:ext uri="{FF2B5EF4-FFF2-40B4-BE49-F238E27FC236}">
                  <a16:creationId xmlns:a16="http://schemas.microsoft.com/office/drawing/2014/main" id="{1C5D42F9-A102-492B-80A1-94433190F532}"/>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a:extLst>
                <a:ext uri="{FF2B5EF4-FFF2-40B4-BE49-F238E27FC236}">
                  <a16:creationId xmlns:a16="http://schemas.microsoft.com/office/drawing/2014/main" id="{7DA45C13-A665-4840-BA39-F1D5C83F538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a:extLst>
                <a:ext uri="{FF2B5EF4-FFF2-40B4-BE49-F238E27FC236}">
                  <a16:creationId xmlns:a16="http://schemas.microsoft.com/office/drawing/2014/main" id="{70509B51-C861-4A25-AEF3-9CDCBF5FEB86}"/>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C9A4A1AD-712B-4AE7-87E4-4BCF63A44D0A}"/>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a:extLst>
                  <a:ext uri="{FF2B5EF4-FFF2-40B4-BE49-F238E27FC236}">
                    <a16:creationId xmlns:a16="http://schemas.microsoft.com/office/drawing/2014/main" id="{B7355E8D-857C-4C80-B64F-8A83F520289E}"/>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a:extLst>
                  <a:ext uri="{FF2B5EF4-FFF2-40B4-BE49-F238E27FC236}">
                    <a16:creationId xmlns:a16="http://schemas.microsoft.com/office/drawing/2014/main" id="{EA2E8A1D-7A29-4779-9F3E-6D17ACDFA3A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a:extLst>
                  <a:ext uri="{FF2B5EF4-FFF2-40B4-BE49-F238E27FC236}">
                    <a16:creationId xmlns:a16="http://schemas.microsoft.com/office/drawing/2014/main" id="{37B9F91C-6991-4B93-9783-C676DCA42C13}"/>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a:extLst>
                  <a:ext uri="{FF2B5EF4-FFF2-40B4-BE49-F238E27FC236}">
                    <a16:creationId xmlns:a16="http://schemas.microsoft.com/office/drawing/2014/main" id="{484590E2-DB4A-411D-85C6-B91329DAC02F}"/>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a:extLst>
                <a:ext uri="{FF2B5EF4-FFF2-40B4-BE49-F238E27FC236}">
                  <a16:creationId xmlns:a16="http://schemas.microsoft.com/office/drawing/2014/main" id="{0DE87B79-A7EB-4D12-8FFB-0B9BF3849E32}"/>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a:extLst>
                <a:ext uri="{FF2B5EF4-FFF2-40B4-BE49-F238E27FC236}">
                  <a16:creationId xmlns:a16="http://schemas.microsoft.com/office/drawing/2014/main" id="{B9DF91DA-B53D-4DD4-A5B0-FA54DB7F98FB}"/>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408FC55C-8236-451C-B855-B967590C6806}"/>
              </a:ext>
            </a:extLst>
          </p:cNvPr>
          <p:cNvSpPr>
            <a:spLocks noGrp="1" noChangeArrowheads="1"/>
          </p:cNvSpPr>
          <p:nvPr>
            <p:ph type="dt" sz="quarter" idx="10"/>
          </p:nvPr>
        </p:nvSpPr>
        <p:spPr/>
        <p:txBody>
          <a:bodyPr/>
          <a:lstStyle>
            <a:lvl1pPr>
              <a:defRPr smtClean="0"/>
            </a:lvl1pPr>
          </a:lstStyle>
          <a:p>
            <a:pPr>
              <a:defRPr/>
            </a:pPr>
            <a:fld id="{E37A0CF0-F98F-4273-BA4E-1C5CBACD9EE3}" type="datetime1">
              <a:rPr lang="en-US" altLang="en-US"/>
              <a:pPr>
                <a:defRPr/>
              </a:pPr>
              <a:t>5/18/2021</a:t>
            </a:fld>
            <a:endParaRPr lang="en-US" altLang="en-US"/>
          </a:p>
        </p:txBody>
      </p:sp>
      <p:sp>
        <p:nvSpPr>
          <p:cNvPr id="42" name="Rectangle 42">
            <a:extLst>
              <a:ext uri="{FF2B5EF4-FFF2-40B4-BE49-F238E27FC236}">
                <a16:creationId xmlns:a16="http://schemas.microsoft.com/office/drawing/2014/main" id="{ED5A7FA5-EFAA-4CC5-A3A2-97C1AFD2A58A}"/>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43" name="Rectangle 43">
            <a:extLst>
              <a:ext uri="{FF2B5EF4-FFF2-40B4-BE49-F238E27FC236}">
                <a16:creationId xmlns:a16="http://schemas.microsoft.com/office/drawing/2014/main" id="{D47ECD97-6C23-464D-B411-36DC0807C6AF}"/>
              </a:ext>
            </a:extLst>
          </p:cNvPr>
          <p:cNvSpPr>
            <a:spLocks noGrp="1" noChangeArrowheads="1"/>
          </p:cNvSpPr>
          <p:nvPr>
            <p:ph type="sldNum" sz="quarter" idx="12"/>
          </p:nvPr>
        </p:nvSpPr>
        <p:spPr/>
        <p:txBody>
          <a:bodyPr/>
          <a:lstStyle>
            <a:lvl1pPr>
              <a:defRPr/>
            </a:lvl1pPr>
          </a:lstStyle>
          <a:p>
            <a:fld id="{BE953CFC-1438-42B3-A251-2A8B1A058C0A}" type="slidenum">
              <a:rPr lang="en-US" altLang="en-US"/>
              <a:pPr/>
              <a:t>‹#›</a:t>
            </a:fld>
            <a:endParaRPr lang="en-US" altLang="en-US"/>
          </a:p>
        </p:txBody>
      </p:sp>
    </p:spTree>
    <p:extLst>
      <p:ext uri="{BB962C8B-B14F-4D97-AF65-F5344CB8AC3E}">
        <p14:creationId xmlns:p14="http://schemas.microsoft.com/office/powerpoint/2010/main" val="2985438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EE214BCC-9CF2-4E4A-84B4-7EB56BA0A5B2}"/>
              </a:ext>
            </a:extLst>
          </p:cNvPr>
          <p:cNvSpPr>
            <a:spLocks noGrp="1" noChangeArrowheads="1"/>
          </p:cNvSpPr>
          <p:nvPr>
            <p:ph type="dt" sz="half" idx="10"/>
          </p:nvPr>
        </p:nvSpPr>
        <p:spPr>
          <a:ln/>
        </p:spPr>
        <p:txBody>
          <a:bodyPr/>
          <a:lstStyle>
            <a:lvl1pPr>
              <a:defRPr/>
            </a:lvl1pPr>
          </a:lstStyle>
          <a:p>
            <a:pPr>
              <a:defRPr/>
            </a:pPr>
            <a:fld id="{BAF8F93D-297C-4E1D-A4B1-2B6BCE1FDECD}" type="datetime1">
              <a:rPr lang="en-US" altLang="en-US"/>
              <a:pPr>
                <a:defRPr/>
              </a:pPr>
              <a:t>5/18/2021</a:t>
            </a:fld>
            <a:endParaRPr lang="en-US" altLang="en-US"/>
          </a:p>
        </p:txBody>
      </p:sp>
      <p:sp>
        <p:nvSpPr>
          <p:cNvPr id="5" name="Rectangle 41">
            <a:extLst>
              <a:ext uri="{FF2B5EF4-FFF2-40B4-BE49-F238E27FC236}">
                <a16:creationId xmlns:a16="http://schemas.microsoft.com/office/drawing/2014/main" id="{AB8F8AA0-10A6-412E-B353-8840E80895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39EA4548-A2FE-4767-BAAE-35E93E2C45AC}"/>
              </a:ext>
            </a:extLst>
          </p:cNvPr>
          <p:cNvSpPr>
            <a:spLocks noGrp="1" noChangeArrowheads="1"/>
          </p:cNvSpPr>
          <p:nvPr>
            <p:ph type="sldNum" sz="quarter" idx="12"/>
          </p:nvPr>
        </p:nvSpPr>
        <p:spPr>
          <a:ln/>
        </p:spPr>
        <p:txBody>
          <a:bodyPr/>
          <a:lstStyle>
            <a:lvl1pPr>
              <a:defRPr/>
            </a:lvl1pPr>
          </a:lstStyle>
          <a:p>
            <a:fld id="{9A75B0B2-79B0-4F41-88B8-30C9C599F1CC}" type="slidenum">
              <a:rPr lang="en-US" altLang="en-US"/>
              <a:pPr/>
              <a:t>‹#›</a:t>
            </a:fld>
            <a:endParaRPr lang="en-US" altLang="en-US"/>
          </a:p>
        </p:txBody>
      </p:sp>
    </p:spTree>
    <p:extLst>
      <p:ext uri="{BB962C8B-B14F-4D97-AF65-F5344CB8AC3E}">
        <p14:creationId xmlns:p14="http://schemas.microsoft.com/office/powerpoint/2010/main" val="244460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15923819-F361-45D6-8DC0-0181E005E8D3}"/>
              </a:ext>
            </a:extLst>
          </p:cNvPr>
          <p:cNvSpPr>
            <a:spLocks noGrp="1" noChangeArrowheads="1"/>
          </p:cNvSpPr>
          <p:nvPr>
            <p:ph type="dt" sz="half" idx="10"/>
          </p:nvPr>
        </p:nvSpPr>
        <p:spPr>
          <a:ln/>
        </p:spPr>
        <p:txBody>
          <a:bodyPr/>
          <a:lstStyle>
            <a:lvl1pPr>
              <a:defRPr/>
            </a:lvl1pPr>
          </a:lstStyle>
          <a:p>
            <a:pPr>
              <a:defRPr/>
            </a:pPr>
            <a:fld id="{F10D6EBB-F053-4CC6-AE77-9DEE5CA9DB4E}" type="datetime1">
              <a:rPr lang="en-US" altLang="en-US"/>
              <a:pPr>
                <a:defRPr/>
              </a:pPr>
              <a:t>5/18/2021</a:t>
            </a:fld>
            <a:endParaRPr lang="en-US" altLang="en-US"/>
          </a:p>
        </p:txBody>
      </p:sp>
      <p:sp>
        <p:nvSpPr>
          <p:cNvPr id="5" name="Rectangle 41">
            <a:extLst>
              <a:ext uri="{FF2B5EF4-FFF2-40B4-BE49-F238E27FC236}">
                <a16:creationId xmlns:a16="http://schemas.microsoft.com/office/drawing/2014/main" id="{08622544-3DC5-4EF7-988E-3A21C8EF56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2B7F8662-9257-4B3A-AB1C-18E1FBFF36B2}"/>
              </a:ext>
            </a:extLst>
          </p:cNvPr>
          <p:cNvSpPr>
            <a:spLocks noGrp="1" noChangeArrowheads="1"/>
          </p:cNvSpPr>
          <p:nvPr>
            <p:ph type="sldNum" sz="quarter" idx="12"/>
          </p:nvPr>
        </p:nvSpPr>
        <p:spPr>
          <a:ln/>
        </p:spPr>
        <p:txBody>
          <a:bodyPr/>
          <a:lstStyle>
            <a:lvl1pPr>
              <a:defRPr/>
            </a:lvl1pPr>
          </a:lstStyle>
          <a:p>
            <a:fld id="{A982B2B8-EA9C-4E81-8213-6248ADA8CD7B}" type="slidenum">
              <a:rPr lang="en-US" altLang="en-US"/>
              <a:pPr/>
              <a:t>‹#›</a:t>
            </a:fld>
            <a:endParaRPr lang="en-US" altLang="en-US"/>
          </a:p>
        </p:txBody>
      </p:sp>
    </p:spTree>
    <p:extLst>
      <p:ext uri="{BB962C8B-B14F-4D97-AF65-F5344CB8AC3E}">
        <p14:creationId xmlns:p14="http://schemas.microsoft.com/office/powerpoint/2010/main" val="2724564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803F6537-A5C0-43E3-9595-9CC063F75FC8}"/>
              </a:ext>
            </a:extLst>
          </p:cNvPr>
          <p:cNvSpPr>
            <a:spLocks noGrp="1" noChangeArrowheads="1"/>
          </p:cNvSpPr>
          <p:nvPr>
            <p:ph type="dt" sz="half" idx="10"/>
          </p:nvPr>
        </p:nvSpPr>
        <p:spPr>
          <a:ln/>
        </p:spPr>
        <p:txBody>
          <a:bodyPr/>
          <a:lstStyle>
            <a:lvl1pPr>
              <a:defRPr/>
            </a:lvl1pPr>
          </a:lstStyle>
          <a:p>
            <a:pPr>
              <a:defRPr/>
            </a:pPr>
            <a:fld id="{A614DFEA-1E70-4CAD-938F-83FCD33668E0}" type="datetime1">
              <a:rPr lang="en-US" altLang="en-US"/>
              <a:pPr>
                <a:defRPr/>
              </a:pPr>
              <a:t>5/18/2021</a:t>
            </a:fld>
            <a:endParaRPr lang="en-US" altLang="en-US"/>
          </a:p>
        </p:txBody>
      </p:sp>
      <p:sp>
        <p:nvSpPr>
          <p:cNvPr id="6" name="Rectangle 41">
            <a:extLst>
              <a:ext uri="{FF2B5EF4-FFF2-40B4-BE49-F238E27FC236}">
                <a16:creationId xmlns:a16="http://schemas.microsoft.com/office/drawing/2014/main" id="{E711E9C3-37E7-4709-9EC6-323E5A603B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DBEA861B-B0C8-4969-A825-4A37A1D64353}"/>
              </a:ext>
            </a:extLst>
          </p:cNvPr>
          <p:cNvSpPr>
            <a:spLocks noGrp="1" noChangeArrowheads="1"/>
          </p:cNvSpPr>
          <p:nvPr>
            <p:ph type="sldNum" sz="quarter" idx="12"/>
          </p:nvPr>
        </p:nvSpPr>
        <p:spPr>
          <a:ln/>
        </p:spPr>
        <p:txBody>
          <a:bodyPr/>
          <a:lstStyle>
            <a:lvl1pPr>
              <a:defRPr/>
            </a:lvl1pPr>
          </a:lstStyle>
          <a:p>
            <a:fld id="{0E7C9619-00EF-4EC1-BF8C-AC83EE8DF92C}" type="slidenum">
              <a:rPr lang="en-US" altLang="en-US"/>
              <a:pPr/>
              <a:t>‹#›</a:t>
            </a:fld>
            <a:endParaRPr lang="en-US" altLang="en-US"/>
          </a:p>
        </p:txBody>
      </p:sp>
    </p:spTree>
    <p:extLst>
      <p:ext uri="{BB962C8B-B14F-4D97-AF65-F5344CB8AC3E}">
        <p14:creationId xmlns:p14="http://schemas.microsoft.com/office/powerpoint/2010/main" val="1962561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E558E69C-1329-4127-BB70-499D4BAF5125}"/>
              </a:ext>
            </a:extLst>
          </p:cNvPr>
          <p:cNvSpPr>
            <a:spLocks noGrp="1" noChangeArrowheads="1"/>
          </p:cNvSpPr>
          <p:nvPr>
            <p:ph type="dt" sz="half" idx="10"/>
          </p:nvPr>
        </p:nvSpPr>
        <p:spPr>
          <a:ln/>
        </p:spPr>
        <p:txBody>
          <a:bodyPr/>
          <a:lstStyle>
            <a:lvl1pPr>
              <a:defRPr/>
            </a:lvl1pPr>
          </a:lstStyle>
          <a:p>
            <a:pPr>
              <a:defRPr/>
            </a:pPr>
            <a:fld id="{898C7F52-EC00-4BE7-9E22-CC1809D6AA32}" type="datetime1">
              <a:rPr lang="en-US" altLang="en-US"/>
              <a:pPr>
                <a:defRPr/>
              </a:pPr>
              <a:t>5/18/2021</a:t>
            </a:fld>
            <a:endParaRPr lang="en-US" altLang="en-US"/>
          </a:p>
        </p:txBody>
      </p:sp>
      <p:sp>
        <p:nvSpPr>
          <p:cNvPr id="8" name="Rectangle 41">
            <a:extLst>
              <a:ext uri="{FF2B5EF4-FFF2-40B4-BE49-F238E27FC236}">
                <a16:creationId xmlns:a16="http://schemas.microsoft.com/office/drawing/2014/main" id="{87857945-41ED-42B3-BDEC-84823E3D9D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A64CA6BA-1A0B-48A0-9DFD-11ED9A23DF31}"/>
              </a:ext>
            </a:extLst>
          </p:cNvPr>
          <p:cNvSpPr>
            <a:spLocks noGrp="1" noChangeArrowheads="1"/>
          </p:cNvSpPr>
          <p:nvPr>
            <p:ph type="sldNum" sz="quarter" idx="12"/>
          </p:nvPr>
        </p:nvSpPr>
        <p:spPr>
          <a:ln/>
        </p:spPr>
        <p:txBody>
          <a:bodyPr/>
          <a:lstStyle>
            <a:lvl1pPr>
              <a:defRPr/>
            </a:lvl1pPr>
          </a:lstStyle>
          <a:p>
            <a:fld id="{01AF87E7-EC9E-4F4B-ACA2-379F657AA365}" type="slidenum">
              <a:rPr lang="en-US" altLang="en-US"/>
              <a:pPr/>
              <a:t>‹#›</a:t>
            </a:fld>
            <a:endParaRPr lang="en-US" altLang="en-US"/>
          </a:p>
        </p:txBody>
      </p:sp>
    </p:spTree>
    <p:extLst>
      <p:ext uri="{BB962C8B-B14F-4D97-AF65-F5344CB8AC3E}">
        <p14:creationId xmlns:p14="http://schemas.microsoft.com/office/powerpoint/2010/main" val="700544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AAAE5E3D-4244-411B-A9D9-9444007DE57A}"/>
              </a:ext>
            </a:extLst>
          </p:cNvPr>
          <p:cNvSpPr>
            <a:spLocks noGrp="1" noChangeArrowheads="1"/>
          </p:cNvSpPr>
          <p:nvPr>
            <p:ph type="dt" sz="half" idx="10"/>
          </p:nvPr>
        </p:nvSpPr>
        <p:spPr>
          <a:ln/>
        </p:spPr>
        <p:txBody>
          <a:bodyPr/>
          <a:lstStyle>
            <a:lvl1pPr>
              <a:defRPr/>
            </a:lvl1pPr>
          </a:lstStyle>
          <a:p>
            <a:pPr>
              <a:defRPr/>
            </a:pPr>
            <a:fld id="{1F0D54B3-E0C1-4C3D-AF33-1AA5EC03B211}" type="datetime1">
              <a:rPr lang="en-US" altLang="en-US"/>
              <a:pPr>
                <a:defRPr/>
              </a:pPr>
              <a:t>5/18/2021</a:t>
            </a:fld>
            <a:endParaRPr lang="en-US" altLang="en-US"/>
          </a:p>
        </p:txBody>
      </p:sp>
      <p:sp>
        <p:nvSpPr>
          <p:cNvPr id="4" name="Rectangle 41">
            <a:extLst>
              <a:ext uri="{FF2B5EF4-FFF2-40B4-BE49-F238E27FC236}">
                <a16:creationId xmlns:a16="http://schemas.microsoft.com/office/drawing/2014/main" id="{E971F7AF-A0D0-41E4-8B25-09C6AF4A61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8B515107-9D30-4AFB-9EE6-396B7967B2E1}"/>
              </a:ext>
            </a:extLst>
          </p:cNvPr>
          <p:cNvSpPr>
            <a:spLocks noGrp="1" noChangeArrowheads="1"/>
          </p:cNvSpPr>
          <p:nvPr>
            <p:ph type="sldNum" sz="quarter" idx="12"/>
          </p:nvPr>
        </p:nvSpPr>
        <p:spPr>
          <a:ln/>
        </p:spPr>
        <p:txBody>
          <a:bodyPr/>
          <a:lstStyle>
            <a:lvl1pPr>
              <a:defRPr/>
            </a:lvl1pPr>
          </a:lstStyle>
          <a:p>
            <a:fld id="{C9257655-4FBF-4223-83DB-A586C12DC4A4}" type="slidenum">
              <a:rPr lang="en-US" altLang="en-US"/>
              <a:pPr/>
              <a:t>‹#›</a:t>
            </a:fld>
            <a:endParaRPr lang="en-US" altLang="en-US"/>
          </a:p>
        </p:txBody>
      </p:sp>
    </p:spTree>
    <p:extLst>
      <p:ext uri="{BB962C8B-B14F-4D97-AF65-F5344CB8AC3E}">
        <p14:creationId xmlns:p14="http://schemas.microsoft.com/office/powerpoint/2010/main" val="3800560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1B3FADD9-B246-4EC7-AA05-9614E2A1B242}"/>
              </a:ext>
            </a:extLst>
          </p:cNvPr>
          <p:cNvSpPr>
            <a:spLocks noGrp="1" noChangeArrowheads="1"/>
          </p:cNvSpPr>
          <p:nvPr>
            <p:ph type="dt" sz="half" idx="10"/>
          </p:nvPr>
        </p:nvSpPr>
        <p:spPr>
          <a:ln/>
        </p:spPr>
        <p:txBody>
          <a:bodyPr/>
          <a:lstStyle>
            <a:lvl1pPr>
              <a:defRPr/>
            </a:lvl1pPr>
          </a:lstStyle>
          <a:p>
            <a:pPr>
              <a:defRPr/>
            </a:pPr>
            <a:fld id="{8FB6D237-EBB5-49DD-B3B7-D21D6523C369}" type="datetime1">
              <a:rPr lang="en-US" altLang="en-US"/>
              <a:pPr>
                <a:defRPr/>
              </a:pPr>
              <a:t>5/18/2021</a:t>
            </a:fld>
            <a:endParaRPr lang="en-US" altLang="en-US"/>
          </a:p>
        </p:txBody>
      </p:sp>
      <p:sp>
        <p:nvSpPr>
          <p:cNvPr id="3" name="Rectangle 41">
            <a:extLst>
              <a:ext uri="{FF2B5EF4-FFF2-40B4-BE49-F238E27FC236}">
                <a16:creationId xmlns:a16="http://schemas.microsoft.com/office/drawing/2014/main" id="{2DFD0DA1-5302-43F2-92A4-4FAE848A2B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FA385A5E-2052-4A01-8736-0EFDAA56E4D6}"/>
              </a:ext>
            </a:extLst>
          </p:cNvPr>
          <p:cNvSpPr>
            <a:spLocks noGrp="1" noChangeArrowheads="1"/>
          </p:cNvSpPr>
          <p:nvPr>
            <p:ph type="sldNum" sz="quarter" idx="12"/>
          </p:nvPr>
        </p:nvSpPr>
        <p:spPr>
          <a:ln/>
        </p:spPr>
        <p:txBody>
          <a:bodyPr/>
          <a:lstStyle>
            <a:lvl1pPr>
              <a:defRPr/>
            </a:lvl1pPr>
          </a:lstStyle>
          <a:p>
            <a:fld id="{C734F847-0812-407C-A631-AD051A4A46DF}" type="slidenum">
              <a:rPr lang="en-US" altLang="en-US"/>
              <a:pPr/>
              <a:t>‹#›</a:t>
            </a:fld>
            <a:endParaRPr lang="en-US" altLang="en-US"/>
          </a:p>
        </p:txBody>
      </p:sp>
    </p:spTree>
    <p:extLst>
      <p:ext uri="{BB962C8B-B14F-4D97-AF65-F5344CB8AC3E}">
        <p14:creationId xmlns:p14="http://schemas.microsoft.com/office/powerpoint/2010/main" val="121563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6CDCC6-6312-4402-8F29-F46B151A7D8C}"/>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1E641A8-220E-4504-A475-4D94EEF10E13}"/>
              </a:ext>
            </a:extLst>
          </p:cNvPr>
          <p:cNvSpPr>
            <a:spLocks noGrp="1"/>
          </p:cNvSpPr>
          <p:nvPr>
            <p:ph type="dt" sz="half" idx="10"/>
          </p:nvPr>
        </p:nvSpPr>
        <p:spPr/>
        <p:txBody>
          <a:bodyPr/>
          <a:lstStyle>
            <a:lvl1pPr>
              <a:defRPr/>
            </a:lvl1pPr>
            <a:extLst/>
          </a:lstStyle>
          <a:p>
            <a:pPr>
              <a:defRPr/>
            </a:pPr>
            <a:endParaRPr lang="en-US"/>
          </a:p>
        </p:txBody>
      </p:sp>
      <p:sp>
        <p:nvSpPr>
          <p:cNvPr id="6" name="Footer Placeholder 4">
            <a:extLst>
              <a:ext uri="{FF2B5EF4-FFF2-40B4-BE49-F238E27FC236}">
                <a16:creationId xmlns:a16="http://schemas.microsoft.com/office/drawing/2014/main" id="{4A48772B-53BF-4EF3-A642-8C294F0E35D2}"/>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5">
            <a:extLst>
              <a:ext uri="{FF2B5EF4-FFF2-40B4-BE49-F238E27FC236}">
                <a16:creationId xmlns:a16="http://schemas.microsoft.com/office/drawing/2014/main" id="{57F2A312-772A-4EB4-9EA2-513D07BE7F45}"/>
              </a:ext>
            </a:extLst>
          </p:cNvPr>
          <p:cNvSpPr>
            <a:spLocks noGrp="1"/>
          </p:cNvSpPr>
          <p:nvPr>
            <p:ph type="sldNum" sz="quarter" idx="12"/>
          </p:nvPr>
        </p:nvSpPr>
        <p:spPr/>
        <p:txBody>
          <a:bodyPr/>
          <a:lstStyle>
            <a:lvl1pPr>
              <a:defRPr/>
            </a:lvl1pPr>
          </a:lstStyle>
          <a:p>
            <a:fld id="{12844806-745D-4911-B9F9-30959E1A16BC}" type="slidenum">
              <a:rPr lang="en-US" altLang="en-US"/>
              <a:pPr/>
              <a:t>‹#›</a:t>
            </a:fld>
            <a:endParaRPr lang="en-US" altLang="en-US"/>
          </a:p>
        </p:txBody>
      </p:sp>
    </p:spTree>
    <p:extLst>
      <p:ext uri="{BB962C8B-B14F-4D97-AF65-F5344CB8AC3E}">
        <p14:creationId xmlns:p14="http://schemas.microsoft.com/office/powerpoint/2010/main" val="1311035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FAF5A887-1CA6-4541-A0ED-E9FCABF37F36}"/>
              </a:ext>
            </a:extLst>
          </p:cNvPr>
          <p:cNvSpPr>
            <a:spLocks noGrp="1" noChangeArrowheads="1"/>
          </p:cNvSpPr>
          <p:nvPr>
            <p:ph type="dt" sz="half" idx="10"/>
          </p:nvPr>
        </p:nvSpPr>
        <p:spPr>
          <a:ln/>
        </p:spPr>
        <p:txBody>
          <a:bodyPr/>
          <a:lstStyle>
            <a:lvl1pPr>
              <a:defRPr/>
            </a:lvl1pPr>
          </a:lstStyle>
          <a:p>
            <a:pPr>
              <a:defRPr/>
            </a:pPr>
            <a:fld id="{DD9587FF-031F-4AFC-AF64-0483AD9F9A36}" type="datetime1">
              <a:rPr lang="en-US" altLang="en-US"/>
              <a:pPr>
                <a:defRPr/>
              </a:pPr>
              <a:t>5/18/2021</a:t>
            </a:fld>
            <a:endParaRPr lang="en-US" altLang="en-US"/>
          </a:p>
        </p:txBody>
      </p:sp>
      <p:sp>
        <p:nvSpPr>
          <p:cNvPr id="6" name="Rectangle 41">
            <a:extLst>
              <a:ext uri="{FF2B5EF4-FFF2-40B4-BE49-F238E27FC236}">
                <a16:creationId xmlns:a16="http://schemas.microsoft.com/office/drawing/2014/main" id="{DD20A153-A580-42EC-9937-BBD814A1DC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6C1301DD-4F35-49DC-BD17-6CCE921D7CA3}"/>
              </a:ext>
            </a:extLst>
          </p:cNvPr>
          <p:cNvSpPr>
            <a:spLocks noGrp="1" noChangeArrowheads="1"/>
          </p:cNvSpPr>
          <p:nvPr>
            <p:ph type="sldNum" sz="quarter" idx="12"/>
          </p:nvPr>
        </p:nvSpPr>
        <p:spPr>
          <a:ln/>
        </p:spPr>
        <p:txBody>
          <a:bodyPr/>
          <a:lstStyle>
            <a:lvl1pPr>
              <a:defRPr/>
            </a:lvl1pPr>
          </a:lstStyle>
          <a:p>
            <a:fld id="{DC08E01A-A18D-4A26-92CD-C5158ACF757D}" type="slidenum">
              <a:rPr lang="en-US" altLang="en-US"/>
              <a:pPr/>
              <a:t>‹#›</a:t>
            </a:fld>
            <a:endParaRPr lang="en-US" altLang="en-US"/>
          </a:p>
        </p:txBody>
      </p:sp>
    </p:spTree>
    <p:extLst>
      <p:ext uri="{BB962C8B-B14F-4D97-AF65-F5344CB8AC3E}">
        <p14:creationId xmlns:p14="http://schemas.microsoft.com/office/powerpoint/2010/main" val="199368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C5CB467F-2B03-4382-A48F-A109E6D6D7EC}"/>
              </a:ext>
            </a:extLst>
          </p:cNvPr>
          <p:cNvSpPr>
            <a:spLocks noGrp="1" noChangeArrowheads="1"/>
          </p:cNvSpPr>
          <p:nvPr>
            <p:ph type="dt" sz="half" idx="10"/>
          </p:nvPr>
        </p:nvSpPr>
        <p:spPr>
          <a:ln/>
        </p:spPr>
        <p:txBody>
          <a:bodyPr/>
          <a:lstStyle>
            <a:lvl1pPr>
              <a:defRPr/>
            </a:lvl1pPr>
          </a:lstStyle>
          <a:p>
            <a:pPr>
              <a:defRPr/>
            </a:pPr>
            <a:fld id="{7159087D-2ABB-45BD-9C49-F14C7C477497}" type="datetime1">
              <a:rPr lang="en-US" altLang="en-US"/>
              <a:pPr>
                <a:defRPr/>
              </a:pPr>
              <a:t>5/18/2021</a:t>
            </a:fld>
            <a:endParaRPr lang="en-US" altLang="en-US"/>
          </a:p>
        </p:txBody>
      </p:sp>
      <p:sp>
        <p:nvSpPr>
          <p:cNvPr id="6" name="Rectangle 41">
            <a:extLst>
              <a:ext uri="{FF2B5EF4-FFF2-40B4-BE49-F238E27FC236}">
                <a16:creationId xmlns:a16="http://schemas.microsoft.com/office/drawing/2014/main" id="{59984DFB-2F3D-4986-AFC0-5B8B2E7292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F22CFCF2-695E-4F78-B4F9-306248DBD6F5}"/>
              </a:ext>
            </a:extLst>
          </p:cNvPr>
          <p:cNvSpPr>
            <a:spLocks noGrp="1" noChangeArrowheads="1"/>
          </p:cNvSpPr>
          <p:nvPr>
            <p:ph type="sldNum" sz="quarter" idx="12"/>
          </p:nvPr>
        </p:nvSpPr>
        <p:spPr>
          <a:ln/>
        </p:spPr>
        <p:txBody>
          <a:bodyPr/>
          <a:lstStyle>
            <a:lvl1pPr>
              <a:defRPr/>
            </a:lvl1pPr>
          </a:lstStyle>
          <a:p>
            <a:fld id="{80BFB054-D27F-476F-AA39-072BB24FB70C}" type="slidenum">
              <a:rPr lang="en-US" altLang="en-US"/>
              <a:pPr/>
              <a:t>‹#›</a:t>
            </a:fld>
            <a:endParaRPr lang="en-US" altLang="en-US"/>
          </a:p>
        </p:txBody>
      </p:sp>
    </p:spTree>
    <p:extLst>
      <p:ext uri="{BB962C8B-B14F-4D97-AF65-F5344CB8AC3E}">
        <p14:creationId xmlns:p14="http://schemas.microsoft.com/office/powerpoint/2010/main" val="1460848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1303DDC6-F99D-4251-B11F-38DB1A72FA09}"/>
              </a:ext>
            </a:extLst>
          </p:cNvPr>
          <p:cNvSpPr>
            <a:spLocks noGrp="1" noChangeArrowheads="1"/>
          </p:cNvSpPr>
          <p:nvPr>
            <p:ph type="dt" sz="half" idx="10"/>
          </p:nvPr>
        </p:nvSpPr>
        <p:spPr>
          <a:ln/>
        </p:spPr>
        <p:txBody>
          <a:bodyPr/>
          <a:lstStyle>
            <a:lvl1pPr>
              <a:defRPr/>
            </a:lvl1pPr>
          </a:lstStyle>
          <a:p>
            <a:pPr>
              <a:defRPr/>
            </a:pPr>
            <a:fld id="{5816A8CD-B023-4748-92AF-07650B0EE29C}" type="datetime1">
              <a:rPr lang="en-US" altLang="en-US"/>
              <a:pPr>
                <a:defRPr/>
              </a:pPr>
              <a:t>5/18/2021</a:t>
            </a:fld>
            <a:endParaRPr lang="en-US" altLang="en-US"/>
          </a:p>
        </p:txBody>
      </p:sp>
      <p:sp>
        <p:nvSpPr>
          <p:cNvPr id="5" name="Rectangle 41">
            <a:extLst>
              <a:ext uri="{FF2B5EF4-FFF2-40B4-BE49-F238E27FC236}">
                <a16:creationId xmlns:a16="http://schemas.microsoft.com/office/drawing/2014/main" id="{0C9704E0-A0BE-44C7-B8B4-ECDE8B417C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C45FBA99-3464-4A86-8476-924AF4DD3210}"/>
              </a:ext>
            </a:extLst>
          </p:cNvPr>
          <p:cNvSpPr>
            <a:spLocks noGrp="1" noChangeArrowheads="1"/>
          </p:cNvSpPr>
          <p:nvPr>
            <p:ph type="sldNum" sz="quarter" idx="12"/>
          </p:nvPr>
        </p:nvSpPr>
        <p:spPr>
          <a:ln/>
        </p:spPr>
        <p:txBody>
          <a:bodyPr/>
          <a:lstStyle>
            <a:lvl1pPr>
              <a:defRPr/>
            </a:lvl1pPr>
          </a:lstStyle>
          <a:p>
            <a:fld id="{A519E426-F16E-4EF6-8B6C-510E7E0F0340}" type="slidenum">
              <a:rPr lang="en-US" altLang="en-US"/>
              <a:pPr/>
              <a:t>‹#›</a:t>
            </a:fld>
            <a:endParaRPr lang="en-US" altLang="en-US"/>
          </a:p>
        </p:txBody>
      </p:sp>
    </p:spTree>
    <p:extLst>
      <p:ext uri="{BB962C8B-B14F-4D97-AF65-F5344CB8AC3E}">
        <p14:creationId xmlns:p14="http://schemas.microsoft.com/office/powerpoint/2010/main" val="377712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1E6E5A5-0933-4F1F-A77A-A752C911E5F2}"/>
              </a:ext>
            </a:extLst>
          </p:cNvPr>
          <p:cNvSpPr>
            <a:spLocks noGrp="1" noChangeArrowheads="1"/>
          </p:cNvSpPr>
          <p:nvPr>
            <p:ph type="dt" sz="half" idx="10"/>
          </p:nvPr>
        </p:nvSpPr>
        <p:spPr>
          <a:ln/>
        </p:spPr>
        <p:txBody>
          <a:bodyPr/>
          <a:lstStyle>
            <a:lvl1pPr>
              <a:defRPr/>
            </a:lvl1pPr>
          </a:lstStyle>
          <a:p>
            <a:pPr>
              <a:defRPr/>
            </a:pPr>
            <a:fld id="{C93F3AA2-6F2C-4AEB-BC2A-5993EE4FC3D5}" type="datetime1">
              <a:rPr lang="en-US" altLang="en-US"/>
              <a:pPr>
                <a:defRPr/>
              </a:pPr>
              <a:t>5/18/2021</a:t>
            </a:fld>
            <a:endParaRPr lang="en-US" altLang="en-US"/>
          </a:p>
        </p:txBody>
      </p:sp>
      <p:sp>
        <p:nvSpPr>
          <p:cNvPr id="5" name="Rectangle 41">
            <a:extLst>
              <a:ext uri="{FF2B5EF4-FFF2-40B4-BE49-F238E27FC236}">
                <a16:creationId xmlns:a16="http://schemas.microsoft.com/office/drawing/2014/main" id="{DA70914E-BC9A-41BA-8E9A-7A2A2ED5E3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C2135981-801D-4F46-9D3E-5F6EAEA528C7}"/>
              </a:ext>
            </a:extLst>
          </p:cNvPr>
          <p:cNvSpPr>
            <a:spLocks noGrp="1" noChangeArrowheads="1"/>
          </p:cNvSpPr>
          <p:nvPr>
            <p:ph type="sldNum" sz="quarter" idx="12"/>
          </p:nvPr>
        </p:nvSpPr>
        <p:spPr>
          <a:ln/>
        </p:spPr>
        <p:txBody>
          <a:bodyPr/>
          <a:lstStyle>
            <a:lvl1pPr>
              <a:defRPr/>
            </a:lvl1pPr>
          </a:lstStyle>
          <a:p>
            <a:fld id="{3DC7D284-BD1E-4183-BF84-076B669AA26C}" type="slidenum">
              <a:rPr lang="en-US" altLang="en-US"/>
              <a:pPr/>
              <a:t>‹#›</a:t>
            </a:fld>
            <a:endParaRPr lang="en-US" altLang="en-US"/>
          </a:p>
        </p:txBody>
      </p:sp>
    </p:spTree>
    <p:extLst>
      <p:ext uri="{BB962C8B-B14F-4D97-AF65-F5344CB8AC3E}">
        <p14:creationId xmlns:p14="http://schemas.microsoft.com/office/powerpoint/2010/main" val="121207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B1767F-E9B8-4CFB-B94F-2E3E3F977E82}"/>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BE054BA8-6C74-4BD8-8600-1E443C74EDF8}"/>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734103E9-A813-4D43-8518-3CC8C0DB171D}"/>
              </a:ext>
            </a:extLst>
          </p:cNvPr>
          <p:cNvSpPr>
            <a:spLocks noGrp="1"/>
          </p:cNvSpPr>
          <p:nvPr>
            <p:ph type="sldNum" sz="quarter" idx="11"/>
          </p:nvPr>
        </p:nvSpPr>
        <p:spPr>
          <a:xfrm>
            <a:off x="8639175" y="6513513"/>
            <a:ext cx="463550" cy="274637"/>
          </a:xfrm>
        </p:spPr>
        <p:txBody>
          <a:bodyPr/>
          <a:lstStyle>
            <a:lvl1pPr>
              <a:defRPr/>
            </a:lvl1pPr>
          </a:lstStyle>
          <a:p>
            <a:fld id="{61C77CD6-1A7C-4704-B509-1AF6E31A8EFA}" type="slidenum">
              <a:rPr lang="en-US" altLang="en-US"/>
              <a:pPr/>
              <a:t>‹#›</a:t>
            </a:fld>
            <a:endParaRPr lang="en-US" altLang="en-US"/>
          </a:p>
        </p:txBody>
      </p:sp>
      <p:sp>
        <p:nvSpPr>
          <p:cNvPr id="7" name="Footer Placeholder 9">
            <a:extLst>
              <a:ext uri="{FF2B5EF4-FFF2-40B4-BE49-F238E27FC236}">
                <a16:creationId xmlns:a16="http://schemas.microsoft.com/office/drawing/2014/main" id="{084F26DD-BD44-462E-9584-85E9AF9C7400}"/>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42764977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0D2C40-6D83-456C-8DF4-9BDB39376E24}"/>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19F866FB-26EE-4F9A-8722-56E2A0BF5073}"/>
              </a:ext>
            </a:extLst>
          </p:cNvPr>
          <p:cNvSpPr>
            <a:spLocks noGrp="1"/>
          </p:cNvSpPr>
          <p:nvPr>
            <p:ph type="dt" sz="half" idx="10"/>
          </p:nvPr>
        </p:nvSpPr>
        <p:spPr/>
        <p:txBody>
          <a:bodyPr/>
          <a:lstStyle>
            <a:lvl1pPr>
              <a:defRPr/>
            </a:lvl1pPr>
            <a:extLst/>
          </a:lstStyle>
          <a:p>
            <a:pPr>
              <a:defRPr/>
            </a:pPr>
            <a:endParaRPr lang="en-US"/>
          </a:p>
        </p:txBody>
      </p:sp>
      <p:sp>
        <p:nvSpPr>
          <p:cNvPr id="7" name="Footer Placeholder 5">
            <a:extLst>
              <a:ext uri="{FF2B5EF4-FFF2-40B4-BE49-F238E27FC236}">
                <a16:creationId xmlns:a16="http://schemas.microsoft.com/office/drawing/2014/main" id="{E7C62266-D89C-467C-8532-ECD8263C378C}"/>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6">
            <a:extLst>
              <a:ext uri="{FF2B5EF4-FFF2-40B4-BE49-F238E27FC236}">
                <a16:creationId xmlns:a16="http://schemas.microsoft.com/office/drawing/2014/main" id="{EDDCA49E-4DFB-427F-9639-5F990E1189A1}"/>
              </a:ext>
            </a:extLst>
          </p:cNvPr>
          <p:cNvSpPr>
            <a:spLocks noGrp="1"/>
          </p:cNvSpPr>
          <p:nvPr>
            <p:ph type="sldNum" sz="quarter" idx="12"/>
          </p:nvPr>
        </p:nvSpPr>
        <p:spPr>
          <a:xfrm>
            <a:off x="8640763" y="6515100"/>
            <a:ext cx="465137" cy="273050"/>
          </a:xfrm>
        </p:spPr>
        <p:txBody>
          <a:bodyPr/>
          <a:lstStyle>
            <a:lvl1pPr>
              <a:defRPr/>
            </a:lvl1pPr>
          </a:lstStyle>
          <a:p>
            <a:fld id="{ACEB1249-5031-47B1-8371-7C4F32581C9A}" type="slidenum">
              <a:rPr lang="en-US" altLang="en-US"/>
              <a:pPr/>
              <a:t>‹#›</a:t>
            </a:fld>
            <a:endParaRPr lang="en-US" altLang="en-US"/>
          </a:p>
        </p:txBody>
      </p:sp>
    </p:spTree>
    <p:extLst>
      <p:ext uri="{BB962C8B-B14F-4D97-AF65-F5344CB8AC3E}">
        <p14:creationId xmlns:p14="http://schemas.microsoft.com/office/powerpoint/2010/main" val="18643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1163B6-ED65-4BA0-89D9-D4F71BD1C768}"/>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Rectangle 7">
            <a:extLst>
              <a:ext uri="{FF2B5EF4-FFF2-40B4-BE49-F238E27FC236}">
                <a16:creationId xmlns:a16="http://schemas.microsoft.com/office/drawing/2014/main" id="{DB6FF471-0B9A-4907-9EA7-16B723A064B8}"/>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5B44BE1E-B589-4151-B04C-038038FF222A}"/>
              </a:ext>
            </a:extLst>
          </p:cNvPr>
          <p:cNvSpPr>
            <a:spLocks noGrp="1"/>
          </p:cNvSpPr>
          <p:nvPr>
            <p:ph type="dt" sz="half" idx="10"/>
          </p:nvPr>
        </p:nvSpPr>
        <p:spPr/>
        <p:txBody>
          <a:bodyPr/>
          <a:lstStyle>
            <a:lvl1pPr>
              <a:defRPr/>
            </a:lvl1pPr>
            <a:extLst/>
          </a:lstStyle>
          <a:p>
            <a:pPr>
              <a:defRPr/>
            </a:pPr>
            <a:endParaRPr lang="en-US"/>
          </a:p>
        </p:txBody>
      </p:sp>
      <p:sp>
        <p:nvSpPr>
          <p:cNvPr id="10" name="Footer Placeholder 7">
            <a:extLst>
              <a:ext uri="{FF2B5EF4-FFF2-40B4-BE49-F238E27FC236}">
                <a16:creationId xmlns:a16="http://schemas.microsoft.com/office/drawing/2014/main" id="{40E97940-C85A-42A2-839D-9EC28504539F}"/>
              </a:ext>
            </a:extLst>
          </p:cNvPr>
          <p:cNvSpPr>
            <a:spLocks noGrp="1"/>
          </p:cNvSpPr>
          <p:nvPr>
            <p:ph type="ftr" sz="quarter" idx="11"/>
          </p:nvPr>
        </p:nvSpPr>
        <p:spPr/>
        <p:txBody>
          <a:bodyPr/>
          <a:lstStyle>
            <a:lvl1pPr>
              <a:defRPr/>
            </a:lvl1pPr>
            <a:extLst/>
          </a:lstStyle>
          <a:p>
            <a:pPr>
              <a:defRPr/>
            </a:pPr>
            <a:endParaRPr lang="en-US"/>
          </a:p>
        </p:txBody>
      </p:sp>
      <p:sp>
        <p:nvSpPr>
          <p:cNvPr id="11" name="Slide Number Placeholder 8">
            <a:extLst>
              <a:ext uri="{FF2B5EF4-FFF2-40B4-BE49-F238E27FC236}">
                <a16:creationId xmlns:a16="http://schemas.microsoft.com/office/drawing/2014/main" id="{7E45A572-AE03-4C74-ABA6-ADCBEE2F9348}"/>
              </a:ext>
            </a:extLst>
          </p:cNvPr>
          <p:cNvSpPr>
            <a:spLocks noGrp="1"/>
          </p:cNvSpPr>
          <p:nvPr>
            <p:ph type="sldNum" sz="quarter" idx="12"/>
          </p:nvPr>
        </p:nvSpPr>
        <p:spPr>
          <a:xfrm>
            <a:off x="8640763" y="6515100"/>
            <a:ext cx="465137" cy="273050"/>
          </a:xfrm>
        </p:spPr>
        <p:txBody>
          <a:bodyPr/>
          <a:lstStyle>
            <a:lvl1pPr>
              <a:defRPr/>
            </a:lvl1pPr>
          </a:lstStyle>
          <a:p>
            <a:fld id="{885874D6-55BA-490C-AA2B-585DCF427D65}" type="slidenum">
              <a:rPr lang="en-US" altLang="en-US"/>
              <a:pPr/>
              <a:t>‹#›</a:t>
            </a:fld>
            <a:endParaRPr lang="en-US" altLang="en-US"/>
          </a:p>
        </p:txBody>
      </p:sp>
    </p:spTree>
    <p:extLst>
      <p:ext uri="{BB962C8B-B14F-4D97-AF65-F5344CB8AC3E}">
        <p14:creationId xmlns:p14="http://schemas.microsoft.com/office/powerpoint/2010/main" val="190168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641220-BA53-4286-8672-F9FE4076FFB7}"/>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97C0C7ED-144C-4353-8BCD-495AA9BA25EB}"/>
              </a:ext>
            </a:extLst>
          </p:cNvPr>
          <p:cNvSpPr>
            <a:spLocks noGrp="1"/>
          </p:cNvSpPr>
          <p:nvPr>
            <p:ph type="dt" sz="half" idx="10"/>
          </p:nvPr>
        </p:nvSpPr>
        <p:spPr/>
        <p:txBody>
          <a:bodyPr/>
          <a:lstStyle>
            <a:lvl1pPr>
              <a:defRPr/>
            </a:lvl1pPr>
            <a:extLst/>
          </a:lstStyle>
          <a:p>
            <a:pPr>
              <a:defRPr/>
            </a:pPr>
            <a:endParaRPr lang="en-US"/>
          </a:p>
        </p:txBody>
      </p:sp>
      <p:sp>
        <p:nvSpPr>
          <p:cNvPr id="5" name="Footer Placeholder 3">
            <a:extLst>
              <a:ext uri="{FF2B5EF4-FFF2-40B4-BE49-F238E27FC236}">
                <a16:creationId xmlns:a16="http://schemas.microsoft.com/office/drawing/2014/main" id="{EFE9E313-31B2-4744-9B67-EDFFEB3CFF0A}"/>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4">
            <a:extLst>
              <a:ext uri="{FF2B5EF4-FFF2-40B4-BE49-F238E27FC236}">
                <a16:creationId xmlns:a16="http://schemas.microsoft.com/office/drawing/2014/main" id="{9A7138A2-0C07-4953-B892-EE5C4FAA45FD}"/>
              </a:ext>
            </a:extLst>
          </p:cNvPr>
          <p:cNvSpPr>
            <a:spLocks noGrp="1"/>
          </p:cNvSpPr>
          <p:nvPr>
            <p:ph type="sldNum" sz="quarter" idx="12"/>
          </p:nvPr>
        </p:nvSpPr>
        <p:spPr/>
        <p:txBody>
          <a:bodyPr/>
          <a:lstStyle>
            <a:lvl1pPr>
              <a:defRPr/>
            </a:lvl1pPr>
          </a:lstStyle>
          <a:p>
            <a:fld id="{AD37C8A8-8762-4D95-B881-65D9F0EE6B3B}" type="slidenum">
              <a:rPr lang="en-US" altLang="en-US"/>
              <a:pPr/>
              <a:t>‹#›</a:t>
            </a:fld>
            <a:endParaRPr lang="en-US" altLang="en-US"/>
          </a:p>
        </p:txBody>
      </p:sp>
    </p:spTree>
    <p:extLst>
      <p:ext uri="{BB962C8B-B14F-4D97-AF65-F5344CB8AC3E}">
        <p14:creationId xmlns:p14="http://schemas.microsoft.com/office/powerpoint/2010/main" val="317196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08A3C26-F2E6-4C6C-A717-D43E835DC1F4}"/>
              </a:ext>
            </a:extLst>
          </p:cNvPr>
          <p:cNvSpPr>
            <a:spLocks noGrp="1"/>
          </p:cNvSpPr>
          <p:nvPr>
            <p:ph type="ftr" sz="quarter" idx="10"/>
          </p:nvPr>
        </p:nvSpPr>
        <p:spPr/>
        <p:txBody>
          <a:bodyPr/>
          <a:lstStyle>
            <a:lvl1pPr>
              <a:defRPr/>
            </a:lvl1pPr>
          </a:lstStyle>
          <a:p>
            <a:pPr>
              <a:defRPr/>
            </a:pPr>
            <a:endParaRPr lang="en-US"/>
          </a:p>
        </p:txBody>
      </p:sp>
      <p:sp>
        <p:nvSpPr>
          <p:cNvPr id="3" name="Date Placeholder 13">
            <a:extLst>
              <a:ext uri="{FF2B5EF4-FFF2-40B4-BE49-F238E27FC236}">
                <a16:creationId xmlns:a16="http://schemas.microsoft.com/office/drawing/2014/main" id="{C824131F-DB9B-4C20-BE78-546493423BDC}"/>
              </a:ext>
            </a:extLst>
          </p:cNvPr>
          <p:cNvSpPr>
            <a:spLocks noGrp="1"/>
          </p:cNvSpPr>
          <p:nvPr>
            <p:ph type="dt" sz="half"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42C02D2F-051D-4C90-8736-3CE1CA7CE045}"/>
              </a:ext>
            </a:extLst>
          </p:cNvPr>
          <p:cNvSpPr>
            <a:spLocks noGrp="1"/>
          </p:cNvSpPr>
          <p:nvPr>
            <p:ph type="sldNum" sz="quarter" idx="12"/>
          </p:nvPr>
        </p:nvSpPr>
        <p:spPr/>
        <p:txBody>
          <a:bodyPr/>
          <a:lstStyle>
            <a:lvl1pPr>
              <a:defRPr/>
            </a:lvl1pPr>
          </a:lstStyle>
          <a:p>
            <a:fld id="{E3E29DFA-F4E7-43C0-9E38-C2A40F2103C1}" type="slidenum">
              <a:rPr lang="en-US" altLang="en-US"/>
              <a:pPr/>
              <a:t>‹#›</a:t>
            </a:fld>
            <a:endParaRPr lang="en-US" altLang="en-US"/>
          </a:p>
        </p:txBody>
      </p:sp>
    </p:spTree>
    <p:extLst>
      <p:ext uri="{BB962C8B-B14F-4D97-AF65-F5344CB8AC3E}">
        <p14:creationId xmlns:p14="http://schemas.microsoft.com/office/powerpoint/2010/main" val="83815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8AE6A1-0ED0-43C7-ABFA-AE0812B99933}"/>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732C394A-3469-4FC9-8BB1-02139D20B4C9}"/>
              </a:ext>
            </a:extLst>
          </p:cNvPr>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a:extLst>
              <a:ext uri="{FF2B5EF4-FFF2-40B4-BE49-F238E27FC236}">
                <a16:creationId xmlns:a16="http://schemas.microsoft.com/office/drawing/2014/main" id="{50393CBE-44CB-4841-BA5C-DEB764DE65F4}"/>
              </a:ext>
            </a:extLst>
          </p:cNvPr>
          <p:cNvSpPr>
            <a:spLocks noGrp="1"/>
          </p:cNvSpPr>
          <p:nvPr>
            <p:ph type="sldNum" sz="quarter" idx="11"/>
          </p:nvPr>
        </p:nvSpPr>
        <p:spPr>
          <a:xfrm>
            <a:off x="8639175" y="6513513"/>
            <a:ext cx="463550" cy="274637"/>
          </a:xfrm>
        </p:spPr>
        <p:txBody>
          <a:bodyPr/>
          <a:lstStyle>
            <a:lvl1pPr>
              <a:defRPr/>
            </a:lvl1pPr>
          </a:lstStyle>
          <a:p>
            <a:fld id="{ABFFFE3E-3152-445E-8DD2-0E6B864EB588}" type="slidenum">
              <a:rPr lang="en-US" altLang="en-US"/>
              <a:pPr/>
              <a:t>‹#›</a:t>
            </a:fld>
            <a:endParaRPr lang="en-US" altLang="en-US"/>
          </a:p>
        </p:txBody>
      </p:sp>
      <p:sp>
        <p:nvSpPr>
          <p:cNvPr id="8" name="Footer Placeholder 10">
            <a:extLst>
              <a:ext uri="{FF2B5EF4-FFF2-40B4-BE49-F238E27FC236}">
                <a16:creationId xmlns:a16="http://schemas.microsoft.com/office/drawing/2014/main" id="{6DC636C3-1469-4797-904F-4000EB5BE030}"/>
              </a:ext>
            </a:extLst>
          </p:cNvPr>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78750742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71D0057A-F624-49F1-98C9-59A32B1455A5}"/>
              </a:ext>
            </a:extLst>
          </p:cNvPr>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a:extLst>
              <a:ext uri="{FF2B5EF4-FFF2-40B4-BE49-F238E27FC236}">
                <a16:creationId xmlns:a16="http://schemas.microsoft.com/office/drawing/2014/main" id="{AA8A4271-6139-45BF-9B75-724212176399}"/>
              </a:ext>
            </a:extLst>
          </p:cNvPr>
          <p:cNvSpPr>
            <a:spLocks noGrp="1"/>
          </p:cNvSpPr>
          <p:nvPr>
            <p:ph type="sldNum" sz="quarter" idx="11"/>
          </p:nvPr>
        </p:nvSpPr>
        <p:spPr>
          <a:xfrm>
            <a:off x="8639175" y="6508750"/>
            <a:ext cx="463550" cy="274638"/>
          </a:xfrm>
        </p:spPr>
        <p:txBody>
          <a:bodyPr/>
          <a:lstStyle>
            <a:lvl1pPr>
              <a:defRPr/>
            </a:lvl1pPr>
          </a:lstStyle>
          <a:p>
            <a:fld id="{9852DD20-33F7-4F49-8F7E-3C6CD9D012EC}" type="slidenum">
              <a:rPr lang="en-US" altLang="en-US"/>
              <a:pPr/>
              <a:t>‹#›</a:t>
            </a:fld>
            <a:endParaRPr lang="en-US" altLang="en-US"/>
          </a:p>
        </p:txBody>
      </p:sp>
      <p:sp>
        <p:nvSpPr>
          <p:cNvPr id="7" name="Footer Placeholder 9">
            <a:extLst>
              <a:ext uri="{FF2B5EF4-FFF2-40B4-BE49-F238E27FC236}">
                <a16:creationId xmlns:a16="http://schemas.microsoft.com/office/drawing/2014/main" id="{4CFF7CEB-68F6-4FF4-9F40-569E5BC6778D}"/>
              </a:ext>
            </a:extLst>
          </p:cNvPr>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00960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74DC27D9-86D0-4F24-BCB5-831DC1B0E43D}"/>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a:extLst>
              <a:ext uri="{FF2B5EF4-FFF2-40B4-BE49-F238E27FC236}">
                <a16:creationId xmlns:a16="http://schemas.microsoft.com/office/drawing/2014/main" id="{D2635AB1-4F2E-4C21-B43C-D39054192053}"/>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ED6D9ABA-2C72-45E7-8099-6C72E03CDCC2}"/>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7CE07560-A640-4471-B5C6-41BA1055A457}"/>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defRPr>
            </a:lvl1pPr>
          </a:lstStyle>
          <a:p>
            <a:fld id="{87DB1B4F-C754-41D1-A81A-8151C6F453A5}" type="slidenum">
              <a:rPr lang="en-US" altLang="en-US"/>
              <a:pPr/>
              <a:t>‹#›</a:t>
            </a:fld>
            <a:endParaRPr lang="en-US" altLang="en-US"/>
          </a:p>
        </p:txBody>
      </p:sp>
      <p:sp>
        <p:nvSpPr>
          <p:cNvPr id="22" name="Title Placeholder 21">
            <a:extLst>
              <a:ext uri="{FF2B5EF4-FFF2-40B4-BE49-F238E27FC236}">
                <a16:creationId xmlns:a16="http://schemas.microsoft.com/office/drawing/2014/main" id="{8F767A3C-489B-4F7C-87D2-9E2FA7341364}"/>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a:extLst>
              <a:ext uri="{FF2B5EF4-FFF2-40B4-BE49-F238E27FC236}">
                <a16:creationId xmlns:a16="http://schemas.microsoft.com/office/drawing/2014/main" id="{BD95A1CD-3C34-4E3B-BD92-CBF5C1844C99}"/>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69" r:id="rId7"/>
    <p:sldLayoutId id="2147483888" r:id="rId8"/>
    <p:sldLayoutId id="2147483889" r:id="rId9"/>
    <p:sldLayoutId id="2147483870" r:id="rId10"/>
    <p:sldLayoutId id="2147483871" r:id="rId11"/>
    <p:sldLayoutId id="2147483890"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37DC1305-86E5-454A-B88F-05EF8C8B2C66}"/>
              </a:ext>
            </a:extLst>
          </p:cNvPr>
          <p:cNvGrpSpPr>
            <a:grpSpLocks/>
          </p:cNvGrpSpPr>
          <p:nvPr/>
        </p:nvGrpSpPr>
        <p:grpSpPr bwMode="auto">
          <a:xfrm>
            <a:off x="1588" y="0"/>
            <a:ext cx="9148762" cy="6851650"/>
            <a:chOff x="1" y="0"/>
            <a:chExt cx="5763" cy="4316"/>
          </a:xfrm>
        </p:grpSpPr>
        <p:sp>
          <p:nvSpPr>
            <p:cNvPr id="112643" name="Freeform 3">
              <a:extLst>
                <a:ext uri="{FF2B5EF4-FFF2-40B4-BE49-F238E27FC236}">
                  <a16:creationId xmlns:a16="http://schemas.microsoft.com/office/drawing/2014/main" id="{F1DAF965-64A2-4380-A339-FDC521B437FA}"/>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44" name="Freeform 4">
              <a:extLst>
                <a:ext uri="{FF2B5EF4-FFF2-40B4-BE49-F238E27FC236}">
                  <a16:creationId xmlns:a16="http://schemas.microsoft.com/office/drawing/2014/main" id="{20EF3235-A41D-4908-B988-1633E19FDB7C}"/>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45" name="Freeform 5">
              <a:extLst>
                <a:ext uri="{FF2B5EF4-FFF2-40B4-BE49-F238E27FC236}">
                  <a16:creationId xmlns:a16="http://schemas.microsoft.com/office/drawing/2014/main" id="{D77E1F33-B49E-4CFD-A136-1E1FFF304835}"/>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grpSp>
          <p:nvGrpSpPr>
            <p:cNvPr id="2059" name="Group 6">
              <a:extLst>
                <a:ext uri="{FF2B5EF4-FFF2-40B4-BE49-F238E27FC236}">
                  <a16:creationId xmlns:a16="http://schemas.microsoft.com/office/drawing/2014/main" id="{3120003E-73D6-46ED-B6DA-9ACF91A93D84}"/>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69FAFA71-E16A-4FB0-B12D-463C346AF613}"/>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48" name="Freeform 8">
                <a:extLst>
                  <a:ext uri="{FF2B5EF4-FFF2-40B4-BE49-F238E27FC236}">
                    <a16:creationId xmlns:a16="http://schemas.microsoft.com/office/drawing/2014/main" id="{29C7FF0F-9418-44C3-8202-76D90F10AB76}"/>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49" name="Freeform 9">
                <a:extLst>
                  <a:ext uri="{FF2B5EF4-FFF2-40B4-BE49-F238E27FC236}">
                    <a16:creationId xmlns:a16="http://schemas.microsoft.com/office/drawing/2014/main" id="{9F1FA391-92C3-4E2C-AE0A-F6FF72892B6C}"/>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0" name="Freeform 10">
                <a:extLst>
                  <a:ext uri="{FF2B5EF4-FFF2-40B4-BE49-F238E27FC236}">
                    <a16:creationId xmlns:a16="http://schemas.microsoft.com/office/drawing/2014/main" id="{FE912482-4E95-4D63-AA91-6489365F5736}"/>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1" name="Freeform 11">
                <a:extLst>
                  <a:ext uri="{FF2B5EF4-FFF2-40B4-BE49-F238E27FC236}">
                    <a16:creationId xmlns:a16="http://schemas.microsoft.com/office/drawing/2014/main" id="{BA5DD962-C84C-4B4F-B945-EB96511DC49F}"/>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2" name="Freeform 12">
                <a:extLst>
                  <a:ext uri="{FF2B5EF4-FFF2-40B4-BE49-F238E27FC236}">
                    <a16:creationId xmlns:a16="http://schemas.microsoft.com/office/drawing/2014/main" id="{B3DBB1EB-7F1C-479F-AE26-16807B7E6A79}"/>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3" name="Freeform 13">
                <a:extLst>
                  <a:ext uri="{FF2B5EF4-FFF2-40B4-BE49-F238E27FC236}">
                    <a16:creationId xmlns:a16="http://schemas.microsoft.com/office/drawing/2014/main" id="{782AFF39-074A-4ED2-9DA7-42622A11FCA9}"/>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4" name="Freeform 14">
                <a:extLst>
                  <a:ext uri="{FF2B5EF4-FFF2-40B4-BE49-F238E27FC236}">
                    <a16:creationId xmlns:a16="http://schemas.microsoft.com/office/drawing/2014/main" id="{64F9D917-B9BB-4AF7-A3D6-EC318EE65F1D}"/>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5" name="Freeform 15">
                <a:extLst>
                  <a:ext uri="{FF2B5EF4-FFF2-40B4-BE49-F238E27FC236}">
                    <a16:creationId xmlns:a16="http://schemas.microsoft.com/office/drawing/2014/main" id="{17CA8BAF-D802-4653-B03D-0FD698CE882B}"/>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6" name="Freeform 16">
                <a:extLst>
                  <a:ext uri="{FF2B5EF4-FFF2-40B4-BE49-F238E27FC236}">
                    <a16:creationId xmlns:a16="http://schemas.microsoft.com/office/drawing/2014/main" id="{B0B18CB1-13C7-440A-B920-83C4BEA89EEE}"/>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7" name="Freeform 17">
                <a:extLst>
                  <a:ext uri="{FF2B5EF4-FFF2-40B4-BE49-F238E27FC236}">
                    <a16:creationId xmlns:a16="http://schemas.microsoft.com/office/drawing/2014/main" id="{19B74B30-21DA-43C0-A260-571ADB53D1FE}"/>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8" name="Freeform 18">
                <a:extLst>
                  <a:ext uri="{FF2B5EF4-FFF2-40B4-BE49-F238E27FC236}">
                    <a16:creationId xmlns:a16="http://schemas.microsoft.com/office/drawing/2014/main" id="{C71D70CC-19A1-47FC-BCA3-FFE21D80D6B9}"/>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59" name="Freeform 19">
                <a:extLst>
                  <a:ext uri="{FF2B5EF4-FFF2-40B4-BE49-F238E27FC236}">
                    <a16:creationId xmlns:a16="http://schemas.microsoft.com/office/drawing/2014/main" id="{26A207DC-E4A5-4095-9BCC-0CF3E3937E7E}"/>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grpSp>
        <p:sp>
          <p:nvSpPr>
            <p:cNvPr id="112660" name="Freeform 20">
              <a:extLst>
                <a:ext uri="{FF2B5EF4-FFF2-40B4-BE49-F238E27FC236}">
                  <a16:creationId xmlns:a16="http://schemas.microsoft.com/office/drawing/2014/main" id="{CA38B322-1F75-4A3E-8DC4-F489FA65043C}"/>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61" name="Freeform 21">
              <a:extLst>
                <a:ext uri="{FF2B5EF4-FFF2-40B4-BE49-F238E27FC236}">
                  <a16:creationId xmlns:a16="http://schemas.microsoft.com/office/drawing/2014/main" id="{D7CCA680-54A7-47B3-BDD0-6844D4DBFA45}"/>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62" name="Freeform 22">
              <a:extLst>
                <a:ext uri="{FF2B5EF4-FFF2-40B4-BE49-F238E27FC236}">
                  <a16:creationId xmlns:a16="http://schemas.microsoft.com/office/drawing/2014/main" id="{B4494E07-89FE-4B8C-BA61-72882EFB266B}"/>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63" name="Freeform 23">
              <a:extLst>
                <a:ext uri="{FF2B5EF4-FFF2-40B4-BE49-F238E27FC236}">
                  <a16:creationId xmlns:a16="http://schemas.microsoft.com/office/drawing/2014/main" id="{16B0C8EB-64B7-4B38-8906-83321EE06569}"/>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64" name="Freeform 24">
              <a:extLst>
                <a:ext uri="{FF2B5EF4-FFF2-40B4-BE49-F238E27FC236}">
                  <a16:creationId xmlns:a16="http://schemas.microsoft.com/office/drawing/2014/main" id="{A716992D-72F2-4360-A885-8A5158770605}"/>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65" name="Freeform 25">
              <a:extLst>
                <a:ext uri="{FF2B5EF4-FFF2-40B4-BE49-F238E27FC236}">
                  <a16:creationId xmlns:a16="http://schemas.microsoft.com/office/drawing/2014/main" id="{924847D6-4688-4D67-BD6F-3AA7EA2C744F}"/>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66" name="Freeform 26">
              <a:extLst>
                <a:ext uri="{FF2B5EF4-FFF2-40B4-BE49-F238E27FC236}">
                  <a16:creationId xmlns:a16="http://schemas.microsoft.com/office/drawing/2014/main" id="{C2773166-2E4A-4374-980D-BE73A2DE1CB4}"/>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112667" name="Freeform 27">
              <a:extLst>
                <a:ext uri="{FF2B5EF4-FFF2-40B4-BE49-F238E27FC236}">
                  <a16:creationId xmlns:a16="http://schemas.microsoft.com/office/drawing/2014/main" id="{130EB451-404D-4051-8945-06E2792EBF21}"/>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solidFill>
                  <a:srgbClr val="FFFFFF"/>
                </a:solidFill>
              </a:endParaRPr>
            </a:p>
          </p:txBody>
        </p:sp>
        <p:sp>
          <p:nvSpPr>
            <p:cNvPr id="2068" name="Line 28">
              <a:extLst>
                <a:ext uri="{FF2B5EF4-FFF2-40B4-BE49-F238E27FC236}">
                  <a16:creationId xmlns:a16="http://schemas.microsoft.com/office/drawing/2014/main" id="{2111A3AB-0B37-4877-B770-C3746F57D987}"/>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 name="Line 29">
              <a:extLst>
                <a:ext uri="{FF2B5EF4-FFF2-40B4-BE49-F238E27FC236}">
                  <a16:creationId xmlns:a16="http://schemas.microsoft.com/office/drawing/2014/main" id="{0654C3FF-A06B-423A-997D-0A732258E8F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 name="Line 30">
              <a:extLst>
                <a:ext uri="{FF2B5EF4-FFF2-40B4-BE49-F238E27FC236}">
                  <a16:creationId xmlns:a16="http://schemas.microsoft.com/office/drawing/2014/main" id="{4F8A4111-4313-47C0-8022-D40E62E08E34}"/>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71" name="Group 31">
              <a:extLst>
                <a:ext uri="{FF2B5EF4-FFF2-40B4-BE49-F238E27FC236}">
                  <a16:creationId xmlns:a16="http://schemas.microsoft.com/office/drawing/2014/main" id="{50943B81-5BD8-499A-8470-B0D97987E08F}"/>
                </a:ext>
              </a:extLst>
            </p:cNvPr>
            <p:cNvGrpSpPr>
              <a:grpSpLocks/>
            </p:cNvGrpSpPr>
            <p:nvPr/>
          </p:nvGrpSpPr>
          <p:grpSpPr bwMode="auto">
            <a:xfrm>
              <a:off x="1" y="392"/>
              <a:ext cx="5758" cy="1571"/>
              <a:chOff x="1" y="392"/>
              <a:chExt cx="5758" cy="1571"/>
            </a:xfrm>
          </p:grpSpPr>
          <p:sp>
            <p:nvSpPr>
              <p:cNvPr id="2074" name="Line 32">
                <a:extLst>
                  <a:ext uri="{FF2B5EF4-FFF2-40B4-BE49-F238E27FC236}">
                    <a16:creationId xmlns:a16="http://schemas.microsoft.com/office/drawing/2014/main" id="{B96A0ECA-43BD-42C2-98DA-4E06B551A408}"/>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33">
                <a:extLst>
                  <a:ext uri="{FF2B5EF4-FFF2-40B4-BE49-F238E27FC236}">
                    <a16:creationId xmlns:a16="http://schemas.microsoft.com/office/drawing/2014/main" id="{D4A8FD28-5473-4999-BD05-ED2742E4857D}"/>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Line 34">
                <a:extLst>
                  <a:ext uri="{FF2B5EF4-FFF2-40B4-BE49-F238E27FC236}">
                    <a16:creationId xmlns:a16="http://schemas.microsoft.com/office/drawing/2014/main" id="{346F00AF-689C-4835-8F09-EEAFD08FF26B}"/>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 name="Line 35">
                <a:extLst>
                  <a:ext uri="{FF2B5EF4-FFF2-40B4-BE49-F238E27FC236}">
                    <a16:creationId xmlns:a16="http://schemas.microsoft.com/office/drawing/2014/main" id="{50541C9A-6805-4544-8F69-D7172FD23221}"/>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 name="Line 36">
                <a:extLst>
                  <a:ext uri="{FF2B5EF4-FFF2-40B4-BE49-F238E27FC236}">
                    <a16:creationId xmlns:a16="http://schemas.microsoft.com/office/drawing/2014/main" id="{605C18E0-49D9-4BDD-ACB2-A5DF247B73DF}"/>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72" name="Line 37">
              <a:extLst>
                <a:ext uri="{FF2B5EF4-FFF2-40B4-BE49-F238E27FC236}">
                  <a16:creationId xmlns:a16="http://schemas.microsoft.com/office/drawing/2014/main" id="{B00C1F66-0CE1-464B-8D3F-E9CBA8C1A94B}"/>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38">
              <a:extLst>
                <a:ext uri="{FF2B5EF4-FFF2-40B4-BE49-F238E27FC236}">
                  <a16:creationId xmlns:a16="http://schemas.microsoft.com/office/drawing/2014/main" id="{CC35F091-1918-4FC8-9E0D-2FEA31F03DEB}"/>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79" name="Rectangle 39">
            <a:extLst>
              <a:ext uri="{FF2B5EF4-FFF2-40B4-BE49-F238E27FC236}">
                <a16:creationId xmlns:a16="http://schemas.microsoft.com/office/drawing/2014/main" id="{7A25EEA7-724D-478E-B2E9-BA22B7F8E41D}"/>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12680" name="Rectangle 40">
            <a:extLst>
              <a:ext uri="{FF2B5EF4-FFF2-40B4-BE49-F238E27FC236}">
                <a16:creationId xmlns:a16="http://schemas.microsoft.com/office/drawing/2014/main" id="{23D02CA1-AD4F-42D5-8027-4D4FE8AFF46D}"/>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rgbClr val="FFFFFF"/>
                </a:solidFill>
                <a:effectLst>
                  <a:outerShdw blurRad="38100" dist="38100" dir="2700000" algn="tl">
                    <a:srgbClr val="000000"/>
                  </a:outerShdw>
                </a:effectLst>
                <a:latin typeface="Verdana" pitchFamily="34" charset="0"/>
              </a:defRPr>
            </a:lvl1pPr>
          </a:lstStyle>
          <a:p>
            <a:pPr>
              <a:defRPr/>
            </a:pPr>
            <a:fld id="{3D556563-5A6B-4AF5-BB46-D78644B3EFD3}" type="datetime1">
              <a:rPr lang="en-US" altLang="en-US"/>
              <a:pPr>
                <a:defRPr/>
              </a:pPr>
              <a:t>5/18/2021</a:t>
            </a:fld>
            <a:endParaRPr lang="en-US" altLang="en-US"/>
          </a:p>
        </p:txBody>
      </p:sp>
      <p:sp>
        <p:nvSpPr>
          <p:cNvPr id="112681" name="Rectangle 41">
            <a:extLst>
              <a:ext uri="{FF2B5EF4-FFF2-40B4-BE49-F238E27FC236}">
                <a16:creationId xmlns:a16="http://schemas.microsoft.com/office/drawing/2014/main" id="{6671267E-DBE0-45C5-A7CD-1113D099E71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solidFill>
                  <a:srgbClr val="FFFFFF"/>
                </a:solidFill>
                <a:effectLst>
                  <a:outerShdw blurRad="38100" dist="38100" dir="2700000" algn="tl">
                    <a:srgbClr val="000000"/>
                  </a:outerShdw>
                </a:effectLst>
                <a:latin typeface="Verdana" pitchFamily="34" charset="0"/>
              </a:defRPr>
            </a:lvl1pPr>
          </a:lstStyle>
          <a:p>
            <a:pPr>
              <a:defRPr/>
            </a:pPr>
            <a:endParaRPr lang="en-US" altLang="en-US"/>
          </a:p>
        </p:txBody>
      </p:sp>
      <p:sp>
        <p:nvSpPr>
          <p:cNvPr id="112682" name="Rectangle 42">
            <a:extLst>
              <a:ext uri="{FF2B5EF4-FFF2-40B4-BE49-F238E27FC236}">
                <a16:creationId xmlns:a16="http://schemas.microsoft.com/office/drawing/2014/main" id="{6490EBAD-678B-48CB-8208-F19BBAB1752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Verdana" panose="020B0604030504040204" pitchFamily="34" charset="0"/>
              </a:defRPr>
            </a:lvl1pPr>
          </a:lstStyle>
          <a:p>
            <a:fld id="{EEDDF84B-1376-420E-9853-9266B680D7CC}" type="slidenum">
              <a:rPr lang="en-US" altLang="en-US"/>
              <a:pPr/>
              <a:t>‹#›</a:t>
            </a:fld>
            <a:endParaRPr lang="en-US" altLang="en-US"/>
          </a:p>
        </p:txBody>
      </p:sp>
      <p:sp>
        <p:nvSpPr>
          <p:cNvPr id="112683" name="Rectangle 43">
            <a:extLst>
              <a:ext uri="{FF2B5EF4-FFF2-40B4-BE49-F238E27FC236}">
                <a16:creationId xmlns:a16="http://schemas.microsoft.com/office/drawing/2014/main" id="{F5051A21-B13A-4BF6-B721-12804AF63987}"/>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89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http://www.ao.net/~fmoeller/qumran1.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18206C8-98C8-46CE-837F-89F29F4D5D44}"/>
              </a:ext>
            </a:extLst>
          </p:cNvPr>
          <p:cNvSpPr>
            <a:spLocks noGrp="1" noChangeArrowheads="1"/>
          </p:cNvSpPr>
          <p:nvPr>
            <p:ph type="subTitle" idx="1"/>
          </p:nvPr>
        </p:nvSpPr>
        <p:spPr>
          <a:xfrm>
            <a:off x="4572000" y="4800600"/>
            <a:ext cx="4267200" cy="1295400"/>
          </a:xfrm>
        </p:spPr>
        <p:txBody>
          <a:bodyPr/>
          <a:lstStyle/>
          <a:p>
            <a:pPr eaLnBrk="1" hangingPunct="1">
              <a:spcBef>
                <a:spcPct val="0"/>
              </a:spcBef>
            </a:pPr>
            <a:r>
              <a:rPr lang="en-US" altLang="en-US" sz="2400" b="1"/>
              <a:t>Dr. John Oakes, </a:t>
            </a:r>
          </a:p>
          <a:p>
            <a:pPr eaLnBrk="1" hangingPunct="1">
              <a:spcBef>
                <a:spcPct val="0"/>
              </a:spcBef>
            </a:pPr>
            <a:r>
              <a:rPr lang="en-US" altLang="en-US" sz="2400" b="1"/>
              <a:t>King’s College, London</a:t>
            </a:r>
          </a:p>
          <a:p>
            <a:pPr eaLnBrk="1" hangingPunct="1">
              <a:spcBef>
                <a:spcPct val="0"/>
              </a:spcBef>
            </a:pPr>
            <a:r>
              <a:rPr lang="en-US" altLang="en-US" sz="2400" b="1"/>
              <a:t>June, 2014</a:t>
            </a:r>
          </a:p>
        </p:txBody>
      </p:sp>
      <p:sp>
        <p:nvSpPr>
          <p:cNvPr id="13315" name="Text Box 5">
            <a:extLst>
              <a:ext uri="{FF2B5EF4-FFF2-40B4-BE49-F238E27FC236}">
                <a16:creationId xmlns:a16="http://schemas.microsoft.com/office/drawing/2014/main" id="{786CFF48-2B90-4E7F-BB5E-EEE0B763785F}"/>
              </a:ext>
            </a:extLst>
          </p:cNvPr>
          <p:cNvSpPr txBox="1">
            <a:spLocks noChangeArrowheads="1"/>
          </p:cNvSpPr>
          <p:nvPr/>
        </p:nvSpPr>
        <p:spPr bwMode="auto">
          <a:xfrm>
            <a:off x="457200" y="685800"/>
            <a:ext cx="8382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3600" b="1">
                <a:solidFill>
                  <a:srgbClr val="FFFF00"/>
                </a:solidFill>
                <a:latin typeface="Arial" panose="020B0604020202020204" pitchFamily="34" charset="0"/>
              </a:rPr>
              <a:t>Who Is the Real Jesus?</a:t>
            </a:r>
          </a:p>
          <a:p>
            <a:pPr algn="ctr" eaLnBrk="1" hangingPunct="1">
              <a:spcBef>
                <a:spcPct val="50000"/>
              </a:spcBef>
              <a:buClrTx/>
              <a:buSzTx/>
              <a:buFontTx/>
              <a:buNone/>
            </a:pPr>
            <a:endParaRPr lang="en-US" altLang="en-US" sz="3600" b="1">
              <a:solidFill>
                <a:srgbClr val="FFFF00"/>
              </a:solidFill>
              <a:latin typeface="Arial" panose="020B0604020202020204" pitchFamily="34" charset="0"/>
            </a:endParaRPr>
          </a:p>
        </p:txBody>
      </p:sp>
      <p:pic>
        <p:nvPicPr>
          <p:cNvPr id="13316" name="Picture 7" descr="http://ecx.images-amazon.com/images/I/51XKHHBA5FL._SL500_AA300_.jpg">
            <a:extLst>
              <a:ext uri="{FF2B5EF4-FFF2-40B4-BE49-F238E27FC236}">
                <a16:creationId xmlns:a16="http://schemas.microsoft.com/office/drawing/2014/main" id="{337A2F7B-FA41-4A6A-851C-343A19085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DCE8910C-B008-4787-B84F-11192F9244F5}"/>
              </a:ext>
            </a:extLst>
          </p:cNvPr>
          <p:cNvSpPr>
            <a:spLocks noGrp="1" noChangeArrowheads="1"/>
          </p:cNvSpPr>
          <p:nvPr>
            <p:ph idx="1"/>
          </p:nvPr>
        </p:nvSpPr>
        <p:spPr>
          <a:xfrm>
            <a:off x="457200" y="1219200"/>
            <a:ext cx="8229600" cy="4906963"/>
          </a:xfrm>
        </p:spPr>
        <p:txBody>
          <a:bodyPr/>
          <a:lstStyle/>
          <a:p>
            <a:pPr eaLnBrk="1" hangingPunct="1">
              <a:buFontTx/>
              <a:buNone/>
            </a:pPr>
            <a:r>
              <a:rPr lang="en-US" altLang="en-US"/>
              <a:t>   </a:t>
            </a:r>
          </a:p>
          <a:p>
            <a:pPr eaLnBrk="1" hangingPunct="1">
              <a:buFontTx/>
              <a:buNone/>
            </a:pPr>
            <a:r>
              <a:rPr lang="en-US" altLang="en-US" sz="2800">
                <a:solidFill>
                  <a:srgbClr val="FFFF66"/>
                </a:solidFill>
              </a:rPr>
              <a:t>Luke 24:44</a:t>
            </a:r>
          </a:p>
          <a:p>
            <a:pPr eaLnBrk="1" hangingPunct="1">
              <a:buFontTx/>
              <a:buNone/>
            </a:pPr>
            <a:r>
              <a:rPr lang="en-US" altLang="en-US" sz="2800">
                <a:solidFill>
                  <a:srgbClr val="FFFF66"/>
                </a:solidFill>
              </a:rPr>
              <a:t>   He said to them, “This is what I told you while I was still with you: Everything must be fulfilled that is written about me in the Law of Moses, the Prophets and the Psalms. </a:t>
            </a:r>
          </a:p>
          <a:p>
            <a:pPr eaLnBrk="1" hangingPunct="1">
              <a:buFontTx/>
              <a:buNone/>
            </a:pPr>
            <a:endParaRPr lang="en-US" altLang="en-US" sz="1400">
              <a:solidFill>
                <a:srgbClr val="FFFF66"/>
              </a:solidFill>
            </a:endParaRPr>
          </a:p>
          <a:p>
            <a:pPr eaLnBrk="1" hangingPunct="1">
              <a:buFontTx/>
              <a:buNone/>
            </a:pPr>
            <a:r>
              <a:rPr lang="en-US" altLang="en-US" sz="2800">
                <a:solidFill>
                  <a:srgbClr val="FFFF66"/>
                </a:solidFill>
              </a:rPr>
              <a:t>John 5:39-40  </a:t>
            </a:r>
          </a:p>
          <a:p>
            <a:pPr eaLnBrk="1" hangingPunct="1">
              <a:buFontTx/>
              <a:buNone/>
            </a:pPr>
            <a:r>
              <a:rPr lang="en-US" altLang="en-US" sz="2800">
                <a:solidFill>
                  <a:srgbClr val="FFFF66"/>
                </a:solidFill>
              </a:rPr>
              <a:t>    You diligently study the Scriptures because you think that by them you possess eternal life.  These are the Scriptures that testify about me,  yet you refuse to come to me to have life.</a:t>
            </a:r>
          </a:p>
        </p:txBody>
      </p:sp>
      <p:sp>
        <p:nvSpPr>
          <p:cNvPr id="22531" name="Text Box 6">
            <a:extLst>
              <a:ext uri="{FF2B5EF4-FFF2-40B4-BE49-F238E27FC236}">
                <a16:creationId xmlns:a16="http://schemas.microsoft.com/office/drawing/2014/main" id="{220DB2A1-1B1D-4682-B7ED-CC681495AD52}"/>
              </a:ext>
            </a:extLst>
          </p:cNvPr>
          <p:cNvSpPr txBox="1">
            <a:spLocks noChangeArrowheads="1"/>
          </p:cNvSpPr>
          <p:nvPr/>
        </p:nvSpPr>
        <p:spPr bwMode="auto">
          <a:xfrm>
            <a:off x="762000" y="533400"/>
            <a:ext cx="8001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2800">
                <a:solidFill>
                  <a:srgbClr val="FFFF66"/>
                </a:solidFill>
                <a:latin typeface="Arial" panose="020B0604020202020204" pitchFamily="34" charset="0"/>
              </a:rPr>
              <a:t>So, Why Should I Believe These Claims?           #1 Messianic Prophecies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4970F5B-A2A7-49F0-9304-C69B180D5B54}"/>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l">
              <a:defRPr/>
            </a:pPr>
            <a:r>
              <a:rPr lang="en-US" sz="2400" b="1" dirty="0">
                <a:solidFill>
                  <a:srgbClr val="FFFF00"/>
                </a:solidFill>
                <a:effectLst/>
              </a:rPr>
              <a:t>Question #1:  How do I know these prophecies were written hundreds of years before the events?</a:t>
            </a:r>
          </a:p>
        </p:txBody>
      </p:sp>
      <p:sp>
        <p:nvSpPr>
          <p:cNvPr id="23555" name="Rectangle 3">
            <a:extLst>
              <a:ext uri="{FF2B5EF4-FFF2-40B4-BE49-F238E27FC236}">
                <a16:creationId xmlns:a16="http://schemas.microsoft.com/office/drawing/2014/main" id="{94CF20EA-4AD6-426C-AA6E-7269FF92CE45}"/>
              </a:ext>
            </a:extLst>
          </p:cNvPr>
          <p:cNvSpPr>
            <a:spLocks noGrp="1"/>
          </p:cNvSpPr>
          <p:nvPr>
            <p:ph type="body" idx="4294967295"/>
          </p:nvPr>
        </p:nvSpPr>
        <p:spPr>
          <a:xfrm>
            <a:off x="457200" y="2667000"/>
            <a:ext cx="8229600" cy="3505200"/>
          </a:xfrm>
        </p:spPr>
        <p:txBody>
          <a:bodyPr/>
          <a:lstStyle/>
          <a:p>
            <a:r>
              <a:rPr lang="en-US" altLang="en-US" sz="2800" b="1">
                <a:solidFill>
                  <a:srgbClr val="FFFF66"/>
                </a:solidFill>
              </a:rPr>
              <a:t>Septuagint translation of the Old Testament into Greek 220-150 BC</a:t>
            </a:r>
          </a:p>
          <a:p>
            <a:endParaRPr lang="en-US" altLang="en-US" sz="2800" b="1">
              <a:solidFill>
                <a:srgbClr val="FFFF66"/>
              </a:solidFill>
            </a:endParaRPr>
          </a:p>
          <a:p>
            <a:endParaRPr lang="en-US" altLang="en-US" sz="2800" b="1">
              <a:solidFill>
                <a:srgbClr val="FFFF66"/>
              </a:solidFill>
            </a:endParaRPr>
          </a:p>
          <a:p>
            <a:r>
              <a:rPr lang="en-US" altLang="en-US" sz="2800" b="1">
                <a:solidFill>
                  <a:srgbClr val="FFFF66"/>
                </a:solidFill>
              </a:rPr>
              <a:t>Dead Sea Scrolls.250-50 BC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QumranCave4">
            <a:extLst>
              <a:ext uri="{FF2B5EF4-FFF2-40B4-BE49-F238E27FC236}">
                <a16:creationId xmlns:a16="http://schemas.microsoft.com/office/drawing/2014/main" id="{1175AC46-6949-4765-93DE-8B99921BE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28600"/>
            <a:ext cx="4568825" cy="6400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60B3F860-3597-434F-A835-3451FA7C7967}"/>
              </a:ext>
            </a:extLst>
          </p:cNvPr>
          <p:cNvSpPr>
            <a:spLocks noChangeArrowheads="1"/>
          </p:cNvSpPr>
          <p:nvPr/>
        </p:nvSpPr>
        <p:spPr bwMode="auto">
          <a:xfrm>
            <a:off x="0" y="-547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sp>
        <p:nvSpPr>
          <p:cNvPr id="24580" name="Rectangle 4">
            <a:extLst>
              <a:ext uri="{FF2B5EF4-FFF2-40B4-BE49-F238E27FC236}">
                <a16:creationId xmlns:a16="http://schemas.microsoft.com/office/drawing/2014/main" id="{784F8A61-2126-4C24-AFCD-0998F9B8A518}"/>
              </a:ext>
            </a:extLst>
          </p:cNvPr>
          <p:cNvSpPr>
            <a:spLocks noChangeArrowheads="1"/>
          </p:cNvSpPr>
          <p:nvPr/>
        </p:nvSpPr>
        <p:spPr bwMode="auto">
          <a:xfrm>
            <a:off x="6624638" y="2133600"/>
            <a:ext cx="1489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US" altLang="en-US" sz="2800" b="1">
                <a:latin typeface="Times New Roman" panose="02020603050405020304" pitchFamily="18" charset="0"/>
                <a:cs typeface="Times New Roman" panose="02020603050405020304" pitchFamily="18" charset="0"/>
              </a:rPr>
              <a:t>Qumran</a:t>
            </a:r>
          </a:p>
          <a:p>
            <a:pPr eaLnBrk="1" hangingPunct="1">
              <a:buClrTx/>
              <a:buSzTx/>
              <a:buFontTx/>
              <a:buNone/>
            </a:pPr>
            <a:r>
              <a:rPr lang="en-US" altLang="en-US" sz="2800" b="1">
                <a:latin typeface="Times New Roman" panose="02020603050405020304" pitchFamily="18" charset="0"/>
                <a:cs typeface="Times New Roman" panose="02020603050405020304" pitchFamily="18" charset="0"/>
              </a:rPr>
              <a:t>Cave #4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43DB19C-3FA7-444A-8244-73934321D224}"/>
              </a:ext>
            </a:extLst>
          </p:cNvPr>
          <p:cNvSpPr>
            <a:spLocks noChangeArrowheads="1"/>
          </p:cNvSpPr>
          <p:nvPr/>
        </p:nvSpPr>
        <p:spPr bwMode="auto">
          <a:xfrm>
            <a:off x="5943600" y="2286000"/>
            <a:ext cx="2286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90440" rIns="0" bIns="114264">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buClrTx/>
              <a:buSzTx/>
              <a:buFontTx/>
              <a:buNone/>
            </a:pPr>
            <a:r>
              <a:rPr lang="en-US" altLang="en-US" sz="2400" b="1">
                <a:solidFill>
                  <a:srgbClr val="FFFF66"/>
                </a:solidFill>
                <a:latin typeface="Times New Roman" panose="02020603050405020304" pitchFamily="18" charset="0"/>
                <a:cs typeface="Times New Roman" panose="02020603050405020304" pitchFamily="18" charset="0"/>
              </a:rPr>
              <a:t>Column I </a:t>
            </a:r>
          </a:p>
          <a:p>
            <a:pPr algn="ctr">
              <a:buClrTx/>
              <a:buSzTx/>
              <a:buFontTx/>
              <a:buNone/>
            </a:pPr>
            <a:r>
              <a:rPr lang="en-US" altLang="en-US" sz="2400" b="1">
                <a:solidFill>
                  <a:srgbClr val="FFFF66"/>
                </a:solidFill>
                <a:latin typeface="Times New Roman" panose="02020603050405020304" pitchFamily="18" charset="0"/>
                <a:cs typeface="Times New Roman" panose="02020603050405020304" pitchFamily="18" charset="0"/>
              </a:rPr>
              <a:t>The Great Qumran Isaiah Scroll</a:t>
            </a:r>
          </a:p>
          <a:p>
            <a:pPr algn="ctr">
              <a:buClrTx/>
              <a:buSzTx/>
              <a:buFontTx/>
              <a:buNone/>
            </a:pPr>
            <a:r>
              <a:rPr lang="en-US" altLang="en-US" sz="2400" b="1">
                <a:solidFill>
                  <a:srgbClr val="FFFF66"/>
                </a:solidFill>
                <a:latin typeface="Times New Roman" panose="02020603050405020304" pitchFamily="18" charset="0"/>
                <a:cs typeface="Times New Roman" panose="02020603050405020304" pitchFamily="18" charset="0"/>
              </a:rPr>
              <a:t>150 BC</a:t>
            </a:r>
          </a:p>
        </p:txBody>
      </p:sp>
      <p:pic>
        <p:nvPicPr>
          <p:cNvPr id="25603" name="Picture 3" descr="http://www.ao.net/~fmoeller/qumran1.jpg">
            <a:extLst>
              <a:ext uri="{FF2B5EF4-FFF2-40B4-BE49-F238E27FC236}">
                <a16:creationId xmlns:a16="http://schemas.microsoft.com/office/drawing/2014/main" id="{AC09D7CC-70BB-48CD-AABD-88F597CB3CE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228600"/>
            <a:ext cx="4800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BB7E9229-795B-4057-8221-0E58CC7D4492}"/>
              </a:ext>
            </a:extLst>
          </p:cNvPr>
          <p:cNvSpPr>
            <a:spLocks noGrp="1" noChangeArrowheads="1"/>
          </p:cNvSpPr>
          <p:nvPr>
            <p:ph type="title"/>
          </p:nvPr>
        </p:nvSpPr>
        <p:spPr>
          <a:xfrm>
            <a:off x="463550" y="199373"/>
            <a:ext cx="8229600" cy="1085589"/>
          </a:xfrm>
        </p:spPr>
        <p:txBody>
          <a:bodyPr/>
          <a:lstStyle/>
          <a:p>
            <a:pPr marL="54864" indent="0" eaLnBrk="1" fontAlgn="auto" hangingPunct="1">
              <a:spcAft>
                <a:spcPts val="0"/>
              </a:spcAft>
              <a:defRPr/>
            </a:pPr>
            <a:r>
              <a:rPr lang="en-US" sz="2800" b="1" dirty="0">
                <a:solidFill>
                  <a:srgbClr val="FFFF66"/>
                </a:solidFill>
              </a:rPr>
              <a:t>Question #2:  How do I know these things really happened?</a:t>
            </a:r>
          </a:p>
        </p:txBody>
      </p:sp>
      <p:sp>
        <p:nvSpPr>
          <p:cNvPr id="26627" name="Rectangle 3">
            <a:extLst>
              <a:ext uri="{FF2B5EF4-FFF2-40B4-BE49-F238E27FC236}">
                <a16:creationId xmlns:a16="http://schemas.microsoft.com/office/drawing/2014/main" id="{09368731-0086-4B1A-950F-204C273C8934}"/>
              </a:ext>
            </a:extLst>
          </p:cNvPr>
          <p:cNvSpPr>
            <a:spLocks noGrp="1" noChangeArrowheads="1"/>
          </p:cNvSpPr>
          <p:nvPr>
            <p:ph idx="1"/>
          </p:nvPr>
        </p:nvSpPr>
        <p:spPr>
          <a:xfrm>
            <a:off x="457200" y="1676400"/>
            <a:ext cx="8229600" cy="4876800"/>
          </a:xfrm>
        </p:spPr>
        <p:txBody>
          <a:bodyPr/>
          <a:lstStyle/>
          <a:p>
            <a:pPr eaLnBrk="1" hangingPunct="1"/>
            <a:r>
              <a:rPr lang="en-US" altLang="en-US" sz="2000">
                <a:solidFill>
                  <a:srgbClr val="FFFF66"/>
                </a:solidFill>
              </a:rPr>
              <a:t>Josephus:   “When Pilate, at the suggestion of the principal men among us, had condemned him to the cross, those that loved him at the first did not forsake him… And the tribe of Christians so named from him are not extinct to this day.”</a:t>
            </a:r>
          </a:p>
          <a:p>
            <a:pPr eaLnBrk="1" hangingPunct="1">
              <a:buFontTx/>
              <a:buNone/>
            </a:pPr>
            <a:r>
              <a:rPr lang="en-US" altLang="en-US" sz="2000">
                <a:solidFill>
                  <a:srgbClr val="FFFF66"/>
                </a:solidFill>
              </a:rPr>
              <a:t> </a:t>
            </a:r>
          </a:p>
          <a:p>
            <a:pPr eaLnBrk="1" hangingPunct="1"/>
            <a:r>
              <a:rPr lang="en-US" altLang="en-US" sz="2000">
                <a:solidFill>
                  <a:srgbClr val="FFFF66"/>
                </a:solidFill>
              </a:rPr>
              <a:t>Cornelius Tacitus:  “Hence, to suppress the rumor, [Nero] falsely charged with the guilt and punished with the most exquisite tortures, the persons commonly called Christians, who were hated for their enormities.   Christus, the founder of the name, was put to death by Pontius Pilate, procurator of Judea in the reign of Tiberius…</a:t>
            </a:r>
          </a:p>
          <a:p>
            <a:pPr eaLnBrk="1" hangingPunct="1">
              <a:buFontTx/>
              <a:buNone/>
            </a:pPr>
            <a:endParaRPr lang="en-US" altLang="en-US" sz="2000">
              <a:solidFill>
                <a:srgbClr val="FFFF66"/>
              </a:solidFill>
            </a:endParaRPr>
          </a:p>
          <a:p>
            <a:pPr eaLnBrk="1" hangingPunct="1"/>
            <a:r>
              <a:rPr lang="en-US" altLang="en-US" sz="2000">
                <a:solidFill>
                  <a:srgbClr val="FFFF66"/>
                </a:solidFill>
              </a:rPr>
              <a:t>Jewish Talmud  “On the eve of the Passover they hanged Yeshu and the herald went before him for forty days saying Yeshu… has practiced sorcery and beguiled and led astray Israel.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CaesareaMaritimaPilateInscription">
            <a:extLst>
              <a:ext uri="{FF2B5EF4-FFF2-40B4-BE49-F238E27FC236}">
                <a16:creationId xmlns:a16="http://schemas.microsoft.com/office/drawing/2014/main" id="{219CD72C-4C75-4413-BE8B-60FB72801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4391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a:extLst>
              <a:ext uri="{FF2B5EF4-FFF2-40B4-BE49-F238E27FC236}">
                <a16:creationId xmlns:a16="http://schemas.microsoft.com/office/drawing/2014/main" id="{2752FBCD-23D4-44C9-AAD9-99334BA0CF0D}"/>
              </a:ext>
            </a:extLst>
          </p:cNvPr>
          <p:cNvSpPr txBox="1">
            <a:spLocks noChangeArrowheads="1"/>
          </p:cNvSpPr>
          <p:nvPr/>
        </p:nvSpPr>
        <p:spPr bwMode="auto">
          <a:xfrm>
            <a:off x="838200" y="59436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US" altLang="en-US" sz="2800">
                <a:solidFill>
                  <a:srgbClr val="FFFF66"/>
                </a:solidFill>
                <a:latin typeface="Arial" panose="020B0604020202020204" pitchFamily="34" charset="0"/>
              </a:rPr>
              <a:t>Tiberius  Pontius Pilatus Procurator Judea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F28837A4-1D54-47CD-BCE7-9C969CA46ACD}"/>
              </a:ext>
            </a:extLst>
          </p:cNvPr>
          <p:cNvSpPr txBox="1">
            <a:spLocks noChangeArrowheads="1"/>
          </p:cNvSpPr>
          <p:nvPr/>
        </p:nvSpPr>
        <p:spPr bwMode="auto">
          <a:xfrm>
            <a:off x="-914400" y="16764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endParaRPr lang="en-US" altLang="en-US" sz="2800">
              <a:solidFill>
                <a:srgbClr val="FFFF66"/>
              </a:solidFill>
              <a:latin typeface="Arial" panose="020B0604020202020204" pitchFamily="34" charset="0"/>
            </a:endParaRPr>
          </a:p>
        </p:txBody>
      </p:sp>
      <p:sp>
        <p:nvSpPr>
          <p:cNvPr id="28675" name="Text Box 5">
            <a:extLst>
              <a:ext uri="{FF2B5EF4-FFF2-40B4-BE49-F238E27FC236}">
                <a16:creationId xmlns:a16="http://schemas.microsoft.com/office/drawing/2014/main" id="{6D8F3A52-2DC9-4848-8387-480233F44A60}"/>
              </a:ext>
            </a:extLst>
          </p:cNvPr>
          <p:cNvSpPr txBox="1">
            <a:spLocks noChangeArrowheads="1"/>
          </p:cNvSpPr>
          <p:nvPr/>
        </p:nvSpPr>
        <p:spPr bwMode="auto">
          <a:xfrm>
            <a:off x="914400" y="1219200"/>
            <a:ext cx="754380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r>
              <a:rPr lang="en-US" altLang="en-US" sz="2800">
                <a:solidFill>
                  <a:srgbClr val="FFFF00"/>
                </a:solidFill>
                <a:latin typeface="Arial" panose="020B0604020202020204" pitchFamily="34" charset="0"/>
              </a:rPr>
              <a:t>Question #3   Are these, in fact, prophecies of the Messiah? (or are we taking them out of context)</a:t>
            </a:r>
          </a:p>
          <a:p>
            <a:pPr eaLnBrk="1" hangingPunct="1">
              <a:spcBef>
                <a:spcPct val="50000"/>
              </a:spcBef>
              <a:buClrTx/>
              <a:buSzTx/>
              <a:buFontTx/>
              <a:buNone/>
            </a:pPr>
            <a:endParaRPr lang="en-US" altLang="en-US" sz="2800">
              <a:solidFill>
                <a:srgbClr val="FFFF00"/>
              </a:solidFill>
              <a:latin typeface="Arial" panose="020B0604020202020204" pitchFamily="34" charset="0"/>
            </a:endParaRPr>
          </a:p>
          <a:p>
            <a:pPr eaLnBrk="1" hangingPunct="1">
              <a:spcBef>
                <a:spcPct val="50000"/>
              </a:spcBef>
              <a:buClrTx/>
              <a:buSzTx/>
              <a:buFontTx/>
              <a:buNone/>
            </a:pPr>
            <a:r>
              <a:rPr lang="en-US" altLang="en-US" sz="2800">
                <a:solidFill>
                  <a:srgbClr val="FFFF66"/>
                </a:solidFill>
                <a:latin typeface="Arial" panose="020B0604020202020204" pitchFamily="34" charset="0"/>
              </a:rPr>
              <a:t>Hint:  If the Jews themselves acknowledged them to be messianic, that is very strong evidence.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72D2E833-E949-45E4-88EF-65086AD297B9}"/>
              </a:ext>
            </a:extLst>
          </p:cNvPr>
          <p:cNvSpPr>
            <a:spLocks noGrp="1" noChangeArrowheads="1"/>
          </p:cNvSpPr>
          <p:nvPr>
            <p:ph idx="1"/>
          </p:nvPr>
        </p:nvSpPr>
        <p:spPr/>
        <p:txBody>
          <a:bodyPr/>
          <a:lstStyle/>
          <a:p>
            <a:pPr eaLnBrk="1" hangingPunct="1"/>
            <a:r>
              <a:rPr lang="en-US" altLang="en-US">
                <a:solidFill>
                  <a:srgbClr val="FFFF66"/>
                </a:solidFill>
              </a:rPr>
              <a:t>Question #4  Could Jesus, planning on deceiving the people into believing he was the Messiah, have read the Old Testament and tried to fulfill all the prophecies?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20_sm">
            <a:extLst>
              <a:ext uri="{FF2B5EF4-FFF2-40B4-BE49-F238E27FC236}">
                <a16:creationId xmlns:a16="http://schemas.microsoft.com/office/drawing/2014/main" id="{D9F83DD1-D6B3-408F-AC85-9DF0126EF743}"/>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946150"/>
            <a:ext cx="8686800" cy="3843338"/>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img_passion_f">
            <a:extLst>
              <a:ext uri="{FF2B5EF4-FFF2-40B4-BE49-F238E27FC236}">
                <a16:creationId xmlns:a16="http://schemas.microsoft.com/office/drawing/2014/main" id="{D3E9591A-950B-428E-974D-567CD9D62A59}"/>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474663"/>
            <a:ext cx="8534400" cy="5870575"/>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1231B02-3D61-4BD3-8D78-9207C8772DFE}"/>
              </a:ext>
            </a:extLst>
          </p:cNvPr>
          <p:cNvSpPr>
            <a:spLocks noGrp="1"/>
          </p:cNvSpPr>
          <p:nvPr>
            <p:ph type="title" idx="4294967295"/>
          </p:nvPr>
        </p:nvSpPr>
        <p:spPr>
          <a:xfrm>
            <a:off x="457200" y="274638"/>
            <a:ext cx="8229600" cy="1096962"/>
          </a:xfrm>
        </p:spPr>
        <p:txBody>
          <a:bodyPr anchorCtr="0">
            <a:scene3d>
              <a:camera prst="orthographicFront"/>
              <a:lightRig rig="soft" dir="t">
                <a:rot lat="0" lon="0" rev="16800000"/>
              </a:lightRig>
            </a:scene3d>
            <a:sp3d prstMaterial="softEdge">
              <a:bevelT w="38100" h="38100"/>
            </a:sp3d>
          </a:bodyPr>
          <a:lstStyle/>
          <a:p>
            <a:pPr eaLnBrk="1" hangingPunct="1">
              <a:defRPr/>
            </a:pPr>
            <a:r>
              <a:rPr lang="en-US" sz="3200" b="1" dirty="0">
                <a:solidFill>
                  <a:schemeClr val="tx1"/>
                </a:solidFill>
                <a:effectLst/>
              </a:rPr>
              <a:t>Who Does This Man Think He Is?</a:t>
            </a:r>
            <a:br>
              <a:rPr lang="en-US" sz="3200" b="1" dirty="0">
                <a:solidFill>
                  <a:schemeClr val="tx1"/>
                </a:solidFill>
                <a:effectLst/>
              </a:rPr>
            </a:br>
            <a:r>
              <a:rPr lang="en-US" sz="3200" b="1" dirty="0">
                <a:solidFill>
                  <a:schemeClr val="tx1"/>
                </a:solidFill>
                <a:effectLst/>
              </a:rPr>
              <a:t>The Claims of Jesus</a:t>
            </a:r>
          </a:p>
        </p:txBody>
      </p:sp>
      <p:sp>
        <p:nvSpPr>
          <p:cNvPr id="14339" name="Rectangle 3">
            <a:extLst>
              <a:ext uri="{FF2B5EF4-FFF2-40B4-BE49-F238E27FC236}">
                <a16:creationId xmlns:a16="http://schemas.microsoft.com/office/drawing/2014/main" id="{27716D5A-35B3-4DC2-A522-BAA2668337F3}"/>
              </a:ext>
            </a:extLst>
          </p:cNvPr>
          <p:cNvSpPr>
            <a:spLocks noGrp="1"/>
          </p:cNvSpPr>
          <p:nvPr>
            <p:ph type="body" idx="4294967295"/>
          </p:nvPr>
        </p:nvSpPr>
        <p:spPr>
          <a:xfrm>
            <a:off x="457200" y="1600200"/>
            <a:ext cx="8229600" cy="5257800"/>
          </a:xfrm>
        </p:spPr>
        <p:txBody>
          <a:bodyPr/>
          <a:lstStyle/>
          <a:p>
            <a:pPr eaLnBrk="1" hangingPunct="1">
              <a:lnSpc>
                <a:spcPct val="90000"/>
              </a:lnSpc>
            </a:pPr>
            <a:r>
              <a:rPr lang="en-US" altLang="en-US" sz="2800" b="1">
                <a:solidFill>
                  <a:srgbClr val="FFFF00"/>
                </a:solidFill>
              </a:rPr>
              <a:t>Sage</a:t>
            </a:r>
          </a:p>
          <a:p>
            <a:pPr eaLnBrk="1" hangingPunct="1">
              <a:lnSpc>
                <a:spcPct val="90000"/>
              </a:lnSpc>
            </a:pPr>
            <a:r>
              <a:rPr lang="en-US" altLang="en-US" sz="2800" b="1">
                <a:solidFill>
                  <a:srgbClr val="FFFF00"/>
                </a:solidFill>
              </a:rPr>
              <a:t>Prophet</a:t>
            </a:r>
          </a:p>
          <a:p>
            <a:pPr eaLnBrk="1" hangingPunct="1">
              <a:lnSpc>
                <a:spcPct val="90000"/>
              </a:lnSpc>
            </a:pPr>
            <a:r>
              <a:rPr lang="en-US" altLang="en-US" sz="2800" b="1">
                <a:solidFill>
                  <a:srgbClr val="FFFF00"/>
                </a:solidFill>
              </a:rPr>
              <a:t>Liar</a:t>
            </a:r>
          </a:p>
          <a:p>
            <a:pPr eaLnBrk="1" hangingPunct="1">
              <a:lnSpc>
                <a:spcPct val="90000"/>
              </a:lnSpc>
            </a:pPr>
            <a:r>
              <a:rPr lang="en-US" altLang="en-US" sz="2800" b="1">
                <a:solidFill>
                  <a:srgbClr val="FFFF00"/>
                </a:solidFill>
              </a:rPr>
              <a:t>Crazy person</a:t>
            </a:r>
          </a:p>
          <a:p>
            <a:pPr eaLnBrk="1" hangingPunct="1">
              <a:lnSpc>
                <a:spcPct val="90000"/>
              </a:lnSpc>
            </a:pPr>
            <a:r>
              <a:rPr lang="en-US" altLang="en-US" sz="2800" b="1">
                <a:solidFill>
                  <a:srgbClr val="FFFF00"/>
                </a:solidFill>
              </a:rPr>
              <a:t>Messiah</a:t>
            </a:r>
          </a:p>
          <a:p>
            <a:pPr eaLnBrk="1" hangingPunct="1">
              <a:lnSpc>
                <a:spcPct val="90000"/>
              </a:lnSpc>
            </a:pPr>
            <a:r>
              <a:rPr lang="en-US" altLang="en-US" sz="2800" b="1">
                <a:solidFill>
                  <a:srgbClr val="FFFF00"/>
                </a:solidFill>
              </a:rPr>
              <a:t>Son of Man</a:t>
            </a:r>
          </a:p>
          <a:p>
            <a:pPr eaLnBrk="1" hangingPunct="1">
              <a:lnSpc>
                <a:spcPct val="90000"/>
              </a:lnSpc>
            </a:pPr>
            <a:r>
              <a:rPr lang="en-US" altLang="en-US" sz="2800" b="1">
                <a:solidFill>
                  <a:srgbClr val="FFFF00"/>
                </a:solidFill>
              </a:rPr>
              <a:t>God in the flesh</a:t>
            </a:r>
          </a:p>
          <a:p>
            <a:pPr eaLnBrk="1" hangingPunct="1">
              <a:lnSpc>
                <a:spcPct val="90000"/>
              </a:lnSpc>
            </a:pPr>
            <a:r>
              <a:rPr lang="en-US" altLang="en-US" sz="2800" b="1">
                <a:solidFill>
                  <a:srgbClr val="FFFF00"/>
                </a:solidFill>
              </a:rPr>
              <a:t>Legend/Myth</a:t>
            </a:r>
          </a:p>
          <a:p>
            <a:pPr eaLnBrk="1" hangingPunct="1">
              <a:lnSpc>
                <a:spcPct val="90000"/>
              </a:lnSpc>
            </a:pPr>
            <a:r>
              <a:rPr lang="en-US" altLang="en-US" sz="2800" b="1">
                <a:solidFill>
                  <a:srgbClr val="FFFF00"/>
                </a:solidFill>
              </a:rPr>
              <a:t>Man  (ie. mere man)</a:t>
            </a:r>
          </a:p>
          <a:p>
            <a:pPr eaLnBrk="1" hangingPunct="1">
              <a:lnSpc>
                <a:spcPct val="90000"/>
              </a:lnSpc>
            </a:pPr>
            <a:r>
              <a:rPr lang="en-US" altLang="en-US" sz="2800" b="1">
                <a:solidFill>
                  <a:srgbClr val="FFFF00"/>
                </a:solidFill>
              </a:rPr>
              <a:t>An important religious leader among many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a:extLst>
              <a:ext uri="{FF2B5EF4-FFF2-40B4-BE49-F238E27FC236}">
                <a16:creationId xmlns:a16="http://schemas.microsoft.com/office/drawing/2014/main" id="{99918563-AB37-4F1E-A46A-9476102A193D}"/>
              </a:ext>
            </a:extLst>
          </p:cNvPr>
          <p:cNvSpPr txBox="1">
            <a:spLocks noChangeArrowheads="1"/>
          </p:cNvSpPr>
          <p:nvPr/>
        </p:nvSpPr>
        <p:spPr bwMode="auto">
          <a:xfrm>
            <a:off x="914400" y="228600"/>
            <a:ext cx="75438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2800">
                <a:solidFill>
                  <a:srgbClr val="FFFF66"/>
                </a:solidFill>
                <a:latin typeface="Arial" panose="020B0604020202020204" pitchFamily="34" charset="0"/>
              </a:rPr>
              <a:t>Isaiah 53:1-13:</a:t>
            </a:r>
          </a:p>
          <a:p>
            <a:pPr algn="ctr" eaLnBrk="1" hangingPunct="1">
              <a:spcBef>
                <a:spcPct val="50000"/>
              </a:spcBef>
              <a:buClrTx/>
              <a:buSzTx/>
              <a:buFontTx/>
              <a:buNone/>
            </a:pPr>
            <a:endParaRPr lang="en-US" altLang="en-US" sz="2000">
              <a:solidFill>
                <a:srgbClr val="FFFF66"/>
              </a:solidFill>
              <a:latin typeface="Arial" panose="020B0604020202020204" pitchFamily="34" charset="0"/>
            </a:endParaRPr>
          </a:p>
          <a:p>
            <a:pPr eaLnBrk="1" hangingPunct="1">
              <a:spcBef>
                <a:spcPct val="50000"/>
              </a:spcBef>
              <a:buClrTx/>
              <a:buSzTx/>
              <a:buFontTx/>
              <a:buNone/>
            </a:pPr>
            <a:r>
              <a:rPr lang="en-US" altLang="en-US" sz="2400" b="1">
                <a:solidFill>
                  <a:srgbClr val="FFFF66"/>
                </a:solidFill>
                <a:latin typeface="Arial" panose="020B0604020202020204" pitchFamily="34" charset="0"/>
              </a:rPr>
              <a:t>He was despised and rejected by men, a man of sorrows, familiar with suffering. (v. 3)</a:t>
            </a:r>
          </a:p>
          <a:p>
            <a:pPr eaLnBrk="1" hangingPunct="1">
              <a:spcBef>
                <a:spcPct val="50000"/>
              </a:spcBef>
              <a:buClrTx/>
              <a:buSzTx/>
              <a:buFontTx/>
              <a:buNone/>
            </a:pPr>
            <a:endParaRPr lang="en-US" altLang="en-US" sz="2400" b="1">
              <a:solidFill>
                <a:srgbClr val="FFFF66"/>
              </a:solidFill>
              <a:latin typeface="Arial" panose="020B0604020202020204" pitchFamily="34" charset="0"/>
            </a:endParaRPr>
          </a:p>
          <a:p>
            <a:pPr eaLnBrk="1" hangingPunct="1">
              <a:spcBef>
                <a:spcPct val="50000"/>
              </a:spcBef>
              <a:buClrTx/>
              <a:buSzTx/>
              <a:buFontTx/>
              <a:buNone/>
            </a:pPr>
            <a:r>
              <a:rPr lang="en-US" altLang="en-US" sz="2400" b="1">
                <a:solidFill>
                  <a:srgbClr val="FFFF66"/>
                </a:solidFill>
                <a:latin typeface="Arial" panose="020B0604020202020204" pitchFamily="34" charset="0"/>
              </a:rPr>
              <a:t>But he was pierced for our transgressions, he was crushed for our iniquities; the punishment that brought us peace was upon him, and by his wounds we are healed. (v. 5)  (John 19:31-37)</a:t>
            </a:r>
          </a:p>
          <a:p>
            <a:pPr eaLnBrk="1" hangingPunct="1">
              <a:spcBef>
                <a:spcPct val="50000"/>
              </a:spcBef>
              <a:buClrTx/>
              <a:buSzTx/>
              <a:buFontTx/>
              <a:buNone/>
            </a:pPr>
            <a:endParaRPr lang="en-US" altLang="en-US" sz="2400" b="1">
              <a:solidFill>
                <a:srgbClr val="FFFF66"/>
              </a:solidFill>
              <a:latin typeface="Arial" panose="020B0604020202020204" pitchFamily="34" charset="0"/>
            </a:endParaRPr>
          </a:p>
          <a:p>
            <a:pPr eaLnBrk="1" hangingPunct="1">
              <a:spcBef>
                <a:spcPct val="50000"/>
              </a:spcBef>
              <a:buClrTx/>
              <a:buSzTx/>
              <a:buFontTx/>
              <a:buNone/>
            </a:pPr>
            <a:r>
              <a:rPr lang="en-US" altLang="en-US" sz="2400" b="1">
                <a:solidFill>
                  <a:srgbClr val="FFFF66"/>
                </a:solidFill>
                <a:latin typeface="Arial" panose="020B0604020202020204" pitchFamily="34" charset="0"/>
              </a:rPr>
              <a:t>He was oppressed and afflicted, yet he did not open his mouth; he was led like a lamb to the slaughter and as a sheep before her shearers is silent, so he did not open his mouth. (v. 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68_sm">
            <a:extLst>
              <a:ext uri="{FF2B5EF4-FFF2-40B4-BE49-F238E27FC236}">
                <a16:creationId xmlns:a16="http://schemas.microsoft.com/office/drawing/2014/main" id="{220EB79B-C5CC-47FE-9494-0D3B5B033FA2}"/>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27288" y="304800"/>
            <a:ext cx="4046537" cy="63246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C298BC21-1494-4DD8-902A-AD4D1917001A}"/>
              </a:ext>
            </a:extLst>
          </p:cNvPr>
          <p:cNvSpPr txBox="1">
            <a:spLocks noChangeArrowheads="1"/>
          </p:cNvSpPr>
          <p:nvPr/>
        </p:nvSpPr>
        <p:spPr bwMode="auto">
          <a:xfrm>
            <a:off x="609600" y="2286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endParaRPr lang="en-US" altLang="en-US" sz="2800">
              <a:solidFill>
                <a:srgbClr val="FFFF66"/>
              </a:solidFill>
              <a:latin typeface="Arial" panose="020B0604020202020204" pitchFamily="34" charset="0"/>
            </a:endParaRPr>
          </a:p>
        </p:txBody>
      </p:sp>
      <p:sp>
        <p:nvSpPr>
          <p:cNvPr id="34819" name="Text Box 5">
            <a:extLst>
              <a:ext uri="{FF2B5EF4-FFF2-40B4-BE49-F238E27FC236}">
                <a16:creationId xmlns:a16="http://schemas.microsoft.com/office/drawing/2014/main" id="{F44288A0-7032-4FB7-919F-A3149297A195}"/>
              </a:ext>
            </a:extLst>
          </p:cNvPr>
          <p:cNvSpPr txBox="1">
            <a:spLocks noChangeArrowheads="1"/>
          </p:cNvSpPr>
          <p:nvPr/>
        </p:nvSpPr>
        <p:spPr bwMode="auto">
          <a:xfrm>
            <a:off x="685800" y="838200"/>
            <a:ext cx="8229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2800">
                <a:solidFill>
                  <a:srgbClr val="FFFF66"/>
                </a:solidFill>
                <a:latin typeface="Arial" panose="020B0604020202020204" pitchFamily="34" charset="0"/>
              </a:rPr>
              <a:t>Micah 5:2</a:t>
            </a:r>
          </a:p>
          <a:p>
            <a:pPr eaLnBrk="1" hangingPunct="1">
              <a:spcBef>
                <a:spcPct val="50000"/>
              </a:spcBef>
              <a:buClrTx/>
              <a:buSzTx/>
              <a:buFontTx/>
              <a:buNone/>
            </a:pPr>
            <a:r>
              <a:rPr lang="en-US" altLang="en-US" sz="2400" b="1">
                <a:solidFill>
                  <a:srgbClr val="FFFF66"/>
                </a:solidFill>
                <a:latin typeface="Arial" panose="020B0604020202020204" pitchFamily="34" charset="0"/>
              </a:rPr>
              <a:t>But you, Bethlehem Ephrathrah, though you are small among the clans of Judah, out of you will come for me one who will be ruler over Israel, whose origins are from old, from ancient times.</a:t>
            </a:r>
          </a:p>
          <a:p>
            <a:pPr algn="ctr" eaLnBrk="1" hangingPunct="1">
              <a:spcBef>
                <a:spcPct val="50000"/>
              </a:spcBef>
              <a:buClrTx/>
              <a:buSzTx/>
              <a:buFontTx/>
              <a:buNone/>
            </a:pPr>
            <a:r>
              <a:rPr lang="en-US" altLang="en-US" sz="2800">
                <a:solidFill>
                  <a:srgbClr val="FFFF66"/>
                </a:solidFill>
                <a:latin typeface="Arial" panose="020B0604020202020204" pitchFamily="34" charset="0"/>
              </a:rPr>
              <a:t>Isaiah 9:1,6</a:t>
            </a:r>
          </a:p>
          <a:p>
            <a:pPr eaLnBrk="1" hangingPunct="1">
              <a:spcBef>
                <a:spcPct val="50000"/>
              </a:spcBef>
              <a:buClrTx/>
              <a:buSzTx/>
              <a:buFontTx/>
              <a:buNone/>
            </a:pPr>
            <a:r>
              <a:rPr lang="en-US" altLang="en-US" sz="2400" b="1">
                <a:solidFill>
                  <a:srgbClr val="FFFF66"/>
                </a:solidFill>
                <a:latin typeface="Arial" panose="020B0604020202020204" pitchFamily="34" charset="0"/>
              </a:rPr>
              <a:t>In the past he humbled the land of Zebulun and the land of Naphtali, but in the future he will honor Galilee of the Gentiles, by the way of the sea, along the Jordan….   For to us a child is born… And he will be called Wonderful Counselor, Mighty God, Everlasting Father, Prince of Peace.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IsraelTribesL">
            <a:extLst>
              <a:ext uri="{FF2B5EF4-FFF2-40B4-BE49-F238E27FC236}">
                <a16:creationId xmlns:a16="http://schemas.microsoft.com/office/drawing/2014/main" id="{342B9521-6679-4242-9815-0C21DB6F8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maps-palestine-33AD">
            <a:extLst>
              <a:ext uri="{FF2B5EF4-FFF2-40B4-BE49-F238E27FC236}">
                <a16:creationId xmlns:a16="http://schemas.microsoft.com/office/drawing/2014/main" id="{3C224D01-5FA2-493B-A855-8AE2F7499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76AE3D0F-FAAB-4BA1-8AFF-97C44331D224}"/>
              </a:ext>
            </a:extLst>
          </p:cNvPr>
          <p:cNvSpPr txBox="1">
            <a:spLocks noChangeArrowheads="1"/>
          </p:cNvSpPr>
          <p:nvPr/>
        </p:nvSpPr>
        <p:spPr bwMode="auto">
          <a:xfrm>
            <a:off x="457200" y="19812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endParaRPr lang="en-US" altLang="en-US" sz="2800">
              <a:solidFill>
                <a:srgbClr val="FFFF66"/>
              </a:solidFill>
              <a:latin typeface="Arial" panose="020B0604020202020204" pitchFamily="34" charset="0"/>
            </a:endParaRPr>
          </a:p>
        </p:txBody>
      </p:sp>
      <p:sp>
        <p:nvSpPr>
          <p:cNvPr id="37891" name="Text Box 5">
            <a:extLst>
              <a:ext uri="{FF2B5EF4-FFF2-40B4-BE49-F238E27FC236}">
                <a16:creationId xmlns:a16="http://schemas.microsoft.com/office/drawing/2014/main" id="{E78EFF9D-061C-4788-AD98-866EB053A6B9}"/>
              </a:ext>
            </a:extLst>
          </p:cNvPr>
          <p:cNvSpPr txBox="1">
            <a:spLocks noChangeArrowheads="1"/>
          </p:cNvSpPr>
          <p:nvPr/>
        </p:nvSpPr>
        <p:spPr bwMode="auto">
          <a:xfrm>
            <a:off x="533400" y="25908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endParaRPr lang="en-US" altLang="en-US" sz="2800">
              <a:solidFill>
                <a:srgbClr val="FFFF66"/>
              </a:solidFill>
              <a:latin typeface="Arial" panose="020B0604020202020204" pitchFamily="34" charset="0"/>
            </a:endParaRPr>
          </a:p>
        </p:txBody>
      </p:sp>
      <p:sp>
        <p:nvSpPr>
          <p:cNvPr id="37892" name="Text Box 6">
            <a:extLst>
              <a:ext uri="{FF2B5EF4-FFF2-40B4-BE49-F238E27FC236}">
                <a16:creationId xmlns:a16="http://schemas.microsoft.com/office/drawing/2014/main" id="{646E0CF7-4F41-4E71-8762-0C0EFEB8882E}"/>
              </a:ext>
            </a:extLst>
          </p:cNvPr>
          <p:cNvSpPr txBox="1">
            <a:spLocks noChangeArrowheads="1"/>
          </p:cNvSpPr>
          <p:nvPr/>
        </p:nvSpPr>
        <p:spPr bwMode="auto">
          <a:xfrm>
            <a:off x="838200" y="114300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2800">
                <a:solidFill>
                  <a:srgbClr val="FFFF66"/>
                </a:solidFill>
                <a:latin typeface="Arial" panose="020B0604020202020204" pitchFamily="34" charset="0"/>
              </a:rPr>
              <a:t>Psalm 22:16-18</a:t>
            </a:r>
          </a:p>
          <a:p>
            <a:pPr eaLnBrk="1" hangingPunct="1">
              <a:spcBef>
                <a:spcPct val="50000"/>
              </a:spcBef>
              <a:buClrTx/>
              <a:buSzTx/>
              <a:buFontTx/>
              <a:buNone/>
            </a:pPr>
            <a:r>
              <a:rPr lang="en-US" altLang="en-US" sz="2400" b="1">
                <a:solidFill>
                  <a:srgbClr val="FFFF66"/>
                </a:solidFill>
                <a:latin typeface="Arial" panose="020B0604020202020204" pitchFamily="34" charset="0"/>
              </a:rPr>
              <a:t>Dogs have surrounded me;</a:t>
            </a:r>
          </a:p>
          <a:p>
            <a:pPr eaLnBrk="1" hangingPunct="1">
              <a:spcBef>
                <a:spcPct val="50000"/>
              </a:spcBef>
              <a:buClrTx/>
              <a:buSzTx/>
              <a:buFontTx/>
              <a:buNone/>
            </a:pPr>
            <a:r>
              <a:rPr lang="en-US" altLang="en-US" sz="2400" b="1">
                <a:solidFill>
                  <a:srgbClr val="FFFF66"/>
                </a:solidFill>
                <a:latin typeface="Arial" panose="020B0604020202020204" pitchFamily="34" charset="0"/>
              </a:rPr>
              <a:t>   a band of evil men have encircled me,</a:t>
            </a:r>
          </a:p>
          <a:p>
            <a:pPr eaLnBrk="1" hangingPunct="1">
              <a:spcBef>
                <a:spcPct val="50000"/>
              </a:spcBef>
              <a:buClrTx/>
              <a:buSzTx/>
              <a:buFontTx/>
              <a:buNone/>
            </a:pPr>
            <a:r>
              <a:rPr lang="en-US" altLang="en-US" sz="2400" b="1">
                <a:solidFill>
                  <a:srgbClr val="FFFF66"/>
                </a:solidFill>
                <a:latin typeface="Arial" panose="020B0604020202020204" pitchFamily="34" charset="0"/>
              </a:rPr>
              <a:t>   they have pierced my hands and my feet.</a:t>
            </a:r>
          </a:p>
          <a:p>
            <a:pPr eaLnBrk="1" hangingPunct="1">
              <a:spcBef>
                <a:spcPct val="50000"/>
              </a:spcBef>
              <a:buClrTx/>
              <a:buSzTx/>
              <a:buFontTx/>
              <a:buNone/>
            </a:pPr>
            <a:r>
              <a:rPr lang="en-US" altLang="en-US" sz="2400" b="1">
                <a:solidFill>
                  <a:srgbClr val="FFFF66"/>
                </a:solidFill>
                <a:latin typeface="Arial" panose="020B0604020202020204" pitchFamily="34" charset="0"/>
              </a:rPr>
              <a:t>I can count all my bones;    (John 19:3-37)</a:t>
            </a:r>
          </a:p>
          <a:p>
            <a:pPr eaLnBrk="1" hangingPunct="1">
              <a:spcBef>
                <a:spcPct val="50000"/>
              </a:spcBef>
              <a:buClrTx/>
              <a:buSzTx/>
              <a:buFontTx/>
              <a:buNone/>
            </a:pPr>
            <a:r>
              <a:rPr lang="en-US" altLang="en-US" sz="2400" b="1">
                <a:solidFill>
                  <a:srgbClr val="FFFF66"/>
                </a:solidFill>
                <a:latin typeface="Arial" panose="020B0604020202020204" pitchFamily="34" charset="0"/>
              </a:rPr>
              <a:t>   people stare and gloat over me.</a:t>
            </a:r>
          </a:p>
          <a:p>
            <a:pPr eaLnBrk="1" hangingPunct="1">
              <a:spcBef>
                <a:spcPct val="50000"/>
              </a:spcBef>
              <a:buClrTx/>
              <a:buSzTx/>
              <a:buFontTx/>
              <a:buNone/>
            </a:pPr>
            <a:r>
              <a:rPr lang="en-US" altLang="en-US" sz="2400" b="1">
                <a:solidFill>
                  <a:srgbClr val="FFFF66"/>
                </a:solidFill>
                <a:latin typeface="Arial" panose="020B0604020202020204" pitchFamily="34" charset="0"/>
              </a:rPr>
              <a:t>They divide my garments among them</a:t>
            </a:r>
          </a:p>
          <a:p>
            <a:pPr eaLnBrk="1" hangingPunct="1">
              <a:spcBef>
                <a:spcPct val="50000"/>
              </a:spcBef>
              <a:buClrTx/>
              <a:buSzTx/>
              <a:buFontTx/>
              <a:buNone/>
            </a:pPr>
            <a:r>
              <a:rPr lang="en-US" altLang="en-US" sz="2400" b="1">
                <a:solidFill>
                  <a:srgbClr val="FFFF66"/>
                </a:solidFill>
                <a:latin typeface="Arial" panose="020B0604020202020204" pitchFamily="34" charset="0"/>
              </a:rPr>
              <a:t>   and cast lots for my clothing.   (John 19:23,24)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34">
            <a:extLst>
              <a:ext uri="{FF2B5EF4-FFF2-40B4-BE49-F238E27FC236}">
                <a16:creationId xmlns:a16="http://schemas.microsoft.com/office/drawing/2014/main" id="{88F8D2AF-83A3-4A90-AA14-33CAC64B9319}"/>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08000" y="1403350"/>
            <a:ext cx="8128000" cy="35941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img_passion_h">
            <a:extLst>
              <a:ext uri="{FF2B5EF4-FFF2-40B4-BE49-F238E27FC236}">
                <a16:creationId xmlns:a16="http://schemas.microsoft.com/office/drawing/2014/main" id="{61896957-98E3-4691-A80F-4ED24FEB17E9}"/>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62200" y="2133600"/>
            <a:ext cx="3962400" cy="272573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a:extLst>
              <a:ext uri="{FF2B5EF4-FFF2-40B4-BE49-F238E27FC236}">
                <a16:creationId xmlns:a16="http://schemas.microsoft.com/office/drawing/2014/main" id="{0A1F3831-2169-4FD5-9962-D1AB574131D5}"/>
              </a:ext>
            </a:extLst>
          </p:cNvPr>
          <p:cNvSpPr txBox="1">
            <a:spLocks noChangeArrowheads="1"/>
          </p:cNvSpPr>
          <p:nvPr/>
        </p:nvSpPr>
        <p:spPr bwMode="auto">
          <a:xfrm>
            <a:off x="457200" y="304800"/>
            <a:ext cx="8305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2800">
                <a:solidFill>
                  <a:srgbClr val="FFFF66"/>
                </a:solidFill>
                <a:latin typeface="Arial" panose="020B0604020202020204" pitchFamily="34" charset="0"/>
              </a:rPr>
              <a:t>Zechariah 11:12,13</a:t>
            </a:r>
          </a:p>
          <a:p>
            <a:pPr algn="ctr" eaLnBrk="1" hangingPunct="1">
              <a:spcBef>
                <a:spcPct val="50000"/>
              </a:spcBef>
              <a:buClrTx/>
              <a:buSzTx/>
              <a:buFontTx/>
              <a:buNone/>
            </a:pPr>
            <a:endParaRPr lang="en-US" altLang="en-US" sz="1600">
              <a:solidFill>
                <a:srgbClr val="FFFF66"/>
              </a:solidFill>
              <a:latin typeface="Arial" panose="020B0604020202020204" pitchFamily="34" charset="0"/>
            </a:endParaRPr>
          </a:p>
          <a:p>
            <a:pPr eaLnBrk="1" hangingPunct="1">
              <a:spcBef>
                <a:spcPct val="50000"/>
              </a:spcBef>
              <a:buClrTx/>
              <a:buSzTx/>
              <a:buFontTx/>
              <a:buNone/>
            </a:pPr>
            <a:r>
              <a:rPr lang="en-US" altLang="en-US" sz="2400">
                <a:solidFill>
                  <a:srgbClr val="FFFF66"/>
                </a:solidFill>
                <a:latin typeface="Arial" panose="020B0604020202020204" pitchFamily="34" charset="0"/>
              </a:rPr>
              <a:t>	</a:t>
            </a:r>
            <a:r>
              <a:rPr lang="en-US" altLang="en-US" sz="2400" b="1">
                <a:solidFill>
                  <a:srgbClr val="FFFF66"/>
                </a:solidFill>
                <a:latin typeface="Arial" panose="020B0604020202020204" pitchFamily="34" charset="0"/>
              </a:rPr>
              <a:t>I told them, “If you think it best, give me my pay; but if not, keep it.”  so they paid me thirty pieces of silver.      (Matthew 26:14-16)</a:t>
            </a:r>
          </a:p>
          <a:p>
            <a:pPr eaLnBrk="1" hangingPunct="1">
              <a:spcBef>
                <a:spcPct val="50000"/>
              </a:spcBef>
              <a:buClrTx/>
              <a:buSzTx/>
              <a:buFontTx/>
              <a:buNone/>
            </a:pPr>
            <a:r>
              <a:rPr lang="en-US" altLang="en-US" sz="2400">
                <a:solidFill>
                  <a:srgbClr val="FFFF66"/>
                </a:solidFill>
                <a:latin typeface="Arial" panose="020B0604020202020204" pitchFamily="34" charset="0"/>
              </a:rPr>
              <a:t>	</a:t>
            </a:r>
          </a:p>
          <a:p>
            <a:pPr eaLnBrk="1" hangingPunct="1">
              <a:spcBef>
                <a:spcPct val="50000"/>
              </a:spcBef>
              <a:buClrTx/>
              <a:buSzTx/>
              <a:buFontTx/>
              <a:buNone/>
            </a:pPr>
            <a:endParaRPr lang="en-US" altLang="en-US" sz="2400">
              <a:solidFill>
                <a:srgbClr val="FFFF66"/>
              </a:solidFill>
              <a:latin typeface="Arial" panose="020B0604020202020204" pitchFamily="34" charset="0"/>
            </a:endParaRPr>
          </a:p>
        </p:txBody>
      </p:sp>
      <p:pic>
        <p:nvPicPr>
          <p:cNvPr id="40963" name="Picture 4" descr="http://www.indyprops.com/pp-30pcs1.jpg">
            <a:extLst>
              <a:ext uri="{FF2B5EF4-FFF2-40B4-BE49-F238E27FC236}">
                <a16:creationId xmlns:a16="http://schemas.microsoft.com/office/drawing/2014/main" id="{EFCFC9A2-7D84-480C-8439-AEB10C43D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14600"/>
            <a:ext cx="44386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3">
            <a:extLst>
              <a:ext uri="{FF2B5EF4-FFF2-40B4-BE49-F238E27FC236}">
                <a16:creationId xmlns:a16="http://schemas.microsoft.com/office/drawing/2014/main" id="{43EAA556-9F3D-4B77-839F-EB04F68BC0D7}"/>
              </a:ext>
            </a:extLst>
          </p:cNvPr>
          <p:cNvSpPr txBox="1">
            <a:spLocks noChangeArrowheads="1"/>
          </p:cNvSpPr>
          <p:nvPr/>
        </p:nvSpPr>
        <p:spPr bwMode="auto">
          <a:xfrm>
            <a:off x="457200" y="2895600"/>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US" altLang="en-US" sz="2400" b="1">
                <a:solidFill>
                  <a:srgbClr val="FFFF66"/>
                </a:solidFill>
                <a:latin typeface="Arial" panose="020B0604020202020204" pitchFamily="34" charset="0"/>
              </a:rPr>
              <a:t>And the Lord said to me, “Throw it to the potter”—the handsome price at which they priced me!  So I  took the thirty pieces of silver and threw them into the house of the Lord, to the potter.    (Matthew 27:3-8)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2F10C12E-8DDE-45CA-8435-AAEFEA309876}"/>
              </a:ext>
            </a:extLst>
          </p:cNvPr>
          <p:cNvSpPr txBox="1">
            <a:spLocks noChangeArrowheads="1"/>
          </p:cNvSpPr>
          <p:nvPr/>
        </p:nvSpPr>
        <p:spPr bwMode="auto">
          <a:xfrm>
            <a:off x="228600" y="381000"/>
            <a:ext cx="86106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sz="2800">
                <a:solidFill>
                  <a:srgbClr val="FFFF66"/>
                </a:solidFill>
                <a:latin typeface="Arial" panose="020B0604020202020204" pitchFamily="34" charset="0"/>
              </a:rPr>
              <a:t>Daniel 9:24-26</a:t>
            </a:r>
          </a:p>
          <a:p>
            <a:pPr algn="ctr" eaLnBrk="1" hangingPunct="1">
              <a:spcBef>
                <a:spcPct val="50000"/>
              </a:spcBef>
              <a:buClrTx/>
              <a:buSzTx/>
              <a:buFontTx/>
              <a:buNone/>
            </a:pPr>
            <a:endParaRPr lang="en-US" altLang="en-US" sz="1000">
              <a:solidFill>
                <a:srgbClr val="FFFF66"/>
              </a:solidFill>
              <a:latin typeface="Arial" panose="020B0604020202020204" pitchFamily="34" charset="0"/>
            </a:endParaRPr>
          </a:p>
          <a:p>
            <a:pPr eaLnBrk="1" hangingPunct="1">
              <a:spcBef>
                <a:spcPct val="50000"/>
              </a:spcBef>
              <a:buClrTx/>
              <a:buSzTx/>
              <a:buFontTx/>
              <a:buNone/>
            </a:pPr>
            <a:r>
              <a:rPr lang="en-US" altLang="en-US" sz="2400">
                <a:solidFill>
                  <a:srgbClr val="FFFF66"/>
                </a:solidFill>
                <a:latin typeface="Arial" panose="020B0604020202020204" pitchFamily="34" charset="0"/>
              </a:rPr>
              <a:t>	</a:t>
            </a:r>
            <a:r>
              <a:rPr lang="en-US" altLang="en-US" sz="2400" b="1">
                <a:solidFill>
                  <a:srgbClr val="FFFF66"/>
                </a:solidFill>
                <a:latin typeface="Arial" panose="020B0604020202020204" pitchFamily="34" charset="0"/>
              </a:rPr>
              <a:t>Seventy ‘sevens’ are decreed for your people and your holy city to finish transgression, to put an end to sin, to atone for wickedness, to bring in everlasting righteousness, to seal up vision and prophecy and to anoint the most holy.</a:t>
            </a:r>
          </a:p>
          <a:p>
            <a:pPr eaLnBrk="1" hangingPunct="1">
              <a:spcBef>
                <a:spcPct val="50000"/>
              </a:spcBef>
              <a:buClrTx/>
              <a:buSzTx/>
              <a:buFontTx/>
              <a:buNone/>
            </a:pPr>
            <a:r>
              <a:rPr lang="en-US" altLang="en-US" sz="2400" b="1">
                <a:solidFill>
                  <a:srgbClr val="FFFF66"/>
                </a:solidFill>
                <a:latin typeface="Arial" panose="020B0604020202020204" pitchFamily="34" charset="0"/>
              </a:rPr>
              <a:t>	Know and understand this: From the issuing of the decree to restore and rebuild Jerusalem, until the Anointed One, the ruler comes, there will be seven ‘sevens’ and sixty two ‘sevens’  </a:t>
            </a:r>
          </a:p>
          <a:p>
            <a:pPr eaLnBrk="1" hangingPunct="1">
              <a:spcBef>
                <a:spcPct val="50000"/>
              </a:spcBef>
              <a:buClrTx/>
              <a:buSzTx/>
              <a:buFontTx/>
              <a:buNone/>
            </a:pPr>
            <a:endParaRPr lang="en-US" altLang="en-US" sz="1000" b="1">
              <a:solidFill>
                <a:srgbClr val="FFFF66"/>
              </a:solidFill>
              <a:latin typeface="Arial" panose="020B0604020202020204" pitchFamily="34" charset="0"/>
            </a:endParaRPr>
          </a:p>
          <a:p>
            <a:pPr eaLnBrk="1" hangingPunct="1">
              <a:spcBef>
                <a:spcPct val="50000"/>
              </a:spcBef>
              <a:buClrTx/>
              <a:buSzTx/>
              <a:buFontTx/>
              <a:buNone/>
            </a:pPr>
            <a:r>
              <a:rPr lang="en-US" altLang="en-US" sz="2400" b="1">
                <a:solidFill>
                  <a:srgbClr val="FFFF66"/>
                </a:solidFill>
                <a:latin typeface="Arial" panose="020B0604020202020204" pitchFamily="34" charset="0"/>
              </a:rPr>
              <a:t>Decree of Artaxerxes (Ezra 7:12-26)  458 BC</a:t>
            </a:r>
          </a:p>
          <a:p>
            <a:pPr eaLnBrk="1" hangingPunct="1">
              <a:spcBef>
                <a:spcPct val="50000"/>
              </a:spcBef>
              <a:buClrTx/>
              <a:buSzTx/>
              <a:buFontTx/>
              <a:buNone/>
            </a:pPr>
            <a:endParaRPr lang="en-US" altLang="en-US" sz="1000" b="1">
              <a:solidFill>
                <a:srgbClr val="FFFF66"/>
              </a:solidFill>
              <a:latin typeface="Arial" panose="020B0604020202020204" pitchFamily="34" charset="0"/>
            </a:endParaRPr>
          </a:p>
          <a:p>
            <a:pPr eaLnBrk="1" hangingPunct="1">
              <a:spcBef>
                <a:spcPct val="50000"/>
              </a:spcBef>
              <a:buClrTx/>
              <a:buSzTx/>
              <a:buFontTx/>
              <a:buNone/>
            </a:pPr>
            <a:r>
              <a:rPr lang="en-US" altLang="en-US" sz="2400" b="1">
                <a:solidFill>
                  <a:srgbClr val="FFFF66"/>
                </a:solidFill>
                <a:latin typeface="Arial" panose="020B0604020202020204" pitchFamily="34" charset="0"/>
              </a:rPr>
              <a:t>458 BC - 490 years = -32    (no zero BC)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07A638F5-CA5B-402D-B490-8D247FB14316}"/>
              </a:ext>
            </a:extLst>
          </p:cNvPr>
          <p:cNvSpPr txBox="1">
            <a:spLocks noChangeArrowheads="1"/>
          </p:cNvSpPr>
          <p:nvPr/>
        </p:nvSpPr>
        <p:spPr bwMode="auto">
          <a:xfrm>
            <a:off x="838200" y="2209800"/>
            <a:ext cx="7620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a:solidFill>
                  <a:srgbClr val="FFFF00"/>
                </a:solidFill>
                <a:latin typeface="Arial" panose="020B0604020202020204" pitchFamily="34" charset="0"/>
              </a:rPr>
              <a:t>Mark 3:22-30  </a:t>
            </a:r>
          </a:p>
          <a:p>
            <a:pPr eaLnBrk="1" hangingPunct="1">
              <a:spcBef>
                <a:spcPct val="0"/>
              </a:spcBef>
              <a:buClrTx/>
              <a:buSzTx/>
              <a:buFontTx/>
              <a:buNone/>
            </a:pPr>
            <a:endParaRPr lang="en-US" altLang="en-US" sz="2800">
              <a:solidFill>
                <a:srgbClr val="FFFF00"/>
              </a:solidFill>
              <a:latin typeface="Arial" panose="020B0604020202020204" pitchFamily="34" charset="0"/>
            </a:endParaRPr>
          </a:p>
          <a:p>
            <a:pPr eaLnBrk="1" hangingPunct="1">
              <a:spcBef>
                <a:spcPct val="0"/>
              </a:spcBef>
              <a:buClrTx/>
              <a:buSzTx/>
              <a:buFontTx/>
              <a:buNone/>
            </a:pPr>
            <a:r>
              <a:rPr lang="en-US" altLang="en-US" sz="2800">
                <a:solidFill>
                  <a:srgbClr val="FFFF00"/>
                </a:solidFill>
                <a:latin typeface="Arial" panose="020B0604020202020204" pitchFamily="34" charset="0"/>
              </a:rPr>
              <a:t>His family: “He is out of his mind.”</a:t>
            </a:r>
          </a:p>
          <a:p>
            <a:pPr eaLnBrk="1" hangingPunct="1">
              <a:spcBef>
                <a:spcPct val="0"/>
              </a:spcBef>
              <a:buClrTx/>
              <a:buSzTx/>
              <a:buFontTx/>
              <a:buNone/>
            </a:pPr>
            <a:endParaRPr lang="en-US" altLang="en-US" sz="2800">
              <a:solidFill>
                <a:srgbClr val="FFFF00"/>
              </a:solidFill>
              <a:latin typeface="Arial" panose="020B0604020202020204" pitchFamily="34" charset="0"/>
            </a:endParaRPr>
          </a:p>
          <a:p>
            <a:pPr eaLnBrk="1" hangingPunct="1">
              <a:spcBef>
                <a:spcPct val="0"/>
              </a:spcBef>
              <a:buClrTx/>
              <a:buSzTx/>
              <a:buFontTx/>
              <a:buNone/>
            </a:pPr>
            <a:r>
              <a:rPr lang="en-US" altLang="en-US" sz="2800">
                <a:solidFill>
                  <a:srgbClr val="FFFF00"/>
                </a:solidFill>
                <a:latin typeface="Arial" panose="020B0604020202020204" pitchFamily="34" charset="0"/>
              </a:rPr>
              <a:t>Rabbis: “He is possessed by a demon.”</a:t>
            </a:r>
          </a:p>
          <a:p>
            <a:pPr eaLnBrk="1" hangingPunct="1">
              <a:spcBef>
                <a:spcPct val="0"/>
              </a:spcBef>
              <a:buClrTx/>
              <a:buSzTx/>
              <a:buFontTx/>
              <a:buNone/>
            </a:pPr>
            <a:r>
              <a:rPr lang="en-US" altLang="en-US" sz="2800">
                <a:solidFill>
                  <a:srgbClr val="FFFF00"/>
                </a:solidFill>
                <a:latin typeface="Arial" panose="020B0604020202020204" pitchFamily="34" charset="0"/>
              </a:rPr>
              <a:t>                        </a:t>
            </a:r>
          </a:p>
          <a:p>
            <a:pPr eaLnBrk="1" hangingPunct="1">
              <a:spcBef>
                <a:spcPct val="0"/>
              </a:spcBef>
              <a:buClrTx/>
              <a:buSzTx/>
              <a:buFontTx/>
              <a:buNone/>
            </a:pPr>
            <a:r>
              <a:rPr lang="en-US" altLang="en-US" sz="2800">
                <a:solidFill>
                  <a:srgbClr val="FFFF00"/>
                </a:solidFill>
                <a:latin typeface="Arial" panose="020B0604020202020204" pitchFamily="34" charset="0"/>
              </a:rPr>
              <a:t>Jesus:  This is totally illogical</a:t>
            </a:r>
          </a:p>
        </p:txBody>
      </p:sp>
      <p:sp>
        <p:nvSpPr>
          <p:cNvPr id="15363" name="TextBox 2">
            <a:extLst>
              <a:ext uri="{FF2B5EF4-FFF2-40B4-BE49-F238E27FC236}">
                <a16:creationId xmlns:a16="http://schemas.microsoft.com/office/drawing/2014/main" id="{3C9CACF5-1DD5-439F-8EAD-B30E2210364E}"/>
              </a:ext>
            </a:extLst>
          </p:cNvPr>
          <p:cNvSpPr txBox="1">
            <a:spLocks noChangeArrowheads="1"/>
          </p:cNvSpPr>
          <p:nvPr/>
        </p:nvSpPr>
        <p:spPr bwMode="auto">
          <a:xfrm>
            <a:off x="1524000" y="7620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a:solidFill>
                  <a:srgbClr val="FFFFFF"/>
                </a:solidFill>
                <a:latin typeface="Arial" panose="020B0604020202020204" pitchFamily="34" charset="0"/>
              </a:rPr>
              <a:t>Was Jesus Insane?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FBEEBA4F-6EB5-4F1A-8CC0-BEED9265AB52}"/>
              </a:ext>
            </a:extLst>
          </p:cNvPr>
          <p:cNvSpPr>
            <a:spLocks noGrp="1" noChangeArrowheads="1"/>
          </p:cNvSpPr>
          <p:nvPr>
            <p:ph type="title"/>
          </p:nvPr>
        </p:nvSpPr>
        <p:spPr>
          <a:xfrm>
            <a:off x="463394" y="311150"/>
            <a:ext cx="8027963" cy="868363"/>
          </a:xfrm>
        </p:spPr>
        <p:txBody>
          <a:bodyPr/>
          <a:lstStyle/>
          <a:p>
            <a:pPr marL="54864" indent="0" eaLnBrk="1" fontAlgn="auto" hangingPunct="1">
              <a:spcAft>
                <a:spcPts val="0"/>
              </a:spcAft>
              <a:defRPr/>
            </a:pPr>
            <a:r>
              <a:rPr lang="en-US" sz="2400" b="1" dirty="0">
                <a:solidFill>
                  <a:srgbClr val="FFFF66"/>
                </a:solidFill>
              </a:rPr>
              <a:t>According to the Old Testament, the Messiah must:</a:t>
            </a:r>
          </a:p>
        </p:txBody>
      </p:sp>
      <p:sp>
        <p:nvSpPr>
          <p:cNvPr id="43011" name="Rectangle 3">
            <a:extLst>
              <a:ext uri="{FF2B5EF4-FFF2-40B4-BE49-F238E27FC236}">
                <a16:creationId xmlns:a16="http://schemas.microsoft.com/office/drawing/2014/main" id="{2CF01B80-B432-4DF3-BF93-9336BF73B17B}"/>
              </a:ext>
            </a:extLst>
          </p:cNvPr>
          <p:cNvSpPr>
            <a:spLocks noGrp="1" noChangeArrowheads="1"/>
          </p:cNvSpPr>
          <p:nvPr>
            <p:ph idx="1"/>
          </p:nvPr>
        </p:nvSpPr>
        <p:spPr>
          <a:xfrm>
            <a:off x="457200" y="1600200"/>
            <a:ext cx="8229600" cy="4953000"/>
          </a:xfrm>
        </p:spPr>
        <p:txBody>
          <a:bodyPr/>
          <a:lstStyle/>
          <a:p>
            <a:pPr eaLnBrk="1" hangingPunct="1"/>
            <a:r>
              <a:rPr lang="en-US" altLang="en-US" sz="2000" b="1">
                <a:solidFill>
                  <a:srgbClr val="FFFF66"/>
                </a:solidFill>
              </a:rPr>
              <a:t>Be born in Bethlehem</a:t>
            </a:r>
          </a:p>
          <a:p>
            <a:pPr eaLnBrk="1" hangingPunct="1"/>
            <a:r>
              <a:rPr lang="en-US" altLang="en-US" sz="2000" b="1">
                <a:solidFill>
                  <a:srgbClr val="FFFF66"/>
                </a:solidFill>
              </a:rPr>
              <a:t>Be raised in Galilee near Nazareth</a:t>
            </a:r>
          </a:p>
          <a:p>
            <a:pPr eaLnBrk="1" hangingPunct="1"/>
            <a:r>
              <a:rPr lang="en-US" altLang="en-US" sz="2000" b="1">
                <a:solidFill>
                  <a:srgbClr val="FFFF66"/>
                </a:solidFill>
              </a:rPr>
              <a:t>Be despised and rejected by men</a:t>
            </a:r>
          </a:p>
          <a:p>
            <a:pPr eaLnBrk="1" hangingPunct="1"/>
            <a:r>
              <a:rPr lang="en-US" altLang="en-US" sz="2000" b="1">
                <a:solidFill>
                  <a:srgbClr val="FFFF66"/>
                </a:solidFill>
              </a:rPr>
              <a:t>Be meek and silent before his accusers</a:t>
            </a:r>
          </a:p>
          <a:p>
            <a:pPr eaLnBrk="1" hangingPunct="1"/>
            <a:r>
              <a:rPr lang="en-US" altLang="en-US" sz="2000" b="1">
                <a:solidFill>
                  <a:srgbClr val="FFFF66"/>
                </a:solidFill>
              </a:rPr>
              <a:t>Be “pierced”</a:t>
            </a:r>
          </a:p>
          <a:p>
            <a:pPr eaLnBrk="1" hangingPunct="1"/>
            <a:r>
              <a:rPr lang="en-US" altLang="en-US" sz="2000" b="1">
                <a:solidFill>
                  <a:srgbClr val="FFFF66"/>
                </a:solidFill>
              </a:rPr>
              <a:t>Be crucified</a:t>
            </a:r>
          </a:p>
          <a:p>
            <a:pPr eaLnBrk="1" hangingPunct="1"/>
            <a:r>
              <a:rPr lang="en-US" altLang="en-US" sz="2000" b="1">
                <a:solidFill>
                  <a:srgbClr val="FFFF66"/>
                </a:solidFill>
              </a:rPr>
              <a:t>Have his garments divided and gambled over</a:t>
            </a:r>
          </a:p>
          <a:p>
            <a:pPr eaLnBrk="1" hangingPunct="1"/>
            <a:r>
              <a:rPr lang="en-US" altLang="en-US" sz="2000" b="1">
                <a:solidFill>
                  <a:srgbClr val="FFFF66"/>
                </a:solidFill>
              </a:rPr>
              <a:t>Be betrayed for 30 pieces of silver</a:t>
            </a:r>
          </a:p>
          <a:p>
            <a:pPr eaLnBrk="1" hangingPunct="1"/>
            <a:r>
              <a:rPr lang="en-US" altLang="en-US" sz="2000" b="1">
                <a:solidFill>
                  <a:srgbClr val="FFFF66"/>
                </a:solidFill>
              </a:rPr>
              <a:t>Come to Jerusalem to make atonement for sin in about AD 33</a:t>
            </a:r>
          </a:p>
          <a:p>
            <a:pPr eaLnBrk="1" hangingPunct="1"/>
            <a:r>
              <a:rPr lang="en-US" altLang="en-US" sz="2000" b="1">
                <a:solidFill>
                  <a:srgbClr val="FFFF66"/>
                </a:solidFill>
              </a:rPr>
              <a:t>And many more….</a:t>
            </a:r>
          </a:p>
          <a:p>
            <a:pPr eaLnBrk="1" hangingPunct="1"/>
            <a:endParaRPr lang="en-US" altLang="en-US" sz="2000">
              <a:solidFill>
                <a:srgbClr val="FFFF66"/>
              </a:solidFill>
            </a:endParaRPr>
          </a:p>
          <a:p>
            <a:pPr eaLnBrk="1" hangingPunct="1">
              <a:buFontTx/>
              <a:buNone/>
            </a:pPr>
            <a:r>
              <a:rPr lang="en-US" altLang="en-US" sz="2000" b="1">
                <a:solidFill>
                  <a:srgbClr val="FFFF66"/>
                </a:solidFill>
              </a:rPr>
              <a:t>Was all this an accident, or did God plan all along for the death of Christ for forgiveness of sins?    What do you think?</a:t>
            </a:r>
          </a:p>
          <a:p>
            <a:pPr eaLnBrk="1" hangingPunct="1">
              <a:buFontTx/>
              <a:buNone/>
            </a:pPr>
            <a:endParaRPr lang="en-US" altLang="en-US" sz="2000" b="1">
              <a:solidFill>
                <a:srgbClr val="FFFF66"/>
              </a:solidFill>
            </a:endParaRPr>
          </a:p>
          <a:p>
            <a:pPr algn="ctr" eaLnBrk="1" hangingPunct="1">
              <a:buFontTx/>
              <a:buNone/>
            </a:pPr>
            <a:r>
              <a:rPr lang="en-US" altLang="en-US" sz="2000" b="1">
                <a:solidFill>
                  <a:srgbClr val="FFFF66"/>
                </a:solidFill>
              </a:rPr>
              <a:t>Man, Myth or Messiah?</a:t>
            </a:r>
          </a:p>
          <a:p>
            <a:pPr eaLnBrk="1" hangingPunct="1">
              <a:buFontTx/>
              <a:buNone/>
            </a:pPr>
            <a:endParaRPr lang="en-US" altLang="en-US" sz="2000">
              <a:solidFill>
                <a:srgbClr val="FFFF6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EFE9-1E38-446E-A79B-321E8B0EF610}"/>
              </a:ext>
            </a:extLst>
          </p:cNvPr>
          <p:cNvSpPr>
            <a:spLocks noGrp="1"/>
          </p:cNvSpPr>
          <p:nvPr>
            <p:ph type="title"/>
          </p:nvPr>
        </p:nvSpPr>
        <p:spPr>
          <a:xfrm>
            <a:off x="457200" y="254000"/>
            <a:ext cx="8229600" cy="1041400"/>
          </a:xfrm>
        </p:spPr>
        <p:txBody>
          <a:bodyPr/>
          <a:lstStyle/>
          <a:p>
            <a:pPr algn="ctr">
              <a:defRPr/>
            </a:pPr>
            <a:r>
              <a:rPr lang="en-US" sz="3600" b="1" dirty="0"/>
              <a:t>But There is More…  A Lot More!</a:t>
            </a:r>
          </a:p>
        </p:txBody>
      </p:sp>
      <p:sp>
        <p:nvSpPr>
          <p:cNvPr id="44035" name="Content Placeholder 2">
            <a:extLst>
              <a:ext uri="{FF2B5EF4-FFF2-40B4-BE49-F238E27FC236}">
                <a16:creationId xmlns:a16="http://schemas.microsoft.com/office/drawing/2014/main" id="{A8DA7B9C-6D4D-490A-8B11-6985251E2B5B}"/>
              </a:ext>
            </a:extLst>
          </p:cNvPr>
          <p:cNvSpPr>
            <a:spLocks noGrp="1"/>
          </p:cNvSpPr>
          <p:nvPr>
            <p:ph idx="1"/>
          </p:nvPr>
        </p:nvSpPr>
        <p:spPr>
          <a:xfrm>
            <a:off x="457200" y="2209800"/>
            <a:ext cx="8229600" cy="3962400"/>
          </a:xfrm>
        </p:spPr>
        <p:txBody>
          <a:bodyPr/>
          <a:lstStyle/>
          <a:p>
            <a:r>
              <a:rPr lang="en-US" altLang="en-US" sz="2800"/>
              <a:t>Historical Foreshadows</a:t>
            </a:r>
          </a:p>
          <a:p>
            <a:endParaRPr lang="en-US" altLang="en-US" sz="2800"/>
          </a:p>
          <a:p>
            <a:r>
              <a:rPr lang="en-US" altLang="en-US" sz="2800"/>
              <a:t>Prefigures of the Messiah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D22C-46D1-4714-A5FF-A42C278F141F}"/>
              </a:ext>
            </a:extLst>
          </p:cNvPr>
          <p:cNvSpPr>
            <a:spLocks noGrp="1"/>
          </p:cNvSpPr>
          <p:nvPr>
            <p:ph type="title"/>
          </p:nvPr>
        </p:nvSpPr>
        <p:spPr>
          <a:xfrm>
            <a:off x="457200" y="254000"/>
            <a:ext cx="8229600" cy="1041400"/>
          </a:xfrm>
        </p:spPr>
        <p:txBody>
          <a:bodyPr/>
          <a:lstStyle/>
          <a:p>
            <a:pPr algn="ctr">
              <a:defRPr/>
            </a:pPr>
            <a:r>
              <a:rPr lang="en-US" sz="3600" b="1" dirty="0"/>
              <a:t>Foreshadows of the Messiah</a:t>
            </a:r>
          </a:p>
        </p:txBody>
      </p:sp>
      <p:sp>
        <p:nvSpPr>
          <p:cNvPr id="45059" name="Content Placeholder 2">
            <a:extLst>
              <a:ext uri="{FF2B5EF4-FFF2-40B4-BE49-F238E27FC236}">
                <a16:creationId xmlns:a16="http://schemas.microsoft.com/office/drawing/2014/main" id="{5B3F813B-FAFA-4FEB-B13C-FF19CE01C3CF}"/>
              </a:ext>
            </a:extLst>
          </p:cNvPr>
          <p:cNvSpPr>
            <a:spLocks noGrp="1"/>
          </p:cNvSpPr>
          <p:nvPr>
            <p:ph idx="1"/>
          </p:nvPr>
        </p:nvSpPr>
        <p:spPr/>
        <p:txBody>
          <a:bodyPr/>
          <a:lstStyle/>
          <a:p>
            <a:r>
              <a:rPr lang="en-US" altLang="en-US" sz="2800" b="1">
                <a:solidFill>
                  <a:srgbClr val="FFFF00"/>
                </a:solidFill>
              </a:rPr>
              <a:t>You diligently study the Scriptures becauseyou think that by them you possess eternal life.  These are the Scriptures that testify about me, yet you refuse to come to me to have life.    John 5:39,40</a:t>
            </a:r>
          </a:p>
          <a:p>
            <a:endParaRPr lang="en-US" altLang="en-US" sz="2800"/>
          </a:p>
          <a:p>
            <a:r>
              <a:rPr lang="en-US" altLang="en-US" sz="2800" b="1">
                <a:solidFill>
                  <a:srgbClr val="FFFF00"/>
                </a:solidFill>
              </a:rPr>
              <a:t>Numbers 21:4-9 </a:t>
            </a:r>
            <a:r>
              <a:rPr lang="en-US" altLang="en-US" sz="2400" b="1"/>
              <a:t>(John 3:14, Romans 6:23, 2 Corinthians 5:21)</a:t>
            </a:r>
          </a:p>
          <a:p>
            <a:endParaRPr lang="en-US" altLang="en-US" sz="2400" b="1"/>
          </a:p>
          <a:p>
            <a:r>
              <a:rPr lang="en-US" altLang="en-US" sz="2800" b="1">
                <a:solidFill>
                  <a:srgbClr val="FFFF00"/>
                </a:solidFill>
              </a:rPr>
              <a:t>Genesis 22:1-10  </a:t>
            </a:r>
            <a:r>
              <a:rPr lang="en-US" altLang="en-US" sz="2800" b="1"/>
              <a:t>Abraham and Isaac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F024-3B2C-4256-924D-F9E59148B721}"/>
              </a:ext>
            </a:extLst>
          </p:cNvPr>
          <p:cNvSpPr>
            <a:spLocks noGrp="1"/>
          </p:cNvSpPr>
          <p:nvPr>
            <p:ph type="title"/>
          </p:nvPr>
        </p:nvSpPr>
        <p:spPr/>
        <p:txBody>
          <a:bodyPr/>
          <a:lstStyle/>
          <a:p>
            <a:pPr algn="ctr">
              <a:defRPr/>
            </a:pPr>
            <a:r>
              <a:rPr lang="en-US" sz="3200" b="1" dirty="0"/>
              <a:t>Prefigures of the Messiah</a:t>
            </a:r>
          </a:p>
        </p:txBody>
      </p:sp>
      <p:sp>
        <p:nvSpPr>
          <p:cNvPr id="46083" name="Content Placeholder 2">
            <a:extLst>
              <a:ext uri="{FF2B5EF4-FFF2-40B4-BE49-F238E27FC236}">
                <a16:creationId xmlns:a16="http://schemas.microsoft.com/office/drawing/2014/main" id="{5AB906D8-6E91-4DB9-85A4-40DF357B5FAA}"/>
              </a:ext>
            </a:extLst>
          </p:cNvPr>
          <p:cNvSpPr>
            <a:spLocks noGrp="1"/>
          </p:cNvSpPr>
          <p:nvPr>
            <p:ph idx="1"/>
          </p:nvPr>
        </p:nvSpPr>
        <p:spPr/>
        <p:txBody>
          <a:bodyPr/>
          <a:lstStyle/>
          <a:p>
            <a:r>
              <a:rPr lang="en-US" altLang="en-US" sz="2400" b="1"/>
              <a:t>Jonah  (Matthew 12:39-40, Jonah 1:12)</a:t>
            </a:r>
          </a:p>
          <a:p>
            <a:r>
              <a:rPr lang="en-US" altLang="en-US" sz="2400" b="1"/>
              <a:t>Adam</a:t>
            </a:r>
          </a:p>
          <a:p>
            <a:r>
              <a:rPr lang="en-US" altLang="en-US" sz="2400" b="1"/>
              <a:t>Melchizedek</a:t>
            </a:r>
          </a:p>
          <a:p>
            <a:r>
              <a:rPr lang="en-US" altLang="en-US" sz="2400" b="1"/>
              <a:t>Joseph</a:t>
            </a:r>
          </a:p>
          <a:p>
            <a:r>
              <a:rPr lang="en-US" altLang="en-US" sz="2400" b="1"/>
              <a:t>Moses</a:t>
            </a:r>
          </a:p>
          <a:p>
            <a:r>
              <a:rPr lang="en-US" altLang="en-US" sz="2400" b="1"/>
              <a:t>David</a:t>
            </a:r>
          </a:p>
          <a:p>
            <a:r>
              <a:rPr lang="en-US" altLang="en-US" sz="2400" b="1"/>
              <a:t>Elijah</a:t>
            </a:r>
          </a:p>
          <a:p>
            <a:r>
              <a:rPr lang="en-US" altLang="en-US" sz="2400" b="1"/>
              <a:t>Joshua</a:t>
            </a:r>
          </a:p>
          <a:p>
            <a:r>
              <a:rPr lang="en-US" altLang="en-US" sz="2400" b="1"/>
              <a:t>Deborah</a:t>
            </a:r>
          </a:p>
          <a:p>
            <a:r>
              <a:rPr lang="en-US" altLang="en-US" sz="2400" b="1"/>
              <a:t>Esther</a:t>
            </a:r>
          </a:p>
          <a:p>
            <a:r>
              <a:rPr lang="en-US" altLang="en-US" sz="2400" b="1"/>
              <a:t>Etc….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F6B800B-BB26-4FF1-8D5B-FDCD5B315356}"/>
              </a:ext>
            </a:extLst>
          </p:cNvPr>
          <p:cNvSpPr>
            <a:spLocks noChangeArrowheads="1"/>
          </p:cNvSpPr>
          <p:nvPr/>
        </p:nvSpPr>
        <p:spPr bwMode="auto">
          <a:xfrm>
            <a:off x="685800" y="284163"/>
            <a:ext cx="73914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algn="just" eaLnBrk="1" hangingPunct="1">
              <a:buClrTx/>
              <a:buSzTx/>
              <a:buFontTx/>
              <a:buNone/>
            </a:pPr>
            <a:r>
              <a:rPr lang="es-MX" altLang="en-US" sz="2000" b="1">
                <a:solidFill>
                  <a:srgbClr val="FFFF66"/>
                </a:solidFill>
                <a:latin typeface="Book Antiqua" panose="02040602050305030304" pitchFamily="18" charset="0"/>
                <a:cs typeface="Times New Roman" panose="02020603050405020304" pitchFamily="18" charset="0"/>
              </a:rPr>
              <a:t>Parallels Between Moses and Jesus</a:t>
            </a:r>
            <a:endParaRPr lang="es-MX" altLang="en-US" sz="2000" b="1" i="1">
              <a:solidFill>
                <a:srgbClr val="FFFF66"/>
              </a:solidFill>
              <a:latin typeface="Book Antiqua" panose="02040602050305030304" pitchFamily="18" charset="0"/>
              <a:cs typeface="Times New Roman" panose="02020603050405020304" pitchFamily="18" charset="0"/>
            </a:endParaRPr>
          </a:p>
          <a:p>
            <a:pPr algn="just" eaLnBrk="1" hangingPunct="1">
              <a:buClrTx/>
              <a:buSzTx/>
              <a:buFontTx/>
              <a:buNone/>
            </a:pPr>
            <a:r>
              <a:rPr lang="es-MX" altLang="en-US" sz="1100">
                <a:solidFill>
                  <a:srgbClr val="000000"/>
                </a:solidFill>
                <a:latin typeface="Book Antiqua" panose="02040602050305030304" pitchFamily="18" charset="0"/>
                <a:cs typeface="Times New Roman" panose="02020603050405020304" pitchFamily="18" charset="0"/>
              </a:rPr>
              <a:t> </a:t>
            </a:r>
            <a:endParaRPr lang="es-MX" altLang="en-US" sz="2400">
              <a:solidFill>
                <a:srgbClr val="FFFF66"/>
              </a:solidFill>
              <a:latin typeface="Times New Roman" panose="02020603050405020304" pitchFamily="18" charset="0"/>
            </a:endParaRPr>
          </a:p>
        </p:txBody>
      </p:sp>
      <p:grpSp>
        <p:nvGrpSpPr>
          <p:cNvPr id="47107" name="Group 71">
            <a:extLst>
              <a:ext uri="{FF2B5EF4-FFF2-40B4-BE49-F238E27FC236}">
                <a16:creationId xmlns:a16="http://schemas.microsoft.com/office/drawing/2014/main" id="{E304333A-22AE-44F3-8BB9-EB962ED63536}"/>
              </a:ext>
            </a:extLst>
          </p:cNvPr>
          <p:cNvGrpSpPr>
            <a:grpSpLocks/>
          </p:cNvGrpSpPr>
          <p:nvPr/>
        </p:nvGrpSpPr>
        <p:grpSpPr bwMode="auto">
          <a:xfrm>
            <a:off x="990600" y="762000"/>
            <a:ext cx="6705600" cy="5867400"/>
            <a:chOff x="-3" y="525"/>
            <a:chExt cx="2230" cy="6063"/>
          </a:xfrm>
        </p:grpSpPr>
        <p:grpSp>
          <p:nvGrpSpPr>
            <p:cNvPr id="47108" name="Group 69">
              <a:extLst>
                <a:ext uri="{FF2B5EF4-FFF2-40B4-BE49-F238E27FC236}">
                  <a16:creationId xmlns:a16="http://schemas.microsoft.com/office/drawing/2014/main" id="{3A320ACB-D6BE-4CC8-A7D3-ADE9CEB68962}"/>
                </a:ext>
              </a:extLst>
            </p:cNvPr>
            <p:cNvGrpSpPr>
              <a:grpSpLocks/>
            </p:cNvGrpSpPr>
            <p:nvPr/>
          </p:nvGrpSpPr>
          <p:grpSpPr bwMode="auto">
            <a:xfrm>
              <a:off x="0" y="528"/>
              <a:ext cx="2224" cy="6057"/>
              <a:chOff x="0" y="528"/>
              <a:chExt cx="2224" cy="6057"/>
            </a:xfrm>
          </p:grpSpPr>
          <p:grpSp>
            <p:nvGrpSpPr>
              <p:cNvPr id="47110" name="Group 26">
                <a:extLst>
                  <a:ext uri="{FF2B5EF4-FFF2-40B4-BE49-F238E27FC236}">
                    <a16:creationId xmlns:a16="http://schemas.microsoft.com/office/drawing/2014/main" id="{9999C0F2-12E9-428F-BF45-A8633FBA09BF}"/>
                  </a:ext>
                </a:extLst>
              </p:cNvPr>
              <p:cNvGrpSpPr>
                <a:grpSpLocks/>
              </p:cNvGrpSpPr>
              <p:nvPr/>
            </p:nvGrpSpPr>
            <p:grpSpPr bwMode="auto">
              <a:xfrm>
                <a:off x="0" y="528"/>
                <a:ext cx="1130" cy="509"/>
                <a:chOff x="0" y="528"/>
                <a:chExt cx="1130" cy="509"/>
              </a:xfrm>
            </p:grpSpPr>
            <p:sp>
              <p:nvSpPr>
                <p:cNvPr id="47174" name="Rectangle 3">
                  <a:extLst>
                    <a:ext uri="{FF2B5EF4-FFF2-40B4-BE49-F238E27FC236}">
                      <a16:creationId xmlns:a16="http://schemas.microsoft.com/office/drawing/2014/main" id="{4E73FC59-E918-4C36-AC74-7E325BC70ED0}"/>
                    </a:ext>
                  </a:extLst>
                </p:cNvPr>
                <p:cNvSpPr>
                  <a:spLocks noChangeArrowheads="1"/>
                </p:cNvSpPr>
                <p:nvPr/>
              </p:nvSpPr>
              <p:spPr bwMode="auto">
                <a:xfrm>
                  <a:off x="43" y="528"/>
                  <a:ext cx="104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algn="ctr" eaLnBrk="1" hangingPunct="1">
                    <a:buClrTx/>
                    <a:buSzTx/>
                    <a:buFontTx/>
                    <a:buNone/>
                  </a:pPr>
                  <a:r>
                    <a:rPr lang="es-MX" altLang="en-US" sz="2000" b="1">
                      <a:solidFill>
                        <a:srgbClr val="FFFF66"/>
                      </a:solidFill>
                      <a:latin typeface="Book Antiqua" panose="02040602050305030304" pitchFamily="18" charset="0"/>
                      <a:cs typeface="Times New Roman" panose="02020603050405020304" pitchFamily="18" charset="0"/>
                    </a:rPr>
                    <a:t>Moses</a:t>
                  </a:r>
                  <a:endParaRPr lang="es-MX" altLang="en-US" sz="2000" b="1" i="1">
                    <a:solidFill>
                      <a:srgbClr val="FFFF66"/>
                    </a:solidFill>
                    <a:latin typeface="Book Antiqua" panose="02040602050305030304" pitchFamily="18" charset="0"/>
                    <a:cs typeface="Times New Roman" panose="02020603050405020304" pitchFamily="18" charset="0"/>
                  </a:endParaRPr>
                </a:p>
                <a:p>
                  <a:pPr algn="just" eaLnBrk="1" hangingPunct="1">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algn="just" eaLnBrk="1" hangingPunct="1">
                    <a:buClrTx/>
                    <a:buSzTx/>
                    <a:buFontTx/>
                    <a:buNone/>
                  </a:pPr>
                  <a:endParaRPr lang="es-MX" altLang="en-US" sz="2400">
                    <a:solidFill>
                      <a:srgbClr val="FFFF66"/>
                    </a:solidFill>
                    <a:latin typeface="Times New Roman" panose="02020603050405020304" pitchFamily="18" charset="0"/>
                  </a:endParaRPr>
                </a:p>
              </p:txBody>
            </p:sp>
            <p:sp>
              <p:nvSpPr>
                <p:cNvPr id="47175" name="Rectangle 25">
                  <a:extLst>
                    <a:ext uri="{FF2B5EF4-FFF2-40B4-BE49-F238E27FC236}">
                      <a16:creationId xmlns:a16="http://schemas.microsoft.com/office/drawing/2014/main" id="{E3F37EAD-204F-483F-85C3-FEA6C2BA45EB}"/>
                    </a:ext>
                  </a:extLst>
                </p:cNvPr>
                <p:cNvSpPr>
                  <a:spLocks noChangeArrowheads="1"/>
                </p:cNvSpPr>
                <p:nvPr/>
              </p:nvSpPr>
              <p:spPr bwMode="auto">
                <a:xfrm>
                  <a:off x="0" y="528"/>
                  <a:ext cx="113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1" name="Group 28">
                <a:extLst>
                  <a:ext uri="{FF2B5EF4-FFF2-40B4-BE49-F238E27FC236}">
                    <a16:creationId xmlns:a16="http://schemas.microsoft.com/office/drawing/2014/main" id="{C6E5662F-BD17-4E29-9D91-2F5211769492}"/>
                  </a:ext>
                </a:extLst>
              </p:cNvPr>
              <p:cNvGrpSpPr>
                <a:grpSpLocks/>
              </p:cNvGrpSpPr>
              <p:nvPr/>
            </p:nvGrpSpPr>
            <p:grpSpPr bwMode="auto">
              <a:xfrm>
                <a:off x="1130" y="528"/>
                <a:ext cx="1094" cy="509"/>
                <a:chOff x="1130" y="528"/>
                <a:chExt cx="1094" cy="509"/>
              </a:xfrm>
            </p:grpSpPr>
            <p:sp>
              <p:nvSpPr>
                <p:cNvPr id="47172" name="Rectangle 4">
                  <a:extLst>
                    <a:ext uri="{FF2B5EF4-FFF2-40B4-BE49-F238E27FC236}">
                      <a16:creationId xmlns:a16="http://schemas.microsoft.com/office/drawing/2014/main" id="{04D45E2A-4E1B-47BD-A80B-930B0C7A2A36}"/>
                    </a:ext>
                  </a:extLst>
                </p:cNvPr>
                <p:cNvSpPr>
                  <a:spLocks noChangeArrowheads="1"/>
                </p:cNvSpPr>
                <p:nvPr/>
              </p:nvSpPr>
              <p:spPr bwMode="auto">
                <a:xfrm>
                  <a:off x="1173" y="528"/>
                  <a:ext cx="1008"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algn="ctr" eaLnBrk="1" hangingPunct="1">
                    <a:buClrTx/>
                    <a:buSzTx/>
                    <a:buFontTx/>
                    <a:buNone/>
                  </a:pPr>
                  <a:r>
                    <a:rPr lang="es-MX" altLang="en-US" sz="2000" b="1">
                      <a:solidFill>
                        <a:srgbClr val="FFFF66"/>
                      </a:solidFill>
                      <a:latin typeface="Book Antiqua" panose="02040602050305030304" pitchFamily="18" charset="0"/>
                      <a:cs typeface="Times New Roman" panose="02020603050405020304" pitchFamily="18" charset="0"/>
                    </a:rPr>
                    <a:t>Jesus</a:t>
                  </a:r>
                  <a:endParaRPr lang="es-MX" altLang="en-US" sz="2000" b="1" i="1">
                    <a:solidFill>
                      <a:srgbClr val="FFFF66"/>
                    </a:solidFill>
                    <a:latin typeface="Book Antiqua" panose="02040602050305030304" pitchFamily="18" charset="0"/>
                    <a:cs typeface="Times New Roman" panose="02020603050405020304" pitchFamily="18" charset="0"/>
                  </a:endParaRPr>
                </a:p>
                <a:p>
                  <a:pPr algn="just" eaLnBrk="1" hangingPunct="1">
                    <a:buClrTx/>
                    <a:buSzTx/>
                    <a:buFontTx/>
                    <a:buNone/>
                  </a:pPr>
                  <a:endParaRPr lang="es-MX" altLang="en-US" sz="2000" b="1">
                    <a:solidFill>
                      <a:srgbClr val="FFFF66"/>
                    </a:solidFill>
                    <a:latin typeface="Book Antiqua" panose="02040602050305030304" pitchFamily="18" charset="0"/>
                  </a:endParaRPr>
                </a:p>
              </p:txBody>
            </p:sp>
            <p:sp>
              <p:nvSpPr>
                <p:cNvPr id="47173" name="Rectangle 27">
                  <a:extLst>
                    <a:ext uri="{FF2B5EF4-FFF2-40B4-BE49-F238E27FC236}">
                      <a16:creationId xmlns:a16="http://schemas.microsoft.com/office/drawing/2014/main" id="{6E373637-453D-491D-9989-3D6E1A86344A}"/>
                    </a:ext>
                  </a:extLst>
                </p:cNvPr>
                <p:cNvSpPr>
                  <a:spLocks noChangeArrowheads="1"/>
                </p:cNvSpPr>
                <p:nvPr/>
              </p:nvSpPr>
              <p:spPr bwMode="auto">
                <a:xfrm>
                  <a:off x="1130" y="528"/>
                  <a:ext cx="1094"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2" name="Group 30">
                <a:extLst>
                  <a:ext uri="{FF2B5EF4-FFF2-40B4-BE49-F238E27FC236}">
                    <a16:creationId xmlns:a16="http://schemas.microsoft.com/office/drawing/2014/main" id="{796404B4-11A5-4FE7-A663-31AF3C44834A}"/>
                  </a:ext>
                </a:extLst>
              </p:cNvPr>
              <p:cNvGrpSpPr>
                <a:grpSpLocks/>
              </p:cNvGrpSpPr>
              <p:nvPr/>
            </p:nvGrpSpPr>
            <p:grpSpPr bwMode="auto">
              <a:xfrm>
                <a:off x="0" y="1037"/>
                <a:ext cx="1130" cy="615"/>
                <a:chOff x="0" y="1037"/>
                <a:chExt cx="1130" cy="615"/>
              </a:xfrm>
            </p:grpSpPr>
            <p:sp>
              <p:nvSpPr>
                <p:cNvPr id="47170" name="Rectangle 5">
                  <a:extLst>
                    <a:ext uri="{FF2B5EF4-FFF2-40B4-BE49-F238E27FC236}">
                      <a16:creationId xmlns:a16="http://schemas.microsoft.com/office/drawing/2014/main" id="{39CC67AD-1A17-473C-B53C-8C9175CCA133}"/>
                    </a:ext>
                  </a:extLst>
                </p:cNvPr>
                <p:cNvSpPr>
                  <a:spLocks noChangeArrowheads="1"/>
                </p:cNvSpPr>
                <p:nvPr/>
              </p:nvSpPr>
              <p:spPr bwMode="auto">
                <a:xfrm>
                  <a:off x="43" y="1037"/>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Pharaoh tried to kill him</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r>
                    <a:rPr lang="es-MX" altLang="en-US" sz="1200" i="1">
                      <a:solidFill>
                        <a:srgbClr val="000000"/>
                      </a:solidFill>
                      <a:latin typeface="Book Antiqua" panose="02040602050305030304" pitchFamily="18" charset="0"/>
                      <a:cs typeface="Times New Roman" panose="02020603050405020304" pitchFamily="18" charset="0"/>
                    </a:rPr>
                    <a:t> </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71" name="Rectangle 29">
                  <a:extLst>
                    <a:ext uri="{FF2B5EF4-FFF2-40B4-BE49-F238E27FC236}">
                      <a16:creationId xmlns:a16="http://schemas.microsoft.com/office/drawing/2014/main" id="{1783CDEF-EEA5-4826-833F-D6D2CDFD9539}"/>
                    </a:ext>
                  </a:extLst>
                </p:cNvPr>
                <p:cNvSpPr>
                  <a:spLocks noChangeArrowheads="1"/>
                </p:cNvSpPr>
                <p:nvPr/>
              </p:nvSpPr>
              <p:spPr bwMode="auto">
                <a:xfrm>
                  <a:off x="0" y="1037"/>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3" name="Group 32">
                <a:extLst>
                  <a:ext uri="{FF2B5EF4-FFF2-40B4-BE49-F238E27FC236}">
                    <a16:creationId xmlns:a16="http://schemas.microsoft.com/office/drawing/2014/main" id="{20BC8292-73D1-4425-A200-D592B9558D44}"/>
                  </a:ext>
                </a:extLst>
              </p:cNvPr>
              <p:cNvGrpSpPr>
                <a:grpSpLocks/>
              </p:cNvGrpSpPr>
              <p:nvPr/>
            </p:nvGrpSpPr>
            <p:grpSpPr bwMode="auto">
              <a:xfrm>
                <a:off x="1130" y="1037"/>
                <a:ext cx="1094" cy="615"/>
                <a:chOff x="1130" y="1037"/>
                <a:chExt cx="1094" cy="615"/>
              </a:xfrm>
            </p:grpSpPr>
            <p:sp>
              <p:nvSpPr>
                <p:cNvPr id="47168" name="Rectangle 6">
                  <a:extLst>
                    <a:ext uri="{FF2B5EF4-FFF2-40B4-BE49-F238E27FC236}">
                      <a16:creationId xmlns:a16="http://schemas.microsoft.com/office/drawing/2014/main" id="{33B63C22-5AED-4F39-BD44-78791BF725E1}"/>
                    </a:ext>
                  </a:extLst>
                </p:cNvPr>
                <p:cNvSpPr>
                  <a:spLocks noChangeArrowheads="1"/>
                </p:cNvSpPr>
                <p:nvPr/>
              </p:nvSpPr>
              <p:spPr bwMode="auto">
                <a:xfrm>
                  <a:off x="1173" y="1037"/>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Herod tried to kill him</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69" name="Rectangle 31">
                  <a:extLst>
                    <a:ext uri="{FF2B5EF4-FFF2-40B4-BE49-F238E27FC236}">
                      <a16:creationId xmlns:a16="http://schemas.microsoft.com/office/drawing/2014/main" id="{B9896EA9-8B6E-49BD-A1FA-D0111E5BB940}"/>
                    </a:ext>
                  </a:extLst>
                </p:cNvPr>
                <p:cNvSpPr>
                  <a:spLocks noChangeArrowheads="1"/>
                </p:cNvSpPr>
                <p:nvPr/>
              </p:nvSpPr>
              <p:spPr bwMode="auto">
                <a:xfrm>
                  <a:off x="1130" y="1037"/>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4" name="Group 34">
                <a:extLst>
                  <a:ext uri="{FF2B5EF4-FFF2-40B4-BE49-F238E27FC236}">
                    <a16:creationId xmlns:a16="http://schemas.microsoft.com/office/drawing/2014/main" id="{20E57768-DBDC-4EEF-8476-2AEA51A672E8}"/>
                  </a:ext>
                </a:extLst>
              </p:cNvPr>
              <p:cNvGrpSpPr>
                <a:grpSpLocks/>
              </p:cNvGrpSpPr>
              <p:nvPr/>
            </p:nvGrpSpPr>
            <p:grpSpPr bwMode="auto">
              <a:xfrm>
                <a:off x="0" y="1652"/>
                <a:ext cx="1130" cy="500"/>
                <a:chOff x="0" y="1652"/>
                <a:chExt cx="1130" cy="500"/>
              </a:xfrm>
            </p:grpSpPr>
            <p:sp>
              <p:nvSpPr>
                <p:cNvPr id="47166" name="Rectangle 7">
                  <a:extLst>
                    <a:ext uri="{FF2B5EF4-FFF2-40B4-BE49-F238E27FC236}">
                      <a16:creationId xmlns:a16="http://schemas.microsoft.com/office/drawing/2014/main" id="{3DBC862E-DE38-4D14-8B0C-69EF35434FFC}"/>
                    </a:ext>
                  </a:extLst>
                </p:cNvPr>
                <p:cNvSpPr>
                  <a:spLocks noChangeArrowheads="1"/>
                </p:cNvSpPr>
                <p:nvPr/>
              </p:nvSpPr>
              <p:spPr bwMode="auto">
                <a:xfrm>
                  <a:off x="43" y="1652"/>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Called by God to leave Egypt</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67" name="Rectangle 33">
                  <a:extLst>
                    <a:ext uri="{FF2B5EF4-FFF2-40B4-BE49-F238E27FC236}">
                      <a16:creationId xmlns:a16="http://schemas.microsoft.com/office/drawing/2014/main" id="{B48BB9E3-B545-494A-BED5-D62468D92720}"/>
                    </a:ext>
                  </a:extLst>
                </p:cNvPr>
                <p:cNvSpPr>
                  <a:spLocks noChangeArrowheads="1"/>
                </p:cNvSpPr>
                <p:nvPr/>
              </p:nvSpPr>
              <p:spPr bwMode="auto">
                <a:xfrm>
                  <a:off x="0" y="1652"/>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5" name="Group 36">
                <a:extLst>
                  <a:ext uri="{FF2B5EF4-FFF2-40B4-BE49-F238E27FC236}">
                    <a16:creationId xmlns:a16="http://schemas.microsoft.com/office/drawing/2014/main" id="{999597D2-72EE-4367-BB84-CBBBCCFC4629}"/>
                  </a:ext>
                </a:extLst>
              </p:cNvPr>
              <p:cNvGrpSpPr>
                <a:grpSpLocks/>
              </p:cNvGrpSpPr>
              <p:nvPr/>
            </p:nvGrpSpPr>
            <p:grpSpPr bwMode="auto">
              <a:xfrm>
                <a:off x="1130" y="1652"/>
                <a:ext cx="1094" cy="500"/>
                <a:chOff x="1130" y="1652"/>
                <a:chExt cx="1094" cy="500"/>
              </a:xfrm>
            </p:grpSpPr>
            <p:sp>
              <p:nvSpPr>
                <p:cNvPr id="47164" name="Rectangle 8">
                  <a:extLst>
                    <a:ext uri="{FF2B5EF4-FFF2-40B4-BE49-F238E27FC236}">
                      <a16:creationId xmlns:a16="http://schemas.microsoft.com/office/drawing/2014/main" id="{B31B6A78-888E-487B-B368-80E2EA4BB847}"/>
                    </a:ext>
                  </a:extLst>
                </p:cNvPr>
                <p:cNvSpPr>
                  <a:spLocks noChangeArrowheads="1"/>
                </p:cNvSpPr>
                <p:nvPr/>
              </p:nvSpPr>
              <p:spPr bwMode="auto">
                <a:xfrm>
                  <a:off x="1173" y="1652"/>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Carried out of Egypt</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65" name="Rectangle 35">
                  <a:extLst>
                    <a:ext uri="{FF2B5EF4-FFF2-40B4-BE49-F238E27FC236}">
                      <a16:creationId xmlns:a16="http://schemas.microsoft.com/office/drawing/2014/main" id="{BAF6E03F-FEFE-41F7-8259-4B51610F9305}"/>
                    </a:ext>
                  </a:extLst>
                </p:cNvPr>
                <p:cNvSpPr>
                  <a:spLocks noChangeArrowheads="1"/>
                </p:cNvSpPr>
                <p:nvPr/>
              </p:nvSpPr>
              <p:spPr bwMode="auto">
                <a:xfrm>
                  <a:off x="1130" y="1652"/>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6" name="Group 38">
                <a:extLst>
                  <a:ext uri="{FF2B5EF4-FFF2-40B4-BE49-F238E27FC236}">
                    <a16:creationId xmlns:a16="http://schemas.microsoft.com/office/drawing/2014/main" id="{D9D4B38A-814E-4BC5-833A-990B41D7650F}"/>
                  </a:ext>
                </a:extLst>
              </p:cNvPr>
              <p:cNvGrpSpPr>
                <a:grpSpLocks/>
              </p:cNvGrpSpPr>
              <p:nvPr/>
            </p:nvGrpSpPr>
            <p:grpSpPr bwMode="auto">
              <a:xfrm>
                <a:off x="0" y="2152"/>
                <a:ext cx="1130" cy="606"/>
                <a:chOff x="0" y="2152"/>
                <a:chExt cx="1130" cy="606"/>
              </a:xfrm>
            </p:grpSpPr>
            <p:sp>
              <p:nvSpPr>
                <p:cNvPr id="47162" name="Rectangle 9">
                  <a:extLst>
                    <a:ext uri="{FF2B5EF4-FFF2-40B4-BE49-F238E27FC236}">
                      <a16:creationId xmlns:a16="http://schemas.microsoft.com/office/drawing/2014/main" id="{C927308A-B608-4A3A-9E29-FD7386AEBD9C}"/>
                    </a:ext>
                  </a:extLst>
                </p:cNvPr>
                <p:cNvSpPr>
                  <a:spLocks noChangeArrowheads="1"/>
                </p:cNvSpPr>
                <p:nvPr/>
              </p:nvSpPr>
              <p:spPr bwMode="auto">
                <a:xfrm>
                  <a:off x="43" y="2152"/>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Forty years in the wilderness to prepare for his ministry</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63" name="Rectangle 37">
                  <a:extLst>
                    <a:ext uri="{FF2B5EF4-FFF2-40B4-BE49-F238E27FC236}">
                      <a16:creationId xmlns:a16="http://schemas.microsoft.com/office/drawing/2014/main" id="{B329ECD6-2204-4930-AB33-B480F45131D2}"/>
                    </a:ext>
                  </a:extLst>
                </p:cNvPr>
                <p:cNvSpPr>
                  <a:spLocks noChangeArrowheads="1"/>
                </p:cNvSpPr>
                <p:nvPr/>
              </p:nvSpPr>
              <p:spPr bwMode="auto">
                <a:xfrm>
                  <a:off x="0" y="2152"/>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7" name="Group 40">
                <a:extLst>
                  <a:ext uri="{FF2B5EF4-FFF2-40B4-BE49-F238E27FC236}">
                    <a16:creationId xmlns:a16="http://schemas.microsoft.com/office/drawing/2014/main" id="{E568C83E-CCA3-4E72-B5AA-356BA34C6336}"/>
                  </a:ext>
                </a:extLst>
              </p:cNvPr>
              <p:cNvGrpSpPr>
                <a:grpSpLocks/>
              </p:cNvGrpSpPr>
              <p:nvPr/>
            </p:nvGrpSpPr>
            <p:grpSpPr bwMode="auto">
              <a:xfrm>
                <a:off x="1130" y="2152"/>
                <a:ext cx="1094" cy="606"/>
                <a:chOff x="1130" y="2152"/>
                <a:chExt cx="1094" cy="606"/>
              </a:xfrm>
            </p:grpSpPr>
            <p:sp>
              <p:nvSpPr>
                <p:cNvPr id="47160" name="Rectangle 10">
                  <a:extLst>
                    <a:ext uri="{FF2B5EF4-FFF2-40B4-BE49-F238E27FC236}">
                      <a16:creationId xmlns:a16="http://schemas.microsoft.com/office/drawing/2014/main" id="{55FF7BDC-502C-4D72-826B-2E62059929D5}"/>
                    </a:ext>
                  </a:extLst>
                </p:cNvPr>
                <p:cNvSpPr>
                  <a:spLocks noChangeArrowheads="1"/>
                </p:cNvSpPr>
                <p:nvPr/>
              </p:nvSpPr>
              <p:spPr bwMode="auto">
                <a:xfrm>
                  <a:off x="1173" y="2152"/>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Forty days in the wilderness to prepare for his ministry</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61" name="Rectangle 39">
                  <a:extLst>
                    <a:ext uri="{FF2B5EF4-FFF2-40B4-BE49-F238E27FC236}">
                      <a16:creationId xmlns:a16="http://schemas.microsoft.com/office/drawing/2014/main" id="{C52BF7D5-3C47-4F20-A243-C158DF9DDE45}"/>
                    </a:ext>
                  </a:extLst>
                </p:cNvPr>
                <p:cNvSpPr>
                  <a:spLocks noChangeArrowheads="1"/>
                </p:cNvSpPr>
                <p:nvPr/>
              </p:nvSpPr>
              <p:spPr bwMode="auto">
                <a:xfrm>
                  <a:off x="1130" y="2152"/>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8" name="Group 42">
                <a:extLst>
                  <a:ext uri="{FF2B5EF4-FFF2-40B4-BE49-F238E27FC236}">
                    <a16:creationId xmlns:a16="http://schemas.microsoft.com/office/drawing/2014/main" id="{C150D255-A110-4CEA-8143-0645AFFF892C}"/>
                  </a:ext>
                </a:extLst>
              </p:cNvPr>
              <p:cNvGrpSpPr>
                <a:grpSpLocks/>
              </p:cNvGrpSpPr>
              <p:nvPr/>
            </p:nvGrpSpPr>
            <p:grpSpPr bwMode="auto">
              <a:xfrm>
                <a:off x="0" y="2758"/>
                <a:ext cx="1130" cy="606"/>
                <a:chOff x="0" y="2758"/>
                <a:chExt cx="1130" cy="606"/>
              </a:xfrm>
            </p:grpSpPr>
            <p:sp>
              <p:nvSpPr>
                <p:cNvPr id="47158" name="Rectangle 11">
                  <a:extLst>
                    <a:ext uri="{FF2B5EF4-FFF2-40B4-BE49-F238E27FC236}">
                      <a16:creationId xmlns:a16="http://schemas.microsoft.com/office/drawing/2014/main" id="{12354674-3F59-4265-ADF3-4FE9BE3096EE}"/>
                    </a:ext>
                  </a:extLst>
                </p:cNvPr>
                <p:cNvSpPr>
                  <a:spLocks noChangeArrowheads="1"/>
                </p:cNvSpPr>
                <p:nvPr/>
              </p:nvSpPr>
              <p:spPr bwMode="auto">
                <a:xfrm>
                  <a:off x="43" y="2758"/>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Left his position with the king of Egypt to dwell with the Jews</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59" name="Rectangle 41">
                  <a:extLst>
                    <a:ext uri="{FF2B5EF4-FFF2-40B4-BE49-F238E27FC236}">
                      <a16:creationId xmlns:a16="http://schemas.microsoft.com/office/drawing/2014/main" id="{EEE87EB2-F174-44A6-AEDD-20384220D348}"/>
                    </a:ext>
                  </a:extLst>
                </p:cNvPr>
                <p:cNvSpPr>
                  <a:spLocks noChangeArrowheads="1"/>
                </p:cNvSpPr>
                <p:nvPr/>
              </p:nvSpPr>
              <p:spPr bwMode="auto">
                <a:xfrm>
                  <a:off x="0" y="2758"/>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19" name="Group 44">
                <a:extLst>
                  <a:ext uri="{FF2B5EF4-FFF2-40B4-BE49-F238E27FC236}">
                    <a16:creationId xmlns:a16="http://schemas.microsoft.com/office/drawing/2014/main" id="{1A794BAA-9CF7-4196-8D54-BFD3C0C1438E}"/>
                  </a:ext>
                </a:extLst>
              </p:cNvPr>
              <p:cNvGrpSpPr>
                <a:grpSpLocks/>
              </p:cNvGrpSpPr>
              <p:nvPr/>
            </p:nvGrpSpPr>
            <p:grpSpPr bwMode="auto">
              <a:xfrm>
                <a:off x="1130" y="2758"/>
                <a:ext cx="1094" cy="606"/>
                <a:chOff x="1130" y="2758"/>
                <a:chExt cx="1094" cy="606"/>
              </a:xfrm>
            </p:grpSpPr>
            <p:sp>
              <p:nvSpPr>
                <p:cNvPr id="47156" name="Rectangle 12">
                  <a:extLst>
                    <a:ext uri="{FF2B5EF4-FFF2-40B4-BE49-F238E27FC236}">
                      <a16:creationId xmlns:a16="http://schemas.microsoft.com/office/drawing/2014/main" id="{4388DCAE-9C11-4EE8-87ED-099234E0B2B4}"/>
                    </a:ext>
                  </a:extLst>
                </p:cNvPr>
                <p:cNvSpPr>
                  <a:spLocks noChangeArrowheads="1"/>
                </p:cNvSpPr>
                <p:nvPr/>
              </p:nvSpPr>
              <p:spPr bwMode="auto">
                <a:xfrm>
                  <a:off x="1173" y="2758"/>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Left the right hand of the Father to life with the Jews</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57" name="Rectangle 43">
                  <a:extLst>
                    <a:ext uri="{FF2B5EF4-FFF2-40B4-BE49-F238E27FC236}">
                      <a16:creationId xmlns:a16="http://schemas.microsoft.com/office/drawing/2014/main" id="{B368983C-3851-4092-BBE3-6A04AEF622AD}"/>
                    </a:ext>
                  </a:extLst>
                </p:cNvPr>
                <p:cNvSpPr>
                  <a:spLocks noChangeArrowheads="1"/>
                </p:cNvSpPr>
                <p:nvPr/>
              </p:nvSpPr>
              <p:spPr bwMode="auto">
                <a:xfrm>
                  <a:off x="1130" y="2758"/>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0" name="Group 46">
                <a:extLst>
                  <a:ext uri="{FF2B5EF4-FFF2-40B4-BE49-F238E27FC236}">
                    <a16:creationId xmlns:a16="http://schemas.microsoft.com/office/drawing/2014/main" id="{443FE0D3-58F0-499A-8EAB-FA50B2B5F1C1}"/>
                  </a:ext>
                </a:extLst>
              </p:cNvPr>
              <p:cNvGrpSpPr>
                <a:grpSpLocks/>
              </p:cNvGrpSpPr>
              <p:nvPr/>
            </p:nvGrpSpPr>
            <p:grpSpPr bwMode="auto">
              <a:xfrm>
                <a:off x="0" y="3364"/>
                <a:ext cx="1130" cy="500"/>
                <a:chOff x="0" y="3364"/>
                <a:chExt cx="1130" cy="500"/>
              </a:xfrm>
            </p:grpSpPr>
            <p:sp>
              <p:nvSpPr>
                <p:cNvPr id="47154" name="Rectangle 13">
                  <a:extLst>
                    <a:ext uri="{FF2B5EF4-FFF2-40B4-BE49-F238E27FC236}">
                      <a16:creationId xmlns:a16="http://schemas.microsoft.com/office/drawing/2014/main" id="{D0B7DD53-52BD-43F0-A06E-2A05C7A3798F}"/>
                    </a:ext>
                  </a:extLst>
                </p:cNvPr>
                <p:cNvSpPr>
                  <a:spLocks noChangeArrowheads="1"/>
                </p:cNvSpPr>
                <p:nvPr/>
              </p:nvSpPr>
              <p:spPr bwMode="auto">
                <a:xfrm>
                  <a:off x="43" y="3364"/>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Led Israel out of slavery in Egypt</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55" name="Rectangle 45">
                  <a:extLst>
                    <a:ext uri="{FF2B5EF4-FFF2-40B4-BE49-F238E27FC236}">
                      <a16:creationId xmlns:a16="http://schemas.microsoft.com/office/drawing/2014/main" id="{0CEE3B58-A18F-4C5D-A915-480EB2EFECEB}"/>
                    </a:ext>
                  </a:extLst>
                </p:cNvPr>
                <p:cNvSpPr>
                  <a:spLocks noChangeArrowheads="1"/>
                </p:cNvSpPr>
                <p:nvPr/>
              </p:nvSpPr>
              <p:spPr bwMode="auto">
                <a:xfrm>
                  <a:off x="0" y="3364"/>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1" name="Group 48">
                <a:extLst>
                  <a:ext uri="{FF2B5EF4-FFF2-40B4-BE49-F238E27FC236}">
                    <a16:creationId xmlns:a16="http://schemas.microsoft.com/office/drawing/2014/main" id="{05D840B4-5517-4CB7-A5A4-3FD252559F6E}"/>
                  </a:ext>
                </a:extLst>
              </p:cNvPr>
              <p:cNvGrpSpPr>
                <a:grpSpLocks/>
              </p:cNvGrpSpPr>
              <p:nvPr/>
            </p:nvGrpSpPr>
            <p:grpSpPr bwMode="auto">
              <a:xfrm>
                <a:off x="1130" y="3364"/>
                <a:ext cx="1094" cy="500"/>
                <a:chOff x="1130" y="3364"/>
                <a:chExt cx="1094" cy="500"/>
              </a:xfrm>
            </p:grpSpPr>
            <p:sp>
              <p:nvSpPr>
                <p:cNvPr id="47152" name="Rectangle 14">
                  <a:extLst>
                    <a:ext uri="{FF2B5EF4-FFF2-40B4-BE49-F238E27FC236}">
                      <a16:creationId xmlns:a16="http://schemas.microsoft.com/office/drawing/2014/main" id="{61B9FBF2-4C96-4868-83CB-5275DD0A6F51}"/>
                    </a:ext>
                  </a:extLst>
                </p:cNvPr>
                <p:cNvSpPr>
                  <a:spLocks noChangeArrowheads="1"/>
                </p:cNvSpPr>
                <p:nvPr/>
              </p:nvSpPr>
              <p:spPr bwMode="auto">
                <a:xfrm>
                  <a:off x="1173" y="3364"/>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Leads Spiritual Israel out of sin</a:t>
                  </a:r>
                </a:p>
                <a:p>
                  <a:pPr eaLnBrk="1" hangingPunct="1">
                    <a:buClrTx/>
                    <a:buSzTx/>
                    <a:buFontTx/>
                    <a:buNone/>
                  </a:pPr>
                  <a:endParaRPr lang="es-MX" altLang="en-US" sz="1400">
                    <a:solidFill>
                      <a:srgbClr val="FFFF66"/>
                    </a:solidFill>
                    <a:latin typeface="Times New Roman" panose="02020603050405020304" pitchFamily="18" charset="0"/>
                  </a:endParaRPr>
                </a:p>
              </p:txBody>
            </p:sp>
            <p:sp>
              <p:nvSpPr>
                <p:cNvPr id="47153" name="Rectangle 47">
                  <a:extLst>
                    <a:ext uri="{FF2B5EF4-FFF2-40B4-BE49-F238E27FC236}">
                      <a16:creationId xmlns:a16="http://schemas.microsoft.com/office/drawing/2014/main" id="{2B4E230D-08F7-4EF2-B87B-AE057C184549}"/>
                    </a:ext>
                  </a:extLst>
                </p:cNvPr>
                <p:cNvSpPr>
                  <a:spLocks noChangeArrowheads="1"/>
                </p:cNvSpPr>
                <p:nvPr/>
              </p:nvSpPr>
              <p:spPr bwMode="auto">
                <a:xfrm>
                  <a:off x="1130" y="3364"/>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2" name="Group 50">
                <a:extLst>
                  <a:ext uri="{FF2B5EF4-FFF2-40B4-BE49-F238E27FC236}">
                    <a16:creationId xmlns:a16="http://schemas.microsoft.com/office/drawing/2014/main" id="{D462F526-D84D-47C6-9330-C412CB878285}"/>
                  </a:ext>
                </a:extLst>
              </p:cNvPr>
              <p:cNvGrpSpPr>
                <a:grpSpLocks/>
              </p:cNvGrpSpPr>
              <p:nvPr/>
            </p:nvGrpSpPr>
            <p:grpSpPr bwMode="auto">
              <a:xfrm>
                <a:off x="0" y="3864"/>
                <a:ext cx="1130" cy="615"/>
                <a:chOff x="0" y="3864"/>
                <a:chExt cx="1130" cy="615"/>
              </a:xfrm>
            </p:grpSpPr>
            <p:sp>
              <p:nvSpPr>
                <p:cNvPr id="47150" name="Rectangle 15">
                  <a:extLst>
                    <a:ext uri="{FF2B5EF4-FFF2-40B4-BE49-F238E27FC236}">
                      <a16:creationId xmlns:a16="http://schemas.microsoft.com/office/drawing/2014/main" id="{F6785A04-6802-42B2-A304-379EE081224F}"/>
                    </a:ext>
                  </a:extLst>
                </p:cNvPr>
                <p:cNvSpPr>
                  <a:spLocks noChangeArrowheads="1"/>
                </p:cNvSpPr>
                <p:nvPr/>
              </p:nvSpPr>
              <p:spPr bwMode="auto">
                <a:xfrm>
                  <a:off x="43" y="3864"/>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Aaron prepared the way</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r>
                    <a:rPr lang="es-MX" altLang="en-US" sz="1600" b="1" i="1">
                      <a:solidFill>
                        <a:srgbClr val="FFFF66"/>
                      </a:solidFill>
                      <a:latin typeface="Book Antiqua" panose="02040602050305030304" pitchFamily="18" charset="0"/>
                      <a:cs typeface="Times New Roman" panose="02020603050405020304" pitchFamily="18" charset="0"/>
                    </a:rPr>
                    <a:t> </a:t>
                  </a: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51" name="Rectangle 49">
                  <a:extLst>
                    <a:ext uri="{FF2B5EF4-FFF2-40B4-BE49-F238E27FC236}">
                      <a16:creationId xmlns:a16="http://schemas.microsoft.com/office/drawing/2014/main" id="{3F4D0E03-6A53-49E3-83D8-32AFBF258B71}"/>
                    </a:ext>
                  </a:extLst>
                </p:cNvPr>
                <p:cNvSpPr>
                  <a:spLocks noChangeArrowheads="1"/>
                </p:cNvSpPr>
                <p:nvPr/>
              </p:nvSpPr>
              <p:spPr bwMode="auto">
                <a:xfrm>
                  <a:off x="0" y="3864"/>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3" name="Group 52">
                <a:extLst>
                  <a:ext uri="{FF2B5EF4-FFF2-40B4-BE49-F238E27FC236}">
                    <a16:creationId xmlns:a16="http://schemas.microsoft.com/office/drawing/2014/main" id="{1074DE01-03C3-43FD-A5FB-F72CFA754E6F}"/>
                  </a:ext>
                </a:extLst>
              </p:cNvPr>
              <p:cNvGrpSpPr>
                <a:grpSpLocks/>
              </p:cNvGrpSpPr>
              <p:nvPr/>
            </p:nvGrpSpPr>
            <p:grpSpPr bwMode="auto">
              <a:xfrm>
                <a:off x="1130" y="3864"/>
                <a:ext cx="1094" cy="615"/>
                <a:chOff x="1130" y="3864"/>
                <a:chExt cx="1094" cy="615"/>
              </a:xfrm>
            </p:grpSpPr>
            <p:sp>
              <p:nvSpPr>
                <p:cNvPr id="47148" name="Rectangle 16">
                  <a:extLst>
                    <a:ext uri="{FF2B5EF4-FFF2-40B4-BE49-F238E27FC236}">
                      <a16:creationId xmlns:a16="http://schemas.microsoft.com/office/drawing/2014/main" id="{95806B00-0FAA-408E-AE76-3040471D1617}"/>
                    </a:ext>
                  </a:extLst>
                </p:cNvPr>
                <p:cNvSpPr>
                  <a:spLocks noChangeArrowheads="1"/>
                </p:cNvSpPr>
                <p:nvPr/>
              </p:nvSpPr>
              <p:spPr bwMode="auto">
                <a:xfrm>
                  <a:off x="1173" y="3864"/>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John the Baptist prepared the way</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49" name="Rectangle 51">
                  <a:extLst>
                    <a:ext uri="{FF2B5EF4-FFF2-40B4-BE49-F238E27FC236}">
                      <a16:creationId xmlns:a16="http://schemas.microsoft.com/office/drawing/2014/main" id="{9930DDBF-84D3-48A8-B1DD-2B86B131DBDC}"/>
                    </a:ext>
                  </a:extLst>
                </p:cNvPr>
                <p:cNvSpPr>
                  <a:spLocks noChangeArrowheads="1"/>
                </p:cNvSpPr>
                <p:nvPr/>
              </p:nvSpPr>
              <p:spPr bwMode="auto">
                <a:xfrm>
                  <a:off x="1130" y="3864"/>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4" name="Group 54">
                <a:extLst>
                  <a:ext uri="{FF2B5EF4-FFF2-40B4-BE49-F238E27FC236}">
                    <a16:creationId xmlns:a16="http://schemas.microsoft.com/office/drawing/2014/main" id="{F500075A-E56C-48FE-A1E4-605D761681BA}"/>
                  </a:ext>
                </a:extLst>
              </p:cNvPr>
              <p:cNvGrpSpPr>
                <a:grpSpLocks/>
              </p:cNvGrpSpPr>
              <p:nvPr/>
            </p:nvGrpSpPr>
            <p:grpSpPr bwMode="auto">
              <a:xfrm>
                <a:off x="0" y="4479"/>
                <a:ext cx="1130" cy="606"/>
                <a:chOff x="0" y="4479"/>
                <a:chExt cx="1130" cy="606"/>
              </a:xfrm>
            </p:grpSpPr>
            <p:sp>
              <p:nvSpPr>
                <p:cNvPr id="47146" name="Rectangle 17">
                  <a:extLst>
                    <a:ext uri="{FF2B5EF4-FFF2-40B4-BE49-F238E27FC236}">
                      <a16:creationId xmlns:a16="http://schemas.microsoft.com/office/drawing/2014/main" id="{F1B6678B-4CD4-460F-83D1-32F2FFA3B3D5}"/>
                    </a:ext>
                  </a:extLst>
                </p:cNvPr>
                <p:cNvSpPr>
                  <a:spLocks noChangeArrowheads="1"/>
                </p:cNvSpPr>
                <p:nvPr/>
              </p:nvSpPr>
              <p:spPr bwMode="auto">
                <a:xfrm>
                  <a:off x="43" y="4479"/>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Baptized Israel in the Red Sea in order to free them</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47" name="Rectangle 53">
                  <a:extLst>
                    <a:ext uri="{FF2B5EF4-FFF2-40B4-BE49-F238E27FC236}">
                      <a16:creationId xmlns:a16="http://schemas.microsoft.com/office/drawing/2014/main" id="{79B74A02-6637-4480-85E0-E55856A626C7}"/>
                    </a:ext>
                  </a:extLst>
                </p:cNvPr>
                <p:cNvSpPr>
                  <a:spLocks noChangeArrowheads="1"/>
                </p:cNvSpPr>
                <p:nvPr/>
              </p:nvSpPr>
              <p:spPr bwMode="auto">
                <a:xfrm>
                  <a:off x="0" y="4479"/>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5" name="Group 56">
                <a:extLst>
                  <a:ext uri="{FF2B5EF4-FFF2-40B4-BE49-F238E27FC236}">
                    <a16:creationId xmlns:a16="http://schemas.microsoft.com/office/drawing/2014/main" id="{AAF5ED2B-19B1-4668-9736-C81DE248CA21}"/>
                  </a:ext>
                </a:extLst>
              </p:cNvPr>
              <p:cNvGrpSpPr>
                <a:grpSpLocks/>
              </p:cNvGrpSpPr>
              <p:nvPr/>
            </p:nvGrpSpPr>
            <p:grpSpPr bwMode="auto">
              <a:xfrm>
                <a:off x="1130" y="4479"/>
                <a:ext cx="1094" cy="606"/>
                <a:chOff x="1130" y="4479"/>
                <a:chExt cx="1094" cy="606"/>
              </a:xfrm>
            </p:grpSpPr>
            <p:sp>
              <p:nvSpPr>
                <p:cNvPr id="47144" name="Rectangle 18">
                  <a:extLst>
                    <a:ext uri="{FF2B5EF4-FFF2-40B4-BE49-F238E27FC236}">
                      <a16:creationId xmlns:a16="http://schemas.microsoft.com/office/drawing/2014/main" id="{858E53AF-D83B-4034-94F5-0A68407B3D3B}"/>
                    </a:ext>
                  </a:extLst>
                </p:cNvPr>
                <p:cNvSpPr>
                  <a:spLocks noChangeArrowheads="1"/>
                </p:cNvSpPr>
                <p:nvPr/>
              </p:nvSpPr>
              <p:spPr bwMode="auto">
                <a:xfrm>
                  <a:off x="1173" y="4479"/>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Commands baptism in water for freedom from sin</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45" name="Rectangle 55">
                  <a:extLst>
                    <a:ext uri="{FF2B5EF4-FFF2-40B4-BE49-F238E27FC236}">
                      <a16:creationId xmlns:a16="http://schemas.microsoft.com/office/drawing/2014/main" id="{9F240DBD-C7F7-45FE-8040-34D63746B4D6}"/>
                    </a:ext>
                  </a:extLst>
                </p:cNvPr>
                <p:cNvSpPr>
                  <a:spLocks noChangeArrowheads="1"/>
                </p:cNvSpPr>
                <p:nvPr/>
              </p:nvSpPr>
              <p:spPr bwMode="auto">
                <a:xfrm>
                  <a:off x="1130" y="4479"/>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6" name="Group 58">
                <a:extLst>
                  <a:ext uri="{FF2B5EF4-FFF2-40B4-BE49-F238E27FC236}">
                    <a16:creationId xmlns:a16="http://schemas.microsoft.com/office/drawing/2014/main" id="{1E30ABBB-5E2A-4D26-BA92-D587F0D2587E}"/>
                  </a:ext>
                </a:extLst>
              </p:cNvPr>
              <p:cNvGrpSpPr>
                <a:grpSpLocks/>
              </p:cNvGrpSpPr>
              <p:nvPr/>
            </p:nvGrpSpPr>
            <p:grpSpPr bwMode="auto">
              <a:xfrm>
                <a:off x="0" y="5085"/>
                <a:ext cx="1130" cy="500"/>
                <a:chOff x="0" y="5085"/>
                <a:chExt cx="1130" cy="500"/>
              </a:xfrm>
            </p:grpSpPr>
            <p:sp>
              <p:nvSpPr>
                <p:cNvPr id="47142" name="Rectangle 19">
                  <a:extLst>
                    <a:ext uri="{FF2B5EF4-FFF2-40B4-BE49-F238E27FC236}">
                      <a16:creationId xmlns:a16="http://schemas.microsoft.com/office/drawing/2014/main" id="{764D3EAF-483A-4137-A02D-D4C6FBAECAA6}"/>
                    </a:ext>
                  </a:extLst>
                </p:cNvPr>
                <p:cNvSpPr>
                  <a:spLocks noChangeArrowheads="1"/>
                </p:cNvSpPr>
                <p:nvPr/>
              </p:nvSpPr>
              <p:spPr bwMode="auto">
                <a:xfrm>
                  <a:off x="43" y="5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Gave manna in the wilderness </a:t>
                  </a:r>
                  <a:endParaRPr lang="en-US" altLang="en-US" sz="1400" b="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(sort of)</a:t>
                  </a:r>
                  <a:endParaRPr lang="es-MX" altLang="en-US" sz="14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400" b="1">
                    <a:solidFill>
                      <a:srgbClr val="FFFF66"/>
                    </a:solidFill>
                    <a:latin typeface="Book Antiqua" panose="02040602050305030304" pitchFamily="18" charset="0"/>
                  </a:endParaRPr>
                </a:p>
              </p:txBody>
            </p:sp>
            <p:sp>
              <p:nvSpPr>
                <p:cNvPr id="47143" name="Rectangle 57">
                  <a:extLst>
                    <a:ext uri="{FF2B5EF4-FFF2-40B4-BE49-F238E27FC236}">
                      <a16:creationId xmlns:a16="http://schemas.microsoft.com/office/drawing/2014/main" id="{60AC0A4A-EF4D-4F54-BA98-F99F7D9D65CC}"/>
                    </a:ext>
                  </a:extLst>
                </p:cNvPr>
                <p:cNvSpPr>
                  <a:spLocks noChangeArrowheads="1"/>
                </p:cNvSpPr>
                <p:nvPr/>
              </p:nvSpPr>
              <p:spPr bwMode="auto">
                <a:xfrm>
                  <a:off x="0" y="5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7" name="Group 60">
                <a:extLst>
                  <a:ext uri="{FF2B5EF4-FFF2-40B4-BE49-F238E27FC236}">
                    <a16:creationId xmlns:a16="http://schemas.microsoft.com/office/drawing/2014/main" id="{481D0441-6225-40BE-B567-E534E8220F53}"/>
                  </a:ext>
                </a:extLst>
              </p:cNvPr>
              <p:cNvGrpSpPr>
                <a:grpSpLocks/>
              </p:cNvGrpSpPr>
              <p:nvPr/>
            </p:nvGrpSpPr>
            <p:grpSpPr bwMode="auto">
              <a:xfrm>
                <a:off x="1130" y="5085"/>
                <a:ext cx="1094" cy="500"/>
                <a:chOff x="1130" y="5085"/>
                <a:chExt cx="1094" cy="500"/>
              </a:xfrm>
            </p:grpSpPr>
            <p:sp>
              <p:nvSpPr>
                <p:cNvPr id="47140" name="Rectangle 20">
                  <a:extLst>
                    <a:ext uri="{FF2B5EF4-FFF2-40B4-BE49-F238E27FC236}">
                      <a16:creationId xmlns:a16="http://schemas.microsoft.com/office/drawing/2014/main" id="{0770FF7C-55F5-492A-9940-98855C9B11F5}"/>
                    </a:ext>
                  </a:extLst>
                </p:cNvPr>
                <p:cNvSpPr>
                  <a:spLocks noChangeArrowheads="1"/>
                </p:cNvSpPr>
                <p:nvPr/>
              </p:nvSpPr>
              <p:spPr bwMode="auto">
                <a:xfrm>
                  <a:off x="1173" y="5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400" b="1">
                      <a:solidFill>
                        <a:srgbClr val="FFFF66"/>
                      </a:solidFill>
                      <a:latin typeface="Book Antiqua" panose="02040602050305030304" pitchFamily="18" charset="0"/>
                      <a:cs typeface="Times New Roman" panose="02020603050405020304" pitchFamily="18" charset="0"/>
                    </a:rPr>
                    <a:t>Gives spiritual bread to all who hunger</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41" name="Rectangle 59">
                  <a:extLst>
                    <a:ext uri="{FF2B5EF4-FFF2-40B4-BE49-F238E27FC236}">
                      <a16:creationId xmlns:a16="http://schemas.microsoft.com/office/drawing/2014/main" id="{1020349E-10A3-441B-B4FA-FB88193465B4}"/>
                    </a:ext>
                  </a:extLst>
                </p:cNvPr>
                <p:cNvSpPr>
                  <a:spLocks noChangeArrowheads="1"/>
                </p:cNvSpPr>
                <p:nvPr/>
              </p:nvSpPr>
              <p:spPr bwMode="auto">
                <a:xfrm>
                  <a:off x="1130" y="5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8" name="Group 62">
                <a:extLst>
                  <a:ext uri="{FF2B5EF4-FFF2-40B4-BE49-F238E27FC236}">
                    <a16:creationId xmlns:a16="http://schemas.microsoft.com/office/drawing/2014/main" id="{758B78CE-4A1D-4BF7-B0A8-FEA7AF86AD67}"/>
                  </a:ext>
                </a:extLst>
              </p:cNvPr>
              <p:cNvGrpSpPr>
                <a:grpSpLocks/>
              </p:cNvGrpSpPr>
              <p:nvPr/>
            </p:nvGrpSpPr>
            <p:grpSpPr bwMode="auto">
              <a:xfrm>
                <a:off x="0" y="5585"/>
                <a:ext cx="1130" cy="500"/>
                <a:chOff x="0" y="5585"/>
                <a:chExt cx="1130" cy="500"/>
              </a:xfrm>
            </p:grpSpPr>
            <p:sp>
              <p:nvSpPr>
                <p:cNvPr id="47138" name="Rectangle 21">
                  <a:extLst>
                    <a:ext uri="{FF2B5EF4-FFF2-40B4-BE49-F238E27FC236}">
                      <a16:creationId xmlns:a16="http://schemas.microsoft.com/office/drawing/2014/main" id="{6C685501-F3AA-45D6-BB79-C6E6D2BB27AC}"/>
                    </a:ext>
                  </a:extLst>
                </p:cNvPr>
                <p:cNvSpPr>
                  <a:spLocks noChangeArrowheads="1"/>
                </p:cNvSpPr>
                <p:nvPr/>
              </p:nvSpPr>
              <p:spPr bwMode="auto">
                <a:xfrm>
                  <a:off x="43" y="55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Gave water to the people in the desert</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39" name="Rectangle 61">
                  <a:extLst>
                    <a:ext uri="{FF2B5EF4-FFF2-40B4-BE49-F238E27FC236}">
                      <a16:creationId xmlns:a16="http://schemas.microsoft.com/office/drawing/2014/main" id="{4920A762-8738-4074-9D49-C906F79CDF25}"/>
                    </a:ext>
                  </a:extLst>
                </p:cNvPr>
                <p:cNvSpPr>
                  <a:spLocks noChangeArrowheads="1"/>
                </p:cNvSpPr>
                <p:nvPr/>
              </p:nvSpPr>
              <p:spPr bwMode="auto">
                <a:xfrm>
                  <a:off x="0" y="55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29" name="Group 64">
                <a:extLst>
                  <a:ext uri="{FF2B5EF4-FFF2-40B4-BE49-F238E27FC236}">
                    <a16:creationId xmlns:a16="http://schemas.microsoft.com/office/drawing/2014/main" id="{87766F42-2370-4BC2-B389-F4F034B5739D}"/>
                  </a:ext>
                </a:extLst>
              </p:cNvPr>
              <p:cNvGrpSpPr>
                <a:grpSpLocks/>
              </p:cNvGrpSpPr>
              <p:nvPr/>
            </p:nvGrpSpPr>
            <p:grpSpPr bwMode="auto">
              <a:xfrm>
                <a:off x="1130" y="5585"/>
                <a:ext cx="1094" cy="500"/>
                <a:chOff x="1130" y="5585"/>
                <a:chExt cx="1094" cy="500"/>
              </a:xfrm>
            </p:grpSpPr>
            <p:sp>
              <p:nvSpPr>
                <p:cNvPr id="47136" name="Rectangle 22">
                  <a:extLst>
                    <a:ext uri="{FF2B5EF4-FFF2-40B4-BE49-F238E27FC236}">
                      <a16:creationId xmlns:a16="http://schemas.microsoft.com/office/drawing/2014/main" id="{A072B4AB-827E-4921-B5A6-8E6D72191EDF}"/>
                    </a:ext>
                  </a:extLst>
                </p:cNvPr>
                <p:cNvSpPr>
                  <a:spLocks noChangeArrowheads="1"/>
                </p:cNvSpPr>
                <p:nvPr/>
              </p:nvSpPr>
              <p:spPr bwMode="auto">
                <a:xfrm>
                  <a:off x="1173" y="55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Gives spiritual water: the Holy Spirit</a:t>
                  </a:r>
                </a:p>
                <a:p>
                  <a:pPr eaLnBrk="1" hangingPunct="1">
                    <a:buClrTx/>
                    <a:buSzTx/>
                    <a:buFontTx/>
                    <a:buNone/>
                  </a:pPr>
                  <a:endParaRPr lang="es-MX" altLang="en-US" sz="2400">
                    <a:solidFill>
                      <a:srgbClr val="FFFF66"/>
                    </a:solidFill>
                    <a:latin typeface="Times New Roman" panose="02020603050405020304" pitchFamily="18" charset="0"/>
                  </a:endParaRPr>
                </a:p>
              </p:txBody>
            </p:sp>
            <p:sp>
              <p:nvSpPr>
                <p:cNvPr id="47137" name="Rectangle 63">
                  <a:extLst>
                    <a:ext uri="{FF2B5EF4-FFF2-40B4-BE49-F238E27FC236}">
                      <a16:creationId xmlns:a16="http://schemas.microsoft.com/office/drawing/2014/main" id="{9A4C63A7-1ACE-4B2E-B099-92D3C7733781}"/>
                    </a:ext>
                  </a:extLst>
                </p:cNvPr>
                <p:cNvSpPr>
                  <a:spLocks noChangeArrowheads="1"/>
                </p:cNvSpPr>
                <p:nvPr/>
              </p:nvSpPr>
              <p:spPr bwMode="auto">
                <a:xfrm>
                  <a:off x="1130" y="55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30" name="Group 66">
                <a:extLst>
                  <a:ext uri="{FF2B5EF4-FFF2-40B4-BE49-F238E27FC236}">
                    <a16:creationId xmlns:a16="http://schemas.microsoft.com/office/drawing/2014/main" id="{7A3433A0-3752-4D44-8AAE-7FDDC8BF18D5}"/>
                  </a:ext>
                </a:extLst>
              </p:cNvPr>
              <p:cNvGrpSpPr>
                <a:grpSpLocks/>
              </p:cNvGrpSpPr>
              <p:nvPr/>
            </p:nvGrpSpPr>
            <p:grpSpPr bwMode="auto">
              <a:xfrm>
                <a:off x="0" y="6085"/>
                <a:ext cx="1130" cy="500"/>
                <a:chOff x="0" y="6085"/>
                <a:chExt cx="1130" cy="500"/>
              </a:xfrm>
            </p:grpSpPr>
            <p:sp>
              <p:nvSpPr>
                <p:cNvPr id="47134" name="Rectangle 23">
                  <a:extLst>
                    <a:ext uri="{FF2B5EF4-FFF2-40B4-BE49-F238E27FC236}">
                      <a16:creationId xmlns:a16="http://schemas.microsoft.com/office/drawing/2014/main" id="{7055116E-994B-4BE8-8602-22FE58300C2C}"/>
                    </a:ext>
                  </a:extLst>
                </p:cNvPr>
                <p:cNvSpPr>
                  <a:spLocks noChangeArrowheads="1"/>
                </p:cNvSpPr>
                <p:nvPr/>
              </p:nvSpPr>
              <p:spPr bwMode="auto">
                <a:xfrm>
                  <a:off x="43" y="6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Spoke to God on Mt. Sinai</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35" name="Rectangle 65">
                  <a:extLst>
                    <a:ext uri="{FF2B5EF4-FFF2-40B4-BE49-F238E27FC236}">
                      <a16:creationId xmlns:a16="http://schemas.microsoft.com/office/drawing/2014/main" id="{7D939575-E3C5-4E9B-8D68-6090230340AD}"/>
                    </a:ext>
                  </a:extLst>
                </p:cNvPr>
                <p:cNvSpPr>
                  <a:spLocks noChangeArrowheads="1"/>
                </p:cNvSpPr>
                <p:nvPr/>
              </p:nvSpPr>
              <p:spPr bwMode="auto">
                <a:xfrm>
                  <a:off x="0" y="6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nvGrpSpPr>
              <p:cNvPr id="47131" name="Group 68">
                <a:extLst>
                  <a:ext uri="{FF2B5EF4-FFF2-40B4-BE49-F238E27FC236}">
                    <a16:creationId xmlns:a16="http://schemas.microsoft.com/office/drawing/2014/main" id="{C7EDBAB0-454E-4FE5-8E75-25395148F698}"/>
                  </a:ext>
                </a:extLst>
              </p:cNvPr>
              <p:cNvGrpSpPr>
                <a:grpSpLocks/>
              </p:cNvGrpSpPr>
              <p:nvPr/>
            </p:nvGrpSpPr>
            <p:grpSpPr bwMode="auto">
              <a:xfrm>
                <a:off x="1130" y="6085"/>
                <a:ext cx="1094" cy="500"/>
                <a:chOff x="1130" y="6085"/>
                <a:chExt cx="1094" cy="500"/>
              </a:xfrm>
            </p:grpSpPr>
            <p:sp>
              <p:nvSpPr>
                <p:cNvPr id="47132" name="Rectangle 24">
                  <a:extLst>
                    <a:ext uri="{FF2B5EF4-FFF2-40B4-BE49-F238E27FC236}">
                      <a16:creationId xmlns:a16="http://schemas.microsoft.com/office/drawing/2014/main" id="{593AA928-48F5-4693-9900-E4369D6BE021}"/>
                    </a:ext>
                  </a:extLst>
                </p:cNvPr>
                <p:cNvSpPr>
                  <a:spLocks noChangeArrowheads="1"/>
                </p:cNvSpPr>
                <p:nvPr/>
              </p:nvSpPr>
              <p:spPr bwMode="auto">
                <a:xfrm>
                  <a:off x="1173" y="6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tabLst>
                      <a:tab pos="-571500" algn="l"/>
                    </a:tabLst>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tabLst>
                      <a:tab pos="-571500" algn="l"/>
                    </a:tabLst>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tabLst>
                      <a:tab pos="-571500" algn="l"/>
                    </a:tabLst>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tabLst>
                      <a:tab pos="-571500" algn="l"/>
                    </a:tabLst>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tabLst>
                      <a:tab pos="-571500" algn="l"/>
                    </a:tabLst>
                    <a:defRPr sz="1900">
                      <a:solidFill>
                        <a:schemeClr val="tx1"/>
                      </a:solidFill>
                      <a:latin typeface="Rockwell" panose="02060603020205020403" pitchFamily="18" charset="0"/>
                    </a:defRPr>
                  </a:lvl9pPr>
                </a:lstStyle>
                <a:p>
                  <a:pPr eaLnBrk="1" hangingPunct="1">
                    <a:buClrTx/>
                    <a:buSzTx/>
                    <a:buFontTx/>
                    <a:buNone/>
                  </a:pPr>
                  <a:r>
                    <a:rPr lang="es-MX" altLang="en-US" sz="1600" b="1">
                      <a:solidFill>
                        <a:srgbClr val="FFFF66"/>
                      </a:solidFill>
                      <a:latin typeface="Book Antiqua" panose="02040602050305030304" pitchFamily="18" charset="0"/>
                      <a:cs typeface="Times New Roman" panose="02020603050405020304" pitchFamily="18" charset="0"/>
                    </a:rPr>
                    <a:t>Spoke to God on Mt. Hermon</a:t>
                  </a:r>
                  <a:endParaRPr lang="es-MX" altLang="en-US" sz="1600" b="1" i="1">
                    <a:solidFill>
                      <a:srgbClr val="FFFF66"/>
                    </a:solidFill>
                    <a:latin typeface="Book Antiqua" panose="02040602050305030304" pitchFamily="18" charset="0"/>
                    <a:cs typeface="Times New Roman" panose="02020603050405020304" pitchFamily="18" charset="0"/>
                  </a:endParaRPr>
                </a:p>
                <a:p>
                  <a:pPr eaLnBrk="1" hangingPunct="1">
                    <a:buClrTx/>
                    <a:buSzTx/>
                    <a:buFontTx/>
                    <a:buNone/>
                  </a:pPr>
                  <a:endParaRPr lang="es-MX" altLang="en-US" sz="1600" b="1">
                    <a:solidFill>
                      <a:srgbClr val="FFFF66"/>
                    </a:solidFill>
                    <a:latin typeface="Book Antiqua" panose="02040602050305030304" pitchFamily="18" charset="0"/>
                  </a:endParaRPr>
                </a:p>
              </p:txBody>
            </p:sp>
            <p:sp>
              <p:nvSpPr>
                <p:cNvPr id="47133" name="Rectangle 67">
                  <a:extLst>
                    <a:ext uri="{FF2B5EF4-FFF2-40B4-BE49-F238E27FC236}">
                      <a16:creationId xmlns:a16="http://schemas.microsoft.com/office/drawing/2014/main" id="{90D36DBD-CA11-4BCD-948E-241BD0D4ADEF}"/>
                    </a:ext>
                  </a:extLst>
                </p:cNvPr>
                <p:cNvSpPr>
                  <a:spLocks noChangeArrowheads="1"/>
                </p:cNvSpPr>
                <p:nvPr/>
              </p:nvSpPr>
              <p:spPr bwMode="auto">
                <a:xfrm>
                  <a:off x="1130" y="6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grpSp>
        <p:sp>
          <p:nvSpPr>
            <p:cNvPr id="47109" name="Rectangle 70">
              <a:extLst>
                <a:ext uri="{FF2B5EF4-FFF2-40B4-BE49-F238E27FC236}">
                  <a16:creationId xmlns:a16="http://schemas.microsoft.com/office/drawing/2014/main" id="{00793E62-3AB8-40CB-AFF1-209280FC8655}"/>
                </a:ext>
              </a:extLst>
            </p:cNvPr>
            <p:cNvSpPr>
              <a:spLocks noChangeArrowheads="1"/>
            </p:cNvSpPr>
            <p:nvPr/>
          </p:nvSpPr>
          <p:spPr bwMode="auto">
            <a:xfrm>
              <a:off x="-3" y="525"/>
              <a:ext cx="2230" cy="606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endParaRPr lang="en-US" altLang="en-US" sz="2800">
                <a:solidFill>
                  <a:srgbClr val="FFFF66"/>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2E63F2A-035B-4AB4-A751-71F018CE38C3}"/>
              </a:ext>
            </a:extLst>
          </p:cNvPr>
          <p:cNvSpPr>
            <a:spLocks noGrp="1"/>
          </p:cNvSpPr>
          <p:nvPr>
            <p:ph type="title" idx="4294967295"/>
          </p:nvPr>
        </p:nvSpPr>
        <p:spPr bwMode="auto">
          <a:xfrm>
            <a:off x="609600" y="457200"/>
            <a:ext cx="81534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normAutofit fontScale="90000"/>
          </a:bodyPr>
          <a:lstStyle/>
          <a:p>
            <a:pPr algn="ctr">
              <a:defRPr/>
            </a:pPr>
            <a:r>
              <a:rPr lang="en-US" sz="2800" dirty="0">
                <a:solidFill>
                  <a:srgbClr val="FFFF00"/>
                </a:solidFill>
                <a:effectLst/>
              </a:rPr>
              <a:t>So, Why Should I Believe These Claims?</a:t>
            </a:r>
            <a:br>
              <a:rPr lang="en-US" sz="3200" dirty="0">
                <a:solidFill>
                  <a:srgbClr val="FFFF00"/>
                </a:solidFill>
                <a:effectLst/>
              </a:rPr>
            </a:br>
            <a:r>
              <a:rPr lang="en-US" sz="3200" dirty="0">
                <a:solidFill>
                  <a:srgbClr val="FFFF00"/>
                </a:solidFill>
                <a:effectLst/>
              </a:rPr>
              <a:t>#2 Jesus: Miracle Worker</a:t>
            </a:r>
          </a:p>
        </p:txBody>
      </p:sp>
      <p:sp>
        <p:nvSpPr>
          <p:cNvPr id="48131" name="Rectangle 3">
            <a:extLst>
              <a:ext uri="{FF2B5EF4-FFF2-40B4-BE49-F238E27FC236}">
                <a16:creationId xmlns:a16="http://schemas.microsoft.com/office/drawing/2014/main" id="{3CD6D9F5-373F-4E5C-A77A-DCE3B02ADBD8}"/>
              </a:ext>
            </a:extLst>
          </p:cNvPr>
          <p:cNvSpPr>
            <a:spLocks noGrp="1"/>
          </p:cNvSpPr>
          <p:nvPr>
            <p:ph type="body" idx="4294967295"/>
          </p:nvPr>
        </p:nvSpPr>
        <p:spPr>
          <a:xfrm>
            <a:off x="457200" y="2209800"/>
            <a:ext cx="8229600" cy="3352800"/>
          </a:xfrm>
        </p:spPr>
        <p:txBody>
          <a:bodyPr/>
          <a:lstStyle/>
          <a:p>
            <a:r>
              <a:rPr lang="en-US" altLang="en-US" sz="2400"/>
              <a:t>Acts 2:22   “Jesus of Nazareth was a man accredited by God to you by miracles, wonders and signs, which God did among you through him, </a:t>
            </a:r>
            <a:r>
              <a:rPr lang="en-US" altLang="en-US" sz="2400">
                <a:solidFill>
                  <a:srgbClr val="FFFF00"/>
                </a:solidFill>
              </a:rPr>
              <a:t>as you yourselves know</a:t>
            </a:r>
            <a:r>
              <a:rPr lang="en-US" altLang="en-US" sz="2400"/>
              <a:t>.”</a:t>
            </a:r>
          </a:p>
          <a:p>
            <a:endParaRPr lang="en-US" altLang="en-US" sz="2400"/>
          </a:p>
          <a:p>
            <a:r>
              <a:rPr lang="en-US" altLang="en-US" sz="2400"/>
              <a:t>Jewish Talmud (1</a:t>
            </a:r>
            <a:r>
              <a:rPr lang="en-US" altLang="en-US" sz="2400" baseline="30000"/>
              <a:t>st</a:t>
            </a:r>
            <a:r>
              <a:rPr lang="en-US" altLang="en-US" sz="2400"/>
              <a:t> Century)   “Yeshu… has practiced sorcery.”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945A801-D98F-42E7-B1C4-FD0437C0B824}"/>
              </a:ext>
            </a:extLst>
          </p:cNvPr>
          <p:cNvSpPr>
            <a:spLocks noGrp="1"/>
          </p:cNvSpPr>
          <p:nvPr>
            <p:ph type="title" idx="4294967295"/>
          </p:nvPr>
        </p:nvSpPr>
        <p:spPr bwMode="auto">
          <a:xfrm>
            <a:off x="457200" y="254000"/>
            <a:ext cx="8229600" cy="965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Jesus: Miracle Worker</a:t>
            </a:r>
          </a:p>
        </p:txBody>
      </p:sp>
      <p:sp>
        <p:nvSpPr>
          <p:cNvPr id="49155" name="Rectangle 3">
            <a:extLst>
              <a:ext uri="{FF2B5EF4-FFF2-40B4-BE49-F238E27FC236}">
                <a16:creationId xmlns:a16="http://schemas.microsoft.com/office/drawing/2014/main" id="{16987F26-C915-489A-9F1C-80DE64F2E4BC}"/>
              </a:ext>
            </a:extLst>
          </p:cNvPr>
          <p:cNvSpPr>
            <a:spLocks noGrp="1"/>
          </p:cNvSpPr>
          <p:nvPr>
            <p:ph type="body" idx="4294967295"/>
          </p:nvPr>
        </p:nvSpPr>
        <p:spPr/>
        <p:txBody>
          <a:bodyPr/>
          <a:lstStyle/>
          <a:p>
            <a:r>
              <a:rPr lang="en-US" altLang="en-US"/>
              <a:t>John 10:30-33.</a:t>
            </a:r>
          </a:p>
          <a:p>
            <a:endParaRPr lang="en-US" altLang="en-US"/>
          </a:p>
          <a:p>
            <a:r>
              <a:rPr lang="en-US" altLang="en-US"/>
              <a:t>Is this a mere man?   Look at the response.</a:t>
            </a:r>
          </a:p>
          <a:p>
            <a:endParaRPr lang="en-US" altLang="en-US"/>
          </a:p>
          <a:p>
            <a:r>
              <a:rPr lang="en-US" altLang="en-US"/>
              <a:t>John10:38  Even though you do not believe me, believe the miracles…</a:t>
            </a:r>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64AB5A8-5F2E-4252-98D8-C3D4EC218DEE}"/>
              </a:ext>
            </a:extLst>
          </p:cNvPr>
          <p:cNvSpPr>
            <a:spLocks noGrp="1"/>
          </p:cNvSpPr>
          <p:nvPr>
            <p:ph type="title" idx="4294967295"/>
          </p:nvPr>
        </p:nvSpPr>
        <p:spPr bwMode="auto">
          <a:xfrm>
            <a:off x="457200" y="254000"/>
            <a:ext cx="8229600" cy="812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600">
                <a:solidFill>
                  <a:srgbClr val="FFFF00"/>
                </a:solidFill>
                <a:effectLst/>
              </a:rPr>
              <a:t>Jesus, Miracle Worker</a:t>
            </a:r>
          </a:p>
        </p:txBody>
      </p:sp>
      <p:sp>
        <p:nvSpPr>
          <p:cNvPr id="50179" name="Rectangle 3">
            <a:extLst>
              <a:ext uri="{FF2B5EF4-FFF2-40B4-BE49-F238E27FC236}">
                <a16:creationId xmlns:a16="http://schemas.microsoft.com/office/drawing/2014/main" id="{7EB2CB6F-10E2-4967-9D05-561228D6CAF7}"/>
              </a:ext>
            </a:extLst>
          </p:cNvPr>
          <p:cNvSpPr>
            <a:spLocks noGrp="1"/>
          </p:cNvSpPr>
          <p:nvPr>
            <p:ph type="body" idx="4294967295"/>
          </p:nvPr>
        </p:nvSpPr>
        <p:spPr>
          <a:xfrm>
            <a:off x="457200" y="2057400"/>
            <a:ext cx="3962400" cy="4068763"/>
          </a:xfrm>
        </p:spPr>
        <p:txBody>
          <a:bodyPr/>
          <a:lstStyle/>
          <a:p>
            <a:r>
              <a:rPr lang="en-US" altLang="en-US" sz="2000" b="1"/>
              <a:t>John 6:48  “I am the bread of life. … If anyone eats of this bread he will live forever.  This bread is my flesh, which I give for the life of the world.”</a:t>
            </a:r>
          </a:p>
          <a:p>
            <a:endParaRPr lang="en-US" altLang="en-US" sz="2000" b="1"/>
          </a:p>
          <a:p>
            <a:r>
              <a:rPr lang="en-US" altLang="en-US" sz="2000" b="1"/>
              <a:t>John 6:1-15   Jesus feeds 5000 men, plus women and children.</a:t>
            </a:r>
          </a:p>
          <a:p>
            <a:endParaRPr lang="en-US" altLang="en-US" sz="2000" b="1"/>
          </a:p>
          <a:p>
            <a:r>
              <a:rPr lang="en-US" altLang="en-US" sz="2000" b="1"/>
              <a:t>This miracle was very public!</a:t>
            </a:r>
          </a:p>
          <a:p>
            <a:endParaRPr lang="en-US" altLang="en-US" sz="2000"/>
          </a:p>
          <a:p>
            <a:endParaRPr lang="en-US" altLang="en-US"/>
          </a:p>
          <a:p>
            <a:endParaRPr lang="en-US" altLang="en-US"/>
          </a:p>
        </p:txBody>
      </p:sp>
      <p:pic>
        <p:nvPicPr>
          <p:cNvPr id="50180" name="Picture 5" descr="Loaves%20&amp;%20Fishes">
            <a:extLst>
              <a:ext uri="{FF2B5EF4-FFF2-40B4-BE49-F238E27FC236}">
                <a16:creationId xmlns:a16="http://schemas.microsoft.com/office/drawing/2014/main" id="{13B9E1C3-4DC0-4635-BC16-EE5098F36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53FD64E-0A29-43B1-A1C8-E3C86433526F}"/>
              </a:ext>
            </a:extLst>
          </p:cNvPr>
          <p:cNvSpPr>
            <a:spLocks noGrp="1"/>
          </p:cNvSpPr>
          <p:nvPr>
            <p:ph type="title" idx="4294967295"/>
          </p:nvPr>
        </p:nvSpPr>
        <p:spPr bwMode="auto">
          <a:xfrm>
            <a:off x="457200" y="254000"/>
            <a:ext cx="8229600" cy="1041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Jesus, Miracle Worker</a:t>
            </a:r>
          </a:p>
        </p:txBody>
      </p:sp>
      <p:sp>
        <p:nvSpPr>
          <p:cNvPr id="51203" name="Rectangle 3">
            <a:extLst>
              <a:ext uri="{FF2B5EF4-FFF2-40B4-BE49-F238E27FC236}">
                <a16:creationId xmlns:a16="http://schemas.microsoft.com/office/drawing/2014/main" id="{C60A6BB2-42F7-44D1-BCA7-23D293851874}"/>
              </a:ext>
            </a:extLst>
          </p:cNvPr>
          <p:cNvSpPr>
            <a:spLocks noGrp="1"/>
          </p:cNvSpPr>
          <p:nvPr>
            <p:ph type="body" idx="4294967295"/>
          </p:nvPr>
        </p:nvSpPr>
        <p:spPr>
          <a:xfrm>
            <a:off x="457200" y="1600200"/>
            <a:ext cx="3962400" cy="4572000"/>
          </a:xfrm>
        </p:spPr>
        <p:txBody>
          <a:bodyPr/>
          <a:lstStyle/>
          <a:p>
            <a:r>
              <a:rPr lang="en-US" altLang="en-US" sz="2400" b="1"/>
              <a:t>John 11:25  “I am the resurrection and the life.  He who believes in me will live, even though he dies.”</a:t>
            </a:r>
          </a:p>
          <a:p>
            <a:endParaRPr lang="en-US" altLang="en-US" sz="2400" b="1"/>
          </a:p>
          <a:p>
            <a:r>
              <a:rPr lang="en-US" altLang="en-US" sz="2400" b="1"/>
              <a:t>John 11:17-44 Jesus raises Lazarus from the dead.</a:t>
            </a:r>
          </a:p>
          <a:p>
            <a:endParaRPr lang="en-US" altLang="en-US" sz="2400" b="1"/>
          </a:p>
          <a:p>
            <a:r>
              <a:rPr lang="en-US" altLang="en-US" sz="2400" b="1"/>
              <a:t>Hundreds of eye-witnesses.</a:t>
            </a:r>
          </a:p>
          <a:p>
            <a:endParaRPr lang="en-US" altLang="en-US" sz="2400" b="1"/>
          </a:p>
        </p:txBody>
      </p:sp>
      <p:pic>
        <p:nvPicPr>
          <p:cNvPr id="51204" name="Picture 5" descr="http://upload.wikimedia.org/wikipedia/commons/c/c2/Duccio_di_Buoninsegna_-_Resurrection_of_Lazarus_-_WGA06781.jpg">
            <a:extLst>
              <a:ext uri="{FF2B5EF4-FFF2-40B4-BE49-F238E27FC236}">
                <a16:creationId xmlns:a16="http://schemas.microsoft.com/office/drawing/2014/main" id="{CB0328B5-30A9-4225-9195-2A72FE4CE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0"/>
            <a:ext cx="47767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BA6F71D-571A-474E-A03A-D272559E2894}"/>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The Resurrection of Jesus from the dead</a:t>
            </a:r>
          </a:p>
        </p:txBody>
      </p:sp>
      <p:sp>
        <p:nvSpPr>
          <p:cNvPr id="52227" name="Rectangle 3">
            <a:extLst>
              <a:ext uri="{FF2B5EF4-FFF2-40B4-BE49-F238E27FC236}">
                <a16:creationId xmlns:a16="http://schemas.microsoft.com/office/drawing/2014/main" id="{028334C7-3708-4698-939D-D9FA7C847C2E}"/>
              </a:ext>
            </a:extLst>
          </p:cNvPr>
          <p:cNvSpPr>
            <a:spLocks noGrp="1"/>
          </p:cNvSpPr>
          <p:nvPr>
            <p:ph type="body" idx="4294967295"/>
          </p:nvPr>
        </p:nvSpPr>
        <p:spPr>
          <a:xfrm>
            <a:off x="4953000" y="1752600"/>
            <a:ext cx="3733800" cy="4419600"/>
          </a:xfrm>
        </p:spPr>
        <p:txBody>
          <a:bodyPr/>
          <a:lstStyle/>
          <a:p>
            <a:pPr marL="0" indent="0">
              <a:buFont typeface="Wingdings 2" panose="05020102010507070707" pitchFamily="18" charset="2"/>
              <a:buNone/>
            </a:pPr>
            <a:r>
              <a:rPr lang="en-US" altLang="en-US" sz="2000" b="1"/>
              <a:t>John 3:19  “Destroy this temple, and I will raise it again in three days.”</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 tomb was empty.</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 resurrection was preached, beginning in Jerusalem.</a:t>
            </a:r>
          </a:p>
          <a:p>
            <a:pPr marL="0" indent="0">
              <a:buFont typeface="Wingdings 2" panose="05020102010507070707" pitchFamily="18" charset="2"/>
              <a:buNone/>
            </a:pPr>
            <a:endParaRPr lang="en-US" altLang="en-US" sz="2000" b="1"/>
          </a:p>
          <a:p>
            <a:pPr marL="0" indent="0">
              <a:buFont typeface="Wingdings 2" panose="05020102010507070707" pitchFamily="18" charset="2"/>
              <a:buNone/>
            </a:pPr>
            <a:r>
              <a:rPr lang="en-US" altLang="en-US" sz="2000" b="1"/>
              <a:t>Fact:  There were more than 500 eye-witnesses to the resurrection. 1 Cor 15:3-6.</a:t>
            </a:r>
          </a:p>
        </p:txBody>
      </p:sp>
      <p:pic>
        <p:nvPicPr>
          <p:cNvPr id="52228" name="Picture 6" descr="empty_tomb_point_blank[1]">
            <a:extLst>
              <a:ext uri="{FF2B5EF4-FFF2-40B4-BE49-F238E27FC236}">
                <a16:creationId xmlns:a16="http://schemas.microsoft.com/office/drawing/2014/main" id="{A6B917B1-5F1F-48A3-A733-819A78DE6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495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C2392FBC-411F-481F-B518-F18F08697721}"/>
              </a:ext>
            </a:extLst>
          </p:cNvPr>
          <p:cNvSpPr txBox="1">
            <a:spLocks noChangeArrowheads="1"/>
          </p:cNvSpPr>
          <p:nvPr/>
        </p:nvSpPr>
        <p:spPr bwMode="auto">
          <a:xfrm>
            <a:off x="381000" y="9906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b="1">
                <a:solidFill>
                  <a:srgbClr val="FFFF00"/>
                </a:solidFill>
                <a:latin typeface="Arial" panose="020B0604020202020204" pitchFamily="34" charset="0"/>
              </a:rPr>
              <a:t>Was Jesus a Liar?</a:t>
            </a:r>
          </a:p>
          <a:p>
            <a:pPr eaLnBrk="1" hangingPunct="1">
              <a:spcBef>
                <a:spcPct val="0"/>
              </a:spcBef>
              <a:buClrTx/>
              <a:buSzTx/>
              <a:buFontTx/>
              <a:buNone/>
            </a:pPr>
            <a:endParaRPr lang="en-US" altLang="en-US">
              <a:solidFill>
                <a:srgbClr val="FFFFFF"/>
              </a:solidFill>
              <a:latin typeface="Arial" panose="020B0604020202020204" pitchFamily="34" charset="0"/>
            </a:endParaRPr>
          </a:p>
          <a:p>
            <a:pPr eaLnBrk="1" hangingPunct="1">
              <a:spcBef>
                <a:spcPct val="0"/>
              </a:spcBef>
              <a:buClrTx/>
              <a:buSzTx/>
              <a:buFontTx/>
              <a:buNone/>
            </a:pPr>
            <a:r>
              <a:rPr lang="en-US" altLang="en-US" b="1">
                <a:solidFill>
                  <a:srgbClr val="FFFFFF"/>
                </a:solidFill>
                <a:latin typeface="Arial" panose="020B0604020202020204" pitchFamily="34" charset="0"/>
              </a:rPr>
              <a:t>What do liars do?</a:t>
            </a:r>
          </a:p>
        </p:txBody>
      </p:sp>
      <p:pic>
        <p:nvPicPr>
          <p:cNvPr id="16387" name="Picture 2" descr="http://www.jossip.com/wp/docs/2009/04/liar.jpg">
            <a:extLst>
              <a:ext uri="{FF2B5EF4-FFF2-40B4-BE49-F238E27FC236}">
                <a16:creationId xmlns:a16="http://schemas.microsoft.com/office/drawing/2014/main" id="{F4DD6B69-E43D-431E-A019-EE4D8C868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3810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http://learnsomethingnewtoday.us/wp-content/uploads/2008/03/liar.jpg">
            <a:extLst>
              <a:ext uri="{FF2B5EF4-FFF2-40B4-BE49-F238E27FC236}">
                <a16:creationId xmlns:a16="http://schemas.microsoft.com/office/drawing/2014/main" id="{9497A38B-2C32-4313-8959-0802DE707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57200"/>
            <a:ext cx="32289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4F40575-4C48-409D-9D76-1A5667BABBF4}"/>
              </a:ext>
            </a:extLst>
          </p:cNvPr>
          <p:cNvSpPr>
            <a:spLocks noGrp="1"/>
          </p:cNvSpPr>
          <p:nvPr>
            <p:ph type="title" idx="4294967295"/>
          </p:nvPr>
        </p:nvSpPr>
        <p:spPr bwMode="auto">
          <a:xfrm>
            <a:off x="228600" y="254000"/>
            <a:ext cx="8686800" cy="812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normAutofit fontScale="90000"/>
          </a:bodyPr>
          <a:lstStyle/>
          <a:p>
            <a:pPr algn="ctr">
              <a:defRPr/>
            </a:pPr>
            <a:r>
              <a:rPr lang="en-US" sz="3200" b="1" dirty="0">
                <a:solidFill>
                  <a:srgbClr val="FFFF00"/>
                </a:solidFill>
                <a:effectLst/>
              </a:rPr>
              <a:t>What is Your Response to the Claims of Jesus?</a:t>
            </a:r>
          </a:p>
        </p:txBody>
      </p:sp>
      <p:sp>
        <p:nvSpPr>
          <p:cNvPr id="53251" name="Rectangle 3">
            <a:extLst>
              <a:ext uri="{FF2B5EF4-FFF2-40B4-BE49-F238E27FC236}">
                <a16:creationId xmlns:a16="http://schemas.microsoft.com/office/drawing/2014/main" id="{45A926E4-8365-42B5-9D63-EA064FD9235C}"/>
              </a:ext>
            </a:extLst>
          </p:cNvPr>
          <p:cNvSpPr>
            <a:spLocks noGrp="1"/>
          </p:cNvSpPr>
          <p:nvPr>
            <p:ph type="body" idx="4294967295"/>
          </p:nvPr>
        </p:nvSpPr>
        <p:spPr>
          <a:xfrm>
            <a:off x="457200" y="2133600"/>
            <a:ext cx="8229600" cy="4038600"/>
          </a:xfrm>
        </p:spPr>
        <p:txBody>
          <a:bodyPr/>
          <a:lstStyle/>
          <a:p>
            <a:r>
              <a:rPr lang="en-US" altLang="en-US" sz="2400" b="1"/>
              <a:t>John 11:45-54   Two reasonable responses to Jesus.</a:t>
            </a:r>
          </a:p>
          <a:p>
            <a:endParaRPr lang="en-US" altLang="en-US" sz="2400" b="1"/>
          </a:p>
          <a:p>
            <a:r>
              <a:rPr lang="en-US" altLang="en-US" sz="2400" b="1"/>
              <a:t>John 20:30    Jesus did many other miraculous signs in the presence of his disciples, which are not recorded in this book.  But these are written that you may believe that Jesus is the Christ, the Son of God, and that by believing you may have life in his name.</a:t>
            </a:r>
          </a:p>
          <a:p>
            <a:endParaRPr lang="en-US" altLang="en-US" sz="2400" b="1"/>
          </a:p>
          <a:p>
            <a:endParaRPr lang="en-US" alt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EB09449-5B4B-4853-B475-8B95B06566D8}"/>
              </a:ext>
            </a:extLst>
          </p:cNvPr>
          <p:cNvSpPr>
            <a:spLocks noGrp="1"/>
          </p:cNvSpPr>
          <p:nvPr>
            <p:ph type="title" idx="4294967295"/>
          </p:nvPr>
        </p:nvSpPr>
        <p:spPr bwMode="auto">
          <a:xfrm>
            <a:off x="1600200" y="228600"/>
            <a:ext cx="6096000" cy="8941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4000" b="1" dirty="0">
                <a:solidFill>
                  <a:srgbClr val="FFFF00"/>
                </a:solidFill>
                <a:effectLst/>
              </a:rPr>
              <a:t>Questions?</a:t>
            </a:r>
          </a:p>
        </p:txBody>
      </p:sp>
      <p:sp>
        <p:nvSpPr>
          <p:cNvPr id="54275" name="Rectangle 3">
            <a:extLst>
              <a:ext uri="{FF2B5EF4-FFF2-40B4-BE49-F238E27FC236}">
                <a16:creationId xmlns:a16="http://schemas.microsoft.com/office/drawing/2014/main" id="{293EE69A-AE32-401A-A500-7FD4EFCDD6D3}"/>
              </a:ext>
            </a:extLst>
          </p:cNvPr>
          <p:cNvSpPr>
            <a:spLocks noGrp="1"/>
          </p:cNvSpPr>
          <p:nvPr>
            <p:ph type="body" idx="4294967295"/>
          </p:nvPr>
        </p:nvSpPr>
        <p:spPr>
          <a:xfrm>
            <a:off x="457200" y="1646238"/>
            <a:ext cx="8229600" cy="1173162"/>
          </a:xfrm>
        </p:spPr>
        <p:txBody>
          <a:bodyPr/>
          <a:lstStyle/>
          <a:p>
            <a:endParaRPr lang="en-US" altLang="en-US"/>
          </a:p>
          <a:p>
            <a:endParaRPr lang="en-US" altLang="en-US"/>
          </a:p>
        </p:txBody>
      </p:sp>
      <p:sp>
        <p:nvSpPr>
          <p:cNvPr id="54276" name="Text Box 4">
            <a:extLst>
              <a:ext uri="{FF2B5EF4-FFF2-40B4-BE49-F238E27FC236}">
                <a16:creationId xmlns:a16="http://schemas.microsoft.com/office/drawing/2014/main" id="{7BE5AAC5-4D29-407B-AC85-953D1324EF00}"/>
              </a:ext>
            </a:extLst>
          </p:cNvPr>
          <p:cNvSpPr txBox="1">
            <a:spLocks noChangeArrowheads="1"/>
          </p:cNvSpPr>
          <p:nvPr/>
        </p:nvSpPr>
        <p:spPr bwMode="auto">
          <a:xfrm>
            <a:off x="609600" y="1600200"/>
            <a:ext cx="7848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algn="ctr" eaLnBrk="1" hangingPunct="1">
              <a:spcBef>
                <a:spcPct val="50000"/>
              </a:spcBef>
              <a:buClrTx/>
              <a:buSzTx/>
              <a:buFontTx/>
              <a:buNone/>
            </a:pPr>
            <a:r>
              <a:rPr lang="en-US" altLang="en-US" b="1">
                <a:solidFill>
                  <a:srgbClr val="FFFF00"/>
                </a:solidFill>
                <a:latin typeface="Arial" panose="020B0604020202020204" pitchFamily="34" charset="0"/>
              </a:rPr>
              <a:t>www.evidenceforchristianity.org</a:t>
            </a:r>
          </a:p>
        </p:txBody>
      </p:sp>
      <p:pic>
        <p:nvPicPr>
          <p:cNvPr id="54277" name="Picture 6">
            <a:extLst>
              <a:ext uri="{FF2B5EF4-FFF2-40B4-BE49-F238E27FC236}">
                <a16:creationId xmlns:a16="http://schemas.microsoft.com/office/drawing/2014/main" id="{8E5D0900-E823-4860-BAC4-842858671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36838"/>
            <a:ext cx="32766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BD638C0-7EC1-4EC9-AE66-5079A7382A4B}"/>
              </a:ext>
            </a:extLst>
          </p:cNvPr>
          <p:cNvSpPr>
            <a:spLocks noGrp="1" noChangeArrowheads="1"/>
          </p:cNvSpPr>
          <p:nvPr>
            <p:ph type="title"/>
          </p:nvPr>
        </p:nvSpPr>
        <p:spPr/>
        <p:txBody>
          <a:bodyPr/>
          <a:lstStyle/>
          <a:p>
            <a:pPr eaLnBrk="1" hangingPunct="1">
              <a:defRPr/>
            </a:pPr>
            <a:r>
              <a:rPr lang="en-US" altLang="en-US" sz="3500"/>
              <a:t>II.  Is Jesus just one of many similar religious leaders?</a:t>
            </a:r>
          </a:p>
        </p:txBody>
      </p:sp>
      <p:pic>
        <p:nvPicPr>
          <p:cNvPr id="17411" name="Picture 8" descr="image368">
            <a:extLst>
              <a:ext uri="{FF2B5EF4-FFF2-40B4-BE49-F238E27FC236}">
                <a16:creationId xmlns:a16="http://schemas.microsoft.com/office/drawing/2014/main" id="{3A84C48C-60C4-4996-A05B-7CAF91348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31146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0" descr="joseph_smith">
            <a:extLst>
              <a:ext uri="{FF2B5EF4-FFF2-40B4-BE49-F238E27FC236}">
                <a16:creationId xmlns:a16="http://schemas.microsoft.com/office/drawing/2014/main" id="{BB542EB4-4CDA-44FC-9DF4-19E51E907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1">
            <a:extLst>
              <a:ext uri="{FF2B5EF4-FFF2-40B4-BE49-F238E27FC236}">
                <a16:creationId xmlns:a16="http://schemas.microsoft.com/office/drawing/2014/main" id="{A981FB95-7FBC-441B-8EA5-C32424C22AB1}"/>
              </a:ext>
            </a:extLst>
          </p:cNvPr>
          <p:cNvSpPr txBox="1">
            <a:spLocks noChangeArrowheads="1"/>
          </p:cNvSpPr>
          <p:nvPr/>
        </p:nvSpPr>
        <p:spPr bwMode="auto">
          <a:xfrm>
            <a:off x="990600" y="601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solidFill>
                  <a:srgbClr val="FFFFFF"/>
                </a:solidFill>
                <a:latin typeface="Arial" panose="020B0604020202020204" pitchFamily="34" charset="0"/>
              </a:rPr>
              <a:t>Confucius</a:t>
            </a:r>
          </a:p>
        </p:txBody>
      </p:sp>
      <p:sp>
        <p:nvSpPr>
          <p:cNvPr id="17414" name="Text Box 12">
            <a:extLst>
              <a:ext uri="{FF2B5EF4-FFF2-40B4-BE49-F238E27FC236}">
                <a16:creationId xmlns:a16="http://schemas.microsoft.com/office/drawing/2014/main" id="{7DEC3887-B253-4C2B-A859-36EC8FFD1DDE}"/>
              </a:ext>
            </a:extLst>
          </p:cNvPr>
          <p:cNvSpPr txBox="1">
            <a:spLocks noChangeArrowheads="1"/>
          </p:cNvSpPr>
          <p:nvPr/>
        </p:nvSpPr>
        <p:spPr bwMode="auto">
          <a:xfrm>
            <a:off x="52578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2400" b="1">
                <a:solidFill>
                  <a:srgbClr val="FFFFFF"/>
                </a:solidFill>
                <a:latin typeface="Arial" panose="020B0604020202020204" pitchFamily="34" charset="0"/>
              </a:rPr>
              <a:t>Joseph Smith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www.asianartresource.com/mall/asianartresourcecouk/customerimages/topic-37917.jpg">
            <a:extLst>
              <a:ext uri="{FF2B5EF4-FFF2-40B4-BE49-F238E27FC236}">
                <a16:creationId xmlns:a16="http://schemas.microsoft.com/office/drawing/2014/main" id="{1D8A489A-584F-4CA9-A013-3AE119946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2093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http://www.cagle.com/news/Muhammad/images/849-MuhammadDrawing.gif">
            <a:extLst>
              <a:ext uri="{FF2B5EF4-FFF2-40B4-BE49-F238E27FC236}">
                <a16:creationId xmlns:a16="http://schemas.microsoft.com/office/drawing/2014/main" id="{3FDF5097-8B5A-44E3-8FEB-759026BE2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495800"/>
            <a:ext cx="2559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descr="http://www.geocities.com/pentagon/3016/baha.jpg">
            <a:extLst>
              <a:ext uri="{FF2B5EF4-FFF2-40B4-BE49-F238E27FC236}">
                <a16:creationId xmlns:a16="http://schemas.microsoft.com/office/drawing/2014/main" id="{E4F4BCB3-1B9A-4685-91AB-3C1BC089D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981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http://www.grahamphillips.net/Ark/Ark_2_files/moses_with_tablets.jpg">
            <a:extLst>
              <a:ext uri="{FF2B5EF4-FFF2-40B4-BE49-F238E27FC236}">
                <a16:creationId xmlns:a16="http://schemas.microsoft.com/office/drawing/2014/main" id="{C01FEB6D-5178-461A-B422-232EDD4E02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2057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4" descr="http://www.tuvy.com/blog/wp-content/uploads/2009/07/lao-tzu.jpg">
            <a:extLst>
              <a:ext uri="{FF2B5EF4-FFF2-40B4-BE49-F238E27FC236}">
                <a16:creationId xmlns:a16="http://schemas.microsoft.com/office/drawing/2014/main" id="{DB45AADF-FC66-4693-858D-7604201136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28600"/>
            <a:ext cx="2362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8">
            <a:extLst>
              <a:ext uri="{FF2B5EF4-FFF2-40B4-BE49-F238E27FC236}">
                <a16:creationId xmlns:a16="http://schemas.microsoft.com/office/drawing/2014/main" id="{1586FD8C-22C0-4E0B-95CC-64C3C04DA525}"/>
              </a:ext>
            </a:extLst>
          </p:cNvPr>
          <p:cNvSpPr txBox="1">
            <a:spLocks noChangeArrowheads="1"/>
          </p:cNvSpPr>
          <p:nvPr/>
        </p:nvSpPr>
        <p:spPr bwMode="auto">
          <a:xfrm>
            <a:off x="2895600" y="3886200"/>
            <a:ext cx="2819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solidFill>
                  <a:srgbClr val="FFFF00"/>
                </a:solidFill>
                <a:latin typeface="Arial" panose="020B0604020202020204" pitchFamily="34" charset="0"/>
              </a:rPr>
              <a:t>Is Jesus a Guru?</a:t>
            </a:r>
          </a:p>
          <a:p>
            <a:pPr eaLnBrk="1" hangingPunct="1">
              <a:spcBef>
                <a:spcPct val="0"/>
              </a:spcBef>
              <a:buClrTx/>
              <a:buSzTx/>
              <a:buFontTx/>
              <a:buNone/>
            </a:pPr>
            <a:endParaRPr lang="en-US" altLang="en-US" sz="2400">
              <a:solidFill>
                <a:srgbClr val="FFFF00"/>
              </a:solidFill>
              <a:latin typeface="Arial" panose="020B0604020202020204" pitchFamily="34" charset="0"/>
            </a:endParaRPr>
          </a:p>
          <a:p>
            <a:pPr eaLnBrk="1" hangingPunct="1">
              <a:spcBef>
                <a:spcPct val="0"/>
              </a:spcBef>
              <a:buClrTx/>
              <a:buSzTx/>
              <a:buFontTx/>
              <a:buNone/>
            </a:pPr>
            <a:r>
              <a:rPr lang="en-US" altLang="en-US" sz="2400">
                <a:solidFill>
                  <a:srgbClr val="FFFF00"/>
                </a:solidFill>
                <a:latin typeface="Arial" panose="020B0604020202020204" pitchFamily="34" charset="0"/>
              </a:rPr>
              <a:t>A Great Prophet?</a:t>
            </a:r>
          </a:p>
          <a:p>
            <a:pPr eaLnBrk="1" hangingPunct="1">
              <a:spcBef>
                <a:spcPct val="0"/>
              </a:spcBef>
              <a:buClrTx/>
              <a:buSzTx/>
              <a:buFontTx/>
              <a:buNone/>
            </a:pPr>
            <a:endParaRPr lang="en-US" altLang="en-US" sz="2400">
              <a:solidFill>
                <a:srgbClr val="FFFF00"/>
              </a:solidFill>
              <a:latin typeface="Arial" panose="020B0604020202020204" pitchFamily="34" charset="0"/>
            </a:endParaRPr>
          </a:p>
          <a:p>
            <a:pPr eaLnBrk="1" hangingPunct="1">
              <a:spcBef>
                <a:spcPct val="0"/>
              </a:spcBef>
              <a:buClrTx/>
              <a:buSzTx/>
              <a:buFontTx/>
              <a:buNone/>
            </a:pPr>
            <a:r>
              <a:rPr lang="en-US" altLang="en-US" sz="2400">
                <a:solidFill>
                  <a:srgbClr val="FFFF00"/>
                </a:solidFill>
                <a:latin typeface="Arial" panose="020B0604020202020204" pitchFamily="34" charset="0"/>
              </a:rPr>
              <a:t>One of Many Important Spiritual Leaders?   </a:t>
            </a:r>
          </a:p>
        </p:txBody>
      </p:sp>
      <p:sp>
        <p:nvSpPr>
          <p:cNvPr id="18440" name="TextBox 9">
            <a:extLst>
              <a:ext uri="{FF2B5EF4-FFF2-40B4-BE49-F238E27FC236}">
                <a16:creationId xmlns:a16="http://schemas.microsoft.com/office/drawing/2014/main" id="{41BA18BB-79EA-4FC3-B555-C53E8E81A538}"/>
              </a:ext>
            </a:extLst>
          </p:cNvPr>
          <p:cNvSpPr txBox="1">
            <a:spLocks noChangeArrowheads="1"/>
          </p:cNvSpPr>
          <p:nvPr/>
        </p:nvSpPr>
        <p:spPr bwMode="auto">
          <a:xfrm>
            <a:off x="3581400" y="2895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solidFill>
                  <a:srgbClr val="FFFFFF"/>
                </a:solidFill>
                <a:latin typeface="Arial" panose="020B0604020202020204" pitchFamily="34" charset="0"/>
              </a:rPr>
              <a:t>Lao Tzu</a:t>
            </a:r>
          </a:p>
        </p:txBody>
      </p:sp>
      <p:sp>
        <p:nvSpPr>
          <p:cNvPr id="18441" name="TextBox 10">
            <a:extLst>
              <a:ext uri="{FF2B5EF4-FFF2-40B4-BE49-F238E27FC236}">
                <a16:creationId xmlns:a16="http://schemas.microsoft.com/office/drawing/2014/main" id="{C82A4251-EAD4-4D1E-8EA3-54566970197E}"/>
              </a:ext>
            </a:extLst>
          </p:cNvPr>
          <p:cNvSpPr txBox="1">
            <a:spLocks noChangeArrowheads="1"/>
          </p:cNvSpPr>
          <p:nvPr/>
        </p:nvSpPr>
        <p:spPr bwMode="auto">
          <a:xfrm>
            <a:off x="7086600" y="3276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solidFill>
                  <a:srgbClr val="FFFFFF"/>
                </a:solidFill>
                <a:latin typeface="Arial" panose="020B0604020202020204" pitchFamily="34" charset="0"/>
              </a:rPr>
              <a:t>Buddha</a:t>
            </a:r>
          </a:p>
        </p:txBody>
      </p:sp>
      <p:sp>
        <p:nvSpPr>
          <p:cNvPr id="18442" name="TextBox 11">
            <a:extLst>
              <a:ext uri="{FF2B5EF4-FFF2-40B4-BE49-F238E27FC236}">
                <a16:creationId xmlns:a16="http://schemas.microsoft.com/office/drawing/2014/main" id="{521A80E7-77E3-4A53-9B6A-CCC56D95FA79}"/>
              </a:ext>
            </a:extLst>
          </p:cNvPr>
          <p:cNvSpPr txBox="1">
            <a:spLocks noChangeArrowheads="1"/>
          </p:cNvSpPr>
          <p:nvPr/>
        </p:nvSpPr>
        <p:spPr bwMode="auto">
          <a:xfrm>
            <a:off x="6781800" y="4114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solidFill>
                  <a:srgbClr val="FFFFFF"/>
                </a:solidFill>
                <a:latin typeface="Arial" panose="020B0604020202020204" pitchFamily="34" charset="0"/>
              </a:rPr>
              <a:t>Muhammad</a:t>
            </a:r>
            <a:r>
              <a:rPr lang="en-US" altLang="en-US" sz="1800">
                <a:solidFill>
                  <a:srgbClr val="FFFFFF"/>
                </a:solidFill>
                <a:latin typeface="Arial" panose="020B0604020202020204" pitchFamily="34" charset="0"/>
              </a:rPr>
              <a:t>?</a:t>
            </a:r>
          </a:p>
        </p:txBody>
      </p:sp>
      <p:sp>
        <p:nvSpPr>
          <p:cNvPr id="18443" name="TextBox 12">
            <a:extLst>
              <a:ext uri="{FF2B5EF4-FFF2-40B4-BE49-F238E27FC236}">
                <a16:creationId xmlns:a16="http://schemas.microsoft.com/office/drawing/2014/main" id="{5F981B4B-E050-4C5F-85DF-5103CC5008F7}"/>
              </a:ext>
            </a:extLst>
          </p:cNvPr>
          <p:cNvSpPr txBox="1">
            <a:spLocks noChangeArrowheads="1"/>
          </p:cNvSpPr>
          <p:nvPr/>
        </p:nvSpPr>
        <p:spPr bwMode="auto">
          <a:xfrm>
            <a:off x="533400" y="3200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b="1">
                <a:solidFill>
                  <a:srgbClr val="FFFFFF"/>
                </a:solidFill>
                <a:latin typeface="Arial" panose="020B0604020202020204" pitchFamily="34" charset="0"/>
              </a:rPr>
              <a:t>Baha’u’llah</a:t>
            </a:r>
          </a:p>
        </p:txBody>
      </p:sp>
      <p:sp>
        <p:nvSpPr>
          <p:cNvPr id="18444" name="TextBox 13">
            <a:extLst>
              <a:ext uri="{FF2B5EF4-FFF2-40B4-BE49-F238E27FC236}">
                <a16:creationId xmlns:a16="http://schemas.microsoft.com/office/drawing/2014/main" id="{CF551223-2196-4365-91AC-1B75FC41D390}"/>
              </a:ext>
            </a:extLst>
          </p:cNvPr>
          <p:cNvSpPr txBox="1">
            <a:spLocks noChangeArrowheads="1"/>
          </p:cNvSpPr>
          <p:nvPr/>
        </p:nvSpPr>
        <p:spPr bwMode="auto">
          <a:xfrm>
            <a:off x="609600" y="3733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1800" b="1">
                <a:solidFill>
                  <a:srgbClr val="FFFFFF"/>
                </a:solidFill>
                <a:latin typeface="Arial" panose="020B0604020202020204" pitchFamily="34" charset="0"/>
              </a:rPr>
              <a:t>Moses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outes">
            <a:extLst>
              <a:ext uri="{FF2B5EF4-FFF2-40B4-BE49-F238E27FC236}">
                <a16:creationId xmlns:a16="http://schemas.microsoft.com/office/drawing/2014/main" id="{3C56DC53-C4F6-4F4A-895A-62084CA2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a:extLst>
              <a:ext uri="{FF2B5EF4-FFF2-40B4-BE49-F238E27FC236}">
                <a16:creationId xmlns:a16="http://schemas.microsoft.com/office/drawing/2014/main" id="{652C26D2-1F32-46D3-91D6-3DC045300ED8}"/>
              </a:ext>
            </a:extLst>
          </p:cNvPr>
          <p:cNvSpPr txBox="1">
            <a:spLocks noChangeArrowheads="1"/>
          </p:cNvSpPr>
          <p:nvPr/>
        </p:nvSpPr>
        <p:spPr bwMode="auto">
          <a:xfrm>
            <a:off x="4648200" y="304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400">
                <a:solidFill>
                  <a:srgbClr val="FFFFFF"/>
                </a:solidFill>
                <a:latin typeface="Tahoma" panose="020B0604030504040204" pitchFamily="34" charset="0"/>
              </a:rPr>
              <a:t>God</a:t>
            </a:r>
          </a:p>
        </p:txBody>
      </p:sp>
      <p:sp>
        <p:nvSpPr>
          <p:cNvPr id="19460" name="Text Box 4">
            <a:extLst>
              <a:ext uri="{FF2B5EF4-FFF2-40B4-BE49-F238E27FC236}">
                <a16:creationId xmlns:a16="http://schemas.microsoft.com/office/drawing/2014/main" id="{514AEC47-5C39-4E4F-AD3A-73FFE9087241}"/>
              </a:ext>
            </a:extLst>
          </p:cNvPr>
          <p:cNvSpPr txBox="1">
            <a:spLocks noChangeArrowheads="1"/>
          </p:cNvSpPr>
          <p:nvPr/>
        </p:nvSpPr>
        <p:spPr bwMode="auto">
          <a:xfrm>
            <a:off x="2422525" y="1860550"/>
            <a:ext cx="73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solidFill>
                  <a:srgbClr val="FFFFFF"/>
                </a:solidFill>
                <a:latin typeface="Tahoma" panose="020B0604030504040204" pitchFamily="34" charset="0"/>
              </a:rPr>
              <a:t>Islam</a:t>
            </a:r>
          </a:p>
        </p:txBody>
      </p:sp>
      <p:sp>
        <p:nvSpPr>
          <p:cNvPr id="19461" name="Text Box 5">
            <a:extLst>
              <a:ext uri="{FF2B5EF4-FFF2-40B4-BE49-F238E27FC236}">
                <a16:creationId xmlns:a16="http://schemas.microsoft.com/office/drawing/2014/main" id="{2B472B82-B428-41AA-A778-535E3C443314}"/>
              </a:ext>
            </a:extLst>
          </p:cNvPr>
          <p:cNvSpPr txBox="1">
            <a:spLocks noChangeArrowheads="1"/>
          </p:cNvSpPr>
          <p:nvPr/>
        </p:nvSpPr>
        <p:spPr bwMode="auto">
          <a:xfrm>
            <a:off x="6918325" y="4191000"/>
            <a:ext cx="1173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a:solidFill>
                  <a:srgbClr val="FFFFFF"/>
                </a:solidFill>
                <a:latin typeface="Tahoma" panose="020B0604030504040204" pitchFamily="34" charset="0"/>
              </a:rPr>
              <a:t>Buddhism</a:t>
            </a:r>
          </a:p>
        </p:txBody>
      </p:sp>
      <p:sp>
        <p:nvSpPr>
          <p:cNvPr id="19462" name="Text Box 6">
            <a:extLst>
              <a:ext uri="{FF2B5EF4-FFF2-40B4-BE49-F238E27FC236}">
                <a16:creationId xmlns:a16="http://schemas.microsoft.com/office/drawing/2014/main" id="{70818CF9-2440-4F1E-8396-069CAAADBE5F}"/>
              </a:ext>
            </a:extLst>
          </p:cNvPr>
          <p:cNvSpPr txBox="1">
            <a:spLocks noChangeArrowheads="1"/>
          </p:cNvSpPr>
          <p:nvPr/>
        </p:nvSpPr>
        <p:spPr bwMode="auto">
          <a:xfrm>
            <a:off x="2743200" y="41179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solidFill>
                  <a:srgbClr val="FFFFFF"/>
                </a:solidFill>
                <a:latin typeface="Tahoma" panose="020B0604030504040204" pitchFamily="34" charset="0"/>
              </a:rPr>
              <a:t>Mysticism</a:t>
            </a:r>
          </a:p>
        </p:txBody>
      </p:sp>
      <p:sp>
        <p:nvSpPr>
          <p:cNvPr id="19463" name="Text Box 7">
            <a:extLst>
              <a:ext uri="{FF2B5EF4-FFF2-40B4-BE49-F238E27FC236}">
                <a16:creationId xmlns:a16="http://schemas.microsoft.com/office/drawing/2014/main" id="{BDF3AEA3-9A27-4289-98FC-D82E15BA14C5}"/>
              </a:ext>
            </a:extLst>
          </p:cNvPr>
          <p:cNvSpPr txBox="1">
            <a:spLocks noChangeArrowheads="1"/>
          </p:cNvSpPr>
          <p:nvPr/>
        </p:nvSpPr>
        <p:spPr bwMode="auto">
          <a:xfrm>
            <a:off x="6553200" y="2057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1800">
                <a:solidFill>
                  <a:srgbClr val="FFFFFF"/>
                </a:solidFill>
                <a:latin typeface="Tahoma" panose="020B0604030504040204" pitchFamily="34" charset="0"/>
              </a:rPr>
              <a:t>Ba’hai</a:t>
            </a:r>
          </a:p>
        </p:txBody>
      </p:sp>
      <p:sp>
        <p:nvSpPr>
          <p:cNvPr id="19464" name="Text Box 8">
            <a:extLst>
              <a:ext uri="{FF2B5EF4-FFF2-40B4-BE49-F238E27FC236}">
                <a16:creationId xmlns:a16="http://schemas.microsoft.com/office/drawing/2014/main" id="{DFC73892-0122-4DF1-B656-177B80F9C287}"/>
              </a:ext>
            </a:extLst>
          </p:cNvPr>
          <p:cNvSpPr txBox="1">
            <a:spLocks noChangeArrowheads="1"/>
          </p:cNvSpPr>
          <p:nvPr/>
        </p:nvSpPr>
        <p:spPr bwMode="auto">
          <a:xfrm>
            <a:off x="0" y="533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endParaRPr lang="en-US" altLang="en-US" sz="1800">
              <a:solidFill>
                <a:srgbClr val="FFFFFF"/>
              </a:solidFill>
              <a:latin typeface="Tahoma" panose="020B0604030504040204" pitchFamily="34" charset="0"/>
            </a:endParaRPr>
          </a:p>
        </p:txBody>
      </p:sp>
      <p:sp>
        <p:nvSpPr>
          <p:cNvPr id="19465" name="Text Box 9">
            <a:extLst>
              <a:ext uri="{FF2B5EF4-FFF2-40B4-BE49-F238E27FC236}">
                <a16:creationId xmlns:a16="http://schemas.microsoft.com/office/drawing/2014/main" id="{6066CF16-6DC9-4457-BB9C-7574F6684B3C}"/>
              </a:ext>
            </a:extLst>
          </p:cNvPr>
          <p:cNvSpPr txBox="1">
            <a:spLocks noChangeArrowheads="1"/>
          </p:cNvSpPr>
          <p:nvPr/>
        </p:nvSpPr>
        <p:spPr bwMode="auto">
          <a:xfrm>
            <a:off x="0" y="228600"/>
            <a:ext cx="228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spcBef>
                <a:spcPct val="50000"/>
              </a:spcBef>
              <a:buClrTx/>
              <a:buSzTx/>
              <a:buFontTx/>
              <a:buNone/>
            </a:pPr>
            <a:r>
              <a:rPr lang="en-US" altLang="en-US" sz="2000" b="1">
                <a:solidFill>
                  <a:srgbClr val="FFFF00"/>
                </a:solidFill>
                <a:latin typeface="Tahoma" panose="020B0604030504040204" pitchFamily="34" charset="0"/>
              </a:rPr>
              <a:t>Different Paths to the Same Goal?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6A45DFD0-299F-4FCC-B75A-F4B48BE23717}"/>
              </a:ext>
            </a:extLst>
          </p:cNvPr>
          <p:cNvSpPr txBox="1">
            <a:spLocks noChangeArrowheads="1"/>
          </p:cNvSpPr>
          <p:nvPr/>
        </p:nvSpPr>
        <p:spPr bwMode="auto">
          <a:xfrm>
            <a:off x="381000" y="609600"/>
            <a:ext cx="8334375"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marL="742950" indent="-285750" eaLnBrk="0" hangingPunct="0">
              <a:spcBef>
                <a:spcPts val="400"/>
              </a:spcBef>
              <a:buClr>
                <a:schemeClr val="accent2"/>
              </a:buClr>
              <a:buSzPct val="90000"/>
              <a:buChar char="•"/>
              <a:defRPr sz="2600">
                <a:solidFill>
                  <a:schemeClr val="tx1"/>
                </a:solidFill>
                <a:latin typeface="Rockwell" panose="02060603020205020403" pitchFamily="18" charset="0"/>
              </a:defRPr>
            </a:lvl2pPr>
            <a:lvl3pPr marL="1143000" indent="-228600" eaLnBrk="0" hangingPunct="0">
              <a:spcBef>
                <a:spcPts val="400"/>
              </a:spcBef>
              <a:buClr>
                <a:srgbClr val="A8CDD7"/>
              </a:buClr>
              <a:buSzPct val="100000"/>
              <a:buFont typeface="Wingdings 2" panose="05020102010507070707" pitchFamily="18" charset="2"/>
              <a:buChar char=""/>
              <a:defRPr sz="2300">
                <a:solidFill>
                  <a:schemeClr val="tx1"/>
                </a:solidFill>
                <a:latin typeface="Rockwell" panose="02060603020205020403" pitchFamily="18" charset="0"/>
              </a:defRPr>
            </a:lvl3pPr>
            <a:lvl4pPr marL="1600200" indent="-228600" eaLnBrk="0" hangingPunct="0">
              <a:spcBef>
                <a:spcPts val="400"/>
              </a:spcBef>
              <a:buClr>
                <a:srgbClr val="A8CDD7"/>
              </a:buClr>
              <a:buSzPct val="100000"/>
              <a:buFont typeface="Wingdings 2" panose="05020102010507070707" pitchFamily="18" charset="2"/>
              <a:buChar char=""/>
              <a:defRPr sz="2000">
                <a:solidFill>
                  <a:schemeClr val="tx1"/>
                </a:solidFill>
                <a:latin typeface="Rockwell" panose="02060603020205020403" pitchFamily="18" charset="0"/>
              </a:defRPr>
            </a:lvl4pPr>
            <a:lvl5pPr marL="2057400" indent="-228600" eaLnBrk="0" hangingPunct="0">
              <a:spcBef>
                <a:spcPts val="400"/>
              </a:spcBef>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spcBef>
                <a:spcPct val="50000"/>
              </a:spcBef>
              <a:buClrTx/>
              <a:buSzTx/>
              <a:buFontTx/>
              <a:buNone/>
            </a:pPr>
            <a:r>
              <a:rPr lang="en-US" altLang="en-US" sz="2800">
                <a:solidFill>
                  <a:srgbClr val="FFFF00"/>
                </a:solidFill>
                <a:latin typeface="Arial" panose="020B0604020202020204" pitchFamily="34" charset="0"/>
              </a:rPr>
              <a:t>Our Outline:     Who Does This Man Think He Is?</a:t>
            </a:r>
          </a:p>
          <a:p>
            <a:pPr eaLnBrk="1" hangingPunct="1">
              <a:spcBef>
                <a:spcPct val="50000"/>
              </a:spcBef>
              <a:buClrTx/>
              <a:buSzTx/>
              <a:buFontTx/>
              <a:buNone/>
            </a:pPr>
            <a:r>
              <a:rPr lang="en-US" altLang="en-US" sz="2800">
                <a:solidFill>
                  <a:srgbClr val="FFFF00"/>
                </a:solidFill>
                <a:latin typeface="Arial" panose="020B0604020202020204" pitchFamily="34" charset="0"/>
              </a:rPr>
              <a:t>                         Messianic Prophecies</a:t>
            </a:r>
          </a:p>
          <a:p>
            <a:pPr eaLnBrk="1" hangingPunct="1">
              <a:spcBef>
                <a:spcPct val="50000"/>
              </a:spcBef>
              <a:buClrTx/>
              <a:buSzTx/>
              <a:buFontTx/>
              <a:buNone/>
            </a:pPr>
            <a:r>
              <a:rPr lang="en-US" altLang="en-US" sz="2800">
                <a:solidFill>
                  <a:srgbClr val="FFFF00"/>
                </a:solidFill>
                <a:latin typeface="Arial" panose="020B0604020202020204" pitchFamily="34" charset="0"/>
              </a:rPr>
              <a:t>                         Jesus: Miracle Worker</a:t>
            </a:r>
          </a:p>
          <a:p>
            <a:pPr eaLnBrk="1" hangingPunct="1">
              <a:spcBef>
                <a:spcPct val="50000"/>
              </a:spcBef>
              <a:buClrTx/>
              <a:buSzTx/>
              <a:buFontTx/>
              <a:buNone/>
            </a:pPr>
            <a:endParaRPr lang="en-US" altLang="en-US" sz="2800">
              <a:solidFill>
                <a:srgbClr val="FFFF66"/>
              </a:solidFill>
              <a:latin typeface="Arial" panose="020B0604020202020204" pitchFamily="34" charset="0"/>
            </a:endParaRPr>
          </a:p>
          <a:p>
            <a:pPr eaLnBrk="1" hangingPunct="1">
              <a:spcBef>
                <a:spcPct val="50000"/>
              </a:spcBef>
              <a:buClrTx/>
              <a:buSzTx/>
              <a:buFontTx/>
              <a:buAutoNum type="alphaUcPeriod"/>
            </a:pPr>
            <a:r>
              <a:rPr lang="en-US" altLang="en-US" sz="2800">
                <a:latin typeface="Arial" panose="020B0604020202020204" pitchFamily="34" charset="0"/>
              </a:rPr>
              <a:t>What is a Reasonable Conclusion?</a:t>
            </a:r>
          </a:p>
          <a:p>
            <a:pPr eaLnBrk="1" hangingPunct="1">
              <a:spcBef>
                <a:spcPct val="50000"/>
              </a:spcBef>
              <a:buClrTx/>
              <a:buSzTx/>
              <a:buFontTx/>
              <a:buAutoNum type="alphaUcPeriod"/>
            </a:pPr>
            <a:r>
              <a:rPr lang="en-US" altLang="en-US" sz="2800">
                <a:latin typeface="Arial" panose="020B0604020202020204" pitchFamily="34" charset="0"/>
              </a:rPr>
              <a:t>What is a Reasonable Response?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5E4E-6264-4E36-A1A8-C35ED385BA9F}"/>
              </a:ext>
            </a:extLst>
          </p:cNvPr>
          <p:cNvSpPr>
            <a:spLocks noGrp="1"/>
          </p:cNvSpPr>
          <p:nvPr>
            <p:ph type="title"/>
          </p:nvPr>
        </p:nvSpPr>
        <p:spPr/>
        <p:txBody>
          <a:bodyPr/>
          <a:lstStyle/>
          <a:p>
            <a:pPr algn="ctr">
              <a:defRPr/>
            </a:pPr>
            <a:r>
              <a:rPr lang="en-US" sz="3200" b="1" dirty="0"/>
              <a:t>Who Does This Man Think He Is?</a:t>
            </a:r>
            <a:br>
              <a:rPr lang="en-US" sz="3200" b="1" dirty="0"/>
            </a:br>
            <a:r>
              <a:rPr lang="en-US" sz="3200" b="1" dirty="0"/>
              <a:t>The Claims of Jesus</a:t>
            </a:r>
          </a:p>
        </p:txBody>
      </p:sp>
      <p:sp>
        <p:nvSpPr>
          <p:cNvPr id="21507" name="Content Placeholder 2">
            <a:extLst>
              <a:ext uri="{FF2B5EF4-FFF2-40B4-BE49-F238E27FC236}">
                <a16:creationId xmlns:a16="http://schemas.microsoft.com/office/drawing/2014/main" id="{8EDF2053-FE14-4E2B-995E-218D8891CAF1}"/>
              </a:ext>
            </a:extLst>
          </p:cNvPr>
          <p:cNvSpPr>
            <a:spLocks noGrp="1"/>
          </p:cNvSpPr>
          <p:nvPr>
            <p:ph idx="1"/>
          </p:nvPr>
        </p:nvSpPr>
        <p:spPr/>
        <p:txBody>
          <a:bodyPr/>
          <a:lstStyle/>
          <a:p>
            <a:r>
              <a:rPr lang="en-US" altLang="en-US" sz="2400" b="1">
                <a:solidFill>
                  <a:srgbClr val="FFFF00"/>
                </a:solidFill>
              </a:rPr>
              <a:t>John 8:46  Can anyone prove me guilty of sin?</a:t>
            </a:r>
          </a:p>
          <a:p>
            <a:r>
              <a:rPr lang="en-US" altLang="en-US" sz="2400" b="1">
                <a:solidFill>
                  <a:srgbClr val="FFFF00"/>
                </a:solidFill>
              </a:rPr>
              <a:t>          Response: Is this guy crazy?</a:t>
            </a:r>
          </a:p>
          <a:p>
            <a:endParaRPr lang="en-US" altLang="en-US" sz="2400" b="1">
              <a:solidFill>
                <a:srgbClr val="FFFF00"/>
              </a:solidFill>
            </a:endParaRPr>
          </a:p>
          <a:p>
            <a:r>
              <a:rPr lang="en-US" altLang="en-US" sz="2400" b="1">
                <a:solidFill>
                  <a:srgbClr val="FFFF00"/>
                </a:solidFill>
              </a:rPr>
              <a:t>John 8:58  Before Abraham was born, I AM</a:t>
            </a:r>
          </a:p>
          <a:p>
            <a:r>
              <a:rPr lang="en-US" altLang="en-US" sz="2400" b="1">
                <a:solidFill>
                  <a:srgbClr val="FFFF00"/>
                </a:solidFill>
              </a:rPr>
              <a:t>          Response: Picked up stones to stone him.</a:t>
            </a:r>
          </a:p>
          <a:p>
            <a:endParaRPr lang="en-US" altLang="en-US" sz="2400" b="1">
              <a:solidFill>
                <a:srgbClr val="FFFF00"/>
              </a:solidFill>
            </a:endParaRPr>
          </a:p>
          <a:p>
            <a:r>
              <a:rPr lang="en-US" altLang="en-US" sz="2400" b="1">
                <a:solidFill>
                  <a:srgbClr val="FFFF00"/>
                </a:solidFill>
              </a:rPr>
              <a:t>John 10:30  I and the Father are one.</a:t>
            </a:r>
          </a:p>
          <a:p>
            <a:r>
              <a:rPr lang="en-US" altLang="en-US" sz="2400" b="1">
                <a:solidFill>
                  <a:srgbClr val="FFFF00"/>
                </a:solidFill>
              </a:rPr>
              <a:t>          Response:  Picked up stones to stone him.</a:t>
            </a:r>
          </a:p>
          <a:p>
            <a:endParaRPr lang="en-US" altLang="en-US" sz="2400" b="1">
              <a:solidFill>
                <a:srgbClr val="FFFF00"/>
              </a:solidFill>
            </a:endParaRPr>
          </a:p>
          <a:p>
            <a:r>
              <a:rPr lang="en-US" altLang="en-US" sz="2400" b="1">
                <a:solidFill>
                  <a:srgbClr val="FFFF00"/>
                </a:solidFill>
              </a:rPr>
              <a:t>Matthew 28:18  All authority in heaven and earth  </a:t>
            </a:r>
          </a:p>
          <a:p>
            <a:r>
              <a:rPr lang="en-US" altLang="en-US" sz="2400" b="1">
                <a:solidFill>
                  <a:srgbClr val="FFFF00"/>
                </a:solidFill>
              </a:rPr>
              <a:t>          has been given to me.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810</TotalTime>
  <Words>1862</Words>
  <Application>Microsoft Office PowerPoint</Application>
  <PresentationFormat>On-screen Show (4:3)</PresentationFormat>
  <Paragraphs>250</Paragraphs>
  <Slides>41</Slides>
  <Notes>41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Rockwell</vt:lpstr>
      <vt:lpstr>Wingdings 2</vt:lpstr>
      <vt:lpstr>Verdana</vt:lpstr>
      <vt:lpstr>Wingdings</vt:lpstr>
      <vt:lpstr>Tahoma</vt:lpstr>
      <vt:lpstr>Times New Roman</vt:lpstr>
      <vt:lpstr>Book Antiqua</vt:lpstr>
      <vt:lpstr>Calibri</vt:lpstr>
      <vt:lpstr>Foundry</vt:lpstr>
      <vt:lpstr>Globe</vt:lpstr>
      <vt:lpstr>PowerPoint Presentation</vt:lpstr>
      <vt:lpstr>Who Does This Man Think He Is? The Claims of Jesus</vt:lpstr>
      <vt:lpstr>PowerPoint Presentation</vt:lpstr>
      <vt:lpstr>PowerPoint Presentation</vt:lpstr>
      <vt:lpstr>II.  Is Jesus just one of many similar religious leaders?</vt:lpstr>
      <vt:lpstr>PowerPoint Presentation</vt:lpstr>
      <vt:lpstr>PowerPoint Presentation</vt:lpstr>
      <vt:lpstr>PowerPoint Presentation</vt:lpstr>
      <vt:lpstr>Who Does This Man Think He Is? The Claims of Jesus</vt:lpstr>
      <vt:lpstr>PowerPoint Presentation</vt:lpstr>
      <vt:lpstr>Question #1:  How do I know these prophecies were written hundreds of years before the events?</vt:lpstr>
      <vt:lpstr>PowerPoint Presentation</vt:lpstr>
      <vt:lpstr>PowerPoint Presentation</vt:lpstr>
      <vt:lpstr>Question #2:  How do I know these things really happened?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the Old Testament, the Messiah must:</vt:lpstr>
      <vt:lpstr>But There is More…  A Lot More!</vt:lpstr>
      <vt:lpstr>Foreshadows of the Messiah</vt:lpstr>
      <vt:lpstr>Prefigures of the Messiah</vt:lpstr>
      <vt:lpstr>PowerPoint Presentation</vt:lpstr>
      <vt:lpstr>So, Why Should I Believe These Claims? #2 Jesus: Miracle Worker</vt:lpstr>
      <vt:lpstr>Jesus: Miracle Worker</vt:lpstr>
      <vt:lpstr>Jesus, Miracle Worker</vt:lpstr>
      <vt:lpstr>Jesus, Miracle Worker</vt:lpstr>
      <vt:lpstr>The Resurrection of Jesus from the dead</vt:lpstr>
      <vt:lpstr>What is Your Response to the Claims of Jesus?</vt:lpstr>
      <vt:lpstr>Questions?</vt:lpstr>
    </vt:vector>
  </TitlesOfParts>
  <Company>COMPAQ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The Passion of the Christ</dc:title>
  <dc:creator>John Oakes</dc:creator>
  <cp:lastModifiedBy>John Oakes</cp:lastModifiedBy>
  <cp:revision>47</cp:revision>
  <dcterms:created xsi:type="dcterms:W3CDTF">2004-06-14T18:45:15Z</dcterms:created>
  <dcterms:modified xsi:type="dcterms:W3CDTF">2021-05-18T22:03:33Z</dcterms:modified>
</cp:coreProperties>
</file>