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25"/>
  </p:notesMasterIdLst>
  <p:sldIdLst>
    <p:sldId id="257" r:id="rId5"/>
    <p:sldId id="861" r:id="rId6"/>
    <p:sldId id="878" r:id="rId7"/>
    <p:sldId id="895" r:id="rId8"/>
    <p:sldId id="880" r:id="rId9"/>
    <p:sldId id="890" r:id="rId10"/>
    <p:sldId id="898" r:id="rId11"/>
    <p:sldId id="887" r:id="rId12"/>
    <p:sldId id="904" r:id="rId13"/>
    <p:sldId id="888" r:id="rId14"/>
    <p:sldId id="884" r:id="rId15"/>
    <p:sldId id="885" r:id="rId16"/>
    <p:sldId id="899" r:id="rId17"/>
    <p:sldId id="293" r:id="rId18"/>
    <p:sldId id="297" r:id="rId19"/>
    <p:sldId id="893" r:id="rId20"/>
    <p:sldId id="897" r:id="rId21"/>
    <p:sldId id="901" r:id="rId22"/>
    <p:sldId id="903" r:id="rId23"/>
    <p:sldId id="90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5852" autoAdjust="0"/>
  </p:normalViewPr>
  <p:slideViewPr>
    <p:cSldViewPr snapToGrid="0">
      <p:cViewPr varScale="1">
        <p:scale>
          <a:sx n="86" d="100"/>
          <a:sy n="86" d="100"/>
        </p:scale>
        <p:origin x="1291"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C1F87B-3EBD-40E7-987C-3CE91C680F30}" type="datetimeFigureOut">
              <a:rPr lang="en-US" smtClean="0"/>
              <a:t>8/1/2021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7B4D2B-3E72-4EC4-8069-A895A578238C}" type="slidenum">
              <a:rPr lang="en-US" smtClean="0"/>
              <a:t>‹#›</a:t>
            </a:fld>
            <a:endParaRPr lang="en-US"/>
          </a:p>
        </p:txBody>
      </p:sp>
    </p:spTree>
    <p:extLst>
      <p:ext uri="{BB962C8B-B14F-4D97-AF65-F5344CB8AC3E}">
        <p14:creationId xmlns:p14="http://schemas.microsoft.com/office/powerpoint/2010/main" val="3549433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231345BD-7793-4541-A7FF-0F5CF3E0CC6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5054E7E-9761-4DC5-9BB1-0F13814D307B}"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6803" name="Rectangle 2">
            <a:extLst>
              <a:ext uri="{FF2B5EF4-FFF2-40B4-BE49-F238E27FC236}">
                <a16:creationId xmlns:a16="http://schemas.microsoft.com/office/drawing/2014/main" id="{38F0CCA3-42C8-493E-9F53-014E7BB61272}"/>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569FB51C-E274-4FA3-B6DD-24A938B838A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896B3ADA-CDFE-4F5D-AC11-AB51FA8BD8E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586F12A-8940-491B-A559-A197136AB6F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80899" name="Rectangle 2">
            <a:extLst>
              <a:ext uri="{FF2B5EF4-FFF2-40B4-BE49-F238E27FC236}">
                <a16:creationId xmlns:a16="http://schemas.microsoft.com/office/drawing/2014/main" id="{79E0C4B1-6FB9-4CE1-87A4-49273CE3316E}"/>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707715BB-D6C5-4E12-B08D-E784ED98ACF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44DA973-6CCB-4CD1-BE3C-CCB951B8A3D6}" type="datetimeFigureOut">
              <a:rPr lang="en-US" smtClean="0"/>
              <a:t>8/1/2021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6C3824-4BAD-4DA4-BE72-BFC0C91B5716}" type="slidenum">
              <a:rPr lang="en-US" smtClean="0"/>
              <a:t>‹#›</a:t>
            </a:fld>
            <a:endParaRPr lang="en-US"/>
          </a:p>
        </p:txBody>
      </p:sp>
    </p:spTree>
    <p:extLst>
      <p:ext uri="{BB962C8B-B14F-4D97-AF65-F5344CB8AC3E}">
        <p14:creationId xmlns:p14="http://schemas.microsoft.com/office/powerpoint/2010/main" val="269945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4DA973-6CCB-4CD1-BE3C-CCB951B8A3D6}" type="datetimeFigureOut">
              <a:rPr lang="en-US" smtClean="0"/>
              <a:t>8/1/2021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6C3824-4BAD-4DA4-BE72-BFC0C91B5716}" type="slidenum">
              <a:rPr lang="en-US" smtClean="0"/>
              <a:t>‹#›</a:t>
            </a:fld>
            <a:endParaRPr lang="en-US"/>
          </a:p>
        </p:txBody>
      </p:sp>
    </p:spTree>
    <p:extLst>
      <p:ext uri="{BB962C8B-B14F-4D97-AF65-F5344CB8AC3E}">
        <p14:creationId xmlns:p14="http://schemas.microsoft.com/office/powerpoint/2010/main" val="1320265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4DA973-6CCB-4CD1-BE3C-CCB951B8A3D6}" type="datetimeFigureOut">
              <a:rPr lang="en-US" smtClean="0"/>
              <a:t>8/1/2021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6C3824-4BAD-4DA4-BE72-BFC0C91B5716}" type="slidenum">
              <a:rPr lang="en-US" smtClean="0"/>
              <a:t>‹#›</a:t>
            </a:fld>
            <a:endParaRPr lang="en-US"/>
          </a:p>
        </p:txBody>
      </p:sp>
    </p:spTree>
    <p:extLst>
      <p:ext uri="{BB962C8B-B14F-4D97-AF65-F5344CB8AC3E}">
        <p14:creationId xmlns:p14="http://schemas.microsoft.com/office/powerpoint/2010/main" val="402411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4" name="Date Placeholder 3"/>
          <p:cNvSpPr>
            <a:spLocks noGrp="1"/>
          </p:cNvSpPr>
          <p:nvPr>
            <p:ph type="dt" sz="half" idx="10"/>
          </p:nvPr>
        </p:nvSpPr>
        <p:spPr/>
        <p:txBody>
          <a:bodyPr/>
          <a:lstStyle/>
          <a:p>
            <a:fld id="{0770A36D-EE8A-4D7C-9C9F-E5E9C6BED234}" type="datetimeFigureOut">
              <a:rPr lang="en-US" smtClean="0"/>
              <a:t>8/1/2021</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3"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4" name="Rectangle 13"/>
          <p:cNvSpPr/>
          <p:nvPr/>
        </p:nvSpPr>
        <p:spPr>
          <a:xfrm>
            <a:off x="445486" y="3055625"/>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6" name="Slide Number Placeholder 5"/>
          <p:cNvSpPr>
            <a:spLocks noGrp="1"/>
          </p:cNvSpPr>
          <p:nvPr>
            <p:ph type="sldNum" sz="quarter" idx="12"/>
          </p:nvPr>
        </p:nvSpPr>
        <p:spPr>
          <a:xfrm>
            <a:off x="7786826" y="4625268"/>
            <a:ext cx="762000" cy="457200"/>
          </a:xfrm>
        </p:spPr>
        <p:txBody>
          <a:bodyPr/>
          <a:lstStyle>
            <a:lvl1pPr algn="ctr">
              <a:defRPr sz="2100">
                <a:solidFill>
                  <a:schemeClr val="accent1">
                    <a:lumMod val="50000"/>
                  </a:schemeClr>
                </a:solidFill>
              </a:defRPr>
            </a:lvl1pPr>
          </a:lstStyle>
          <a:p>
            <a:fld id="{9800355F-2D1B-4DD5-8BC3-CE3385A1FDAD}" type="slidenum">
              <a:rPr lang="en-US" smtClean="0"/>
              <a:t>‹#›</a:t>
            </a:fld>
            <a:endParaRPr lang="en-US"/>
          </a:p>
        </p:txBody>
      </p:sp>
      <p:sp>
        <p:nvSpPr>
          <p:cNvPr id="11" name="Rectangle 10"/>
          <p:cNvSpPr/>
          <p:nvPr/>
        </p:nvSpPr>
        <p:spPr>
          <a:xfrm>
            <a:off x="541822" y="4559282"/>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0" name="Rectangle 9"/>
          <p:cNvSpPr/>
          <p:nvPr/>
        </p:nvSpPr>
        <p:spPr>
          <a:xfrm>
            <a:off x="538972"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351" cap="all" spc="225" baseline="0">
                <a:solidFill>
                  <a:srgbClr val="FFFFFF"/>
                </a:solidFill>
              </a:defRPr>
            </a:lvl1pPr>
            <a:lvl2pPr marL="342891"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04705" y="3227039"/>
            <a:ext cx="6629400" cy="1219201"/>
          </a:xfrm>
        </p:spPr>
        <p:txBody>
          <a:bodyPr anchor="b" anchorCtr="0">
            <a:noAutofit/>
          </a:bodyPr>
          <a:lstStyle>
            <a:lvl1pPr>
              <a:defRPr sz="3000">
                <a:solidFill>
                  <a:schemeClr val="accent1">
                    <a:lumMod val="50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2329831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70A36D-EE8A-4D7C-9C9F-E5E9C6BED234}" type="datetimeFigureOut">
              <a:rPr lang="en-US" smtClean="0"/>
              <a:t>8/1/2021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00355F-2D1B-4DD5-8BC3-CE3385A1FDAD}" type="slidenum">
              <a:rPr lang="en-US" smtClean="0"/>
              <a:t>‹#›</a:t>
            </a:fld>
            <a:endParaRPr lang="en-US"/>
          </a:p>
        </p:txBody>
      </p:sp>
    </p:spTree>
    <p:extLst>
      <p:ext uri="{BB962C8B-B14F-4D97-AF65-F5344CB8AC3E}">
        <p14:creationId xmlns:p14="http://schemas.microsoft.com/office/powerpoint/2010/main" val="37901664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4" name="Date Placeholder 3"/>
          <p:cNvSpPr>
            <a:spLocks noGrp="1"/>
          </p:cNvSpPr>
          <p:nvPr>
            <p:ph type="dt" sz="half" idx="10"/>
          </p:nvPr>
        </p:nvSpPr>
        <p:spPr/>
        <p:txBody>
          <a:bodyPr/>
          <a:lstStyle/>
          <a:p>
            <a:fld id="{0770A36D-EE8A-4D7C-9C9F-E5E9C6BED234}" type="datetimeFigureOut">
              <a:rPr lang="en-US" smtClean="0"/>
              <a:t>8/1/2021</a:t>
            </a:fld>
            <a:endParaRPr lang="en-US"/>
          </a:p>
        </p:txBody>
      </p:sp>
      <p:sp>
        <p:nvSpPr>
          <p:cNvPr id="13" name="Rectangle 12"/>
          <p:cNvSpPr/>
          <p:nvPr/>
        </p:nvSpPr>
        <p:spPr>
          <a:xfrm>
            <a:off x="451977"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6" name="Rectangle 15"/>
          <p:cNvSpPr/>
          <p:nvPr/>
        </p:nvSpPr>
        <p:spPr>
          <a:xfrm>
            <a:off x="567657"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00355F-2D1B-4DD5-8BC3-CE3385A1FDAD}" type="slidenum">
              <a:rPr lang="en-US" smtClean="0"/>
              <a:t>‹#›</a:t>
            </a:fld>
            <a:endParaRPr lang="en-US"/>
          </a:p>
        </p:txBody>
      </p:sp>
      <p:sp>
        <p:nvSpPr>
          <p:cNvPr id="2" name="Title 1"/>
          <p:cNvSpPr>
            <a:spLocks noGrp="1"/>
          </p:cNvSpPr>
          <p:nvPr>
            <p:ph type="title"/>
          </p:nvPr>
        </p:nvSpPr>
        <p:spPr>
          <a:xfrm>
            <a:off x="736456" y="3200403"/>
            <a:ext cx="7696200" cy="1295401"/>
          </a:xfrm>
        </p:spPr>
        <p:txBody>
          <a:bodyPr anchor="b" anchorCtr="0">
            <a:noAutofit/>
          </a:bodyPr>
          <a:lstStyle>
            <a:lvl1pPr algn="ctr" defTabSz="685783" rtl="0" eaLnBrk="1" latinLnBrk="0" hangingPunct="1">
              <a:spcBef>
                <a:spcPct val="0"/>
              </a:spcBef>
              <a:buNone/>
              <a:defRPr lang="en-US" sz="3000" kern="1200" cap="all" baseline="0" dirty="0">
                <a:solidFill>
                  <a:schemeClr val="accent1">
                    <a:lumMod val="50000"/>
                  </a:schemeClr>
                </a:solidFill>
                <a:latin typeface="+mj-lt"/>
                <a:ea typeface="+mj-ea"/>
                <a:cs typeface="+mj-cs"/>
              </a:defRPr>
            </a:lvl1pPr>
          </a:lstStyle>
          <a:p>
            <a:r>
              <a:rPr lang="en-US"/>
              <a:t>Click to edit Master title style</a:t>
            </a:r>
            <a:endParaRPr lang="en-US" dirty="0"/>
          </a:p>
        </p:txBody>
      </p:sp>
      <p:sp>
        <p:nvSpPr>
          <p:cNvPr id="15" name="Rectangle 14"/>
          <p:cNvSpPr/>
          <p:nvPr/>
        </p:nvSpPr>
        <p:spPr>
          <a:xfrm>
            <a:off x="675496" y="4541526"/>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3" name="Text Placeholder 2"/>
          <p:cNvSpPr>
            <a:spLocks noGrp="1"/>
          </p:cNvSpPr>
          <p:nvPr>
            <p:ph type="body" idx="1"/>
          </p:nvPr>
        </p:nvSpPr>
        <p:spPr>
          <a:xfrm>
            <a:off x="736456" y="4607516"/>
            <a:ext cx="7696200" cy="523783"/>
          </a:xfrm>
        </p:spPr>
        <p:txBody>
          <a:bodyPr anchor="ctr">
            <a:normAutofit/>
          </a:bodyPr>
          <a:lstStyle>
            <a:lvl1pPr marL="0" indent="0" algn="ctr">
              <a:buNone/>
              <a:defRPr sz="1500" cap="all" spc="188" baseline="0">
                <a:solidFill>
                  <a:srgbClr val="FFFFFF"/>
                </a:solidFill>
              </a:defRPr>
            </a:lvl1pPr>
            <a:lvl2pPr marL="342891" indent="0">
              <a:buNone/>
              <a:defRPr sz="1351">
                <a:solidFill>
                  <a:schemeClr val="tx1">
                    <a:tint val="75000"/>
                  </a:schemeClr>
                </a:solidFill>
              </a:defRPr>
            </a:lvl2pPr>
            <a:lvl3pPr marL="685783" indent="0">
              <a:buNone/>
              <a:defRPr sz="1200">
                <a:solidFill>
                  <a:schemeClr val="tx1">
                    <a:tint val="75000"/>
                  </a:schemeClr>
                </a:solidFill>
              </a:defRPr>
            </a:lvl3pPr>
            <a:lvl4pPr marL="1028674" indent="0">
              <a:buNone/>
              <a:defRPr sz="1051">
                <a:solidFill>
                  <a:schemeClr val="tx1">
                    <a:tint val="75000"/>
                  </a:schemeClr>
                </a:solidFill>
              </a:defRPr>
            </a:lvl4pPr>
            <a:lvl5pPr marL="1371566" indent="0">
              <a:buNone/>
              <a:defRPr sz="1051">
                <a:solidFill>
                  <a:schemeClr val="tx1">
                    <a:tint val="75000"/>
                  </a:schemeClr>
                </a:solidFill>
              </a:defRPr>
            </a:lvl5pPr>
            <a:lvl6pPr marL="1714457" indent="0">
              <a:buNone/>
              <a:defRPr sz="1051">
                <a:solidFill>
                  <a:schemeClr val="tx1">
                    <a:tint val="75000"/>
                  </a:schemeClr>
                </a:solidFill>
              </a:defRPr>
            </a:lvl6pPr>
            <a:lvl7pPr marL="2057349" indent="0">
              <a:buNone/>
              <a:defRPr sz="1051">
                <a:solidFill>
                  <a:schemeClr val="tx1">
                    <a:tint val="75000"/>
                  </a:schemeClr>
                </a:solidFill>
              </a:defRPr>
            </a:lvl7pPr>
            <a:lvl8pPr marL="2400240" indent="0">
              <a:buNone/>
              <a:defRPr sz="1051">
                <a:solidFill>
                  <a:schemeClr val="tx1">
                    <a:tint val="75000"/>
                  </a:schemeClr>
                </a:solidFill>
              </a:defRPr>
            </a:lvl8pPr>
            <a:lvl9pPr marL="2743131" indent="0">
              <a:buNone/>
              <a:defRPr sz="1051">
                <a:solidFill>
                  <a:schemeClr val="tx1">
                    <a:tint val="75000"/>
                  </a:schemeClr>
                </a:solidFill>
              </a:defRPr>
            </a:lvl9pPr>
          </a:lstStyle>
          <a:p>
            <a:pPr lvl="0"/>
            <a:r>
              <a:rPr lang="en-US"/>
              <a:t>Click to edit Master text styles</a:t>
            </a:r>
          </a:p>
        </p:txBody>
      </p:sp>
      <p:sp>
        <p:nvSpPr>
          <p:cNvPr id="14" name="Rectangle 13"/>
          <p:cNvSpPr/>
          <p:nvPr/>
        </p:nvSpPr>
        <p:spPr>
          <a:xfrm>
            <a:off x="675760"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40254981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9" y="408376"/>
            <a:ext cx="8260672" cy="1039427"/>
          </a:xfrm>
        </p:spPr>
        <p:txBody>
          <a:bodyPr/>
          <a:lstStyle/>
          <a:p>
            <a:r>
              <a:rPr lang="en-US"/>
              <a:t>Click to edit Master title style</a:t>
            </a:r>
          </a:p>
        </p:txBody>
      </p:sp>
      <p:sp>
        <p:nvSpPr>
          <p:cNvPr id="3" name="Content Placeholder 2"/>
          <p:cNvSpPr>
            <a:spLocks noGrp="1"/>
          </p:cNvSpPr>
          <p:nvPr>
            <p:ph sz="half" idx="1"/>
          </p:nvPr>
        </p:nvSpPr>
        <p:spPr>
          <a:xfrm>
            <a:off x="426128" y="1719071"/>
            <a:ext cx="4038600" cy="4407408"/>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770A36D-EE8A-4D7C-9C9F-E5E9C6BED234}" type="datetimeFigureOut">
              <a:rPr lang="en-US" smtClean="0"/>
              <a:t>8/1/2021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00355F-2D1B-4DD5-8BC3-CE3385A1FDAD}" type="slidenum">
              <a:rPr lang="en-US" smtClean="0"/>
              <a:t>‹#›</a:t>
            </a:fld>
            <a:endParaRPr lang="en-US"/>
          </a:p>
        </p:txBody>
      </p:sp>
    </p:spTree>
    <p:extLst>
      <p:ext uri="{BB962C8B-B14F-4D97-AF65-F5344CB8AC3E}">
        <p14:creationId xmlns:p14="http://schemas.microsoft.com/office/powerpoint/2010/main" val="143255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9" y="408376"/>
            <a:ext cx="8260672" cy="103942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26129" y="1722438"/>
            <a:ext cx="4040188" cy="639762"/>
          </a:xfrm>
        </p:spPr>
        <p:txBody>
          <a:bodyPr anchor="b">
            <a:noAutofit/>
          </a:bodyPr>
          <a:lstStyle>
            <a:lvl1pPr marL="0" indent="0" algn="ctr">
              <a:buNone/>
              <a:defRPr sz="1651"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4" name="Content Placeholder 3"/>
          <p:cNvSpPr>
            <a:spLocks noGrp="1"/>
          </p:cNvSpPr>
          <p:nvPr>
            <p:ph sz="half" idx="2"/>
          </p:nvPr>
        </p:nvSpPr>
        <p:spPr>
          <a:xfrm>
            <a:off x="426129" y="2438400"/>
            <a:ext cx="4040188" cy="3687762"/>
          </a:xfrm>
        </p:spPr>
        <p:txBody>
          <a:bodyPr/>
          <a:lstStyle>
            <a:lvl1pPr>
              <a:defRPr sz="1800"/>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8" y="1722438"/>
            <a:ext cx="4041775" cy="639762"/>
          </a:xfrm>
        </p:spPr>
        <p:txBody>
          <a:bodyPr anchor="b">
            <a:noAutofit/>
          </a:bodyPr>
          <a:lstStyle>
            <a:lvl1pPr marL="0" indent="0" algn="ctr">
              <a:buNone/>
              <a:defRPr sz="1651"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8" y="2438400"/>
            <a:ext cx="4041775" cy="3687762"/>
          </a:xfrm>
        </p:spPr>
        <p:txBody>
          <a:bodyPr/>
          <a:lstStyle>
            <a:lvl1pPr>
              <a:defRPr sz="1800"/>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770A36D-EE8A-4D7C-9C9F-E5E9C6BED234}" type="datetimeFigureOut">
              <a:rPr lang="en-US" smtClean="0"/>
              <a:t>8/1/2021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00355F-2D1B-4DD5-8BC3-CE3385A1FDAD}" type="slidenum">
              <a:rPr lang="en-US" smtClean="0"/>
              <a:t>‹#›</a:t>
            </a:fld>
            <a:endParaRPr lang="en-US"/>
          </a:p>
        </p:txBody>
      </p:sp>
    </p:spTree>
    <p:extLst>
      <p:ext uri="{BB962C8B-B14F-4D97-AF65-F5344CB8AC3E}">
        <p14:creationId xmlns:p14="http://schemas.microsoft.com/office/powerpoint/2010/main" val="15177449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770A36D-EE8A-4D7C-9C9F-E5E9C6BED234}" type="datetimeFigureOut">
              <a:rPr lang="en-US" smtClean="0"/>
              <a:t>8/1/2021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00355F-2D1B-4DD5-8BC3-CE3385A1FDAD}" type="slidenum">
              <a:rPr lang="en-US" smtClean="0"/>
              <a:t>‹#›</a:t>
            </a:fld>
            <a:endParaRPr lang="en-US"/>
          </a:p>
        </p:txBody>
      </p:sp>
    </p:spTree>
    <p:extLst>
      <p:ext uri="{BB962C8B-B14F-4D97-AF65-F5344CB8AC3E}">
        <p14:creationId xmlns:p14="http://schemas.microsoft.com/office/powerpoint/2010/main" val="37785517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Date Placeholder 1"/>
          <p:cNvSpPr>
            <a:spLocks noGrp="1"/>
          </p:cNvSpPr>
          <p:nvPr>
            <p:ph type="dt" sz="half" idx="10"/>
          </p:nvPr>
        </p:nvSpPr>
        <p:spPr/>
        <p:txBody>
          <a:bodyPr/>
          <a:lstStyle/>
          <a:p>
            <a:fld id="{0770A36D-EE8A-4D7C-9C9F-E5E9C6BED234}" type="datetimeFigureOut">
              <a:rPr lang="en-US" smtClean="0"/>
              <a:t>8/1/2021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00355F-2D1B-4DD5-8BC3-CE3385A1FDAD}" type="slidenum">
              <a:rPr lang="en-US" smtClean="0"/>
              <a:t>‹#›</a:t>
            </a:fld>
            <a:endParaRPr lang="en-US"/>
          </a:p>
        </p:txBody>
      </p:sp>
    </p:spTree>
    <p:extLst>
      <p:ext uri="{BB962C8B-B14F-4D97-AF65-F5344CB8AC3E}">
        <p14:creationId xmlns:p14="http://schemas.microsoft.com/office/powerpoint/2010/main" val="24837099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3" name="Content Placeholder 2"/>
          <p:cNvSpPr>
            <a:spLocks noGrp="1"/>
          </p:cNvSpPr>
          <p:nvPr>
            <p:ph idx="1"/>
          </p:nvPr>
        </p:nvSpPr>
        <p:spPr>
          <a:xfrm>
            <a:off x="3886200" y="685800"/>
            <a:ext cx="4572000" cy="525780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770A36D-EE8A-4D7C-9C9F-E5E9C6BED234}" type="datetimeFigureOut">
              <a:rPr lang="en-US" smtClean="0"/>
              <a:t>8/1/2021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00355F-2D1B-4DD5-8BC3-CE3385A1FDAD}"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0" name="Rectangle 9"/>
          <p:cNvSpPr/>
          <p:nvPr/>
        </p:nvSpPr>
        <p:spPr>
          <a:xfrm>
            <a:off x="676692"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4" name="Text Placeholder 3"/>
          <p:cNvSpPr>
            <a:spLocks noGrp="1"/>
          </p:cNvSpPr>
          <p:nvPr>
            <p:ph type="body" sz="half" idx="2"/>
          </p:nvPr>
        </p:nvSpPr>
        <p:spPr>
          <a:xfrm>
            <a:off x="769002" y="2971800"/>
            <a:ext cx="2298634" cy="1752600"/>
          </a:xfrm>
        </p:spPr>
        <p:txBody>
          <a:bodyPr/>
          <a:lstStyle>
            <a:lvl1pPr marL="0" indent="0">
              <a:spcBef>
                <a:spcPts val="300"/>
              </a:spcBef>
              <a:buNone/>
              <a:defRPr sz="1051">
                <a:solidFill>
                  <a:schemeClr val="accent1">
                    <a:lumMod val="50000"/>
                  </a:schemeClr>
                </a:solidFill>
              </a:defRPr>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a:t>Click to edit Master text styles</a:t>
            </a:r>
          </a:p>
        </p:txBody>
      </p:sp>
      <p:sp>
        <p:nvSpPr>
          <p:cNvPr id="2" name="Title 1"/>
          <p:cNvSpPr>
            <a:spLocks noGrp="1"/>
          </p:cNvSpPr>
          <p:nvPr>
            <p:ph type="title"/>
          </p:nvPr>
        </p:nvSpPr>
        <p:spPr>
          <a:xfrm>
            <a:off x="769002" y="1734312"/>
            <a:ext cx="2298634" cy="1191620"/>
          </a:xfrm>
        </p:spPr>
        <p:txBody>
          <a:bodyPr anchor="b">
            <a:normAutofit/>
          </a:bodyPr>
          <a:lstStyle>
            <a:lvl1pPr algn="l">
              <a:defRPr sz="1500" b="0">
                <a:solidFill>
                  <a:schemeClr val="accent1">
                    <a:lumMod val="75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3459655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4DA973-6CCB-4CD1-BE3C-CCB951B8A3D6}" type="datetimeFigureOut">
              <a:rPr lang="en-US" smtClean="0"/>
              <a:t>8/1/2021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6C3824-4BAD-4DA4-BE72-BFC0C91B5716}" type="slidenum">
              <a:rPr lang="en-US" smtClean="0"/>
              <a:t>‹#›</a:t>
            </a:fld>
            <a:endParaRPr lang="en-US"/>
          </a:p>
        </p:txBody>
      </p:sp>
    </p:spTree>
    <p:extLst>
      <p:ext uri="{BB962C8B-B14F-4D97-AF65-F5344CB8AC3E}">
        <p14:creationId xmlns:p14="http://schemas.microsoft.com/office/powerpoint/2010/main" val="13813881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0770A36D-EE8A-4D7C-9C9F-E5E9C6BED234}" type="datetimeFigureOut">
              <a:rPr lang="en-US" smtClean="0"/>
              <a:t>8/1/2021</a:t>
            </a:fld>
            <a:endParaRPr lang="en-US"/>
          </a:p>
        </p:txBody>
      </p:sp>
      <p:sp>
        <p:nvSpPr>
          <p:cNvPr id="7" name="Slide Number Placeholder 6"/>
          <p:cNvSpPr>
            <a:spLocks noGrp="1"/>
          </p:cNvSpPr>
          <p:nvPr>
            <p:ph type="sldNum" sz="quarter" idx="12"/>
          </p:nvPr>
        </p:nvSpPr>
        <p:spPr/>
        <p:txBody>
          <a:bodyPr/>
          <a:lstStyle/>
          <a:p>
            <a:fld id="{9800355F-2D1B-4DD5-8BC3-CE3385A1FDAD}"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2" name="Rectangle 11"/>
          <p:cNvSpPr/>
          <p:nvPr/>
        </p:nvSpPr>
        <p:spPr>
          <a:xfrm>
            <a:off x="762002"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4" name="Text Placeholder 3"/>
          <p:cNvSpPr>
            <a:spLocks noGrp="1"/>
          </p:cNvSpPr>
          <p:nvPr>
            <p:ph type="body" sz="half" idx="2"/>
          </p:nvPr>
        </p:nvSpPr>
        <p:spPr>
          <a:xfrm>
            <a:off x="956289" y="5656562"/>
            <a:ext cx="7244736" cy="401715"/>
          </a:xfrm>
        </p:spPr>
        <p:txBody>
          <a:bodyPr anchor="ctr">
            <a:normAutofit/>
          </a:bodyPr>
          <a:lstStyle>
            <a:lvl1pPr marL="0" indent="0" algn="ctr">
              <a:buNone/>
              <a:defRPr sz="1125" cap="all" spc="188" baseline="0">
                <a:solidFill>
                  <a:srgbClr val="FFFFFF"/>
                </a:solidFill>
              </a:defRPr>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a:t>Click to edit Master text styles</a:t>
            </a:r>
          </a:p>
        </p:txBody>
      </p:sp>
      <p:sp>
        <p:nvSpPr>
          <p:cNvPr id="2" name="Title 1"/>
          <p:cNvSpPr>
            <a:spLocks noGrp="1"/>
          </p:cNvSpPr>
          <p:nvPr>
            <p:ph type="title"/>
          </p:nvPr>
        </p:nvSpPr>
        <p:spPr>
          <a:xfrm>
            <a:off x="914400" y="5105406"/>
            <a:ext cx="7328514" cy="523043"/>
          </a:xfrm>
        </p:spPr>
        <p:txBody>
          <a:bodyPr anchor="ctr" anchorCtr="0"/>
          <a:lstStyle>
            <a:lvl1pPr algn="ctr">
              <a:defRPr sz="1500" b="0">
                <a:solidFill>
                  <a:schemeClr val="accent1">
                    <a:lumMod val="75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30505863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70A36D-EE8A-4D7C-9C9F-E5E9C6BED234}" type="datetimeFigureOut">
              <a:rPr lang="en-US" smtClean="0"/>
              <a:t>8/1/2021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00355F-2D1B-4DD5-8BC3-CE3385A1FDAD}" type="slidenum">
              <a:rPr lang="en-US" smtClean="0"/>
              <a:t>‹#›</a:t>
            </a:fld>
            <a:endParaRPr lang="en-US"/>
          </a:p>
        </p:txBody>
      </p:sp>
    </p:spTree>
    <p:extLst>
      <p:ext uri="{BB962C8B-B14F-4D97-AF65-F5344CB8AC3E}">
        <p14:creationId xmlns:p14="http://schemas.microsoft.com/office/powerpoint/2010/main" val="10937850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783" rtl="0" eaLnBrk="1" latinLnBrk="0" hangingPunct="1"/>
            <a:endParaRPr lang="en-US" sz="1351" kern="1200">
              <a:solidFill>
                <a:schemeClr val="lt1"/>
              </a:solidFill>
              <a:latin typeface="+mn-lt"/>
              <a:ea typeface="+mn-ea"/>
              <a:cs typeface="+mn-cs"/>
            </a:endParaRPr>
          </a:p>
        </p:txBody>
      </p:sp>
      <p:sp>
        <p:nvSpPr>
          <p:cNvPr id="8" name="Rectangle 7"/>
          <p:cNvSpPr/>
          <p:nvPr/>
        </p:nvSpPr>
        <p:spPr>
          <a:xfrm>
            <a:off x="6955228" y="351415"/>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Vertical Title 1"/>
          <p:cNvSpPr>
            <a:spLocks noGrp="1"/>
          </p:cNvSpPr>
          <p:nvPr>
            <p:ph type="title" orient="vert"/>
          </p:nvPr>
        </p:nvSpPr>
        <p:spPr>
          <a:xfrm>
            <a:off x="7048577" y="395433"/>
            <a:ext cx="1485531" cy="578898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381005"/>
            <a:ext cx="6172200" cy="5791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70A36D-EE8A-4D7C-9C9F-E5E9C6BED234}" type="datetimeFigureOut">
              <a:rPr lang="en-US" smtClean="0"/>
              <a:t>8/1/2021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00355F-2D1B-4DD5-8BC3-CE3385A1FDAD}" type="slidenum">
              <a:rPr lang="en-US" smtClean="0"/>
              <a:t>‹#›</a:t>
            </a:fld>
            <a:endParaRPr lang="en-US"/>
          </a:p>
        </p:txBody>
      </p:sp>
    </p:spTree>
    <p:extLst>
      <p:ext uri="{BB962C8B-B14F-4D97-AF65-F5344CB8AC3E}">
        <p14:creationId xmlns:p14="http://schemas.microsoft.com/office/powerpoint/2010/main" val="14362642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793D4E0D-A1C1-4859-A3F4-FA02016617FD}"/>
              </a:ext>
            </a:extLst>
          </p:cNvPr>
          <p:cNvGrpSpPr>
            <a:grpSpLocks/>
          </p:cNvGrpSpPr>
          <p:nvPr/>
        </p:nvGrpSpPr>
        <p:grpSpPr bwMode="auto">
          <a:xfrm>
            <a:off x="0" y="0"/>
            <a:ext cx="9142413" cy="6856413"/>
            <a:chOff x="0" y="0"/>
            <a:chExt cx="5759" cy="4319"/>
          </a:xfrm>
        </p:grpSpPr>
        <p:sp>
          <p:nvSpPr>
            <p:cNvPr id="5" name="Freeform 3">
              <a:extLst>
                <a:ext uri="{FF2B5EF4-FFF2-40B4-BE49-F238E27FC236}">
                  <a16:creationId xmlns:a16="http://schemas.microsoft.com/office/drawing/2014/main" id="{7E84161C-1538-464C-B507-656A1C528801}"/>
                </a:ext>
              </a:extLst>
            </p:cNvPr>
            <p:cNvSpPr>
              <a:spLocks/>
            </p:cNvSpPr>
            <p:nvPr/>
          </p:nvSpPr>
          <p:spPr bwMode="hidden">
            <a:xfrm>
              <a:off x="0" y="0"/>
              <a:ext cx="5758" cy="1043"/>
            </a:xfrm>
            <a:custGeom>
              <a:avLst/>
              <a:gdLst>
                <a:gd name="T0" fmla="*/ 5740 w 5740"/>
                <a:gd name="T1" fmla="*/ 1043 h 1043"/>
                <a:gd name="T2" fmla="*/ 0 w 5740"/>
                <a:gd name="T3" fmla="*/ 1043 h 1043"/>
                <a:gd name="T4" fmla="*/ 0 w 5740"/>
                <a:gd name="T5" fmla="*/ 0 h 1043"/>
                <a:gd name="T6" fmla="*/ 5740 w 5740"/>
                <a:gd name="T7" fmla="*/ 0 h 1043"/>
                <a:gd name="T8" fmla="*/ 5740 w 5740"/>
                <a:gd name="T9" fmla="*/ 1043 h 1043"/>
                <a:gd name="T10" fmla="*/ 5740 w 5740"/>
                <a:gd name="T11" fmla="*/ 1043 h 1043"/>
              </a:gdLst>
              <a:ahLst/>
              <a:cxnLst>
                <a:cxn ang="0">
                  <a:pos x="T0" y="T1"/>
                </a:cxn>
                <a:cxn ang="0">
                  <a:pos x="T2" y="T3"/>
                </a:cxn>
                <a:cxn ang="0">
                  <a:pos x="T4" y="T5"/>
                </a:cxn>
                <a:cxn ang="0">
                  <a:pos x="T6" y="T7"/>
                </a:cxn>
                <a:cxn ang="0">
                  <a:pos x="T8" y="T9"/>
                </a:cxn>
                <a:cxn ang="0">
                  <a:pos x="T10" y="T11"/>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a:noFill/>
            </a:ln>
          </p:spPr>
          <p:txBody>
            <a:bodyPr/>
            <a:lstStyle/>
            <a:p>
              <a:pPr eaLnBrk="1" hangingPunct="1">
                <a:defRPr/>
              </a:pPr>
              <a:endParaRPr lang="en-US">
                <a:latin typeface="Arial" charset="0"/>
                <a:cs typeface="Arial" charset="0"/>
              </a:endParaRPr>
            </a:p>
          </p:txBody>
        </p:sp>
        <p:grpSp>
          <p:nvGrpSpPr>
            <p:cNvPr id="6" name="Group 4">
              <a:extLst>
                <a:ext uri="{FF2B5EF4-FFF2-40B4-BE49-F238E27FC236}">
                  <a16:creationId xmlns:a16="http://schemas.microsoft.com/office/drawing/2014/main" id="{B75D97D3-0242-47E5-B738-2CA81F9408D6}"/>
                </a:ext>
              </a:extLst>
            </p:cNvPr>
            <p:cNvGrpSpPr>
              <a:grpSpLocks/>
            </p:cNvGrpSpPr>
            <p:nvPr userDrawn="1"/>
          </p:nvGrpSpPr>
          <p:grpSpPr bwMode="auto">
            <a:xfrm>
              <a:off x="0" y="0"/>
              <a:ext cx="5759" cy="4319"/>
              <a:chOff x="0" y="0"/>
              <a:chExt cx="5759" cy="4319"/>
            </a:xfrm>
          </p:grpSpPr>
          <p:sp>
            <p:nvSpPr>
              <p:cNvPr id="7" name="Freeform 5">
                <a:extLst>
                  <a:ext uri="{FF2B5EF4-FFF2-40B4-BE49-F238E27FC236}">
                    <a16:creationId xmlns:a16="http://schemas.microsoft.com/office/drawing/2014/main" id="{E29D233C-ED1D-48A9-B722-19EBEB4D9255}"/>
                  </a:ext>
                </a:extLst>
              </p:cNvPr>
              <p:cNvSpPr>
                <a:spLocks/>
              </p:cNvSpPr>
              <p:nvPr/>
            </p:nvSpPr>
            <p:spPr bwMode="hidden">
              <a:xfrm>
                <a:off x="1" y="104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p:spPr>
            <p:txBody>
              <a:bodyPr/>
              <a:lstStyle/>
              <a:p>
                <a:pPr eaLnBrk="1" hangingPunct="1">
                  <a:defRPr/>
                </a:pPr>
                <a:endParaRPr lang="en-US">
                  <a:latin typeface="Arial" charset="0"/>
                  <a:cs typeface="Arial" charset="0"/>
                </a:endParaRPr>
              </a:p>
            </p:txBody>
          </p:sp>
          <p:sp>
            <p:nvSpPr>
              <p:cNvPr id="8" name="Freeform 6">
                <a:extLst>
                  <a:ext uri="{FF2B5EF4-FFF2-40B4-BE49-F238E27FC236}">
                    <a16:creationId xmlns:a16="http://schemas.microsoft.com/office/drawing/2014/main" id="{4E44C424-5259-4967-8194-CECE909ACBF1}"/>
                  </a:ext>
                </a:extLst>
              </p:cNvPr>
              <p:cNvSpPr>
                <a:spLocks/>
              </p:cNvSpPr>
              <p:nvPr/>
            </p:nvSpPr>
            <p:spPr bwMode="hidden">
              <a:xfrm>
                <a:off x="0" y="3988"/>
                <a:ext cx="5758" cy="42"/>
              </a:xfrm>
              <a:custGeom>
                <a:avLst/>
                <a:gdLst>
                  <a:gd name="T0" fmla="*/ 0 w 5740"/>
                  <a:gd name="T1" fmla="*/ 42 h 42"/>
                  <a:gd name="T2" fmla="*/ 5740 w 5740"/>
                  <a:gd name="T3" fmla="*/ 42 h 42"/>
                  <a:gd name="T4" fmla="*/ 5740 w 5740"/>
                  <a:gd name="T5" fmla="*/ 0 h 42"/>
                  <a:gd name="T6" fmla="*/ 0 w 5740"/>
                  <a:gd name="T7" fmla="*/ 0 h 42"/>
                  <a:gd name="T8" fmla="*/ 0 w 5740"/>
                  <a:gd name="T9" fmla="*/ 42 h 42"/>
                  <a:gd name="T10" fmla="*/ 0 w 5740"/>
                  <a:gd name="T11" fmla="*/ 42 h 42"/>
                </a:gdLst>
                <a:ahLst/>
                <a:cxnLst>
                  <a:cxn ang="0">
                    <a:pos x="T0" y="T1"/>
                  </a:cxn>
                  <a:cxn ang="0">
                    <a:pos x="T2" y="T3"/>
                  </a:cxn>
                  <a:cxn ang="0">
                    <a:pos x="T4" y="T5"/>
                  </a:cxn>
                  <a:cxn ang="0">
                    <a:pos x="T6" y="T7"/>
                  </a:cxn>
                  <a:cxn ang="0">
                    <a:pos x="T8" y="T9"/>
                  </a:cxn>
                  <a:cxn ang="0">
                    <a:pos x="T10" y="T11"/>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a:noFill/>
              </a:ln>
            </p:spPr>
            <p:txBody>
              <a:bodyPr/>
              <a:lstStyle/>
              <a:p>
                <a:pPr eaLnBrk="1" hangingPunct="1">
                  <a:defRPr/>
                </a:pPr>
                <a:endParaRPr lang="en-US">
                  <a:latin typeface="Arial" charset="0"/>
                  <a:cs typeface="Arial" charset="0"/>
                </a:endParaRPr>
              </a:p>
            </p:txBody>
          </p:sp>
          <p:sp>
            <p:nvSpPr>
              <p:cNvPr id="9" name="Freeform 7">
                <a:extLst>
                  <a:ext uri="{FF2B5EF4-FFF2-40B4-BE49-F238E27FC236}">
                    <a16:creationId xmlns:a16="http://schemas.microsoft.com/office/drawing/2014/main" id="{B3782234-02F1-4E9E-84E9-E6D0B9CCA8EB}"/>
                  </a:ext>
                </a:extLst>
              </p:cNvPr>
              <p:cNvSpPr>
                <a:spLocks/>
              </p:cNvSpPr>
              <p:nvPr/>
            </p:nvSpPr>
            <p:spPr bwMode="hidden">
              <a:xfrm>
                <a:off x="0" y="3665"/>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a:noFill/>
              </a:ln>
            </p:spPr>
            <p:txBody>
              <a:bodyPr/>
              <a:lstStyle/>
              <a:p>
                <a:pPr eaLnBrk="1" hangingPunct="1">
                  <a:defRPr/>
                </a:pPr>
                <a:endParaRPr lang="en-US">
                  <a:latin typeface="Arial" charset="0"/>
                  <a:cs typeface="Arial" charset="0"/>
                </a:endParaRPr>
              </a:p>
            </p:txBody>
          </p:sp>
          <p:sp>
            <p:nvSpPr>
              <p:cNvPr id="10" name="Freeform 8">
                <a:extLst>
                  <a:ext uri="{FF2B5EF4-FFF2-40B4-BE49-F238E27FC236}">
                    <a16:creationId xmlns:a16="http://schemas.microsoft.com/office/drawing/2014/main" id="{4DD2CBB6-9A78-47A6-9DB9-B08C4214EBD9}"/>
                  </a:ext>
                </a:extLst>
              </p:cNvPr>
              <p:cNvSpPr>
                <a:spLocks/>
              </p:cNvSpPr>
              <p:nvPr/>
            </p:nvSpPr>
            <p:spPr bwMode="hidden">
              <a:xfrm>
                <a:off x="0" y="3364"/>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p:spPr>
            <p:txBody>
              <a:bodyPr/>
              <a:lstStyle/>
              <a:p>
                <a:pPr eaLnBrk="1" hangingPunct="1">
                  <a:defRPr/>
                </a:pPr>
                <a:endParaRPr lang="en-US">
                  <a:latin typeface="Arial" charset="0"/>
                  <a:cs typeface="Arial" charset="0"/>
                </a:endParaRPr>
              </a:p>
            </p:txBody>
          </p:sp>
          <p:sp>
            <p:nvSpPr>
              <p:cNvPr id="11" name="Freeform 9">
                <a:extLst>
                  <a:ext uri="{FF2B5EF4-FFF2-40B4-BE49-F238E27FC236}">
                    <a16:creationId xmlns:a16="http://schemas.microsoft.com/office/drawing/2014/main" id="{ECEA8F31-848A-453C-AC8D-D75F7563F61D}"/>
                  </a:ext>
                </a:extLst>
              </p:cNvPr>
              <p:cNvSpPr>
                <a:spLocks/>
              </p:cNvSpPr>
              <p:nvPr/>
            </p:nvSpPr>
            <p:spPr bwMode="hidden">
              <a:xfrm>
                <a:off x="0" y="3105"/>
                <a:ext cx="5758" cy="31"/>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p:spPr>
            <p:txBody>
              <a:bodyPr/>
              <a:lstStyle/>
              <a:p>
                <a:pPr eaLnBrk="1" hangingPunct="1">
                  <a:defRPr/>
                </a:pPr>
                <a:endParaRPr lang="en-US">
                  <a:latin typeface="Arial" charset="0"/>
                  <a:cs typeface="Arial" charset="0"/>
                </a:endParaRPr>
              </a:p>
            </p:txBody>
          </p:sp>
          <p:sp>
            <p:nvSpPr>
              <p:cNvPr id="12" name="Freeform 10">
                <a:extLst>
                  <a:ext uri="{FF2B5EF4-FFF2-40B4-BE49-F238E27FC236}">
                    <a16:creationId xmlns:a16="http://schemas.microsoft.com/office/drawing/2014/main" id="{E0905C97-21B7-4807-859A-D59CCFCA9208}"/>
                  </a:ext>
                </a:extLst>
              </p:cNvPr>
              <p:cNvSpPr>
                <a:spLocks/>
              </p:cNvSpPr>
              <p:nvPr/>
            </p:nvSpPr>
            <p:spPr bwMode="hidden">
              <a:xfrm>
                <a:off x="0" y="2859"/>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p:spPr>
            <p:txBody>
              <a:bodyPr/>
              <a:lstStyle/>
              <a:p>
                <a:pPr eaLnBrk="1" hangingPunct="1">
                  <a:defRPr/>
                </a:pPr>
                <a:endParaRPr lang="en-US">
                  <a:latin typeface="Arial" charset="0"/>
                  <a:cs typeface="Arial" charset="0"/>
                </a:endParaRPr>
              </a:p>
            </p:txBody>
          </p:sp>
          <p:sp>
            <p:nvSpPr>
              <p:cNvPr id="13" name="Freeform 11">
                <a:extLst>
                  <a:ext uri="{FF2B5EF4-FFF2-40B4-BE49-F238E27FC236}">
                    <a16:creationId xmlns:a16="http://schemas.microsoft.com/office/drawing/2014/main" id="{5129641D-F20E-4097-B84E-2B1DEFA1FBBD}"/>
                  </a:ext>
                </a:extLst>
              </p:cNvPr>
              <p:cNvSpPr>
                <a:spLocks/>
              </p:cNvSpPr>
              <p:nvPr/>
            </p:nvSpPr>
            <p:spPr bwMode="hidden">
              <a:xfrm>
                <a:off x="0" y="264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p:spPr>
            <p:txBody>
              <a:bodyPr/>
              <a:lstStyle/>
              <a:p>
                <a:pPr eaLnBrk="1" hangingPunct="1">
                  <a:defRPr/>
                </a:pPr>
                <a:endParaRPr lang="en-US">
                  <a:latin typeface="Arial" charset="0"/>
                  <a:cs typeface="Arial" charset="0"/>
                </a:endParaRPr>
              </a:p>
            </p:txBody>
          </p:sp>
          <p:sp>
            <p:nvSpPr>
              <p:cNvPr id="14" name="Freeform 12">
                <a:extLst>
                  <a:ext uri="{FF2B5EF4-FFF2-40B4-BE49-F238E27FC236}">
                    <a16:creationId xmlns:a16="http://schemas.microsoft.com/office/drawing/2014/main" id="{89CDFA9E-9500-4516-9CBF-1F10BDEE3CA0}"/>
                  </a:ext>
                </a:extLst>
              </p:cNvPr>
              <p:cNvSpPr>
                <a:spLocks/>
              </p:cNvSpPr>
              <p:nvPr/>
            </p:nvSpPr>
            <p:spPr bwMode="hidden">
              <a:xfrm>
                <a:off x="0" y="2433"/>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p:spPr>
            <p:txBody>
              <a:bodyPr/>
              <a:lstStyle/>
              <a:p>
                <a:pPr eaLnBrk="1" hangingPunct="1">
                  <a:defRPr/>
                </a:pPr>
                <a:endParaRPr lang="en-US">
                  <a:latin typeface="Arial" charset="0"/>
                  <a:cs typeface="Arial" charset="0"/>
                </a:endParaRPr>
              </a:p>
            </p:txBody>
          </p:sp>
          <p:sp>
            <p:nvSpPr>
              <p:cNvPr id="15" name="Freeform 13">
                <a:extLst>
                  <a:ext uri="{FF2B5EF4-FFF2-40B4-BE49-F238E27FC236}">
                    <a16:creationId xmlns:a16="http://schemas.microsoft.com/office/drawing/2014/main" id="{AA85198E-53CC-4C86-A858-955DA02E521E}"/>
                  </a:ext>
                </a:extLst>
              </p:cNvPr>
              <p:cNvSpPr>
                <a:spLocks/>
              </p:cNvSpPr>
              <p:nvPr/>
            </p:nvSpPr>
            <p:spPr bwMode="hidden">
              <a:xfrm>
                <a:off x="0" y="2259"/>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p:spPr>
            <p:txBody>
              <a:bodyPr/>
              <a:lstStyle/>
              <a:p>
                <a:pPr eaLnBrk="1" hangingPunct="1">
                  <a:defRPr/>
                </a:pPr>
                <a:endParaRPr lang="en-US">
                  <a:latin typeface="Arial" charset="0"/>
                  <a:cs typeface="Arial" charset="0"/>
                </a:endParaRPr>
              </a:p>
            </p:txBody>
          </p:sp>
          <p:sp>
            <p:nvSpPr>
              <p:cNvPr id="16" name="Freeform 14">
                <a:extLst>
                  <a:ext uri="{FF2B5EF4-FFF2-40B4-BE49-F238E27FC236}">
                    <a16:creationId xmlns:a16="http://schemas.microsoft.com/office/drawing/2014/main" id="{54019F5D-BEB5-465C-AAEC-FB904B1BEB28}"/>
                  </a:ext>
                </a:extLst>
              </p:cNvPr>
              <p:cNvSpPr>
                <a:spLocks/>
              </p:cNvSpPr>
              <p:nvPr/>
            </p:nvSpPr>
            <p:spPr bwMode="hidden">
              <a:xfrm>
                <a:off x="0" y="209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p:spPr>
            <p:txBody>
              <a:bodyPr/>
              <a:lstStyle/>
              <a:p>
                <a:pPr eaLnBrk="1" hangingPunct="1">
                  <a:defRPr/>
                </a:pPr>
                <a:endParaRPr lang="en-US">
                  <a:latin typeface="Arial" charset="0"/>
                  <a:cs typeface="Arial" charset="0"/>
                </a:endParaRPr>
              </a:p>
            </p:txBody>
          </p:sp>
          <p:sp>
            <p:nvSpPr>
              <p:cNvPr id="17" name="Freeform 15">
                <a:extLst>
                  <a:ext uri="{FF2B5EF4-FFF2-40B4-BE49-F238E27FC236}">
                    <a16:creationId xmlns:a16="http://schemas.microsoft.com/office/drawing/2014/main" id="{F2262866-8B44-423E-8EF0-0D22FCDCE512}"/>
                  </a:ext>
                </a:extLst>
              </p:cNvPr>
              <p:cNvSpPr>
                <a:spLocks/>
              </p:cNvSpPr>
              <p:nvPr/>
            </p:nvSpPr>
            <p:spPr bwMode="hidden">
              <a:xfrm>
                <a:off x="0" y="192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p:spPr>
            <p:txBody>
              <a:bodyPr/>
              <a:lstStyle/>
              <a:p>
                <a:pPr eaLnBrk="1" hangingPunct="1">
                  <a:defRPr/>
                </a:pPr>
                <a:endParaRPr lang="en-US">
                  <a:latin typeface="Arial" charset="0"/>
                  <a:cs typeface="Arial" charset="0"/>
                </a:endParaRPr>
              </a:p>
            </p:txBody>
          </p:sp>
          <p:sp>
            <p:nvSpPr>
              <p:cNvPr id="18" name="Freeform 16">
                <a:extLst>
                  <a:ext uri="{FF2B5EF4-FFF2-40B4-BE49-F238E27FC236}">
                    <a16:creationId xmlns:a16="http://schemas.microsoft.com/office/drawing/2014/main" id="{93D96CBB-5D03-4CFF-8EE9-5B697CFB7D82}"/>
                  </a:ext>
                </a:extLst>
              </p:cNvPr>
              <p:cNvSpPr>
                <a:spLocks/>
              </p:cNvSpPr>
              <p:nvPr/>
            </p:nvSpPr>
            <p:spPr bwMode="hidden">
              <a:xfrm>
                <a:off x="0" y="1645"/>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p:spPr>
            <p:txBody>
              <a:bodyPr/>
              <a:lstStyle/>
              <a:p>
                <a:pPr eaLnBrk="1" hangingPunct="1">
                  <a:defRPr/>
                </a:pPr>
                <a:endParaRPr lang="en-US">
                  <a:latin typeface="Arial" charset="0"/>
                  <a:cs typeface="Arial" charset="0"/>
                </a:endParaRPr>
              </a:p>
            </p:txBody>
          </p:sp>
          <p:sp>
            <p:nvSpPr>
              <p:cNvPr id="19" name="Freeform 17">
                <a:extLst>
                  <a:ext uri="{FF2B5EF4-FFF2-40B4-BE49-F238E27FC236}">
                    <a16:creationId xmlns:a16="http://schemas.microsoft.com/office/drawing/2014/main" id="{9BC18C27-4333-47EC-B060-0F776698F187}"/>
                  </a:ext>
                </a:extLst>
              </p:cNvPr>
              <p:cNvSpPr>
                <a:spLocks/>
              </p:cNvSpPr>
              <p:nvPr/>
            </p:nvSpPr>
            <p:spPr bwMode="hidden">
              <a:xfrm>
                <a:off x="0" y="177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p:spPr>
            <p:txBody>
              <a:bodyPr/>
              <a:lstStyle/>
              <a:p>
                <a:pPr eaLnBrk="1" hangingPunct="1">
                  <a:defRPr/>
                </a:pPr>
                <a:endParaRPr lang="en-US">
                  <a:latin typeface="Arial" charset="0"/>
                  <a:cs typeface="Arial" charset="0"/>
                </a:endParaRPr>
              </a:p>
            </p:txBody>
          </p:sp>
          <p:sp>
            <p:nvSpPr>
              <p:cNvPr id="20" name="Freeform 18">
                <a:extLst>
                  <a:ext uri="{FF2B5EF4-FFF2-40B4-BE49-F238E27FC236}">
                    <a16:creationId xmlns:a16="http://schemas.microsoft.com/office/drawing/2014/main" id="{6947378B-3CBC-4A67-9F2A-D3515EC69025}"/>
                  </a:ext>
                </a:extLst>
              </p:cNvPr>
              <p:cNvSpPr>
                <a:spLocks/>
              </p:cNvSpPr>
              <p:nvPr/>
            </p:nvSpPr>
            <p:spPr bwMode="hidden">
              <a:xfrm>
                <a:off x="0" y="1520"/>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p:spPr>
            <p:txBody>
              <a:bodyPr/>
              <a:lstStyle/>
              <a:p>
                <a:pPr eaLnBrk="1" hangingPunct="1">
                  <a:defRPr/>
                </a:pPr>
                <a:endParaRPr lang="en-US">
                  <a:latin typeface="Arial" charset="0"/>
                  <a:cs typeface="Arial" charset="0"/>
                </a:endParaRPr>
              </a:p>
            </p:txBody>
          </p:sp>
          <p:sp>
            <p:nvSpPr>
              <p:cNvPr id="21" name="Freeform 19">
                <a:extLst>
                  <a:ext uri="{FF2B5EF4-FFF2-40B4-BE49-F238E27FC236}">
                    <a16:creationId xmlns:a16="http://schemas.microsoft.com/office/drawing/2014/main" id="{EA095B04-6111-467B-8789-53F0A32115D0}"/>
                  </a:ext>
                </a:extLst>
              </p:cNvPr>
              <p:cNvSpPr>
                <a:spLocks/>
              </p:cNvSpPr>
              <p:nvPr/>
            </p:nvSpPr>
            <p:spPr bwMode="hidden">
              <a:xfrm>
                <a:off x="0" y="1394"/>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p:spPr>
            <p:txBody>
              <a:bodyPr/>
              <a:lstStyle/>
              <a:p>
                <a:pPr eaLnBrk="1" hangingPunct="1">
                  <a:defRPr/>
                </a:pPr>
                <a:endParaRPr lang="en-US">
                  <a:latin typeface="Arial" charset="0"/>
                  <a:cs typeface="Arial" charset="0"/>
                </a:endParaRPr>
              </a:p>
            </p:txBody>
          </p:sp>
          <p:sp>
            <p:nvSpPr>
              <p:cNvPr id="22" name="Freeform 20">
                <a:extLst>
                  <a:ext uri="{FF2B5EF4-FFF2-40B4-BE49-F238E27FC236}">
                    <a16:creationId xmlns:a16="http://schemas.microsoft.com/office/drawing/2014/main" id="{CBD702D5-30C1-458E-9486-50D0A9D7F6BC}"/>
                  </a:ext>
                </a:extLst>
              </p:cNvPr>
              <p:cNvSpPr>
                <a:spLocks/>
              </p:cNvSpPr>
              <p:nvPr/>
            </p:nvSpPr>
            <p:spPr bwMode="hidden">
              <a:xfrm>
                <a:off x="0" y="128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p:spPr>
            <p:txBody>
              <a:bodyPr/>
              <a:lstStyle/>
              <a:p>
                <a:pPr eaLnBrk="1" hangingPunct="1">
                  <a:defRPr/>
                </a:pPr>
                <a:endParaRPr lang="en-US">
                  <a:latin typeface="Arial" charset="0"/>
                  <a:cs typeface="Arial" charset="0"/>
                </a:endParaRPr>
              </a:p>
            </p:txBody>
          </p:sp>
          <p:sp>
            <p:nvSpPr>
              <p:cNvPr id="23" name="Freeform 21">
                <a:extLst>
                  <a:ext uri="{FF2B5EF4-FFF2-40B4-BE49-F238E27FC236}">
                    <a16:creationId xmlns:a16="http://schemas.microsoft.com/office/drawing/2014/main" id="{53D29EC7-8E24-432F-84C3-6219DBDDC2FF}"/>
                  </a:ext>
                </a:extLst>
              </p:cNvPr>
              <p:cNvSpPr>
                <a:spLocks/>
              </p:cNvSpPr>
              <p:nvPr/>
            </p:nvSpPr>
            <p:spPr bwMode="hidden">
              <a:xfrm>
                <a:off x="0" y="117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p:spPr>
            <p:txBody>
              <a:bodyPr/>
              <a:lstStyle/>
              <a:p>
                <a:pPr eaLnBrk="1" hangingPunct="1">
                  <a:defRPr/>
                </a:pPr>
                <a:endParaRPr lang="en-US">
                  <a:latin typeface="Arial" charset="0"/>
                  <a:cs typeface="Arial" charset="0"/>
                </a:endParaRPr>
              </a:p>
            </p:txBody>
          </p:sp>
          <p:sp>
            <p:nvSpPr>
              <p:cNvPr id="24" name="Freeform 22">
                <a:extLst>
                  <a:ext uri="{FF2B5EF4-FFF2-40B4-BE49-F238E27FC236}">
                    <a16:creationId xmlns:a16="http://schemas.microsoft.com/office/drawing/2014/main" id="{5FEC7C69-E70F-49E8-98BE-4A229599ACA6}"/>
                  </a:ext>
                </a:extLst>
              </p:cNvPr>
              <p:cNvSpPr>
                <a:spLocks/>
              </p:cNvSpPr>
              <p:nvPr/>
            </p:nvSpPr>
            <p:spPr bwMode="hidden">
              <a:xfrm>
                <a:off x="0" y="2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p:spPr>
            <p:txBody>
              <a:bodyPr/>
              <a:lstStyle/>
              <a:p>
                <a:pPr eaLnBrk="1" hangingPunct="1">
                  <a:defRPr/>
                </a:pPr>
                <a:endParaRPr lang="en-US">
                  <a:latin typeface="Arial" charset="0"/>
                  <a:cs typeface="Arial" charset="0"/>
                </a:endParaRPr>
              </a:p>
            </p:txBody>
          </p:sp>
          <p:sp>
            <p:nvSpPr>
              <p:cNvPr id="25" name="Freeform 23">
                <a:extLst>
                  <a:ext uri="{FF2B5EF4-FFF2-40B4-BE49-F238E27FC236}">
                    <a16:creationId xmlns:a16="http://schemas.microsoft.com/office/drawing/2014/main" id="{95A826BB-7381-4B85-A3CC-60E1639B763E}"/>
                  </a:ext>
                </a:extLst>
              </p:cNvPr>
              <p:cNvSpPr>
                <a:spLocks/>
              </p:cNvSpPr>
              <p:nvPr/>
            </p:nvSpPr>
            <p:spPr bwMode="hidden">
              <a:xfrm>
                <a:off x="0" y="186"/>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p:spPr>
            <p:txBody>
              <a:bodyPr/>
              <a:lstStyle/>
              <a:p>
                <a:pPr eaLnBrk="1" hangingPunct="1">
                  <a:defRPr/>
                </a:pPr>
                <a:endParaRPr lang="en-US">
                  <a:latin typeface="Arial" charset="0"/>
                  <a:cs typeface="Arial" charset="0"/>
                </a:endParaRPr>
              </a:p>
            </p:txBody>
          </p:sp>
          <p:sp>
            <p:nvSpPr>
              <p:cNvPr id="26" name="Freeform 24">
                <a:extLst>
                  <a:ext uri="{FF2B5EF4-FFF2-40B4-BE49-F238E27FC236}">
                    <a16:creationId xmlns:a16="http://schemas.microsoft.com/office/drawing/2014/main" id="{08986292-04EC-4975-AAD8-BC06D9ED561F}"/>
                  </a:ext>
                </a:extLst>
              </p:cNvPr>
              <p:cNvSpPr>
                <a:spLocks/>
              </p:cNvSpPr>
              <p:nvPr/>
            </p:nvSpPr>
            <p:spPr bwMode="hidden">
              <a:xfrm>
                <a:off x="0" y="475"/>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p:spPr>
            <p:txBody>
              <a:bodyPr/>
              <a:lstStyle/>
              <a:p>
                <a:pPr eaLnBrk="1" hangingPunct="1">
                  <a:defRPr/>
                </a:pPr>
                <a:endParaRPr lang="en-US">
                  <a:latin typeface="Arial" charset="0"/>
                  <a:cs typeface="Arial" charset="0"/>
                </a:endParaRPr>
              </a:p>
            </p:txBody>
          </p:sp>
          <p:sp>
            <p:nvSpPr>
              <p:cNvPr id="27" name="Freeform 25">
                <a:extLst>
                  <a:ext uri="{FF2B5EF4-FFF2-40B4-BE49-F238E27FC236}">
                    <a16:creationId xmlns:a16="http://schemas.microsoft.com/office/drawing/2014/main" id="{FFAA7219-B722-48A2-B1CA-B475B9DE8F5F}"/>
                  </a:ext>
                </a:extLst>
              </p:cNvPr>
              <p:cNvSpPr>
                <a:spLocks/>
              </p:cNvSpPr>
              <p:nvPr/>
            </p:nvSpPr>
            <p:spPr bwMode="hidden">
              <a:xfrm>
                <a:off x="0" y="337"/>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a:noFill/>
              </a:ln>
            </p:spPr>
            <p:txBody>
              <a:bodyPr/>
              <a:lstStyle/>
              <a:p>
                <a:pPr eaLnBrk="1" hangingPunct="1">
                  <a:defRPr/>
                </a:pPr>
                <a:endParaRPr lang="en-US">
                  <a:latin typeface="Arial" charset="0"/>
                  <a:cs typeface="Arial" charset="0"/>
                </a:endParaRPr>
              </a:p>
            </p:txBody>
          </p:sp>
          <p:sp>
            <p:nvSpPr>
              <p:cNvPr id="28" name="Freeform 26">
                <a:extLst>
                  <a:ext uri="{FF2B5EF4-FFF2-40B4-BE49-F238E27FC236}">
                    <a16:creationId xmlns:a16="http://schemas.microsoft.com/office/drawing/2014/main" id="{247156C9-E128-43EE-B8BE-317A969AF60E}"/>
                  </a:ext>
                </a:extLst>
              </p:cNvPr>
              <p:cNvSpPr>
                <a:spLocks/>
              </p:cNvSpPr>
              <p:nvPr/>
            </p:nvSpPr>
            <p:spPr bwMode="hidden">
              <a:xfrm>
                <a:off x="0" y="60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p:spPr>
            <p:txBody>
              <a:bodyPr/>
              <a:lstStyle/>
              <a:p>
                <a:pPr eaLnBrk="1" hangingPunct="1">
                  <a:defRPr/>
                </a:pPr>
                <a:endParaRPr lang="en-US">
                  <a:latin typeface="Arial" charset="0"/>
                  <a:cs typeface="Arial" charset="0"/>
                </a:endParaRPr>
              </a:p>
            </p:txBody>
          </p:sp>
          <p:sp>
            <p:nvSpPr>
              <p:cNvPr id="29" name="Freeform 27">
                <a:extLst>
                  <a:ext uri="{FF2B5EF4-FFF2-40B4-BE49-F238E27FC236}">
                    <a16:creationId xmlns:a16="http://schemas.microsoft.com/office/drawing/2014/main" id="{8698C2D5-04C7-4958-AB1B-4C7F3AB485CF}"/>
                  </a:ext>
                </a:extLst>
              </p:cNvPr>
              <p:cNvSpPr>
                <a:spLocks/>
              </p:cNvSpPr>
              <p:nvPr/>
            </p:nvSpPr>
            <p:spPr bwMode="hidden">
              <a:xfrm>
                <a:off x="0" y="72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p:spPr>
            <p:txBody>
              <a:bodyPr/>
              <a:lstStyle/>
              <a:p>
                <a:pPr eaLnBrk="1" hangingPunct="1">
                  <a:defRPr/>
                </a:pPr>
                <a:endParaRPr lang="en-US">
                  <a:latin typeface="Arial" charset="0"/>
                  <a:cs typeface="Arial" charset="0"/>
                </a:endParaRPr>
              </a:p>
            </p:txBody>
          </p:sp>
          <p:sp>
            <p:nvSpPr>
              <p:cNvPr id="30" name="Freeform 28">
                <a:extLst>
                  <a:ext uri="{FF2B5EF4-FFF2-40B4-BE49-F238E27FC236}">
                    <a16:creationId xmlns:a16="http://schemas.microsoft.com/office/drawing/2014/main" id="{076127AD-DB54-4F70-AE8F-090C9E2143AA}"/>
                  </a:ext>
                </a:extLst>
              </p:cNvPr>
              <p:cNvSpPr>
                <a:spLocks/>
              </p:cNvSpPr>
              <p:nvPr/>
            </p:nvSpPr>
            <p:spPr bwMode="hidden">
              <a:xfrm>
                <a:off x="0" y="841"/>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p:spPr>
            <p:txBody>
              <a:bodyPr/>
              <a:lstStyle/>
              <a:p>
                <a:pPr eaLnBrk="1" hangingPunct="1">
                  <a:defRPr/>
                </a:pPr>
                <a:endParaRPr lang="en-US">
                  <a:latin typeface="Arial" charset="0"/>
                  <a:cs typeface="Arial" charset="0"/>
                </a:endParaRPr>
              </a:p>
            </p:txBody>
          </p:sp>
          <p:sp>
            <p:nvSpPr>
              <p:cNvPr id="31" name="Freeform 29">
                <a:extLst>
                  <a:ext uri="{FF2B5EF4-FFF2-40B4-BE49-F238E27FC236}">
                    <a16:creationId xmlns:a16="http://schemas.microsoft.com/office/drawing/2014/main" id="{B1A45EB6-F439-4777-A578-AE6E13FA26CF}"/>
                  </a:ext>
                </a:extLst>
              </p:cNvPr>
              <p:cNvSpPr>
                <a:spLocks/>
              </p:cNvSpPr>
              <p:nvPr/>
            </p:nvSpPr>
            <p:spPr bwMode="hidden">
              <a:xfrm>
                <a:off x="0" y="943"/>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p:spPr>
            <p:txBody>
              <a:bodyPr/>
              <a:lstStyle/>
              <a:p>
                <a:pPr eaLnBrk="1" hangingPunct="1">
                  <a:defRPr/>
                </a:pPr>
                <a:endParaRPr lang="en-US">
                  <a:latin typeface="Arial" charset="0"/>
                  <a:cs typeface="Arial" charset="0"/>
                </a:endParaRPr>
              </a:p>
            </p:txBody>
          </p:sp>
          <p:grpSp>
            <p:nvGrpSpPr>
              <p:cNvPr id="32" name="Group 30">
                <a:extLst>
                  <a:ext uri="{FF2B5EF4-FFF2-40B4-BE49-F238E27FC236}">
                    <a16:creationId xmlns:a16="http://schemas.microsoft.com/office/drawing/2014/main" id="{4505CD6E-3E31-4475-8A80-2AE931292BD2}"/>
                  </a:ext>
                </a:extLst>
              </p:cNvPr>
              <p:cNvGrpSpPr>
                <a:grpSpLocks/>
              </p:cNvGrpSpPr>
              <p:nvPr/>
            </p:nvGrpSpPr>
            <p:grpSpPr bwMode="auto">
              <a:xfrm>
                <a:off x="0" y="0"/>
                <a:ext cx="5758" cy="1045"/>
                <a:chOff x="0" y="0"/>
                <a:chExt cx="5758" cy="1045"/>
              </a:xfrm>
            </p:grpSpPr>
            <p:sp>
              <p:nvSpPr>
                <p:cNvPr id="54" name="Freeform 31">
                  <a:extLst>
                    <a:ext uri="{FF2B5EF4-FFF2-40B4-BE49-F238E27FC236}">
                      <a16:creationId xmlns:a16="http://schemas.microsoft.com/office/drawing/2014/main" id="{A2E01CA4-F327-48B0-896C-9170EF73C0F6}"/>
                    </a:ext>
                  </a:extLst>
                </p:cNvPr>
                <p:cNvSpPr>
                  <a:spLocks/>
                </p:cNvSpPr>
                <p:nvPr/>
              </p:nvSpPr>
              <p:spPr bwMode="hidden">
                <a:xfrm>
                  <a:off x="2849" y="0"/>
                  <a:ext cx="42" cy="1045"/>
                </a:xfrm>
                <a:custGeom>
                  <a:avLst/>
                  <a:gdLst>
                    <a:gd name="T0" fmla="*/ 18 w 42"/>
                    <a:gd name="T1" fmla="*/ 1043 h 1043"/>
                    <a:gd name="T2" fmla="*/ 42 w 42"/>
                    <a:gd name="T3" fmla="*/ 1043 h 1043"/>
                    <a:gd name="T4" fmla="*/ 42 w 42"/>
                    <a:gd name="T5" fmla="*/ 0 h 1043"/>
                    <a:gd name="T6" fmla="*/ 0 w 42"/>
                    <a:gd name="T7" fmla="*/ 0 h 1043"/>
                    <a:gd name="T8" fmla="*/ 0 w 42"/>
                    <a:gd name="T9" fmla="*/ 1043 h 1043"/>
                    <a:gd name="T10" fmla="*/ 18 w 42"/>
                    <a:gd name="T11" fmla="*/ 1043 h 1043"/>
                    <a:gd name="T12" fmla="*/ 18 w 4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p:spPr>
              <p:txBody>
                <a:bodyPr/>
                <a:lstStyle/>
                <a:p>
                  <a:pPr eaLnBrk="1" hangingPunct="1">
                    <a:defRPr/>
                  </a:pPr>
                  <a:endParaRPr lang="en-US">
                    <a:latin typeface="Arial" charset="0"/>
                    <a:cs typeface="Arial" charset="0"/>
                  </a:endParaRPr>
                </a:p>
              </p:txBody>
            </p:sp>
            <p:sp>
              <p:nvSpPr>
                <p:cNvPr id="55" name="Freeform 32">
                  <a:extLst>
                    <a:ext uri="{FF2B5EF4-FFF2-40B4-BE49-F238E27FC236}">
                      <a16:creationId xmlns:a16="http://schemas.microsoft.com/office/drawing/2014/main" id="{0F8394E4-561D-4FE9-958D-3C140A81F159}"/>
                    </a:ext>
                  </a:extLst>
                </p:cNvPr>
                <p:cNvSpPr>
                  <a:spLocks/>
                </p:cNvSpPr>
                <p:nvPr/>
              </p:nvSpPr>
              <p:spPr bwMode="hidden">
                <a:xfrm>
                  <a:off x="2400" y="0"/>
                  <a:ext cx="155" cy="1045"/>
                </a:xfrm>
                <a:custGeom>
                  <a:avLst/>
                  <a:gdLst>
                    <a:gd name="T0" fmla="*/ 131 w 155"/>
                    <a:gd name="T1" fmla="*/ 1043 h 1043"/>
                    <a:gd name="T2" fmla="*/ 155 w 155"/>
                    <a:gd name="T3" fmla="*/ 1043 h 1043"/>
                    <a:gd name="T4" fmla="*/ 42 w 155"/>
                    <a:gd name="T5" fmla="*/ 0 h 1043"/>
                    <a:gd name="T6" fmla="*/ 0 w 155"/>
                    <a:gd name="T7" fmla="*/ 0 h 1043"/>
                    <a:gd name="T8" fmla="*/ 113 w 155"/>
                    <a:gd name="T9" fmla="*/ 1043 h 1043"/>
                    <a:gd name="T10" fmla="*/ 131 w 155"/>
                    <a:gd name="T11" fmla="*/ 1043 h 1043"/>
                    <a:gd name="T12" fmla="*/ 131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a:noFill/>
                </a:ln>
              </p:spPr>
              <p:txBody>
                <a:bodyPr/>
                <a:lstStyle/>
                <a:p>
                  <a:pPr eaLnBrk="1" hangingPunct="1">
                    <a:defRPr/>
                  </a:pPr>
                  <a:endParaRPr lang="en-US">
                    <a:latin typeface="Arial" charset="0"/>
                    <a:cs typeface="Arial" charset="0"/>
                  </a:endParaRPr>
                </a:p>
              </p:txBody>
            </p:sp>
            <p:sp>
              <p:nvSpPr>
                <p:cNvPr id="56" name="Freeform 33">
                  <a:extLst>
                    <a:ext uri="{FF2B5EF4-FFF2-40B4-BE49-F238E27FC236}">
                      <a16:creationId xmlns:a16="http://schemas.microsoft.com/office/drawing/2014/main" id="{F14938E8-E525-45FC-AA10-1C5B40296BB9}"/>
                    </a:ext>
                  </a:extLst>
                </p:cNvPr>
                <p:cNvSpPr>
                  <a:spLocks/>
                </p:cNvSpPr>
                <p:nvPr/>
              </p:nvSpPr>
              <p:spPr bwMode="hidden">
                <a:xfrm>
                  <a:off x="1967" y="0"/>
                  <a:ext cx="240" cy="1045"/>
                </a:xfrm>
                <a:custGeom>
                  <a:avLst/>
                  <a:gdLst>
                    <a:gd name="T0" fmla="*/ 221 w 239"/>
                    <a:gd name="T1" fmla="*/ 1043 h 1043"/>
                    <a:gd name="T2" fmla="*/ 239 w 239"/>
                    <a:gd name="T3" fmla="*/ 1043 h 1043"/>
                    <a:gd name="T4" fmla="*/ 36 w 239"/>
                    <a:gd name="T5" fmla="*/ 0 h 1043"/>
                    <a:gd name="T6" fmla="*/ 0 w 239"/>
                    <a:gd name="T7" fmla="*/ 0 h 1043"/>
                    <a:gd name="T8" fmla="*/ 203 w 239"/>
                    <a:gd name="T9" fmla="*/ 1043 h 1043"/>
                    <a:gd name="T10" fmla="*/ 221 w 239"/>
                    <a:gd name="T11" fmla="*/ 1043 h 1043"/>
                    <a:gd name="T12" fmla="*/ 221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a:noFill/>
                </a:ln>
              </p:spPr>
              <p:txBody>
                <a:bodyPr/>
                <a:lstStyle/>
                <a:p>
                  <a:pPr eaLnBrk="1" hangingPunct="1">
                    <a:defRPr/>
                  </a:pPr>
                  <a:endParaRPr lang="en-US">
                    <a:latin typeface="Arial" charset="0"/>
                    <a:cs typeface="Arial" charset="0"/>
                  </a:endParaRPr>
                </a:p>
              </p:txBody>
            </p:sp>
            <p:sp>
              <p:nvSpPr>
                <p:cNvPr id="57" name="Freeform 34">
                  <a:extLst>
                    <a:ext uri="{FF2B5EF4-FFF2-40B4-BE49-F238E27FC236}">
                      <a16:creationId xmlns:a16="http://schemas.microsoft.com/office/drawing/2014/main" id="{AF0BE6D3-E7A1-4CD2-BF21-A49FE4B22163}"/>
                    </a:ext>
                  </a:extLst>
                </p:cNvPr>
                <p:cNvSpPr>
                  <a:spLocks/>
                </p:cNvSpPr>
                <p:nvPr/>
              </p:nvSpPr>
              <p:spPr bwMode="hidden">
                <a:xfrm>
                  <a:off x="1554" y="0"/>
                  <a:ext cx="353" cy="1045"/>
                </a:xfrm>
                <a:custGeom>
                  <a:avLst/>
                  <a:gdLst>
                    <a:gd name="T0" fmla="*/ 334 w 352"/>
                    <a:gd name="T1" fmla="*/ 1043 h 1043"/>
                    <a:gd name="T2" fmla="*/ 352 w 352"/>
                    <a:gd name="T3" fmla="*/ 1043 h 1043"/>
                    <a:gd name="T4" fmla="*/ 41 w 352"/>
                    <a:gd name="T5" fmla="*/ 0 h 1043"/>
                    <a:gd name="T6" fmla="*/ 0 w 352"/>
                    <a:gd name="T7" fmla="*/ 0 h 1043"/>
                    <a:gd name="T8" fmla="*/ 311 w 352"/>
                    <a:gd name="T9" fmla="*/ 1043 h 1043"/>
                    <a:gd name="T10" fmla="*/ 334 w 352"/>
                    <a:gd name="T11" fmla="*/ 1043 h 1043"/>
                    <a:gd name="T12" fmla="*/ 334 w 35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a:noFill/>
                </a:ln>
              </p:spPr>
              <p:txBody>
                <a:bodyPr/>
                <a:lstStyle/>
                <a:p>
                  <a:pPr eaLnBrk="1" hangingPunct="1">
                    <a:defRPr/>
                  </a:pPr>
                  <a:endParaRPr lang="en-US">
                    <a:latin typeface="Arial" charset="0"/>
                    <a:cs typeface="Arial" charset="0"/>
                  </a:endParaRPr>
                </a:p>
              </p:txBody>
            </p:sp>
            <p:sp>
              <p:nvSpPr>
                <p:cNvPr id="58" name="Freeform 35">
                  <a:extLst>
                    <a:ext uri="{FF2B5EF4-FFF2-40B4-BE49-F238E27FC236}">
                      <a16:creationId xmlns:a16="http://schemas.microsoft.com/office/drawing/2014/main" id="{0887C3F1-15C6-41F0-86D1-7F7C5C36A220}"/>
                    </a:ext>
                  </a:extLst>
                </p:cNvPr>
                <p:cNvSpPr>
                  <a:spLocks/>
                </p:cNvSpPr>
                <p:nvPr/>
              </p:nvSpPr>
              <p:spPr bwMode="hidden">
                <a:xfrm>
                  <a:off x="1134" y="0"/>
                  <a:ext cx="450" cy="1045"/>
                </a:xfrm>
                <a:custGeom>
                  <a:avLst/>
                  <a:gdLst>
                    <a:gd name="T0" fmla="*/ 425 w 449"/>
                    <a:gd name="T1" fmla="*/ 1043 h 1043"/>
                    <a:gd name="T2" fmla="*/ 449 w 449"/>
                    <a:gd name="T3" fmla="*/ 1043 h 1043"/>
                    <a:gd name="T4" fmla="*/ 42 w 449"/>
                    <a:gd name="T5" fmla="*/ 0 h 1043"/>
                    <a:gd name="T6" fmla="*/ 0 w 449"/>
                    <a:gd name="T7" fmla="*/ 0 h 1043"/>
                    <a:gd name="T8" fmla="*/ 407 w 449"/>
                    <a:gd name="T9" fmla="*/ 1043 h 1043"/>
                    <a:gd name="T10" fmla="*/ 425 w 449"/>
                    <a:gd name="T11" fmla="*/ 1043 h 1043"/>
                    <a:gd name="T12" fmla="*/ 425 w 44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a:noFill/>
                </a:ln>
              </p:spPr>
              <p:txBody>
                <a:bodyPr/>
                <a:lstStyle/>
                <a:p>
                  <a:pPr eaLnBrk="1" hangingPunct="1">
                    <a:defRPr/>
                  </a:pPr>
                  <a:endParaRPr lang="en-US">
                    <a:latin typeface="Arial" charset="0"/>
                    <a:cs typeface="Arial" charset="0"/>
                  </a:endParaRPr>
                </a:p>
              </p:txBody>
            </p:sp>
            <p:sp>
              <p:nvSpPr>
                <p:cNvPr id="59" name="Freeform 36">
                  <a:extLst>
                    <a:ext uri="{FF2B5EF4-FFF2-40B4-BE49-F238E27FC236}">
                      <a16:creationId xmlns:a16="http://schemas.microsoft.com/office/drawing/2014/main" id="{0127D658-7B85-4B67-B28C-FA3C35F1E5DE}"/>
                    </a:ext>
                  </a:extLst>
                </p:cNvPr>
                <p:cNvSpPr>
                  <a:spLocks/>
                </p:cNvSpPr>
                <p:nvPr/>
              </p:nvSpPr>
              <p:spPr bwMode="hidden">
                <a:xfrm>
                  <a:off x="714" y="0"/>
                  <a:ext cx="540" cy="1045"/>
                </a:xfrm>
                <a:custGeom>
                  <a:avLst/>
                  <a:gdLst>
                    <a:gd name="T0" fmla="*/ 520 w 538"/>
                    <a:gd name="T1" fmla="*/ 1043 h 1043"/>
                    <a:gd name="T2" fmla="*/ 538 w 538"/>
                    <a:gd name="T3" fmla="*/ 1043 h 1043"/>
                    <a:gd name="T4" fmla="*/ 41 w 538"/>
                    <a:gd name="T5" fmla="*/ 0 h 1043"/>
                    <a:gd name="T6" fmla="*/ 0 w 538"/>
                    <a:gd name="T7" fmla="*/ 0 h 1043"/>
                    <a:gd name="T8" fmla="*/ 496 w 538"/>
                    <a:gd name="T9" fmla="*/ 1043 h 1043"/>
                    <a:gd name="T10" fmla="*/ 520 w 538"/>
                    <a:gd name="T11" fmla="*/ 1043 h 1043"/>
                    <a:gd name="T12" fmla="*/ 520 w 53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a:noFill/>
                </a:ln>
              </p:spPr>
              <p:txBody>
                <a:bodyPr/>
                <a:lstStyle/>
                <a:p>
                  <a:pPr eaLnBrk="1" hangingPunct="1">
                    <a:defRPr/>
                  </a:pPr>
                  <a:endParaRPr lang="en-US">
                    <a:latin typeface="Arial" charset="0"/>
                    <a:cs typeface="Arial" charset="0"/>
                  </a:endParaRPr>
                </a:p>
              </p:txBody>
            </p:sp>
            <p:sp>
              <p:nvSpPr>
                <p:cNvPr id="60" name="Freeform 37">
                  <a:extLst>
                    <a:ext uri="{FF2B5EF4-FFF2-40B4-BE49-F238E27FC236}">
                      <a16:creationId xmlns:a16="http://schemas.microsoft.com/office/drawing/2014/main" id="{9C2F5458-4CE2-4199-AC46-704939A56097}"/>
                    </a:ext>
                  </a:extLst>
                </p:cNvPr>
                <p:cNvSpPr>
                  <a:spLocks/>
                </p:cNvSpPr>
                <p:nvPr/>
              </p:nvSpPr>
              <p:spPr bwMode="hidden">
                <a:xfrm>
                  <a:off x="306" y="0"/>
                  <a:ext cx="642" cy="1045"/>
                </a:xfrm>
                <a:custGeom>
                  <a:avLst/>
                  <a:gdLst>
                    <a:gd name="T0" fmla="*/ 622 w 640"/>
                    <a:gd name="T1" fmla="*/ 1043 h 1043"/>
                    <a:gd name="T2" fmla="*/ 640 w 640"/>
                    <a:gd name="T3" fmla="*/ 1043 h 1043"/>
                    <a:gd name="T4" fmla="*/ 48 w 640"/>
                    <a:gd name="T5" fmla="*/ 0 h 1043"/>
                    <a:gd name="T6" fmla="*/ 0 w 640"/>
                    <a:gd name="T7" fmla="*/ 0 h 1043"/>
                    <a:gd name="T8" fmla="*/ 598 w 640"/>
                    <a:gd name="T9" fmla="*/ 1043 h 1043"/>
                    <a:gd name="T10" fmla="*/ 622 w 640"/>
                    <a:gd name="T11" fmla="*/ 1043 h 1043"/>
                    <a:gd name="T12" fmla="*/ 622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a:noFill/>
                </a:ln>
              </p:spPr>
              <p:txBody>
                <a:bodyPr/>
                <a:lstStyle/>
                <a:p>
                  <a:pPr eaLnBrk="1" hangingPunct="1">
                    <a:defRPr/>
                  </a:pPr>
                  <a:endParaRPr lang="en-US">
                    <a:latin typeface="Arial" charset="0"/>
                    <a:cs typeface="Arial" charset="0"/>
                  </a:endParaRPr>
                </a:p>
              </p:txBody>
            </p:sp>
            <p:sp>
              <p:nvSpPr>
                <p:cNvPr id="61" name="Freeform 38">
                  <a:extLst>
                    <a:ext uri="{FF2B5EF4-FFF2-40B4-BE49-F238E27FC236}">
                      <a16:creationId xmlns:a16="http://schemas.microsoft.com/office/drawing/2014/main" id="{649AD5DF-0F69-4C54-8263-52FE987557F0}"/>
                    </a:ext>
                  </a:extLst>
                </p:cNvPr>
                <p:cNvSpPr>
                  <a:spLocks/>
                </p:cNvSpPr>
                <p:nvPr/>
              </p:nvSpPr>
              <p:spPr bwMode="hidden">
                <a:xfrm>
                  <a:off x="0" y="108"/>
                  <a:ext cx="630" cy="937"/>
                </a:xfrm>
                <a:custGeom>
                  <a:avLst/>
                  <a:gdLst>
                    <a:gd name="T0" fmla="*/ 604 w 628"/>
                    <a:gd name="T1" fmla="*/ 935 h 935"/>
                    <a:gd name="T2" fmla="*/ 628 w 628"/>
                    <a:gd name="T3" fmla="*/ 935 h 935"/>
                    <a:gd name="T4" fmla="*/ 0 w 628"/>
                    <a:gd name="T5" fmla="*/ 0 h 935"/>
                    <a:gd name="T6" fmla="*/ 0 w 628"/>
                    <a:gd name="T7" fmla="*/ 66 h 935"/>
                    <a:gd name="T8" fmla="*/ 580 w 628"/>
                    <a:gd name="T9" fmla="*/ 935 h 935"/>
                    <a:gd name="T10" fmla="*/ 604 w 628"/>
                    <a:gd name="T11" fmla="*/ 935 h 935"/>
                    <a:gd name="T12" fmla="*/ 604 w 628"/>
                    <a:gd name="T13" fmla="*/ 935 h 935"/>
                  </a:gdLst>
                  <a:ahLst/>
                  <a:cxnLst>
                    <a:cxn ang="0">
                      <a:pos x="T0" y="T1"/>
                    </a:cxn>
                    <a:cxn ang="0">
                      <a:pos x="T2" y="T3"/>
                    </a:cxn>
                    <a:cxn ang="0">
                      <a:pos x="T4" y="T5"/>
                    </a:cxn>
                    <a:cxn ang="0">
                      <a:pos x="T6" y="T7"/>
                    </a:cxn>
                    <a:cxn ang="0">
                      <a:pos x="T8" y="T9"/>
                    </a:cxn>
                    <a:cxn ang="0">
                      <a:pos x="T10" y="T11"/>
                    </a:cxn>
                    <a:cxn ang="0">
                      <a:pos x="T12" y="T13"/>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a:noFill/>
                </a:ln>
              </p:spPr>
              <p:txBody>
                <a:bodyPr/>
                <a:lstStyle/>
                <a:p>
                  <a:pPr eaLnBrk="1" hangingPunct="1">
                    <a:defRPr/>
                  </a:pPr>
                  <a:endParaRPr lang="en-US">
                    <a:latin typeface="Arial" charset="0"/>
                    <a:cs typeface="Arial" charset="0"/>
                  </a:endParaRPr>
                </a:p>
              </p:txBody>
            </p:sp>
            <p:sp>
              <p:nvSpPr>
                <p:cNvPr id="62" name="Freeform 39">
                  <a:extLst>
                    <a:ext uri="{FF2B5EF4-FFF2-40B4-BE49-F238E27FC236}">
                      <a16:creationId xmlns:a16="http://schemas.microsoft.com/office/drawing/2014/main" id="{653BF44E-FDE3-42D1-8C8E-4E2D83D1826C}"/>
                    </a:ext>
                  </a:extLst>
                </p:cNvPr>
                <p:cNvSpPr>
                  <a:spLocks/>
                </p:cNvSpPr>
                <p:nvPr/>
              </p:nvSpPr>
              <p:spPr bwMode="hidden">
                <a:xfrm>
                  <a:off x="3191" y="0"/>
                  <a:ext cx="155" cy="1045"/>
                </a:xfrm>
                <a:custGeom>
                  <a:avLst/>
                  <a:gdLst>
                    <a:gd name="T0" fmla="*/ 18 w 155"/>
                    <a:gd name="T1" fmla="*/ 1043 h 1043"/>
                    <a:gd name="T2" fmla="*/ 42 w 155"/>
                    <a:gd name="T3" fmla="*/ 1043 h 1043"/>
                    <a:gd name="T4" fmla="*/ 155 w 155"/>
                    <a:gd name="T5" fmla="*/ 0 h 1043"/>
                    <a:gd name="T6" fmla="*/ 114 w 155"/>
                    <a:gd name="T7" fmla="*/ 0 h 1043"/>
                    <a:gd name="T8" fmla="*/ 0 w 155"/>
                    <a:gd name="T9" fmla="*/ 1043 h 1043"/>
                    <a:gd name="T10" fmla="*/ 18 w 155"/>
                    <a:gd name="T11" fmla="*/ 1043 h 1043"/>
                    <a:gd name="T12" fmla="*/ 18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p:spPr>
              <p:txBody>
                <a:bodyPr/>
                <a:lstStyle/>
                <a:p>
                  <a:pPr eaLnBrk="1" hangingPunct="1">
                    <a:defRPr/>
                  </a:pPr>
                  <a:endParaRPr lang="en-US">
                    <a:latin typeface="Arial" charset="0"/>
                    <a:cs typeface="Arial" charset="0"/>
                  </a:endParaRPr>
                </a:p>
              </p:txBody>
            </p:sp>
            <p:sp>
              <p:nvSpPr>
                <p:cNvPr id="63" name="Freeform 40">
                  <a:extLst>
                    <a:ext uri="{FF2B5EF4-FFF2-40B4-BE49-F238E27FC236}">
                      <a16:creationId xmlns:a16="http://schemas.microsoft.com/office/drawing/2014/main" id="{2E73DA86-72A8-4A14-8AF9-CAB562905549}"/>
                    </a:ext>
                  </a:extLst>
                </p:cNvPr>
                <p:cNvSpPr>
                  <a:spLocks/>
                </p:cNvSpPr>
                <p:nvPr/>
              </p:nvSpPr>
              <p:spPr bwMode="hidden">
                <a:xfrm>
                  <a:off x="3533" y="0"/>
                  <a:ext cx="240" cy="1045"/>
                </a:xfrm>
                <a:custGeom>
                  <a:avLst/>
                  <a:gdLst>
                    <a:gd name="T0" fmla="*/ 18 w 239"/>
                    <a:gd name="T1" fmla="*/ 1043 h 1043"/>
                    <a:gd name="T2" fmla="*/ 36 w 239"/>
                    <a:gd name="T3" fmla="*/ 1043 h 1043"/>
                    <a:gd name="T4" fmla="*/ 239 w 239"/>
                    <a:gd name="T5" fmla="*/ 0 h 1043"/>
                    <a:gd name="T6" fmla="*/ 203 w 239"/>
                    <a:gd name="T7" fmla="*/ 0 h 1043"/>
                    <a:gd name="T8" fmla="*/ 0 w 239"/>
                    <a:gd name="T9" fmla="*/ 1043 h 1043"/>
                    <a:gd name="T10" fmla="*/ 18 w 239"/>
                    <a:gd name="T11" fmla="*/ 1043 h 1043"/>
                    <a:gd name="T12" fmla="*/ 18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p:spPr>
              <p:txBody>
                <a:bodyPr/>
                <a:lstStyle/>
                <a:p>
                  <a:pPr eaLnBrk="1" hangingPunct="1">
                    <a:defRPr/>
                  </a:pPr>
                  <a:endParaRPr lang="en-US">
                    <a:latin typeface="Arial" charset="0"/>
                    <a:cs typeface="Arial" charset="0"/>
                  </a:endParaRPr>
                </a:p>
              </p:txBody>
            </p:sp>
            <p:sp>
              <p:nvSpPr>
                <p:cNvPr id="64" name="Freeform 41">
                  <a:extLst>
                    <a:ext uri="{FF2B5EF4-FFF2-40B4-BE49-F238E27FC236}">
                      <a16:creationId xmlns:a16="http://schemas.microsoft.com/office/drawing/2014/main" id="{BC4A6884-B556-44AE-821C-4D97AD8E7A9A}"/>
                    </a:ext>
                  </a:extLst>
                </p:cNvPr>
                <p:cNvSpPr>
                  <a:spLocks/>
                </p:cNvSpPr>
                <p:nvPr/>
              </p:nvSpPr>
              <p:spPr bwMode="hidden">
                <a:xfrm>
                  <a:off x="3821" y="0"/>
                  <a:ext cx="359" cy="1045"/>
                </a:xfrm>
                <a:custGeom>
                  <a:avLst/>
                  <a:gdLst>
                    <a:gd name="T0" fmla="*/ 24 w 358"/>
                    <a:gd name="T1" fmla="*/ 1043 h 1043"/>
                    <a:gd name="T2" fmla="*/ 42 w 358"/>
                    <a:gd name="T3" fmla="*/ 1043 h 1043"/>
                    <a:gd name="T4" fmla="*/ 358 w 358"/>
                    <a:gd name="T5" fmla="*/ 0 h 1043"/>
                    <a:gd name="T6" fmla="*/ 317 w 358"/>
                    <a:gd name="T7" fmla="*/ 0 h 1043"/>
                    <a:gd name="T8" fmla="*/ 0 w 358"/>
                    <a:gd name="T9" fmla="*/ 1043 h 1043"/>
                    <a:gd name="T10" fmla="*/ 24 w 358"/>
                    <a:gd name="T11" fmla="*/ 1043 h 1043"/>
                    <a:gd name="T12" fmla="*/ 24 w 35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a:noFill/>
                </a:ln>
              </p:spPr>
              <p:txBody>
                <a:bodyPr/>
                <a:lstStyle/>
                <a:p>
                  <a:pPr eaLnBrk="1" hangingPunct="1">
                    <a:defRPr/>
                  </a:pPr>
                  <a:endParaRPr lang="en-US">
                    <a:latin typeface="Arial" charset="0"/>
                    <a:cs typeface="Arial" charset="0"/>
                  </a:endParaRPr>
                </a:p>
              </p:txBody>
            </p:sp>
            <p:sp>
              <p:nvSpPr>
                <p:cNvPr id="65" name="Freeform 42">
                  <a:extLst>
                    <a:ext uri="{FF2B5EF4-FFF2-40B4-BE49-F238E27FC236}">
                      <a16:creationId xmlns:a16="http://schemas.microsoft.com/office/drawing/2014/main" id="{308BA861-FE98-4C34-A2D4-84C1A5015A55}"/>
                    </a:ext>
                  </a:extLst>
                </p:cNvPr>
                <p:cNvSpPr>
                  <a:spLocks/>
                </p:cNvSpPr>
                <p:nvPr/>
              </p:nvSpPr>
              <p:spPr bwMode="hidden">
                <a:xfrm>
                  <a:off x="4139" y="0"/>
                  <a:ext cx="449" cy="1045"/>
                </a:xfrm>
                <a:custGeom>
                  <a:avLst/>
                  <a:gdLst>
                    <a:gd name="T0" fmla="*/ 18 w 448"/>
                    <a:gd name="T1" fmla="*/ 1043 h 1043"/>
                    <a:gd name="T2" fmla="*/ 41 w 448"/>
                    <a:gd name="T3" fmla="*/ 1043 h 1043"/>
                    <a:gd name="T4" fmla="*/ 448 w 448"/>
                    <a:gd name="T5" fmla="*/ 0 h 1043"/>
                    <a:gd name="T6" fmla="*/ 406 w 448"/>
                    <a:gd name="T7" fmla="*/ 0 h 1043"/>
                    <a:gd name="T8" fmla="*/ 0 w 448"/>
                    <a:gd name="T9" fmla="*/ 1043 h 1043"/>
                    <a:gd name="T10" fmla="*/ 18 w 448"/>
                    <a:gd name="T11" fmla="*/ 1043 h 1043"/>
                    <a:gd name="T12" fmla="*/ 18 w 44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p:spPr>
              <p:txBody>
                <a:bodyPr/>
                <a:lstStyle/>
                <a:p>
                  <a:pPr eaLnBrk="1" hangingPunct="1">
                    <a:defRPr/>
                  </a:pPr>
                  <a:endParaRPr lang="en-US">
                    <a:latin typeface="Arial" charset="0"/>
                    <a:cs typeface="Arial" charset="0"/>
                  </a:endParaRPr>
                </a:p>
              </p:txBody>
            </p:sp>
            <p:sp>
              <p:nvSpPr>
                <p:cNvPr id="66" name="Freeform 43">
                  <a:extLst>
                    <a:ext uri="{FF2B5EF4-FFF2-40B4-BE49-F238E27FC236}">
                      <a16:creationId xmlns:a16="http://schemas.microsoft.com/office/drawing/2014/main" id="{3C958B18-1161-4003-821C-6490D7CFCB85}"/>
                    </a:ext>
                  </a:extLst>
                </p:cNvPr>
                <p:cNvSpPr>
                  <a:spLocks/>
                </p:cNvSpPr>
                <p:nvPr/>
              </p:nvSpPr>
              <p:spPr bwMode="hidden">
                <a:xfrm>
                  <a:off x="4480" y="0"/>
                  <a:ext cx="541" cy="1045"/>
                </a:xfrm>
                <a:custGeom>
                  <a:avLst/>
                  <a:gdLst>
                    <a:gd name="T0" fmla="*/ 18 w 539"/>
                    <a:gd name="T1" fmla="*/ 1043 h 1043"/>
                    <a:gd name="T2" fmla="*/ 42 w 539"/>
                    <a:gd name="T3" fmla="*/ 1043 h 1043"/>
                    <a:gd name="T4" fmla="*/ 539 w 539"/>
                    <a:gd name="T5" fmla="*/ 0 h 1043"/>
                    <a:gd name="T6" fmla="*/ 497 w 539"/>
                    <a:gd name="T7" fmla="*/ 0 h 1043"/>
                    <a:gd name="T8" fmla="*/ 0 w 539"/>
                    <a:gd name="T9" fmla="*/ 1043 h 1043"/>
                    <a:gd name="T10" fmla="*/ 18 w 539"/>
                    <a:gd name="T11" fmla="*/ 1043 h 1043"/>
                    <a:gd name="T12" fmla="*/ 18 w 5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p:spPr>
              <p:txBody>
                <a:bodyPr/>
                <a:lstStyle/>
                <a:p>
                  <a:pPr eaLnBrk="1" hangingPunct="1">
                    <a:defRPr/>
                  </a:pPr>
                  <a:endParaRPr lang="en-US">
                    <a:latin typeface="Arial" charset="0"/>
                    <a:cs typeface="Arial" charset="0"/>
                  </a:endParaRPr>
                </a:p>
              </p:txBody>
            </p:sp>
            <p:sp>
              <p:nvSpPr>
                <p:cNvPr id="67" name="Freeform 44">
                  <a:extLst>
                    <a:ext uri="{FF2B5EF4-FFF2-40B4-BE49-F238E27FC236}">
                      <a16:creationId xmlns:a16="http://schemas.microsoft.com/office/drawing/2014/main" id="{EA8DED06-00BF-469C-9293-E326B9122511}"/>
                    </a:ext>
                  </a:extLst>
                </p:cNvPr>
                <p:cNvSpPr>
                  <a:spLocks/>
                </p:cNvSpPr>
                <p:nvPr/>
              </p:nvSpPr>
              <p:spPr bwMode="hidden">
                <a:xfrm>
                  <a:off x="4768" y="0"/>
                  <a:ext cx="642" cy="1045"/>
                </a:xfrm>
                <a:custGeom>
                  <a:avLst/>
                  <a:gdLst>
                    <a:gd name="T0" fmla="*/ 18 w 640"/>
                    <a:gd name="T1" fmla="*/ 1043 h 1043"/>
                    <a:gd name="T2" fmla="*/ 42 w 640"/>
                    <a:gd name="T3" fmla="*/ 1043 h 1043"/>
                    <a:gd name="T4" fmla="*/ 640 w 640"/>
                    <a:gd name="T5" fmla="*/ 0 h 1043"/>
                    <a:gd name="T6" fmla="*/ 592 w 640"/>
                    <a:gd name="T7" fmla="*/ 0 h 1043"/>
                    <a:gd name="T8" fmla="*/ 0 w 640"/>
                    <a:gd name="T9" fmla="*/ 1043 h 1043"/>
                    <a:gd name="T10" fmla="*/ 18 w 640"/>
                    <a:gd name="T11" fmla="*/ 1043 h 1043"/>
                    <a:gd name="T12" fmla="*/ 18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p:spPr>
              <p:txBody>
                <a:bodyPr/>
                <a:lstStyle/>
                <a:p>
                  <a:pPr eaLnBrk="1" hangingPunct="1">
                    <a:defRPr/>
                  </a:pPr>
                  <a:endParaRPr lang="en-US">
                    <a:latin typeface="Arial" charset="0"/>
                    <a:cs typeface="Arial" charset="0"/>
                  </a:endParaRPr>
                </a:p>
              </p:txBody>
            </p:sp>
            <p:sp>
              <p:nvSpPr>
                <p:cNvPr id="68" name="Freeform 45">
                  <a:extLst>
                    <a:ext uri="{FF2B5EF4-FFF2-40B4-BE49-F238E27FC236}">
                      <a16:creationId xmlns:a16="http://schemas.microsoft.com/office/drawing/2014/main" id="{5AE95B4C-BF3E-41C8-9EEE-8451380A2438}"/>
                    </a:ext>
                  </a:extLst>
                </p:cNvPr>
                <p:cNvSpPr>
                  <a:spLocks/>
                </p:cNvSpPr>
                <p:nvPr/>
              </p:nvSpPr>
              <p:spPr bwMode="hidden">
                <a:xfrm>
                  <a:off x="5086" y="48"/>
                  <a:ext cx="672" cy="997"/>
                </a:xfrm>
                <a:custGeom>
                  <a:avLst/>
                  <a:gdLst>
                    <a:gd name="T0" fmla="*/ 24 w 670"/>
                    <a:gd name="T1" fmla="*/ 995 h 995"/>
                    <a:gd name="T2" fmla="*/ 48 w 670"/>
                    <a:gd name="T3" fmla="*/ 995 h 995"/>
                    <a:gd name="T4" fmla="*/ 670 w 670"/>
                    <a:gd name="T5" fmla="*/ 72 h 995"/>
                    <a:gd name="T6" fmla="*/ 670 w 670"/>
                    <a:gd name="T7" fmla="*/ 0 h 995"/>
                    <a:gd name="T8" fmla="*/ 0 w 670"/>
                    <a:gd name="T9" fmla="*/ 995 h 995"/>
                    <a:gd name="T10" fmla="*/ 24 w 670"/>
                    <a:gd name="T11" fmla="*/ 995 h 995"/>
                    <a:gd name="T12" fmla="*/ 24 w 670"/>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a:noFill/>
                </a:ln>
              </p:spPr>
              <p:txBody>
                <a:bodyPr/>
                <a:lstStyle/>
                <a:p>
                  <a:pPr eaLnBrk="1" hangingPunct="1">
                    <a:defRPr/>
                  </a:pPr>
                  <a:endParaRPr lang="en-US">
                    <a:latin typeface="Arial" charset="0"/>
                    <a:cs typeface="Arial" charset="0"/>
                  </a:endParaRPr>
                </a:p>
              </p:txBody>
            </p:sp>
          </p:grpSp>
          <p:grpSp>
            <p:nvGrpSpPr>
              <p:cNvPr id="33" name="Group 46">
                <a:extLst>
                  <a:ext uri="{FF2B5EF4-FFF2-40B4-BE49-F238E27FC236}">
                    <a16:creationId xmlns:a16="http://schemas.microsoft.com/office/drawing/2014/main" id="{BF9FF12B-870E-4797-8AB5-7C38F0B11073}"/>
                  </a:ext>
                </a:extLst>
              </p:cNvPr>
              <p:cNvGrpSpPr>
                <a:grpSpLocks/>
              </p:cNvGrpSpPr>
              <p:nvPr/>
            </p:nvGrpSpPr>
            <p:grpSpPr bwMode="auto">
              <a:xfrm>
                <a:off x="0" y="558"/>
                <a:ext cx="5758" cy="487"/>
                <a:chOff x="0" y="558"/>
                <a:chExt cx="5758" cy="487"/>
              </a:xfrm>
            </p:grpSpPr>
            <p:sp>
              <p:nvSpPr>
                <p:cNvPr id="52" name="Freeform 47">
                  <a:extLst>
                    <a:ext uri="{FF2B5EF4-FFF2-40B4-BE49-F238E27FC236}">
                      <a16:creationId xmlns:a16="http://schemas.microsoft.com/office/drawing/2014/main" id="{5641EE52-E247-423A-9A9C-04CF6B525D1A}"/>
                    </a:ext>
                  </a:extLst>
                </p:cNvPr>
                <p:cNvSpPr>
                  <a:spLocks/>
                </p:cNvSpPr>
                <p:nvPr/>
              </p:nvSpPr>
              <p:spPr bwMode="hidden">
                <a:xfrm>
                  <a:off x="0" y="618"/>
                  <a:ext cx="306" cy="427"/>
                </a:xfrm>
                <a:custGeom>
                  <a:avLst/>
                  <a:gdLst>
                    <a:gd name="T0" fmla="*/ 290 w 305"/>
                    <a:gd name="T1" fmla="*/ 435 h 426"/>
                    <a:gd name="T2" fmla="*/ 314 w 305"/>
                    <a:gd name="T3" fmla="*/ 435 h 426"/>
                    <a:gd name="T4" fmla="*/ 0 w 305"/>
                    <a:gd name="T5" fmla="*/ 0 h 426"/>
                    <a:gd name="T6" fmla="*/ 0 w 305"/>
                    <a:gd name="T7" fmla="*/ 66 h 426"/>
                    <a:gd name="T8" fmla="*/ 260 w 305"/>
                    <a:gd name="T9" fmla="*/ 435 h 426"/>
                    <a:gd name="T10" fmla="*/ 290 w 305"/>
                    <a:gd name="T11" fmla="*/ 435 h 426"/>
                    <a:gd name="T12" fmla="*/ 290 w 305"/>
                    <a:gd name="T13" fmla="*/ 435 h 4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6">
                      <a:moveTo>
                        <a:pt x="281" y="426"/>
                      </a:moveTo>
                      <a:lnTo>
                        <a:pt x="305" y="426"/>
                      </a:lnTo>
                      <a:lnTo>
                        <a:pt x="0" y="0"/>
                      </a:lnTo>
                      <a:lnTo>
                        <a:pt x="0" y="66"/>
                      </a:lnTo>
                      <a:lnTo>
                        <a:pt x="251" y="426"/>
                      </a:lnTo>
                      <a:lnTo>
                        <a:pt x="281" y="4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48">
                  <a:extLst>
                    <a:ext uri="{FF2B5EF4-FFF2-40B4-BE49-F238E27FC236}">
                      <a16:creationId xmlns:a16="http://schemas.microsoft.com/office/drawing/2014/main" id="{BD12EFE8-F718-46E1-8D2B-383E99072986}"/>
                    </a:ext>
                  </a:extLst>
                </p:cNvPr>
                <p:cNvSpPr>
                  <a:spLocks/>
                </p:cNvSpPr>
                <p:nvPr/>
              </p:nvSpPr>
              <p:spPr bwMode="hidden">
                <a:xfrm>
                  <a:off x="5410" y="558"/>
                  <a:ext cx="348" cy="487"/>
                </a:xfrm>
                <a:custGeom>
                  <a:avLst/>
                  <a:gdLst>
                    <a:gd name="T0" fmla="*/ 24 w 347"/>
                    <a:gd name="T1" fmla="*/ 495 h 486"/>
                    <a:gd name="T2" fmla="*/ 48 w 347"/>
                    <a:gd name="T3" fmla="*/ 495 h 486"/>
                    <a:gd name="T4" fmla="*/ 356 w 347"/>
                    <a:gd name="T5" fmla="*/ 72 h 486"/>
                    <a:gd name="T6" fmla="*/ 356 w 347"/>
                    <a:gd name="T7" fmla="*/ 0 h 486"/>
                    <a:gd name="T8" fmla="*/ 0 w 347"/>
                    <a:gd name="T9" fmla="*/ 495 h 486"/>
                    <a:gd name="T10" fmla="*/ 24 w 347"/>
                    <a:gd name="T11" fmla="*/ 495 h 486"/>
                    <a:gd name="T12" fmla="*/ 24 w 347"/>
                    <a:gd name="T13" fmla="*/ 495 h 4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7" h="486">
                      <a:moveTo>
                        <a:pt x="24" y="486"/>
                      </a:moveTo>
                      <a:lnTo>
                        <a:pt x="48" y="486"/>
                      </a:lnTo>
                      <a:lnTo>
                        <a:pt x="347" y="72"/>
                      </a:lnTo>
                      <a:lnTo>
                        <a:pt x="347" y="0"/>
                      </a:lnTo>
                      <a:lnTo>
                        <a:pt x="0" y="486"/>
                      </a:lnTo>
                      <a:lnTo>
                        <a:pt x="24" y="48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4" name="Group 49">
                <a:extLst>
                  <a:ext uri="{FF2B5EF4-FFF2-40B4-BE49-F238E27FC236}">
                    <a16:creationId xmlns:a16="http://schemas.microsoft.com/office/drawing/2014/main" id="{1D6BDBB7-3B18-470B-88C7-9B79084491E4}"/>
                  </a:ext>
                </a:extLst>
              </p:cNvPr>
              <p:cNvGrpSpPr>
                <a:grpSpLocks/>
              </p:cNvGrpSpPr>
              <p:nvPr/>
            </p:nvGrpSpPr>
            <p:grpSpPr bwMode="auto">
              <a:xfrm>
                <a:off x="264" y="1039"/>
                <a:ext cx="5200" cy="3280"/>
                <a:chOff x="264" y="1039"/>
                <a:chExt cx="5200" cy="3280"/>
              </a:xfrm>
            </p:grpSpPr>
            <p:sp>
              <p:nvSpPr>
                <p:cNvPr id="43" name="Freeform 50">
                  <a:extLst>
                    <a:ext uri="{FF2B5EF4-FFF2-40B4-BE49-F238E27FC236}">
                      <a16:creationId xmlns:a16="http://schemas.microsoft.com/office/drawing/2014/main" id="{024ECE44-8FFD-433E-89E3-33ED960640E5}"/>
                    </a:ext>
                  </a:extLst>
                </p:cNvPr>
                <p:cNvSpPr>
                  <a:spLocks/>
                </p:cNvSpPr>
                <p:nvPr/>
              </p:nvSpPr>
              <p:spPr bwMode="hidden">
                <a:xfrm>
                  <a:off x="2849" y="1039"/>
                  <a:ext cx="42" cy="3280"/>
                </a:xfrm>
                <a:custGeom>
                  <a:avLst/>
                  <a:gdLst>
                    <a:gd name="T0" fmla="*/ 18 w 42"/>
                    <a:gd name="T1" fmla="*/ 0 h 3273"/>
                    <a:gd name="T2" fmla="*/ 0 w 42"/>
                    <a:gd name="T3" fmla="*/ 0 h 3273"/>
                    <a:gd name="T4" fmla="*/ 0 w 42"/>
                    <a:gd name="T5" fmla="*/ 3273 h 3273"/>
                    <a:gd name="T6" fmla="*/ 42 w 42"/>
                    <a:gd name="T7" fmla="*/ 3273 h 3273"/>
                    <a:gd name="T8" fmla="*/ 42 w 42"/>
                    <a:gd name="T9" fmla="*/ 0 h 3273"/>
                    <a:gd name="T10" fmla="*/ 18 w 42"/>
                    <a:gd name="T11" fmla="*/ 0 h 3273"/>
                    <a:gd name="T12" fmla="*/ 18 w 42"/>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p:spPr>
              <p:txBody>
                <a:bodyPr/>
                <a:lstStyle/>
                <a:p>
                  <a:pPr eaLnBrk="1" hangingPunct="1">
                    <a:defRPr/>
                  </a:pPr>
                  <a:endParaRPr lang="en-US">
                    <a:latin typeface="Arial" charset="0"/>
                    <a:cs typeface="Arial" charset="0"/>
                  </a:endParaRPr>
                </a:p>
              </p:txBody>
            </p:sp>
            <p:sp>
              <p:nvSpPr>
                <p:cNvPr id="44" name="Freeform 51">
                  <a:extLst>
                    <a:ext uri="{FF2B5EF4-FFF2-40B4-BE49-F238E27FC236}">
                      <a16:creationId xmlns:a16="http://schemas.microsoft.com/office/drawing/2014/main" id="{05666F18-A959-4371-AC5C-6680B083AB76}"/>
                    </a:ext>
                  </a:extLst>
                </p:cNvPr>
                <p:cNvSpPr>
                  <a:spLocks/>
                </p:cNvSpPr>
                <p:nvPr/>
              </p:nvSpPr>
              <p:spPr bwMode="hidden">
                <a:xfrm>
                  <a:off x="2154" y="1039"/>
                  <a:ext cx="401" cy="3280"/>
                </a:xfrm>
                <a:custGeom>
                  <a:avLst/>
                  <a:gdLst>
                    <a:gd name="T0" fmla="*/ 376 w 400"/>
                    <a:gd name="T1" fmla="*/ 0 h 3273"/>
                    <a:gd name="T2" fmla="*/ 358 w 400"/>
                    <a:gd name="T3" fmla="*/ 0 h 3273"/>
                    <a:gd name="T4" fmla="*/ 0 w 400"/>
                    <a:gd name="T5" fmla="*/ 3273 h 3273"/>
                    <a:gd name="T6" fmla="*/ 41 w 400"/>
                    <a:gd name="T7" fmla="*/ 3273 h 3273"/>
                    <a:gd name="T8" fmla="*/ 400 w 400"/>
                    <a:gd name="T9" fmla="*/ 0 h 3273"/>
                    <a:gd name="T10" fmla="*/ 376 w 400"/>
                    <a:gd name="T11" fmla="*/ 0 h 3273"/>
                    <a:gd name="T12" fmla="*/ 376 w 400"/>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a:noFill/>
                </a:ln>
              </p:spPr>
              <p:txBody>
                <a:bodyPr/>
                <a:lstStyle/>
                <a:p>
                  <a:pPr eaLnBrk="1" hangingPunct="1">
                    <a:defRPr/>
                  </a:pPr>
                  <a:endParaRPr lang="en-US">
                    <a:latin typeface="Arial" charset="0"/>
                    <a:cs typeface="Arial" charset="0"/>
                  </a:endParaRPr>
                </a:p>
              </p:txBody>
            </p:sp>
            <p:sp>
              <p:nvSpPr>
                <p:cNvPr id="45" name="Freeform 52">
                  <a:extLst>
                    <a:ext uri="{FF2B5EF4-FFF2-40B4-BE49-F238E27FC236}">
                      <a16:creationId xmlns:a16="http://schemas.microsoft.com/office/drawing/2014/main" id="{30C473FC-8D85-4EC2-9541-DEAAC7DFA580}"/>
                    </a:ext>
                  </a:extLst>
                </p:cNvPr>
                <p:cNvSpPr>
                  <a:spLocks/>
                </p:cNvSpPr>
                <p:nvPr/>
              </p:nvSpPr>
              <p:spPr bwMode="hidden">
                <a:xfrm>
                  <a:off x="1530" y="1039"/>
                  <a:ext cx="677" cy="3280"/>
                </a:xfrm>
                <a:custGeom>
                  <a:avLst/>
                  <a:gdLst>
                    <a:gd name="T0" fmla="*/ 657 w 675"/>
                    <a:gd name="T1" fmla="*/ 0 h 3273"/>
                    <a:gd name="T2" fmla="*/ 639 w 675"/>
                    <a:gd name="T3" fmla="*/ 0 h 3273"/>
                    <a:gd name="T4" fmla="*/ 0 w 675"/>
                    <a:gd name="T5" fmla="*/ 3273 h 3273"/>
                    <a:gd name="T6" fmla="*/ 42 w 675"/>
                    <a:gd name="T7" fmla="*/ 3273 h 3273"/>
                    <a:gd name="T8" fmla="*/ 675 w 675"/>
                    <a:gd name="T9" fmla="*/ 0 h 3273"/>
                    <a:gd name="T10" fmla="*/ 657 w 675"/>
                    <a:gd name="T11" fmla="*/ 0 h 3273"/>
                    <a:gd name="T12" fmla="*/ 657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a:noFill/>
                </a:ln>
              </p:spPr>
              <p:txBody>
                <a:bodyPr/>
                <a:lstStyle/>
                <a:p>
                  <a:pPr eaLnBrk="1" hangingPunct="1">
                    <a:defRPr/>
                  </a:pPr>
                  <a:endParaRPr lang="en-US">
                    <a:latin typeface="Arial" charset="0"/>
                    <a:cs typeface="Arial" charset="0"/>
                  </a:endParaRPr>
                </a:p>
              </p:txBody>
            </p:sp>
            <p:sp>
              <p:nvSpPr>
                <p:cNvPr id="46" name="Freeform 53">
                  <a:extLst>
                    <a:ext uri="{FF2B5EF4-FFF2-40B4-BE49-F238E27FC236}">
                      <a16:creationId xmlns:a16="http://schemas.microsoft.com/office/drawing/2014/main" id="{0C58F240-5B30-4987-A852-BA1229C8B081}"/>
                    </a:ext>
                  </a:extLst>
                </p:cNvPr>
                <p:cNvSpPr>
                  <a:spLocks/>
                </p:cNvSpPr>
                <p:nvPr/>
              </p:nvSpPr>
              <p:spPr bwMode="hidden">
                <a:xfrm>
                  <a:off x="876" y="1039"/>
                  <a:ext cx="1031" cy="3280"/>
                </a:xfrm>
                <a:custGeom>
                  <a:avLst/>
                  <a:gdLst>
                    <a:gd name="T0" fmla="*/ 1013 w 1031"/>
                    <a:gd name="T1" fmla="*/ 0 h 3280"/>
                    <a:gd name="T2" fmla="*/ 990 w 1031"/>
                    <a:gd name="T3" fmla="*/ 0 h 3280"/>
                    <a:gd name="T4" fmla="*/ 0 w 1031"/>
                    <a:gd name="T5" fmla="*/ 3280 h 3280"/>
                    <a:gd name="T6" fmla="*/ 42 w 1031"/>
                    <a:gd name="T7" fmla="*/ 3280 h 3280"/>
                    <a:gd name="T8" fmla="*/ 1031 w 1031"/>
                    <a:gd name="T9" fmla="*/ 4 h 3280"/>
                    <a:gd name="T10" fmla="*/ 1013 w 1031"/>
                    <a:gd name="T11" fmla="*/ 0 h 3280"/>
                    <a:gd name="T12" fmla="*/ 1013 w 1031"/>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a:noFill/>
                </a:ln>
              </p:spPr>
              <p:txBody>
                <a:bodyPr/>
                <a:lstStyle/>
                <a:p>
                  <a:pPr eaLnBrk="1" hangingPunct="1">
                    <a:defRPr/>
                  </a:pPr>
                  <a:endParaRPr lang="en-US">
                    <a:latin typeface="Arial" charset="0"/>
                    <a:cs typeface="Arial" charset="0"/>
                  </a:endParaRPr>
                </a:p>
              </p:txBody>
            </p:sp>
            <p:sp>
              <p:nvSpPr>
                <p:cNvPr id="47" name="Freeform 54">
                  <a:extLst>
                    <a:ext uri="{FF2B5EF4-FFF2-40B4-BE49-F238E27FC236}">
                      <a16:creationId xmlns:a16="http://schemas.microsoft.com/office/drawing/2014/main" id="{53520534-75EE-4E7E-B401-FF6C905EC0AE}"/>
                    </a:ext>
                  </a:extLst>
                </p:cNvPr>
                <p:cNvSpPr>
                  <a:spLocks/>
                </p:cNvSpPr>
                <p:nvPr/>
              </p:nvSpPr>
              <p:spPr bwMode="hidden">
                <a:xfrm>
                  <a:off x="264" y="1039"/>
                  <a:ext cx="1319" cy="3280"/>
                </a:xfrm>
                <a:custGeom>
                  <a:avLst/>
                  <a:gdLst>
                    <a:gd name="T0" fmla="*/ 1296 w 1319"/>
                    <a:gd name="T1" fmla="*/ 0 h 3280"/>
                    <a:gd name="T2" fmla="*/ 1278 w 1319"/>
                    <a:gd name="T3" fmla="*/ 0 h 3280"/>
                    <a:gd name="T4" fmla="*/ 0 w 1319"/>
                    <a:gd name="T5" fmla="*/ 3280 h 3280"/>
                    <a:gd name="T6" fmla="*/ 42 w 1319"/>
                    <a:gd name="T7" fmla="*/ 3280 h 3280"/>
                    <a:gd name="T8" fmla="*/ 1319 w 1319"/>
                    <a:gd name="T9" fmla="*/ 5 h 3280"/>
                    <a:gd name="T10" fmla="*/ 1296 w 1319"/>
                    <a:gd name="T11" fmla="*/ 0 h 3280"/>
                    <a:gd name="T12" fmla="*/ 1296 w 1319"/>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a:noFill/>
                </a:ln>
              </p:spPr>
              <p:txBody>
                <a:bodyPr/>
                <a:lstStyle/>
                <a:p>
                  <a:pPr eaLnBrk="1" hangingPunct="1">
                    <a:defRPr/>
                  </a:pPr>
                  <a:endParaRPr lang="en-US">
                    <a:latin typeface="Arial" charset="0"/>
                    <a:cs typeface="Arial" charset="0"/>
                  </a:endParaRPr>
                </a:p>
              </p:txBody>
            </p:sp>
            <p:sp>
              <p:nvSpPr>
                <p:cNvPr id="48" name="Freeform 55">
                  <a:extLst>
                    <a:ext uri="{FF2B5EF4-FFF2-40B4-BE49-F238E27FC236}">
                      <a16:creationId xmlns:a16="http://schemas.microsoft.com/office/drawing/2014/main" id="{B702FCB7-7684-4F28-A3B3-1F46EDE2BA65}"/>
                    </a:ext>
                  </a:extLst>
                </p:cNvPr>
                <p:cNvSpPr>
                  <a:spLocks/>
                </p:cNvSpPr>
                <p:nvPr/>
              </p:nvSpPr>
              <p:spPr bwMode="hidden">
                <a:xfrm>
                  <a:off x="3191" y="1039"/>
                  <a:ext cx="402" cy="3280"/>
                </a:xfrm>
                <a:custGeom>
                  <a:avLst/>
                  <a:gdLst>
                    <a:gd name="T0" fmla="*/ 18 w 401"/>
                    <a:gd name="T1" fmla="*/ 0 h 3273"/>
                    <a:gd name="T2" fmla="*/ 0 w 401"/>
                    <a:gd name="T3" fmla="*/ 0 h 3273"/>
                    <a:gd name="T4" fmla="*/ 359 w 401"/>
                    <a:gd name="T5" fmla="*/ 3273 h 3273"/>
                    <a:gd name="T6" fmla="*/ 401 w 401"/>
                    <a:gd name="T7" fmla="*/ 3273 h 3273"/>
                    <a:gd name="T8" fmla="*/ 42 w 401"/>
                    <a:gd name="T9" fmla="*/ 0 h 3273"/>
                    <a:gd name="T10" fmla="*/ 18 w 401"/>
                    <a:gd name="T11" fmla="*/ 0 h 3273"/>
                    <a:gd name="T12" fmla="*/ 18 w 401"/>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p:spPr>
              <p:txBody>
                <a:bodyPr/>
                <a:lstStyle/>
                <a:p>
                  <a:pPr eaLnBrk="1" hangingPunct="1">
                    <a:defRPr/>
                  </a:pPr>
                  <a:endParaRPr lang="en-US">
                    <a:latin typeface="Arial" charset="0"/>
                    <a:cs typeface="Arial" charset="0"/>
                  </a:endParaRPr>
                </a:p>
              </p:txBody>
            </p:sp>
            <p:sp>
              <p:nvSpPr>
                <p:cNvPr id="49" name="Freeform 56">
                  <a:extLst>
                    <a:ext uri="{FF2B5EF4-FFF2-40B4-BE49-F238E27FC236}">
                      <a16:creationId xmlns:a16="http://schemas.microsoft.com/office/drawing/2014/main" id="{E617C2B5-AA38-45C6-9720-BB03000DF2DE}"/>
                    </a:ext>
                  </a:extLst>
                </p:cNvPr>
                <p:cNvSpPr>
                  <a:spLocks/>
                </p:cNvSpPr>
                <p:nvPr/>
              </p:nvSpPr>
              <p:spPr bwMode="hidden">
                <a:xfrm>
                  <a:off x="3533" y="1039"/>
                  <a:ext cx="677" cy="3280"/>
                </a:xfrm>
                <a:custGeom>
                  <a:avLst/>
                  <a:gdLst>
                    <a:gd name="T0" fmla="*/ 18 w 675"/>
                    <a:gd name="T1" fmla="*/ 0 h 3273"/>
                    <a:gd name="T2" fmla="*/ 0 w 675"/>
                    <a:gd name="T3" fmla="*/ 0 h 3273"/>
                    <a:gd name="T4" fmla="*/ 640 w 675"/>
                    <a:gd name="T5" fmla="*/ 3273 h 3273"/>
                    <a:gd name="T6" fmla="*/ 675 w 675"/>
                    <a:gd name="T7" fmla="*/ 3273 h 3273"/>
                    <a:gd name="T8" fmla="*/ 36 w 675"/>
                    <a:gd name="T9" fmla="*/ 0 h 3273"/>
                    <a:gd name="T10" fmla="*/ 18 w 675"/>
                    <a:gd name="T11" fmla="*/ 0 h 3273"/>
                    <a:gd name="T12" fmla="*/ 18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p:spPr>
              <p:txBody>
                <a:bodyPr/>
                <a:lstStyle/>
                <a:p>
                  <a:pPr eaLnBrk="1" hangingPunct="1">
                    <a:defRPr/>
                  </a:pPr>
                  <a:endParaRPr lang="en-US">
                    <a:latin typeface="Arial" charset="0"/>
                    <a:cs typeface="Arial" charset="0"/>
                  </a:endParaRPr>
                </a:p>
              </p:txBody>
            </p:sp>
            <p:sp>
              <p:nvSpPr>
                <p:cNvPr id="50" name="Freeform 57">
                  <a:extLst>
                    <a:ext uri="{FF2B5EF4-FFF2-40B4-BE49-F238E27FC236}">
                      <a16:creationId xmlns:a16="http://schemas.microsoft.com/office/drawing/2014/main" id="{F067E00B-102A-4DD4-841F-365BFD35AE31}"/>
                    </a:ext>
                  </a:extLst>
                </p:cNvPr>
                <p:cNvSpPr>
                  <a:spLocks/>
                </p:cNvSpPr>
                <p:nvPr/>
              </p:nvSpPr>
              <p:spPr bwMode="hidden">
                <a:xfrm>
                  <a:off x="3822" y="1039"/>
                  <a:ext cx="1036" cy="3280"/>
                </a:xfrm>
                <a:custGeom>
                  <a:avLst/>
                  <a:gdLst>
                    <a:gd name="T0" fmla="*/ 23 w 1036"/>
                    <a:gd name="T1" fmla="*/ 0 h 3280"/>
                    <a:gd name="T2" fmla="*/ 0 w 1036"/>
                    <a:gd name="T3" fmla="*/ 5 h 3280"/>
                    <a:gd name="T4" fmla="*/ 994 w 1036"/>
                    <a:gd name="T5" fmla="*/ 3280 h 3280"/>
                    <a:gd name="T6" fmla="*/ 1036 w 1036"/>
                    <a:gd name="T7" fmla="*/ 3280 h 3280"/>
                    <a:gd name="T8" fmla="*/ 41 w 1036"/>
                    <a:gd name="T9" fmla="*/ 0 h 3280"/>
                    <a:gd name="T10" fmla="*/ 23 w 1036"/>
                    <a:gd name="T11" fmla="*/ 0 h 3280"/>
                    <a:gd name="T12" fmla="*/ 23 w 1036"/>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a:noFill/>
                </a:ln>
              </p:spPr>
              <p:txBody>
                <a:bodyPr/>
                <a:lstStyle/>
                <a:p>
                  <a:pPr eaLnBrk="1" hangingPunct="1">
                    <a:defRPr/>
                  </a:pPr>
                  <a:endParaRPr lang="en-US">
                    <a:latin typeface="Arial" charset="0"/>
                    <a:cs typeface="Arial" charset="0"/>
                  </a:endParaRPr>
                </a:p>
              </p:txBody>
            </p:sp>
            <p:sp>
              <p:nvSpPr>
                <p:cNvPr id="51" name="Freeform 58">
                  <a:extLst>
                    <a:ext uri="{FF2B5EF4-FFF2-40B4-BE49-F238E27FC236}">
                      <a16:creationId xmlns:a16="http://schemas.microsoft.com/office/drawing/2014/main" id="{FECE5BD8-00C6-4169-B688-F090EB4E0C47}"/>
                    </a:ext>
                  </a:extLst>
                </p:cNvPr>
                <p:cNvSpPr>
                  <a:spLocks/>
                </p:cNvSpPr>
                <p:nvPr/>
              </p:nvSpPr>
              <p:spPr bwMode="hidden">
                <a:xfrm>
                  <a:off x="4137" y="1039"/>
                  <a:ext cx="1327" cy="3280"/>
                </a:xfrm>
                <a:custGeom>
                  <a:avLst/>
                  <a:gdLst>
                    <a:gd name="T0" fmla="*/ 20 w 1327"/>
                    <a:gd name="T1" fmla="*/ 0 h 3280"/>
                    <a:gd name="T2" fmla="*/ 0 w 1327"/>
                    <a:gd name="T3" fmla="*/ 7 h 3280"/>
                    <a:gd name="T4" fmla="*/ 1285 w 1327"/>
                    <a:gd name="T5" fmla="*/ 3280 h 3280"/>
                    <a:gd name="T6" fmla="*/ 1327 w 1327"/>
                    <a:gd name="T7" fmla="*/ 3280 h 3280"/>
                    <a:gd name="T8" fmla="*/ 43 w 1327"/>
                    <a:gd name="T9" fmla="*/ 0 h 3280"/>
                    <a:gd name="T10" fmla="*/ 20 w 1327"/>
                    <a:gd name="T11" fmla="*/ 0 h 3280"/>
                    <a:gd name="T12" fmla="*/ 20 w 1327"/>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a:noFill/>
                </a:ln>
              </p:spPr>
              <p:txBody>
                <a:bodyPr/>
                <a:lstStyle/>
                <a:p>
                  <a:pPr eaLnBrk="1" hangingPunct="1">
                    <a:defRPr/>
                  </a:pPr>
                  <a:endParaRPr lang="en-US">
                    <a:latin typeface="Arial" charset="0"/>
                    <a:cs typeface="Arial" charset="0"/>
                  </a:endParaRPr>
                </a:p>
              </p:txBody>
            </p:sp>
          </p:grpSp>
          <p:sp>
            <p:nvSpPr>
              <p:cNvPr id="35" name="Freeform 59">
                <a:extLst>
                  <a:ext uri="{FF2B5EF4-FFF2-40B4-BE49-F238E27FC236}">
                    <a16:creationId xmlns:a16="http://schemas.microsoft.com/office/drawing/2014/main" id="{20CE785D-7F13-48E7-9EE4-D6187490F7C1}"/>
                  </a:ext>
                </a:extLst>
              </p:cNvPr>
              <p:cNvSpPr>
                <a:spLocks/>
              </p:cNvSpPr>
              <p:nvPr/>
            </p:nvSpPr>
            <p:spPr bwMode="hidden">
              <a:xfrm>
                <a:off x="0" y="1039"/>
                <a:ext cx="1254" cy="2632"/>
              </a:xfrm>
              <a:custGeom>
                <a:avLst/>
                <a:gdLst>
                  <a:gd name="T0" fmla="*/ 1236 w 1254"/>
                  <a:gd name="T1" fmla="*/ 0 h 2632"/>
                  <a:gd name="T2" fmla="*/ 1212 w 1254"/>
                  <a:gd name="T3" fmla="*/ 0 h 2632"/>
                  <a:gd name="T4" fmla="*/ 0 w 1254"/>
                  <a:gd name="T5" fmla="*/ 2542 h 2632"/>
                  <a:gd name="T6" fmla="*/ 0 w 1254"/>
                  <a:gd name="T7" fmla="*/ 2632 h 2632"/>
                  <a:gd name="T8" fmla="*/ 1254 w 1254"/>
                  <a:gd name="T9" fmla="*/ 7 h 2632"/>
                  <a:gd name="T10" fmla="*/ 1236 w 1254"/>
                  <a:gd name="T11" fmla="*/ 0 h 2632"/>
                  <a:gd name="T12" fmla="*/ 1236 w 1254"/>
                  <a:gd name="T13" fmla="*/ 0 h 2632"/>
                </a:gdLst>
                <a:ahLst/>
                <a:cxnLst>
                  <a:cxn ang="0">
                    <a:pos x="T0" y="T1"/>
                  </a:cxn>
                  <a:cxn ang="0">
                    <a:pos x="T2" y="T3"/>
                  </a:cxn>
                  <a:cxn ang="0">
                    <a:pos x="T4" y="T5"/>
                  </a:cxn>
                  <a:cxn ang="0">
                    <a:pos x="T6" y="T7"/>
                  </a:cxn>
                  <a:cxn ang="0">
                    <a:pos x="T8" y="T9"/>
                  </a:cxn>
                  <a:cxn ang="0">
                    <a:pos x="T10" y="T11"/>
                  </a:cxn>
                  <a:cxn ang="0">
                    <a:pos x="T12" y="T13"/>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a:noFill/>
              </a:ln>
            </p:spPr>
            <p:txBody>
              <a:bodyPr/>
              <a:lstStyle/>
              <a:p>
                <a:pPr eaLnBrk="1" hangingPunct="1">
                  <a:defRPr/>
                </a:pPr>
                <a:endParaRPr lang="en-US">
                  <a:latin typeface="Arial" charset="0"/>
                  <a:cs typeface="Arial" charset="0"/>
                </a:endParaRPr>
              </a:p>
            </p:txBody>
          </p:sp>
          <p:sp>
            <p:nvSpPr>
              <p:cNvPr id="36" name="Freeform 60">
                <a:extLst>
                  <a:ext uri="{FF2B5EF4-FFF2-40B4-BE49-F238E27FC236}">
                    <a16:creationId xmlns:a16="http://schemas.microsoft.com/office/drawing/2014/main" id="{697BB403-256B-4F62-81B7-B9D4D40B827D}"/>
                  </a:ext>
                </a:extLst>
              </p:cNvPr>
              <p:cNvSpPr>
                <a:spLocks/>
              </p:cNvSpPr>
              <p:nvPr/>
            </p:nvSpPr>
            <p:spPr bwMode="hidden">
              <a:xfrm>
                <a:off x="0" y="1039"/>
                <a:ext cx="948" cy="1676"/>
              </a:xfrm>
              <a:custGeom>
                <a:avLst/>
                <a:gdLst>
                  <a:gd name="T0" fmla="*/ 930 w 948"/>
                  <a:gd name="T1" fmla="*/ 0 h 1676"/>
                  <a:gd name="T2" fmla="*/ 906 w 948"/>
                  <a:gd name="T3" fmla="*/ 0 h 1676"/>
                  <a:gd name="T4" fmla="*/ 0 w 948"/>
                  <a:gd name="T5" fmla="*/ 1593 h 1676"/>
                  <a:gd name="T6" fmla="*/ 0 w 948"/>
                  <a:gd name="T7" fmla="*/ 1676 h 1676"/>
                  <a:gd name="T8" fmla="*/ 948 w 948"/>
                  <a:gd name="T9" fmla="*/ 5 h 1676"/>
                  <a:gd name="T10" fmla="*/ 930 w 948"/>
                  <a:gd name="T11" fmla="*/ 0 h 1676"/>
                  <a:gd name="T12" fmla="*/ 930 w 948"/>
                  <a:gd name="T13" fmla="*/ 0 h 16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8" h="1676">
                    <a:moveTo>
                      <a:pt x="930" y="0"/>
                    </a:moveTo>
                    <a:lnTo>
                      <a:pt x="906" y="0"/>
                    </a:lnTo>
                    <a:lnTo>
                      <a:pt x="0" y="1593"/>
                    </a:lnTo>
                    <a:lnTo>
                      <a:pt x="0" y="1676"/>
                    </a:lnTo>
                    <a:lnTo>
                      <a:pt x="948" y="5"/>
                    </a:lnTo>
                    <a:lnTo>
                      <a:pt x="93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61">
                <a:extLst>
                  <a:ext uri="{FF2B5EF4-FFF2-40B4-BE49-F238E27FC236}">
                    <a16:creationId xmlns:a16="http://schemas.microsoft.com/office/drawing/2014/main" id="{61A024CF-46E1-4759-AA7F-71FB08A82738}"/>
                  </a:ext>
                </a:extLst>
              </p:cNvPr>
              <p:cNvSpPr>
                <a:spLocks/>
              </p:cNvSpPr>
              <p:nvPr/>
            </p:nvSpPr>
            <p:spPr bwMode="hidden">
              <a:xfrm>
                <a:off x="0" y="1039"/>
                <a:ext cx="629" cy="937"/>
              </a:xfrm>
              <a:custGeom>
                <a:avLst/>
                <a:gdLst>
                  <a:gd name="T0" fmla="*/ 606 w 629"/>
                  <a:gd name="T1" fmla="*/ 0 h 937"/>
                  <a:gd name="T2" fmla="*/ 582 w 629"/>
                  <a:gd name="T3" fmla="*/ 0 h 937"/>
                  <a:gd name="T4" fmla="*/ 0 w 629"/>
                  <a:gd name="T5" fmla="*/ 871 h 937"/>
                  <a:gd name="T6" fmla="*/ 0 w 629"/>
                  <a:gd name="T7" fmla="*/ 937 h 937"/>
                  <a:gd name="T8" fmla="*/ 629 w 629"/>
                  <a:gd name="T9" fmla="*/ 4 h 937"/>
                  <a:gd name="T10" fmla="*/ 606 w 629"/>
                  <a:gd name="T11" fmla="*/ 0 h 937"/>
                  <a:gd name="T12" fmla="*/ 606 w 629"/>
                  <a:gd name="T13" fmla="*/ 0 h 9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9" h="937">
                    <a:moveTo>
                      <a:pt x="606" y="0"/>
                    </a:moveTo>
                    <a:lnTo>
                      <a:pt x="582" y="0"/>
                    </a:lnTo>
                    <a:lnTo>
                      <a:pt x="0" y="871"/>
                    </a:lnTo>
                    <a:lnTo>
                      <a:pt x="0" y="937"/>
                    </a:lnTo>
                    <a:lnTo>
                      <a:pt x="629" y="4"/>
                    </a:lnTo>
                    <a:lnTo>
                      <a:pt x="60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62">
                <a:extLst>
                  <a:ext uri="{FF2B5EF4-FFF2-40B4-BE49-F238E27FC236}">
                    <a16:creationId xmlns:a16="http://schemas.microsoft.com/office/drawing/2014/main" id="{8CC777AE-0A11-4021-83FD-C9EAF1BA1C0D}"/>
                  </a:ext>
                </a:extLst>
              </p:cNvPr>
              <p:cNvSpPr>
                <a:spLocks/>
              </p:cNvSpPr>
              <p:nvPr/>
            </p:nvSpPr>
            <p:spPr bwMode="hidden">
              <a:xfrm>
                <a:off x="0" y="1039"/>
                <a:ext cx="305" cy="427"/>
              </a:xfrm>
              <a:custGeom>
                <a:avLst/>
                <a:gdLst>
                  <a:gd name="T0" fmla="*/ 282 w 305"/>
                  <a:gd name="T1" fmla="*/ 0 h 427"/>
                  <a:gd name="T2" fmla="*/ 252 w 305"/>
                  <a:gd name="T3" fmla="*/ 0 h 427"/>
                  <a:gd name="T4" fmla="*/ 0 w 305"/>
                  <a:gd name="T5" fmla="*/ 361 h 427"/>
                  <a:gd name="T6" fmla="*/ 0 w 305"/>
                  <a:gd name="T7" fmla="*/ 427 h 427"/>
                  <a:gd name="T8" fmla="*/ 305 w 305"/>
                  <a:gd name="T9" fmla="*/ 5 h 427"/>
                  <a:gd name="T10" fmla="*/ 282 w 305"/>
                  <a:gd name="T11" fmla="*/ 0 h 427"/>
                  <a:gd name="T12" fmla="*/ 282 w 305"/>
                  <a:gd name="T13" fmla="*/ 0 h 4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7">
                    <a:moveTo>
                      <a:pt x="282" y="0"/>
                    </a:moveTo>
                    <a:lnTo>
                      <a:pt x="252" y="0"/>
                    </a:lnTo>
                    <a:lnTo>
                      <a:pt x="0" y="361"/>
                    </a:lnTo>
                    <a:lnTo>
                      <a:pt x="0" y="427"/>
                    </a:lnTo>
                    <a:lnTo>
                      <a:pt x="305" y="5"/>
                    </a:lnTo>
                    <a:lnTo>
                      <a:pt x="28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63">
                <a:extLst>
                  <a:ext uri="{FF2B5EF4-FFF2-40B4-BE49-F238E27FC236}">
                    <a16:creationId xmlns:a16="http://schemas.microsoft.com/office/drawing/2014/main" id="{79E8FD83-D57E-41A8-BDDF-E89F06311470}"/>
                  </a:ext>
                </a:extLst>
              </p:cNvPr>
              <p:cNvSpPr>
                <a:spLocks/>
              </p:cNvSpPr>
              <p:nvPr/>
            </p:nvSpPr>
            <p:spPr bwMode="hidden">
              <a:xfrm>
                <a:off x="4481" y="1039"/>
                <a:ext cx="1277" cy="2686"/>
              </a:xfrm>
              <a:custGeom>
                <a:avLst/>
                <a:gdLst>
                  <a:gd name="T0" fmla="*/ 41 w 1277"/>
                  <a:gd name="T1" fmla="*/ 0 h 2686"/>
                  <a:gd name="T2" fmla="*/ 17 w 1277"/>
                  <a:gd name="T3" fmla="*/ 0 h 2686"/>
                  <a:gd name="T4" fmla="*/ 0 w 1277"/>
                  <a:gd name="T5" fmla="*/ 4 h 2686"/>
                  <a:gd name="T6" fmla="*/ 1277 w 1277"/>
                  <a:gd name="T7" fmla="*/ 2686 h 2686"/>
                  <a:gd name="T8" fmla="*/ 1277 w 1277"/>
                  <a:gd name="T9" fmla="*/ 2596 h 2686"/>
                  <a:gd name="T10" fmla="*/ 41 w 1277"/>
                  <a:gd name="T11" fmla="*/ 0 h 2686"/>
                  <a:gd name="T12" fmla="*/ 41 w 1277"/>
                  <a:gd name="T13" fmla="*/ 0 h 2686"/>
                </a:gdLst>
                <a:ahLst/>
                <a:cxnLst>
                  <a:cxn ang="0">
                    <a:pos x="T0" y="T1"/>
                  </a:cxn>
                  <a:cxn ang="0">
                    <a:pos x="T2" y="T3"/>
                  </a:cxn>
                  <a:cxn ang="0">
                    <a:pos x="T4" y="T5"/>
                  </a:cxn>
                  <a:cxn ang="0">
                    <a:pos x="T6" y="T7"/>
                  </a:cxn>
                  <a:cxn ang="0">
                    <a:pos x="T8" y="T9"/>
                  </a:cxn>
                  <a:cxn ang="0">
                    <a:pos x="T10" y="T11"/>
                  </a:cxn>
                  <a:cxn ang="0">
                    <a:pos x="T12" y="T13"/>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a:noFill/>
              </a:ln>
            </p:spPr>
            <p:txBody>
              <a:bodyPr/>
              <a:lstStyle/>
              <a:p>
                <a:pPr eaLnBrk="1" hangingPunct="1">
                  <a:defRPr/>
                </a:pPr>
                <a:endParaRPr lang="en-US">
                  <a:latin typeface="Arial" charset="0"/>
                  <a:cs typeface="Arial" charset="0"/>
                </a:endParaRPr>
              </a:p>
            </p:txBody>
          </p:sp>
          <p:sp>
            <p:nvSpPr>
              <p:cNvPr id="40" name="Freeform 64">
                <a:extLst>
                  <a:ext uri="{FF2B5EF4-FFF2-40B4-BE49-F238E27FC236}">
                    <a16:creationId xmlns:a16="http://schemas.microsoft.com/office/drawing/2014/main" id="{5A1FA3FC-0B1A-4FB6-AEA2-3D3E2FF9EC95}"/>
                  </a:ext>
                </a:extLst>
              </p:cNvPr>
              <p:cNvSpPr>
                <a:spLocks/>
              </p:cNvSpPr>
              <p:nvPr/>
            </p:nvSpPr>
            <p:spPr bwMode="hidden">
              <a:xfrm>
                <a:off x="4770" y="1039"/>
                <a:ext cx="988" cy="1730"/>
              </a:xfrm>
              <a:custGeom>
                <a:avLst/>
                <a:gdLst>
                  <a:gd name="T0" fmla="*/ 16 w 988"/>
                  <a:gd name="T1" fmla="*/ 0 h 1730"/>
                  <a:gd name="T2" fmla="*/ 0 w 988"/>
                  <a:gd name="T3" fmla="*/ 7 h 1730"/>
                  <a:gd name="T4" fmla="*/ 988 w 988"/>
                  <a:gd name="T5" fmla="*/ 1730 h 1730"/>
                  <a:gd name="T6" fmla="*/ 988 w 988"/>
                  <a:gd name="T7" fmla="*/ 1653 h 1730"/>
                  <a:gd name="T8" fmla="*/ 40 w 988"/>
                  <a:gd name="T9" fmla="*/ 0 h 1730"/>
                  <a:gd name="T10" fmla="*/ 16 w 988"/>
                  <a:gd name="T11" fmla="*/ 0 h 1730"/>
                  <a:gd name="T12" fmla="*/ 16 w 988"/>
                  <a:gd name="T13" fmla="*/ 0 h 1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8" h="1730">
                    <a:moveTo>
                      <a:pt x="16" y="0"/>
                    </a:moveTo>
                    <a:lnTo>
                      <a:pt x="0" y="7"/>
                    </a:lnTo>
                    <a:lnTo>
                      <a:pt x="988" y="1730"/>
                    </a:lnTo>
                    <a:lnTo>
                      <a:pt x="988" y="1653"/>
                    </a:lnTo>
                    <a:lnTo>
                      <a:pt x="40" y="0"/>
                    </a:lnTo>
                    <a:lnTo>
                      <a:pt x="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65">
                <a:extLst>
                  <a:ext uri="{FF2B5EF4-FFF2-40B4-BE49-F238E27FC236}">
                    <a16:creationId xmlns:a16="http://schemas.microsoft.com/office/drawing/2014/main" id="{9BD7FB0A-430A-45A0-AA1C-38334D8AAB24}"/>
                  </a:ext>
                </a:extLst>
              </p:cNvPr>
              <p:cNvSpPr>
                <a:spLocks/>
              </p:cNvSpPr>
              <p:nvPr/>
            </p:nvSpPr>
            <p:spPr bwMode="hidden">
              <a:xfrm>
                <a:off x="5088" y="1039"/>
                <a:ext cx="670" cy="997"/>
              </a:xfrm>
              <a:custGeom>
                <a:avLst/>
                <a:gdLst>
                  <a:gd name="T0" fmla="*/ 22 w 670"/>
                  <a:gd name="T1" fmla="*/ 0 h 997"/>
                  <a:gd name="T2" fmla="*/ 0 w 670"/>
                  <a:gd name="T3" fmla="*/ 4 h 997"/>
                  <a:gd name="T4" fmla="*/ 670 w 670"/>
                  <a:gd name="T5" fmla="*/ 997 h 997"/>
                  <a:gd name="T6" fmla="*/ 670 w 670"/>
                  <a:gd name="T7" fmla="*/ 925 h 997"/>
                  <a:gd name="T8" fmla="*/ 46 w 670"/>
                  <a:gd name="T9" fmla="*/ 0 h 997"/>
                  <a:gd name="T10" fmla="*/ 22 w 670"/>
                  <a:gd name="T11" fmla="*/ 0 h 997"/>
                  <a:gd name="T12" fmla="*/ 22 w 670"/>
                  <a:gd name="T13" fmla="*/ 0 h 9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0" h="997">
                    <a:moveTo>
                      <a:pt x="22" y="0"/>
                    </a:moveTo>
                    <a:lnTo>
                      <a:pt x="0" y="4"/>
                    </a:lnTo>
                    <a:lnTo>
                      <a:pt x="670" y="997"/>
                    </a:lnTo>
                    <a:lnTo>
                      <a:pt x="670" y="925"/>
                    </a:lnTo>
                    <a:lnTo>
                      <a:pt x="46"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66">
                <a:extLst>
                  <a:ext uri="{FF2B5EF4-FFF2-40B4-BE49-F238E27FC236}">
                    <a16:creationId xmlns:a16="http://schemas.microsoft.com/office/drawing/2014/main" id="{28834053-1467-47B7-8677-37C543BC8DDF}"/>
                  </a:ext>
                </a:extLst>
              </p:cNvPr>
              <p:cNvSpPr>
                <a:spLocks/>
              </p:cNvSpPr>
              <p:nvPr/>
            </p:nvSpPr>
            <p:spPr bwMode="hidden">
              <a:xfrm>
                <a:off x="5412" y="1039"/>
                <a:ext cx="346" cy="487"/>
              </a:xfrm>
              <a:custGeom>
                <a:avLst/>
                <a:gdLst>
                  <a:gd name="T0" fmla="*/ 22 w 346"/>
                  <a:gd name="T1" fmla="*/ 0 h 487"/>
                  <a:gd name="T2" fmla="*/ 0 w 346"/>
                  <a:gd name="T3" fmla="*/ 7 h 487"/>
                  <a:gd name="T4" fmla="*/ 346 w 346"/>
                  <a:gd name="T5" fmla="*/ 487 h 487"/>
                  <a:gd name="T6" fmla="*/ 346 w 346"/>
                  <a:gd name="T7" fmla="*/ 415 h 487"/>
                  <a:gd name="T8" fmla="*/ 46 w 346"/>
                  <a:gd name="T9" fmla="*/ 0 h 487"/>
                  <a:gd name="T10" fmla="*/ 22 w 346"/>
                  <a:gd name="T11" fmla="*/ 0 h 487"/>
                  <a:gd name="T12" fmla="*/ 22 w 346"/>
                  <a:gd name="T13" fmla="*/ 0 h 4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6" h="487">
                    <a:moveTo>
                      <a:pt x="22" y="0"/>
                    </a:moveTo>
                    <a:lnTo>
                      <a:pt x="0" y="7"/>
                    </a:lnTo>
                    <a:lnTo>
                      <a:pt x="346" y="487"/>
                    </a:lnTo>
                    <a:lnTo>
                      <a:pt x="346" y="415"/>
                    </a:lnTo>
                    <a:lnTo>
                      <a:pt x="46"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106563" name="Rectangle 67"/>
          <p:cNvSpPr>
            <a:spLocks noGrp="1" noChangeArrowheads="1"/>
          </p:cNvSpPr>
          <p:nvPr>
            <p:ph type="ctrTitle" sz="quarter"/>
          </p:nvPr>
        </p:nvSpPr>
        <p:spPr>
          <a:xfrm>
            <a:off x="455613" y="1920875"/>
            <a:ext cx="8226425" cy="1736725"/>
          </a:xfrm>
        </p:spPr>
        <p:txBody>
          <a:bodyPr anchor="b"/>
          <a:lstStyle>
            <a:lvl1pPr>
              <a:defRPr sz="5400"/>
            </a:lvl1pPr>
          </a:lstStyle>
          <a:p>
            <a:pPr lvl="0"/>
            <a:r>
              <a:rPr lang="en-US" noProof="0"/>
              <a:t>Click to edit Master title style</a:t>
            </a:r>
          </a:p>
        </p:txBody>
      </p:sp>
      <p:sp>
        <p:nvSpPr>
          <p:cNvPr id="106564" name="Rectangle 68"/>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69" name="Rectangle 69">
            <a:extLst>
              <a:ext uri="{FF2B5EF4-FFF2-40B4-BE49-F238E27FC236}">
                <a16:creationId xmlns:a16="http://schemas.microsoft.com/office/drawing/2014/main" id="{2D89F5EB-BBDF-4524-AFF9-9D4F18AA18AC}"/>
              </a:ext>
            </a:extLst>
          </p:cNvPr>
          <p:cNvSpPr>
            <a:spLocks noGrp="1" noChangeArrowheads="1"/>
          </p:cNvSpPr>
          <p:nvPr>
            <p:ph type="dt" sz="quarter" idx="10"/>
          </p:nvPr>
        </p:nvSpPr>
        <p:spPr/>
        <p:txBody>
          <a:bodyPr/>
          <a:lstStyle>
            <a:lvl1pPr>
              <a:defRPr/>
            </a:lvl1pPr>
          </a:lstStyle>
          <a:p>
            <a:pPr>
              <a:defRPr/>
            </a:pPr>
            <a:endParaRPr lang="en-US"/>
          </a:p>
        </p:txBody>
      </p:sp>
      <p:sp>
        <p:nvSpPr>
          <p:cNvPr id="70" name="Rectangle 70">
            <a:extLst>
              <a:ext uri="{FF2B5EF4-FFF2-40B4-BE49-F238E27FC236}">
                <a16:creationId xmlns:a16="http://schemas.microsoft.com/office/drawing/2014/main" id="{FC57E586-9C9B-438F-BA9F-C7E3EA52C32C}"/>
              </a:ext>
            </a:extLst>
          </p:cNvPr>
          <p:cNvSpPr>
            <a:spLocks noGrp="1" noChangeArrowheads="1"/>
          </p:cNvSpPr>
          <p:nvPr>
            <p:ph type="ftr" sz="quarter" idx="11"/>
          </p:nvPr>
        </p:nvSpPr>
        <p:spPr/>
        <p:txBody>
          <a:bodyPr/>
          <a:lstStyle>
            <a:lvl1pPr>
              <a:defRPr/>
            </a:lvl1pPr>
          </a:lstStyle>
          <a:p>
            <a:pPr>
              <a:defRPr/>
            </a:pPr>
            <a:endParaRPr lang="en-US"/>
          </a:p>
        </p:txBody>
      </p:sp>
      <p:sp>
        <p:nvSpPr>
          <p:cNvPr id="71" name="Rectangle 71">
            <a:extLst>
              <a:ext uri="{FF2B5EF4-FFF2-40B4-BE49-F238E27FC236}">
                <a16:creationId xmlns:a16="http://schemas.microsoft.com/office/drawing/2014/main" id="{7BF49112-D12B-4E74-AD08-2F5125D9190B}"/>
              </a:ext>
            </a:extLst>
          </p:cNvPr>
          <p:cNvSpPr>
            <a:spLocks noGrp="1" noChangeArrowheads="1"/>
          </p:cNvSpPr>
          <p:nvPr>
            <p:ph type="sldNum" sz="quarter" idx="12"/>
          </p:nvPr>
        </p:nvSpPr>
        <p:spPr/>
        <p:txBody>
          <a:bodyPr/>
          <a:lstStyle>
            <a:lvl1pPr>
              <a:defRPr smtClean="0"/>
            </a:lvl1pPr>
          </a:lstStyle>
          <a:p>
            <a:pPr>
              <a:defRPr/>
            </a:pPr>
            <a:fld id="{1F6CBB72-8422-4271-9F0E-F6D814429E1E}" type="slidenum">
              <a:rPr lang="en-US" altLang="en-US"/>
              <a:pPr>
                <a:defRPr/>
              </a:pPr>
              <a:t>‹#›</a:t>
            </a:fld>
            <a:endParaRPr lang="en-US" altLang="en-US"/>
          </a:p>
        </p:txBody>
      </p:sp>
    </p:spTree>
    <p:extLst>
      <p:ext uri="{BB962C8B-B14F-4D97-AF65-F5344CB8AC3E}">
        <p14:creationId xmlns:p14="http://schemas.microsoft.com/office/powerpoint/2010/main" val="958165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8">
            <a:extLst>
              <a:ext uri="{FF2B5EF4-FFF2-40B4-BE49-F238E27FC236}">
                <a16:creationId xmlns:a16="http://schemas.microsoft.com/office/drawing/2014/main" id="{7E4718C6-7540-4291-B166-3C82062C378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9">
            <a:extLst>
              <a:ext uri="{FF2B5EF4-FFF2-40B4-BE49-F238E27FC236}">
                <a16:creationId xmlns:a16="http://schemas.microsoft.com/office/drawing/2014/main" id="{11EA9F02-0D62-4CCC-A053-8F29A165B83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0">
            <a:extLst>
              <a:ext uri="{FF2B5EF4-FFF2-40B4-BE49-F238E27FC236}">
                <a16:creationId xmlns:a16="http://schemas.microsoft.com/office/drawing/2014/main" id="{92159B82-5637-4462-BFA8-2DF516C421D0}"/>
              </a:ext>
            </a:extLst>
          </p:cNvPr>
          <p:cNvSpPr>
            <a:spLocks noGrp="1" noChangeArrowheads="1"/>
          </p:cNvSpPr>
          <p:nvPr>
            <p:ph type="sldNum" sz="quarter" idx="12"/>
          </p:nvPr>
        </p:nvSpPr>
        <p:spPr>
          <a:ln/>
        </p:spPr>
        <p:txBody>
          <a:bodyPr/>
          <a:lstStyle>
            <a:lvl1pPr>
              <a:defRPr/>
            </a:lvl1pPr>
          </a:lstStyle>
          <a:p>
            <a:pPr>
              <a:defRPr/>
            </a:pPr>
            <a:fld id="{9D11A217-AC1A-4E51-9A36-0E1EF808F3D9}" type="slidenum">
              <a:rPr lang="en-US" altLang="en-US"/>
              <a:pPr>
                <a:defRPr/>
              </a:pPr>
              <a:t>‹#›</a:t>
            </a:fld>
            <a:endParaRPr lang="en-US" altLang="en-US"/>
          </a:p>
        </p:txBody>
      </p:sp>
    </p:spTree>
    <p:extLst>
      <p:ext uri="{BB962C8B-B14F-4D97-AF65-F5344CB8AC3E}">
        <p14:creationId xmlns:p14="http://schemas.microsoft.com/office/powerpoint/2010/main" val="24481091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8">
            <a:extLst>
              <a:ext uri="{FF2B5EF4-FFF2-40B4-BE49-F238E27FC236}">
                <a16:creationId xmlns:a16="http://schemas.microsoft.com/office/drawing/2014/main" id="{162F32A5-DB01-46F1-B3FD-7A2AE968286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9">
            <a:extLst>
              <a:ext uri="{FF2B5EF4-FFF2-40B4-BE49-F238E27FC236}">
                <a16:creationId xmlns:a16="http://schemas.microsoft.com/office/drawing/2014/main" id="{4E66BB6A-E367-489D-8374-50B9CB38B75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0">
            <a:extLst>
              <a:ext uri="{FF2B5EF4-FFF2-40B4-BE49-F238E27FC236}">
                <a16:creationId xmlns:a16="http://schemas.microsoft.com/office/drawing/2014/main" id="{772F22F4-FCBC-4CD6-A277-D31999616D49}"/>
              </a:ext>
            </a:extLst>
          </p:cNvPr>
          <p:cNvSpPr>
            <a:spLocks noGrp="1" noChangeArrowheads="1"/>
          </p:cNvSpPr>
          <p:nvPr>
            <p:ph type="sldNum" sz="quarter" idx="12"/>
          </p:nvPr>
        </p:nvSpPr>
        <p:spPr>
          <a:ln/>
        </p:spPr>
        <p:txBody>
          <a:bodyPr/>
          <a:lstStyle>
            <a:lvl1pPr>
              <a:defRPr/>
            </a:lvl1pPr>
          </a:lstStyle>
          <a:p>
            <a:pPr>
              <a:defRPr/>
            </a:pPr>
            <a:fld id="{E927B04D-F03E-430F-8F6C-814FC8D0CE18}" type="slidenum">
              <a:rPr lang="en-US" altLang="en-US"/>
              <a:pPr>
                <a:defRPr/>
              </a:pPr>
              <a:t>‹#›</a:t>
            </a:fld>
            <a:endParaRPr lang="en-US" altLang="en-US"/>
          </a:p>
        </p:txBody>
      </p:sp>
    </p:spTree>
    <p:extLst>
      <p:ext uri="{BB962C8B-B14F-4D97-AF65-F5344CB8AC3E}">
        <p14:creationId xmlns:p14="http://schemas.microsoft.com/office/powerpoint/2010/main" val="19565788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5613" y="1598613"/>
            <a:ext cx="4037012"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5025" y="1598613"/>
            <a:ext cx="40370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8">
            <a:extLst>
              <a:ext uri="{FF2B5EF4-FFF2-40B4-BE49-F238E27FC236}">
                <a16:creationId xmlns:a16="http://schemas.microsoft.com/office/drawing/2014/main" id="{6FA47602-4902-410A-839C-50C0AF21F46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9">
            <a:extLst>
              <a:ext uri="{FF2B5EF4-FFF2-40B4-BE49-F238E27FC236}">
                <a16:creationId xmlns:a16="http://schemas.microsoft.com/office/drawing/2014/main" id="{D72D26FB-391F-4BC7-BD10-EB30CDF0E64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0">
            <a:extLst>
              <a:ext uri="{FF2B5EF4-FFF2-40B4-BE49-F238E27FC236}">
                <a16:creationId xmlns:a16="http://schemas.microsoft.com/office/drawing/2014/main" id="{62C78465-A234-45B9-B624-317383F09402}"/>
              </a:ext>
            </a:extLst>
          </p:cNvPr>
          <p:cNvSpPr>
            <a:spLocks noGrp="1" noChangeArrowheads="1"/>
          </p:cNvSpPr>
          <p:nvPr>
            <p:ph type="sldNum" sz="quarter" idx="12"/>
          </p:nvPr>
        </p:nvSpPr>
        <p:spPr>
          <a:ln/>
        </p:spPr>
        <p:txBody>
          <a:bodyPr/>
          <a:lstStyle>
            <a:lvl1pPr>
              <a:defRPr/>
            </a:lvl1pPr>
          </a:lstStyle>
          <a:p>
            <a:pPr>
              <a:defRPr/>
            </a:pPr>
            <a:fld id="{44DEEE6C-F5CB-4C69-87BE-900AF5743F1F}" type="slidenum">
              <a:rPr lang="en-US" altLang="en-US"/>
              <a:pPr>
                <a:defRPr/>
              </a:pPr>
              <a:t>‹#›</a:t>
            </a:fld>
            <a:endParaRPr lang="en-US" altLang="en-US"/>
          </a:p>
        </p:txBody>
      </p:sp>
    </p:spTree>
    <p:extLst>
      <p:ext uri="{BB962C8B-B14F-4D97-AF65-F5344CB8AC3E}">
        <p14:creationId xmlns:p14="http://schemas.microsoft.com/office/powerpoint/2010/main" val="5450323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8">
            <a:extLst>
              <a:ext uri="{FF2B5EF4-FFF2-40B4-BE49-F238E27FC236}">
                <a16:creationId xmlns:a16="http://schemas.microsoft.com/office/drawing/2014/main" id="{91A28E76-FA4F-48F2-9DB2-4B20ED46A51E}"/>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69">
            <a:extLst>
              <a:ext uri="{FF2B5EF4-FFF2-40B4-BE49-F238E27FC236}">
                <a16:creationId xmlns:a16="http://schemas.microsoft.com/office/drawing/2014/main" id="{7C5FA309-602F-4AA3-AE85-FD6EEBD7052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70">
            <a:extLst>
              <a:ext uri="{FF2B5EF4-FFF2-40B4-BE49-F238E27FC236}">
                <a16:creationId xmlns:a16="http://schemas.microsoft.com/office/drawing/2014/main" id="{53FE961A-2380-44E1-8B2C-3C4981E628B6}"/>
              </a:ext>
            </a:extLst>
          </p:cNvPr>
          <p:cNvSpPr>
            <a:spLocks noGrp="1" noChangeArrowheads="1"/>
          </p:cNvSpPr>
          <p:nvPr>
            <p:ph type="sldNum" sz="quarter" idx="12"/>
          </p:nvPr>
        </p:nvSpPr>
        <p:spPr>
          <a:ln/>
        </p:spPr>
        <p:txBody>
          <a:bodyPr/>
          <a:lstStyle>
            <a:lvl1pPr>
              <a:defRPr/>
            </a:lvl1pPr>
          </a:lstStyle>
          <a:p>
            <a:pPr>
              <a:defRPr/>
            </a:pPr>
            <a:fld id="{3011D349-2AC6-4310-819D-3D7435B6B2DD}" type="slidenum">
              <a:rPr lang="en-US" altLang="en-US"/>
              <a:pPr>
                <a:defRPr/>
              </a:pPr>
              <a:t>‹#›</a:t>
            </a:fld>
            <a:endParaRPr lang="en-US" altLang="en-US"/>
          </a:p>
        </p:txBody>
      </p:sp>
    </p:spTree>
    <p:extLst>
      <p:ext uri="{BB962C8B-B14F-4D97-AF65-F5344CB8AC3E}">
        <p14:creationId xmlns:p14="http://schemas.microsoft.com/office/powerpoint/2010/main" val="30624835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8">
            <a:extLst>
              <a:ext uri="{FF2B5EF4-FFF2-40B4-BE49-F238E27FC236}">
                <a16:creationId xmlns:a16="http://schemas.microsoft.com/office/drawing/2014/main" id="{2BA6BCD3-1A30-41A1-A386-EB95095B3319}"/>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69">
            <a:extLst>
              <a:ext uri="{FF2B5EF4-FFF2-40B4-BE49-F238E27FC236}">
                <a16:creationId xmlns:a16="http://schemas.microsoft.com/office/drawing/2014/main" id="{C74AE8AA-8BE6-430C-A976-B648F25A28A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70">
            <a:extLst>
              <a:ext uri="{FF2B5EF4-FFF2-40B4-BE49-F238E27FC236}">
                <a16:creationId xmlns:a16="http://schemas.microsoft.com/office/drawing/2014/main" id="{8D4314F0-A6A5-4164-B55A-EDBBBEB8C6CA}"/>
              </a:ext>
            </a:extLst>
          </p:cNvPr>
          <p:cNvSpPr>
            <a:spLocks noGrp="1" noChangeArrowheads="1"/>
          </p:cNvSpPr>
          <p:nvPr>
            <p:ph type="sldNum" sz="quarter" idx="12"/>
          </p:nvPr>
        </p:nvSpPr>
        <p:spPr>
          <a:ln/>
        </p:spPr>
        <p:txBody>
          <a:bodyPr/>
          <a:lstStyle>
            <a:lvl1pPr>
              <a:defRPr/>
            </a:lvl1pPr>
          </a:lstStyle>
          <a:p>
            <a:pPr>
              <a:defRPr/>
            </a:pPr>
            <a:fld id="{5C2CA870-6814-4491-9647-A2CBF6DC0DF8}" type="slidenum">
              <a:rPr lang="en-US" altLang="en-US"/>
              <a:pPr>
                <a:defRPr/>
              </a:pPr>
              <a:t>‹#›</a:t>
            </a:fld>
            <a:endParaRPr lang="en-US" altLang="en-US"/>
          </a:p>
        </p:txBody>
      </p:sp>
    </p:spTree>
    <p:extLst>
      <p:ext uri="{BB962C8B-B14F-4D97-AF65-F5344CB8AC3E}">
        <p14:creationId xmlns:p14="http://schemas.microsoft.com/office/powerpoint/2010/main" val="32478301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8">
            <a:extLst>
              <a:ext uri="{FF2B5EF4-FFF2-40B4-BE49-F238E27FC236}">
                <a16:creationId xmlns:a16="http://schemas.microsoft.com/office/drawing/2014/main" id="{36613133-67BF-4C3F-8050-B07FF77DFEA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69">
            <a:extLst>
              <a:ext uri="{FF2B5EF4-FFF2-40B4-BE49-F238E27FC236}">
                <a16:creationId xmlns:a16="http://schemas.microsoft.com/office/drawing/2014/main" id="{0A6DB385-B797-4512-B90B-3DA4E0BB85B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70">
            <a:extLst>
              <a:ext uri="{FF2B5EF4-FFF2-40B4-BE49-F238E27FC236}">
                <a16:creationId xmlns:a16="http://schemas.microsoft.com/office/drawing/2014/main" id="{2F914C59-4776-4DBB-B558-1CA0E51C66A7}"/>
              </a:ext>
            </a:extLst>
          </p:cNvPr>
          <p:cNvSpPr>
            <a:spLocks noGrp="1" noChangeArrowheads="1"/>
          </p:cNvSpPr>
          <p:nvPr>
            <p:ph type="sldNum" sz="quarter" idx="12"/>
          </p:nvPr>
        </p:nvSpPr>
        <p:spPr>
          <a:ln/>
        </p:spPr>
        <p:txBody>
          <a:bodyPr/>
          <a:lstStyle>
            <a:lvl1pPr>
              <a:defRPr/>
            </a:lvl1pPr>
          </a:lstStyle>
          <a:p>
            <a:pPr>
              <a:defRPr/>
            </a:pPr>
            <a:fld id="{6A1E3E37-0A50-4731-A988-86CF9E350D1A}" type="slidenum">
              <a:rPr lang="en-US" altLang="en-US"/>
              <a:pPr>
                <a:defRPr/>
              </a:pPr>
              <a:t>‹#›</a:t>
            </a:fld>
            <a:endParaRPr lang="en-US" altLang="en-US"/>
          </a:p>
        </p:txBody>
      </p:sp>
    </p:spTree>
    <p:extLst>
      <p:ext uri="{BB962C8B-B14F-4D97-AF65-F5344CB8AC3E}">
        <p14:creationId xmlns:p14="http://schemas.microsoft.com/office/powerpoint/2010/main" val="4150508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8"/>
            <a:ext cx="7886700" cy="1500187"/>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4DA973-6CCB-4CD1-BE3C-CCB951B8A3D6}" type="datetimeFigureOut">
              <a:rPr lang="en-US" smtClean="0"/>
              <a:t>8/1/2021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6C3824-4BAD-4DA4-BE72-BFC0C91B5716}" type="slidenum">
              <a:rPr lang="en-US" smtClean="0"/>
              <a:t>‹#›</a:t>
            </a:fld>
            <a:endParaRPr lang="en-US"/>
          </a:p>
        </p:txBody>
      </p:sp>
    </p:spTree>
    <p:extLst>
      <p:ext uri="{BB962C8B-B14F-4D97-AF65-F5344CB8AC3E}">
        <p14:creationId xmlns:p14="http://schemas.microsoft.com/office/powerpoint/2010/main" val="34771157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8">
            <a:extLst>
              <a:ext uri="{FF2B5EF4-FFF2-40B4-BE49-F238E27FC236}">
                <a16:creationId xmlns:a16="http://schemas.microsoft.com/office/drawing/2014/main" id="{C522DD45-41BF-496F-84A9-D22041A14AE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9">
            <a:extLst>
              <a:ext uri="{FF2B5EF4-FFF2-40B4-BE49-F238E27FC236}">
                <a16:creationId xmlns:a16="http://schemas.microsoft.com/office/drawing/2014/main" id="{6C138217-34B5-4A42-9269-9066A6A94BD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0">
            <a:extLst>
              <a:ext uri="{FF2B5EF4-FFF2-40B4-BE49-F238E27FC236}">
                <a16:creationId xmlns:a16="http://schemas.microsoft.com/office/drawing/2014/main" id="{4171642D-A557-4263-8011-09B4EC538626}"/>
              </a:ext>
            </a:extLst>
          </p:cNvPr>
          <p:cNvSpPr>
            <a:spLocks noGrp="1" noChangeArrowheads="1"/>
          </p:cNvSpPr>
          <p:nvPr>
            <p:ph type="sldNum" sz="quarter" idx="12"/>
          </p:nvPr>
        </p:nvSpPr>
        <p:spPr>
          <a:ln/>
        </p:spPr>
        <p:txBody>
          <a:bodyPr/>
          <a:lstStyle>
            <a:lvl1pPr>
              <a:defRPr/>
            </a:lvl1pPr>
          </a:lstStyle>
          <a:p>
            <a:pPr>
              <a:defRPr/>
            </a:pPr>
            <a:fld id="{CBAE29E6-DB48-41A0-B8F4-3B8E5E46CD9F}" type="slidenum">
              <a:rPr lang="en-US" altLang="en-US"/>
              <a:pPr>
                <a:defRPr/>
              </a:pPr>
              <a:t>‹#›</a:t>
            </a:fld>
            <a:endParaRPr lang="en-US" altLang="en-US"/>
          </a:p>
        </p:txBody>
      </p:sp>
    </p:spTree>
    <p:extLst>
      <p:ext uri="{BB962C8B-B14F-4D97-AF65-F5344CB8AC3E}">
        <p14:creationId xmlns:p14="http://schemas.microsoft.com/office/powerpoint/2010/main" val="26498658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8">
            <a:extLst>
              <a:ext uri="{FF2B5EF4-FFF2-40B4-BE49-F238E27FC236}">
                <a16:creationId xmlns:a16="http://schemas.microsoft.com/office/drawing/2014/main" id="{496F2854-A227-4DE7-A889-10450DF0CF4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9">
            <a:extLst>
              <a:ext uri="{FF2B5EF4-FFF2-40B4-BE49-F238E27FC236}">
                <a16:creationId xmlns:a16="http://schemas.microsoft.com/office/drawing/2014/main" id="{E2B8AC96-FE6A-41EB-AA74-BCFD6012845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0">
            <a:extLst>
              <a:ext uri="{FF2B5EF4-FFF2-40B4-BE49-F238E27FC236}">
                <a16:creationId xmlns:a16="http://schemas.microsoft.com/office/drawing/2014/main" id="{F9E71E92-678B-4A38-B538-467BF85A0B6F}"/>
              </a:ext>
            </a:extLst>
          </p:cNvPr>
          <p:cNvSpPr>
            <a:spLocks noGrp="1" noChangeArrowheads="1"/>
          </p:cNvSpPr>
          <p:nvPr>
            <p:ph type="sldNum" sz="quarter" idx="12"/>
          </p:nvPr>
        </p:nvSpPr>
        <p:spPr>
          <a:ln/>
        </p:spPr>
        <p:txBody>
          <a:bodyPr/>
          <a:lstStyle>
            <a:lvl1pPr>
              <a:defRPr/>
            </a:lvl1pPr>
          </a:lstStyle>
          <a:p>
            <a:pPr>
              <a:defRPr/>
            </a:pPr>
            <a:fld id="{B51CF586-0EB9-4851-9EFF-647FA233C8F3}" type="slidenum">
              <a:rPr lang="en-US" altLang="en-US"/>
              <a:pPr>
                <a:defRPr/>
              </a:pPr>
              <a:t>‹#›</a:t>
            </a:fld>
            <a:endParaRPr lang="en-US" altLang="en-US"/>
          </a:p>
        </p:txBody>
      </p:sp>
    </p:spTree>
    <p:extLst>
      <p:ext uri="{BB962C8B-B14F-4D97-AF65-F5344CB8AC3E}">
        <p14:creationId xmlns:p14="http://schemas.microsoft.com/office/powerpoint/2010/main" val="17387556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8">
            <a:extLst>
              <a:ext uri="{FF2B5EF4-FFF2-40B4-BE49-F238E27FC236}">
                <a16:creationId xmlns:a16="http://schemas.microsoft.com/office/drawing/2014/main" id="{19B46701-1D05-4B3C-BB20-E79433FCC4A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9">
            <a:extLst>
              <a:ext uri="{FF2B5EF4-FFF2-40B4-BE49-F238E27FC236}">
                <a16:creationId xmlns:a16="http://schemas.microsoft.com/office/drawing/2014/main" id="{01E1DAAD-ED78-401F-A6D3-0225462B166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0">
            <a:extLst>
              <a:ext uri="{FF2B5EF4-FFF2-40B4-BE49-F238E27FC236}">
                <a16:creationId xmlns:a16="http://schemas.microsoft.com/office/drawing/2014/main" id="{13918369-E1A6-4E13-BAF5-26F81924E06E}"/>
              </a:ext>
            </a:extLst>
          </p:cNvPr>
          <p:cNvSpPr>
            <a:spLocks noGrp="1" noChangeArrowheads="1"/>
          </p:cNvSpPr>
          <p:nvPr>
            <p:ph type="sldNum" sz="quarter" idx="12"/>
          </p:nvPr>
        </p:nvSpPr>
        <p:spPr>
          <a:ln/>
        </p:spPr>
        <p:txBody>
          <a:bodyPr/>
          <a:lstStyle>
            <a:lvl1pPr>
              <a:defRPr/>
            </a:lvl1pPr>
          </a:lstStyle>
          <a:p>
            <a:pPr>
              <a:defRPr/>
            </a:pPr>
            <a:fld id="{7DB36D37-CCE6-4144-9C6C-AC0B27416D40}" type="slidenum">
              <a:rPr lang="en-US" altLang="en-US"/>
              <a:pPr>
                <a:defRPr/>
              </a:pPr>
              <a:t>‹#›</a:t>
            </a:fld>
            <a:endParaRPr lang="en-US" altLang="en-US"/>
          </a:p>
        </p:txBody>
      </p:sp>
    </p:spTree>
    <p:extLst>
      <p:ext uri="{BB962C8B-B14F-4D97-AF65-F5344CB8AC3E}">
        <p14:creationId xmlns:p14="http://schemas.microsoft.com/office/powerpoint/2010/main" val="40446470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3050"/>
            <a:ext cx="2055813" cy="58229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5613" y="273050"/>
            <a:ext cx="6018212" cy="58229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8">
            <a:extLst>
              <a:ext uri="{FF2B5EF4-FFF2-40B4-BE49-F238E27FC236}">
                <a16:creationId xmlns:a16="http://schemas.microsoft.com/office/drawing/2014/main" id="{EA54879A-910F-485E-8B16-84F576B1ECC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9">
            <a:extLst>
              <a:ext uri="{FF2B5EF4-FFF2-40B4-BE49-F238E27FC236}">
                <a16:creationId xmlns:a16="http://schemas.microsoft.com/office/drawing/2014/main" id="{EA747A7F-0250-4787-90A3-76939E803D7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0">
            <a:extLst>
              <a:ext uri="{FF2B5EF4-FFF2-40B4-BE49-F238E27FC236}">
                <a16:creationId xmlns:a16="http://schemas.microsoft.com/office/drawing/2014/main" id="{9489CBEF-2793-454C-89B1-147BF96F13FF}"/>
              </a:ext>
            </a:extLst>
          </p:cNvPr>
          <p:cNvSpPr>
            <a:spLocks noGrp="1" noChangeArrowheads="1"/>
          </p:cNvSpPr>
          <p:nvPr>
            <p:ph type="sldNum" sz="quarter" idx="12"/>
          </p:nvPr>
        </p:nvSpPr>
        <p:spPr>
          <a:ln/>
        </p:spPr>
        <p:txBody>
          <a:bodyPr/>
          <a:lstStyle>
            <a:lvl1pPr>
              <a:defRPr/>
            </a:lvl1pPr>
          </a:lstStyle>
          <a:p>
            <a:pPr>
              <a:defRPr/>
            </a:pPr>
            <a:fld id="{3A9E9140-4976-43D9-9206-90BFFAB206B2}" type="slidenum">
              <a:rPr lang="en-US" altLang="en-US"/>
              <a:pPr>
                <a:defRPr/>
              </a:pPr>
              <a:t>‹#›</a:t>
            </a:fld>
            <a:endParaRPr lang="en-US" altLang="en-US"/>
          </a:p>
        </p:txBody>
      </p:sp>
    </p:spTree>
    <p:extLst>
      <p:ext uri="{BB962C8B-B14F-4D97-AF65-F5344CB8AC3E}">
        <p14:creationId xmlns:p14="http://schemas.microsoft.com/office/powerpoint/2010/main" val="41898093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Date Placeholder 3"/>
          <p:cNvSpPr>
            <a:spLocks noGrp="1"/>
          </p:cNvSpPr>
          <p:nvPr>
            <p:ph type="dt" sz="half" idx="10"/>
          </p:nvPr>
        </p:nvSpPr>
        <p:spPr/>
        <p:txBody>
          <a:bodyPr/>
          <a:lstStyle/>
          <a:p>
            <a:fld id="{0770A36D-EE8A-4D7C-9C9F-E5E9C6BED234}" type="datetimeFigureOut">
              <a:rPr lang="en-US" smtClean="0"/>
              <a:t>8/1/2021</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1"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a:off x="445484" y="3055623"/>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lide Number Placeholder 5"/>
          <p:cNvSpPr>
            <a:spLocks noGrp="1"/>
          </p:cNvSpPr>
          <p:nvPr>
            <p:ph type="sldNum" sz="quarter" idx="12"/>
          </p:nvPr>
        </p:nvSpPr>
        <p:spPr>
          <a:xfrm>
            <a:off x="7786826" y="4625268"/>
            <a:ext cx="762000" cy="457200"/>
          </a:xfrm>
        </p:spPr>
        <p:txBody>
          <a:bodyPr/>
          <a:lstStyle>
            <a:lvl1pPr algn="ctr">
              <a:defRPr sz="2100">
                <a:solidFill>
                  <a:schemeClr val="accent1">
                    <a:lumMod val="50000"/>
                  </a:schemeClr>
                </a:solidFill>
              </a:defRPr>
            </a:lvl1pPr>
          </a:lstStyle>
          <a:p>
            <a:fld id="{9800355F-2D1B-4DD5-8BC3-CE3385A1FDAD}" type="slidenum">
              <a:rPr lang="en-US" smtClean="0"/>
              <a:t>‹#›</a:t>
            </a:fld>
            <a:endParaRPr lang="en-US"/>
          </a:p>
        </p:txBody>
      </p:sp>
      <p:sp>
        <p:nvSpPr>
          <p:cNvPr id="11" name="Rectangle 10"/>
          <p:cNvSpPr/>
          <p:nvPr/>
        </p:nvSpPr>
        <p:spPr>
          <a:xfrm>
            <a:off x="541822" y="4559278"/>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a:off x="538972"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350" cap="all" spc="225" baseline="0">
                <a:solidFill>
                  <a:srgbClr val="FFFFF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04705" y="3227035"/>
            <a:ext cx="6629400" cy="1219201"/>
          </a:xfrm>
        </p:spPr>
        <p:txBody>
          <a:bodyPr anchor="b" anchorCtr="0">
            <a:noAutofit/>
          </a:bodyPr>
          <a:lstStyle>
            <a:lvl1pPr>
              <a:defRPr sz="3000">
                <a:solidFill>
                  <a:schemeClr val="accent1">
                    <a:lumMod val="50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16313917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70A36D-EE8A-4D7C-9C9F-E5E9C6BED234}" type="datetimeFigureOut">
              <a:rPr lang="en-US" smtClean="0"/>
              <a:t>8/1/2021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00355F-2D1B-4DD5-8BC3-CE3385A1FDAD}" type="slidenum">
              <a:rPr lang="en-US" smtClean="0"/>
              <a:t>‹#›</a:t>
            </a:fld>
            <a:endParaRPr lang="en-US"/>
          </a:p>
        </p:txBody>
      </p:sp>
    </p:spTree>
    <p:extLst>
      <p:ext uri="{BB962C8B-B14F-4D97-AF65-F5344CB8AC3E}">
        <p14:creationId xmlns:p14="http://schemas.microsoft.com/office/powerpoint/2010/main" val="28046525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Date Placeholder 3"/>
          <p:cNvSpPr>
            <a:spLocks noGrp="1"/>
          </p:cNvSpPr>
          <p:nvPr>
            <p:ph type="dt" sz="half" idx="10"/>
          </p:nvPr>
        </p:nvSpPr>
        <p:spPr/>
        <p:txBody>
          <a:bodyPr/>
          <a:lstStyle/>
          <a:p>
            <a:fld id="{0770A36D-EE8A-4D7C-9C9F-E5E9C6BED234}" type="datetimeFigureOut">
              <a:rPr lang="en-US" smtClean="0"/>
              <a:t>8/1/2021</a:t>
            </a:fld>
            <a:endParaRPr lang="en-US"/>
          </a:p>
        </p:txBody>
      </p:sp>
      <p:sp>
        <p:nvSpPr>
          <p:cNvPr id="13" name="Rectangle 12"/>
          <p:cNvSpPr/>
          <p:nvPr/>
        </p:nvSpPr>
        <p:spPr>
          <a:xfrm>
            <a:off x="451977"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p:cNvSpPr/>
          <p:nvPr/>
        </p:nvSpPr>
        <p:spPr>
          <a:xfrm>
            <a:off x="567657"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00355F-2D1B-4DD5-8BC3-CE3385A1FDAD}" type="slidenum">
              <a:rPr lang="en-US" smtClean="0"/>
              <a:t>‹#›</a:t>
            </a:fld>
            <a:endParaRPr lang="en-US"/>
          </a:p>
        </p:txBody>
      </p:sp>
      <p:sp>
        <p:nvSpPr>
          <p:cNvPr id="2" name="Title 1"/>
          <p:cNvSpPr>
            <a:spLocks noGrp="1"/>
          </p:cNvSpPr>
          <p:nvPr>
            <p:ph type="title"/>
          </p:nvPr>
        </p:nvSpPr>
        <p:spPr>
          <a:xfrm>
            <a:off x="736456" y="3200401"/>
            <a:ext cx="7696200" cy="1295401"/>
          </a:xfrm>
        </p:spPr>
        <p:txBody>
          <a:bodyPr anchor="b" anchorCtr="0">
            <a:noAutofit/>
          </a:bodyPr>
          <a:lstStyle>
            <a:lvl1pPr algn="ctr" defTabSz="685800" rtl="0" eaLnBrk="1" latinLnBrk="0" hangingPunct="1">
              <a:spcBef>
                <a:spcPct val="0"/>
              </a:spcBef>
              <a:buNone/>
              <a:defRPr lang="en-US" sz="3000" kern="1200" cap="all" baseline="0" dirty="0">
                <a:solidFill>
                  <a:schemeClr val="accent1">
                    <a:lumMod val="50000"/>
                  </a:schemeClr>
                </a:solidFill>
                <a:latin typeface="+mj-lt"/>
                <a:ea typeface="+mj-ea"/>
                <a:cs typeface="+mj-cs"/>
              </a:defRPr>
            </a:lvl1pPr>
          </a:lstStyle>
          <a:p>
            <a:r>
              <a:rPr lang="en-US"/>
              <a:t>Click to edit Master title style</a:t>
            </a:r>
            <a:endParaRPr lang="en-US" dirty="0"/>
          </a:p>
        </p:txBody>
      </p:sp>
      <p:sp>
        <p:nvSpPr>
          <p:cNvPr id="15" name="Rectangle 14"/>
          <p:cNvSpPr/>
          <p:nvPr/>
        </p:nvSpPr>
        <p:spPr>
          <a:xfrm>
            <a:off x="675496" y="4541522"/>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 Placeholder 2"/>
          <p:cNvSpPr>
            <a:spLocks noGrp="1"/>
          </p:cNvSpPr>
          <p:nvPr>
            <p:ph type="body" idx="1"/>
          </p:nvPr>
        </p:nvSpPr>
        <p:spPr>
          <a:xfrm>
            <a:off x="736456" y="4607512"/>
            <a:ext cx="7696200" cy="523783"/>
          </a:xfrm>
        </p:spPr>
        <p:txBody>
          <a:bodyPr anchor="ctr">
            <a:normAutofit/>
          </a:bodyPr>
          <a:lstStyle>
            <a:lvl1pPr marL="0" indent="0" algn="ctr">
              <a:buNone/>
              <a:defRPr sz="1500" cap="all" spc="188" baseline="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14" name="Rectangle 13"/>
          <p:cNvSpPr/>
          <p:nvPr/>
        </p:nvSpPr>
        <p:spPr>
          <a:xfrm>
            <a:off x="675758"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7081137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9" y="408374"/>
            <a:ext cx="8260672" cy="1039427"/>
          </a:xfrm>
        </p:spPr>
        <p:txBody>
          <a:bodyPr/>
          <a:lstStyle/>
          <a:p>
            <a:r>
              <a:rPr lang="en-US"/>
              <a:t>Click to edit Master title style</a:t>
            </a:r>
          </a:p>
        </p:txBody>
      </p:sp>
      <p:sp>
        <p:nvSpPr>
          <p:cNvPr id="3" name="Content Placeholder 2"/>
          <p:cNvSpPr>
            <a:spLocks noGrp="1"/>
          </p:cNvSpPr>
          <p:nvPr>
            <p:ph sz="half" idx="1"/>
          </p:nvPr>
        </p:nvSpPr>
        <p:spPr>
          <a:xfrm>
            <a:off x="426128" y="1719071"/>
            <a:ext cx="4038600" cy="440740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770A36D-EE8A-4D7C-9C9F-E5E9C6BED234}" type="datetimeFigureOut">
              <a:rPr lang="en-US" smtClean="0"/>
              <a:t>8/1/2021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00355F-2D1B-4DD5-8BC3-CE3385A1FDAD}" type="slidenum">
              <a:rPr lang="en-US" smtClean="0"/>
              <a:t>‹#›</a:t>
            </a:fld>
            <a:endParaRPr lang="en-US"/>
          </a:p>
        </p:txBody>
      </p:sp>
    </p:spTree>
    <p:extLst>
      <p:ext uri="{BB962C8B-B14F-4D97-AF65-F5344CB8AC3E}">
        <p14:creationId xmlns:p14="http://schemas.microsoft.com/office/powerpoint/2010/main" val="20533456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9" y="408374"/>
            <a:ext cx="8260672" cy="103942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26129" y="1722438"/>
            <a:ext cx="4040188" cy="639762"/>
          </a:xfrm>
        </p:spPr>
        <p:txBody>
          <a:bodyPr anchor="b">
            <a:noAutofit/>
          </a:bodyPr>
          <a:lstStyle>
            <a:lvl1pPr marL="0" indent="0" algn="ctr">
              <a:buNone/>
              <a:defRPr sz="16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26129" y="2438400"/>
            <a:ext cx="4040188" cy="3687762"/>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722438"/>
            <a:ext cx="4041775" cy="639762"/>
          </a:xfrm>
        </p:spPr>
        <p:txBody>
          <a:bodyPr anchor="b">
            <a:noAutofit/>
          </a:bodyPr>
          <a:lstStyle>
            <a:lvl1pPr marL="0" indent="0" algn="ctr">
              <a:buNone/>
              <a:defRPr sz="16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438400"/>
            <a:ext cx="4041775" cy="3687762"/>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770A36D-EE8A-4D7C-9C9F-E5E9C6BED234}" type="datetimeFigureOut">
              <a:rPr lang="en-US" smtClean="0"/>
              <a:t>8/1/2021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00355F-2D1B-4DD5-8BC3-CE3385A1FDAD}" type="slidenum">
              <a:rPr lang="en-US" smtClean="0"/>
              <a:t>‹#›</a:t>
            </a:fld>
            <a:endParaRPr lang="en-US"/>
          </a:p>
        </p:txBody>
      </p:sp>
    </p:spTree>
    <p:extLst>
      <p:ext uri="{BB962C8B-B14F-4D97-AF65-F5344CB8AC3E}">
        <p14:creationId xmlns:p14="http://schemas.microsoft.com/office/powerpoint/2010/main" val="4827302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770A36D-EE8A-4D7C-9C9F-E5E9C6BED234}" type="datetimeFigureOut">
              <a:rPr lang="en-US" smtClean="0"/>
              <a:t>8/1/2021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00355F-2D1B-4DD5-8BC3-CE3385A1FDAD}" type="slidenum">
              <a:rPr lang="en-US" smtClean="0"/>
              <a:t>‹#›</a:t>
            </a:fld>
            <a:endParaRPr lang="en-US"/>
          </a:p>
        </p:txBody>
      </p:sp>
    </p:spTree>
    <p:extLst>
      <p:ext uri="{BB962C8B-B14F-4D97-AF65-F5344CB8AC3E}">
        <p14:creationId xmlns:p14="http://schemas.microsoft.com/office/powerpoint/2010/main" val="636468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44DA973-6CCB-4CD1-BE3C-CCB951B8A3D6}" type="datetimeFigureOut">
              <a:rPr lang="en-US" smtClean="0"/>
              <a:t>8/1/2021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6C3824-4BAD-4DA4-BE72-BFC0C91B5716}" type="slidenum">
              <a:rPr lang="en-US" smtClean="0"/>
              <a:t>‹#›</a:t>
            </a:fld>
            <a:endParaRPr lang="en-US"/>
          </a:p>
        </p:txBody>
      </p:sp>
    </p:spTree>
    <p:extLst>
      <p:ext uri="{BB962C8B-B14F-4D97-AF65-F5344CB8AC3E}">
        <p14:creationId xmlns:p14="http://schemas.microsoft.com/office/powerpoint/2010/main" val="20402184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Date Placeholder 1"/>
          <p:cNvSpPr>
            <a:spLocks noGrp="1"/>
          </p:cNvSpPr>
          <p:nvPr>
            <p:ph type="dt" sz="half" idx="10"/>
          </p:nvPr>
        </p:nvSpPr>
        <p:spPr/>
        <p:txBody>
          <a:bodyPr/>
          <a:lstStyle/>
          <a:p>
            <a:fld id="{0770A36D-EE8A-4D7C-9C9F-E5E9C6BED234}" type="datetimeFigureOut">
              <a:rPr lang="en-US" smtClean="0"/>
              <a:t>8/1/2021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00355F-2D1B-4DD5-8BC3-CE3385A1FDAD}" type="slidenum">
              <a:rPr lang="en-US" smtClean="0"/>
              <a:t>‹#›</a:t>
            </a:fld>
            <a:endParaRPr lang="en-US"/>
          </a:p>
        </p:txBody>
      </p:sp>
    </p:spTree>
    <p:extLst>
      <p:ext uri="{BB962C8B-B14F-4D97-AF65-F5344CB8AC3E}">
        <p14:creationId xmlns:p14="http://schemas.microsoft.com/office/powerpoint/2010/main" val="18905204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Content Placeholder 2"/>
          <p:cNvSpPr>
            <a:spLocks noGrp="1"/>
          </p:cNvSpPr>
          <p:nvPr>
            <p:ph idx="1"/>
          </p:nvPr>
        </p:nvSpPr>
        <p:spPr>
          <a:xfrm>
            <a:off x="3886200" y="685800"/>
            <a:ext cx="4572000" cy="525780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770A36D-EE8A-4D7C-9C9F-E5E9C6BED234}" type="datetimeFigureOut">
              <a:rPr lang="en-US" smtClean="0"/>
              <a:t>8/1/2021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00355F-2D1B-4DD5-8BC3-CE3385A1FDAD}"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a:off x="676691"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ext Placeholder 3"/>
          <p:cNvSpPr>
            <a:spLocks noGrp="1"/>
          </p:cNvSpPr>
          <p:nvPr>
            <p:ph type="body" sz="half" idx="2"/>
          </p:nvPr>
        </p:nvSpPr>
        <p:spPr>
          <a:xfrm>
            <a:off x="769001" y="2971800"/>
            <a:ext cx="2298634" cy="1752600"/>
          </a:xfrm>
        </p:spPr>
        <p:txBody>
          <a:bodyPr/>
          <a:lstStyle>
            <a:lvl1pPr marL="0" indent="0">
              <a:spcBef>
                <a:spcPts val="300"/>
              </a:spcBef>
              <a:buNone/>
              <a:defRPr sz="1050">
                <a:solidFill>
                  <a:schemeClr val="accent1">
                    <a:lumMod val="5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 name="Title 1"/>
          <p:cNvSpPr>
            <a:spLocks noGrp="1"/>
          </p:cNvSpPr>
          <p:nvPr>
            <p:ph type="title"/>
          </p:nvPr>
        </p:nvSpPr>
        <p:spPr>
          <a:xfrm>
            <a:off x="769001" y="1734312"/>
            <a:ext cx="2298634" cy="1191620"/>
          </a:xfrm>
        </p:spPr>
        <p:txBody>
          <a:bodyPr anchor="b">
            <a:normAutofit/>
          </a:bodyPr>
          <a:lstStyle>
            <a:lvl1pPr algn="l">
              <a:defRPr sz="1500" b="0">
                <a:solidFill>
                  <a:schemeClr val="accent1">
                    <a:lumMod val="75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16782262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0770A36D-EE8A-4D7C-9C9F-E5E9C6BED234}" type="datetimeFigureOut">
              <a:rPr lang="en-US" smtClean="0"/>
              <a:t>8/1/2021</a:t>
            </a:fld>
            <a:endParaRPr lang="en-US"/>
          </a:p>
        </p:txBody>
      </p:sp>
      <p:sp>
        <p:nvSpPr>
          <p:cNvPr id="7" name="Slide Number Placeholder 6"/>
          <p:cNvSpPr>
            <a:spLocks noGrp="1"/>
          </p:cNvSpPr>
          <p:nvPr>
            <p:ph type="sldNum" sz="quarter" idx="12"/>
          </p:nvPr>
        </p:nvSpPr>
        <p:spPr/>
        <p:txBody>
          <a:bodyPr/>
          <a:lstStyle/>
          <a:p>
            <a:fld id="{9800355F-2D1B-4DD5-8BC3-CE3385A1FDAD}"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p:nvSpPr>
        <p:spPr>
          <a:xfrm>
            <a:off x="762000"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ext Placeholder 3"/>
          <p:cNvSpPr>
            <a:spLocks noGrp="1"/>
          </p:cNvSpPr>
          <p:nvPr>
            <p:ph type="body" sz="half" idx="2"/>
          </p:nvPr>
        </p:nvSpPr>
        <p:spPr>
          <a:xfrm>
            <a:off x="956289" y="5656558"/>
            <a:ext cx="7244736" cy="401715"/>
          </a:xfrm>
        </p:spPr>
        <p:txBody>
          <a:bodyPr anchor="ctr">
            <a:normAutofit/>
          </a:bodyPr>
          <a:lstStyle>
            <a:lvl1pPr marL="0" indent="0" algn="ctr">
              <a:buNone/>
              <a:defRPr sz="1125" cap="all" spc="188" baseline="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 name="Title 1"/>
          <p:cNvSpPr>
            <a:spLocks noGrp="1"/>
          </p:cNvSpPr>
          <p:nvPr>
            <p:ph type="title"/>
          </p:nvPr>
        </p:nvSpPr>
        <p:spPr>
          <a:xfrm>
            <a:off x="914400" y="5105402"/>
            <a:ext cx="7328514" cy="523043"/>
          </a:xfrm>
        </p:spPr>
        <p:txBody>
          <a:bodyPr anchor="ctr" anchorCtr="0"/>
          <a:lstStyle>
            <a:lvl1pPr algn="ctr">
              <a:defRPr sz="1500" b="0">
                <a:solidFill>
                  <a:schemeClr val="accent1">
                    <a:lumMod val="75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22346975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70A36D-EE8A-4D7C-9C9F-E5E9C6BED234}" type="datetimeFigureOut">
              <a:rPr lang="en-US" smtClean="0"/>
              <a:t>8/1/2021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00355F-2D1B-4DD5-8BC3-CE3385A1FDAD}" type="slidenum">
              <a:rPr lang="en-US" smtClean="0"/>
              <a:t>‹#›</a:t>
            </a:fld>
            <a:endParaRPr lang="en-US"/>
          </a:p>
        </p:txBody>
      </p:sp>
    </p:spTree>
    <p:extLst>
      <p:ext uri="{BB962C8B-B14F-4D97-AF65-F5344CB8AC3E}">
        <p14:creationId xmlns:p14="http://schemas.microsoft.com/office/powerpoint/2010/main" val="22876265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0" eaLnBrk="1" latinLnBrk="0" hangingPunct="1"/>
            <a:endParaRPr lang="en-US" sz="1350" kern="1200">
              <a:solidFill>
                <a:schemeClr val="lt1"/>
              </a:solidFill>
              <a:latin typeface="+mn-lt"/>
              <a:ea typeface="+mn-ea"/>
              <a:cs typeface="+mn-cs"/>
            </a:endParaRPr>
          </a:p>
        </p:txBody>
      </p:sp>
      <p:sp>
        <p:nvSpPr>
          <p:cNvPr id="8" name="Rectangle 7"/>
          <p:cNvSpPr/>
          <p:nvPr/>
        </p:nvSpPr>
        <p:spPr>
          <a:xfrm>
            <a:off x="6955226" y="351411"/>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Vertical Title 1"/>
          <p:cNvSpPr>
            <a:spLocks noGrp="1"/>
          </p:cNvSpPr>
          <p:nvPr>
            <p:ph type="title" orient="vert"/>
          </p:nvPr>
        </p:nvSpPr>
        <p:spPr>
          <a:xfrm>
            <a:off x="7048577" y="395429"/>
            <a:ext cx="1485531" cy="578898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381001"/>
            <a:ext cx="6172200" cy="5791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70A36D-EE8A-4D7C-9C9F-E5E9C6BED234}" type="datetimeFigureOut">
              <a:rPr lang="en-US" smtClean="0"/>
              <a:t>8/1/2021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00355F-2D1B-4DD5-8BC3-CE3385A1FDAD}" type="slidenum">
              <a:rPr lang="en-US" smtClean="0"/>
              <a:t>‹#›</a:t>
            </a:fld>
            <a:endParaRPr lang="en-US"/>
          </a:p>
        </p:txBody>
      </p:sp>
    </p:spTree>
    <p:extLst>
      <p:ext uri="{BB962C8B-B14F-4D97-AF65-F5344CB8AC3E}">
        <p14:creationId xmlns:p14="http://schemas.microsoft.com/office/powerpoint/2010/main" val="503974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44DA973-6CCB-4CD1-BE3C-CCB951B8A3D6}" type="datetimeFigureOut">
              <a:rPr lang="en-US" smtClean="0"/>
              <a:t>8/1/2021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6C3824-4BAD-4DA4-BE72-BFC0C91B5716}" type="slidenum">
              <a:rPr lang="en-US" smtClean="0"/>
              <a:t>‹#›</a:t>
            </a:fld>
            <a:endParaRPr lang="en-US"/>
          </a:p>
        </p:txBody>
      </p:sp>
    </p:spTree>
    <p:extLst>
      <p:ext uri="{BB962C8B-B14F-4D97-AF65-F5344CB8AC3E}">
        <p14:creationId xmlns:p14="http://schemas.microsoft.com/office/powerpoint/2010/main" val="571633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44DA973-6CCB-4CD1-BE3C-CCB951B8A3D6}" type="datetimeFigureOut">
              <a:rPr lang="en-US" smtClean="0"/>
              <a:t>8/1/2021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6C3824-4BAD-4DA4-BE72-BFC0C91B5716}" type="slidenum">
              <a:rPr lang="en-US" smtClean="0"/>
              <a:t>‹#›</a:t>
            </a:fld>
            <a:endParaRPr lang="en-US"/>
          </a:p>
        </p:txBody>
      </p:sp>
    </p:spTree>
    <p:extLst>
      <p:ext uri="{BB962C8B-B14F-4D97-AF65-F5344CB8AC3E}">
        <p14:creationId xmlns:p14="http://schemas.microsoft.com/office/powerpoint/2010/main" val="397982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4DA973-6CCB-4CD1-BE3C-CCB951B8A3D6}" type="datetimeFigureOut">
              <a:rPr lang="en-US" smtClean="0"/>
              <a:t>8/1/2021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6C3824-4BAD-4DA4-BE72-BFC0C91B5716}" type="slidenum">
              <a:rPr lang="en-US" smtClean="0"/>
              <a:t>‹#›</a:t>
            </a:fld>
            <a:endParaRPr lang="en-US"/>
          </a:p>
        </p:txBody>
      </p:sp>
    </p:spTree>
    <p:extLst>
      <p:ext uri="{BB962C8B-B14F-4D97-AF65-F5344CB8AC3E}">
        <p14:creationId xmlns:p14="http://schemas.microsoft.com/office/powerpoint/2010/main" val="953831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3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4DA973-6CCB-4CD1-BE3C-CCB951B8A3D6}" type="datetimeFigureOut">
              <a:rPr lang="en-US" smtClean="0"/>
              <a:t>8/1/2021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6C3824-4BAD-4DA4-BE72-BFC0C91B5716}" type="slidenum">
              <a:rPr lang="en-US" smtClean="0"/>
              <a:t>‹#›</a:t>
            </a:fld>
            <a:endParaRPr lang="en-US"/>
          </a:p>
        </p:txBody>
      </p:sp>
    </p:spTree>
    <p:extLst>
      <p:ext uri="{BB962C8B-B14F-4D97-AF65-F5344CB8AC3E}">
        <p14:creationId xmlns:p14="http://schemas.microsoft.com/office/powerpoint/2010/main" val="2271053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30"/>
            <a:ext cx="462915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4DA973-6CCB-4CD1-BE3C-CCB951B8A3D6}" type="datetimeFigureOut">
              <a:rPr lang="en-US" smtClean="0"/>
              <a:t>8/1/2021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6C3824-4BAD-4DA4-BE72-BFC0C91B5716}" type="slidenum">
              <a:rPr lang="en-US" smtClean="0"/>
              <a:t>‹#›</a:t>
            </a:fld>
            <a:endParaRPr lang="en-US"/>
          </a:p>
        </p:txBody>
      </p:sp>
    </p:spTree>
    <p:extLst>
      <p:ext uri="{BB962C8B-B14F-4D97-AF65-F5344CB8AC3E}">
        <p14:creationId xmlns:p14="http://schemas.microsoft.com/office/powerpoint/2010/main" val="289830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4DA973-6CCB-4CD1-BE3C-CCB951B8A3D6}" type="datetimeFigureOut">
              <a:rPr lang="en-US" smtClean="0"/>
              <a:t>8/1/2021</a:t>
            </a:fld>
            <a:endParaRPr lang="en-US"/>
          </a:p>
        </p:txBody>
      </p:sp>
      <p:sp>
        <p:nvSpPr>
          <p:cNvPr id="5" name="Footer Placeholder 4"/>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6C3824-4BAD-4DA4-BE72-BFC0C91B5716}" type="slidenum">
              <a:rPr lang="en-US" smtClean="0"/>
              <a:t>‹#›</a:t>
            </a:fld>
            <a:endParaRPr lang="en-US"/>
          </a:p>
        </p:txBody>
      </p:sp>
    </p:spTree>
    <p:extLst>
      <p:ext uri="{BB962C8B-B14F-4D97-AF65-F5344CB8AC3E}">
        <p14:creationId xmlns:p14="http://schemas.microsoft.com/office/powerpoint/2010/main" val="20210713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3" name="Text Placeholder 2"/>
          <p:cNvSpPr>
            <a:spLocks noGrp="1"/>
          </p:cNvSpPr>
          <p:nvPr>
            <p:ph type="body" idx="1"/>
          </p:nvPr>
        </p:nvSpPr>
        <p:spPr>
          <a:xfrm>
            <a:off x="457200" y="1752602"/>
            <a:ext cx="82296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900">
                <a:solidFill>
                  <a:schemeClr val="tx2"/>
                </a:solidFill>
              </a:defRPr>
            </a:lvl1pPr>
          </a:lstStyle>
          <a:p>
            <a:fld id="{0770A36D-EE8A-4D7C-9C9F-E5E9C6BED234}" type="datetimeFigureOut">
              <a:rPr lang="en-US" smtClean="0"/>
              <a:t>8/1/2021</a:t>
            </a:fld>
            <a:endParaRPr lang="en-US"/>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9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900">
                <a:solidFill>
                  <a:schemeClr val="tx2"/>
                </a:solidFill>
              </a:defRPr>
            </a:lvl1pPr>
          </a:lstStyle>
          <a:p>
            <a:fld id="{9800355F-2D1B-4DD5-8BC3-CE3385A1FDAD}" type="slidenum">
              <a:rPr lang="en-US" smtClean="0"/>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783" rtl="0" eaLnBrk="1" latinLnBrk="0" hangingPunct="1"/>
            <a:endParaRPr lang="en-US" sz="1351" kern="1200">
              <a:solidFill>
                <a:schemeClr val="lt1"/>
              </a:solidFill>
              <a:latin typeface="+mn-lt"/>
              <a:ea typeface="+mn-ea"/>
              <a:cs typeface="+mn-cs"/>
            </a:endParaRPr>
          </a:p>
        </p:txBody>
      </p:sp>
      <p:sp>
        <p:nvSpPr>
          <p:cNvPr id="10" name="Rectangle 9"/>
          <p:cNvSpPr/>
          <p:nvPr/>
        </p:nvSpPr>
        <p:spPr>
          <a:xfrm>
            <a:off x="372865"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Placeholder 1"/>
          <p:cNvSpPr>
            <a:spLocks noGrp="1"/>
          </p:cNvSpPr>
          <p:nvPr>
            <p:ph type="title"/>
          </p:nvPr>
        </p:nvSpPr>
        <p:spPr>
          <a:xfrm>
            <a:off x="426129" y="408376"/>
            <a:ext cx="8260672" cy="103942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0137201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85783" rtl="0" eaLnBrk="1" latinLnBrk="0" hangingPunct="1">
        <a:spcBef>
          <a:spcPct val="0"/>
        </a:spcBef>
        <a:buNone/>
        <a:defRPr sz="2625" kern="1200" cap="all" baseline="0">
          <a:solidFill>
            <a:schemeClr val="accent1">
              <a:lumMod val="75000"/>
            </a:schemeClr>
          </a:solidFill>
          <a:latin typeface="+mj-lt"/>
          <a:ea typeface="+mj-ea"/>
          <a:cs typeface="+mj-cs"/>
        </a:defRPr>
      </a:lvl1pPr>
    </p:titleStyle>
    <p:bodyStyle>
      <a:lvl1pPr marL="257168" indent="-171446" algn="l" defTabSz="685783"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80048" indent="-171446" algn="l" defTabSz="685783" rtl="0" eaLnBrk="1" latinLnBrk="0" hangingPunct="1">
        <a:spcBef>
          <a:spcPct val="20000"/>
        </a:spcBef>
        <a:buClr>
          <a:schemeClr val="accent2"/>
        </a:buClr>
        <a:buFont typeface="Arial" pitchFamily="34" charset="0"/>
        <a:buChar char="•"/>
        <a:defRPr sz="1500" kern="1200">
          <a:solidFill>
            <a:schemeClr val="tx2"/>
          </a:solidFill>
          <a:latin typeface="+mn-lt"/>
          <a:ea typeface="+mn-ea"/>
          <a:cs typeface="+mn-cs"/>
        </a:defRPr>
      </a:lvl2pPr>
      <a:lvl3pPr marL="685783" indent="-171446" algn="l" defTabSz="685783" rtl="0" eaLnBrk="1" latinLnBrk="0" hangingPunct="1">
        <a:spcBef>
          <a:spcPct val="20000"/>
        </a:spcBef>
        <a:buClr>
          <a:schemeClr val="accent3"/>
        </a:buClr>
        <a:buFont typeface="Arial" pitchFamily="34" charset="0"/>
        <a:buChar char="•"/>
        <a:defRPr sz="1351" kern="1200">
          <a:solidFill>
            <a:schemeClr val="tx2"/>
          </a:solidFill>
          <a:latin typeface="+mn-lt"/>
          <a:ea typeface="+mn-ea"/>
          <a:cs typeface="+mn-cs"/>
        </a:defRPr>
      </a:lvl3pPr>
      <a:lvl4pPr marL="960096" indent="-171446" algn="l" defTabSz="685783" rtl="0" eaLnBrk="1" latinLnBrk="0" hangingPunct="1">
        <a:spcBef>
          <a:spcPct val="20000"/>
        </a:spcBef>
        <a:buClr>
          <a:schemeClr val="accent4"/>
        </a:buClr>
        <a:buFont typeface="Arial" pitchFamily="34" charset="0"/>
        <a:buChar char="•"/>
        <a:defRPr sz="1200" kern="1200">
          <a:solidFill>
            <a:schemeClr val="tx2"/>
          </a:solidFill>
          <a:latin typeface="+mn-lt"/>
          <a:ea typeface="+mn-ea"/>
          <a:cs typeface="+mn-cs"/>
        </a:defRPr>
      </a:lvl4pPr>
      <a:lvl5pPr marL="1165831" indent="-171446" algn="l" defTabSz="685783" rtl="0" eaLnBrk="1" latinLnBrk="0" hangingPunct="1">
        <a:spcBef>
          <a:spcPct val="20000"/>
        </a:spcBef>
        <a:buClr>
          <a:schemeClr val="accent5"/>
        </a:buClr>
        <a:buFont typeface="Arial" pitchFamily="34" charset="0"/>
        <a:buChar char="•"/>
        <a:defRPr sz="1200" kern="1200" baseline="0">
          <a:solidFill>
            <a:schemeClr val="tx2"/>
          </a:solidFill>
          <a:latin typeface="+mn-lt"/>
          <a:ea typeface="+mn-ea"/>
          <a:cs typeface="+mn-cs"/>
        </a:defRPr>
      </a:lvl5pPr>
      <a:lvl6pPr marL="1302987" indent="-137157" algn="l" defTabSz="685783" rtl="0" eaLnBrk="1" latinLnBrk="0" hangingPunct="1">
        <a:spcBef>
          <a:spcPct val="20000"/>
        </a:spcBef>
        <a:buClr>
          <a:schemeClr val="accent1"/>
        </a:buClr>
        <a:buFont typeface="Arial" pitchFamily="34" charset="0"/>
        <a:buChar char="•"/>
        <a:defRPr sz="1051" kern="1200">
          <a:solidFill>
            <a:schemeClr val="tx2"/>
          </a:solidFill>
          <a:latin typeface="+mn-lt"/>
          <a:ea typeface="+mn-ea"/>
          <a:cs typeface="+mn-cs"/>
        </a:defRPr>
      </a:lvl6pPr>
      <a:lvl7pPr marL="1508722" indent="-137157" algn="l" defTabSz="685783" rtl="0" eaLnBrk="1" latinLnBrk="0" hangingPunct="1">
        <a:spcBef>
          <a:spcPct val="20000"/>
        </a:spcBef>
        <a:buClr>
          <a:schemeClr val="accent2"/>
        </a:buClr>
        <a:buFont typeface="Arial" pitchFamily="34" charset="0"/>
        <a:buChar char="•"/>
        <a:defRPr sz="1051" kern="1200">
          <a:solidFill>
            <a:schemeClr val="tx2"/>
          </a:solidFill>
          <a:latin typeface="+mn-lt"/>
          <a:ea typeface="+mn-ea"/>
          <a:cs typeface="+mn-cs"/>
        </a:defRPr>
      </a:lvl7pPr>
      <a:lvl8pPr marL="1645879" indent="-137157" algn="l" defTabSz="685783" rtl="0" eaLnBrk="1" latinLnBrk="0" hangingPunct="1">
        <a:spcBef>
          <a:spcPct val="20000"/>
        </a:spcBef>
        <a:buClr>
          <a:schemeClr val="accent3"/>
        </a:buClr>
        <a:buFont typeface="Arial" pitchFamily="34" charset="0"/>
        <a:buChar char="•"/>
        <a:defRPr sz="1051" kern="1200">
          <a:solidFill>
            <a:schemeClr val="tx2"/>
          </a:solidFill>
          <a:latin typeface="+mn-lt"/>
          <a:ea typeface="+mn-ea"/>
          <a:cs typeface="+mn-cs"/>
        </a:defRPr>
      </a:lvl8pPr>
      <a:lvl9pPr marL="1783035" indent="-137157" algn="l" defTabSz="685783" rtl="0" eaLnBrk="1" latinLnBrk="0" hangingPunct="1">
        <a:spcBef>
          <a:spcPct val="20000"/>
        </a:spcBef>
        <a:buClr>
          <a:schemeClr val="accent4"/>
        </a:buClr>
        <a:buFont typeface="Arial" pitchFamily="34" charset="0"/>
        <a:buChar char="•"/>
        <a:defRPr sz="1051" kern="1200">
          <a:solidFill>
            <a:schemeClr val="tx2"/>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414161"/>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322ED177-9AE1-4742-BB36-63B23B52273F}"/>
              </a:ext>
            </a:extLst>
          </p:cNvPr>
          <p:cNvGrpSpPr>
            <a:grpSpLocks/>
          </p:cNvGrpSpPr>
          <p:nvPr/>
        </p:nvGrpSpPr>
        <p:grpSpPr bwMode="auto">
          <a:xfrm>
            <a:off x="0" y="0"/>
            <a:ext cx="9142413" cy="6856413"/>
            <a:chOff x="0" y="0"/>
            <a:chExt cx="5759" cy="4319"/>
          </a:xfrm>
        </p:grpSpPr>
        <p:sp>
          <p:nvSpPr>
            <p:cNvPr id="105475" name="Freeform 3">
              <a:extLst>
                <a:ext uri="{FF2B5EF4-FFF2-40B4-BE49-F238E27FC236}">
                  <a16:creationId xmlns:a16="http://schemas.microsoft.com/office/drawing/2014/main" id="{E83800C1-7F55-455D-83F0-A35BC769F414}"/>
                </a:ext>
              </a:extLst>
            </p:cNvPr>
            <p:cNvSpPr>
              <a:spLocks/>
            </p:cNvSpPr>
            <p:nvPr userDrawn="1"/>
          </p:nvSpPr>
          <p:spPr bwMode="hidden">
            <a:xfrm>
              <a:off x="0" y="0"/>
              <a:ext cx="5758" cy="1043"/>
            </a:xfrm>
            <a:custGeom>
              <a:avLst/>
              <a:gdLst>
                <a:gd name="T0" fmla="*/ 5740 w 5740"/>
                <a:gd name="T1" fmla="*/ 1043 h 1043"/>
                <a:gd name="T2" fmla="*/ 0 w 5740"/>
                <a:gd name="T3" fmla="*/ 1043 h 1043"/>
                <a:gd name="T4" fmla="*/ 0 w 5740"/>
                <a:gd name="T5" fmla="*/ 0 h 1043"/>
                <a:gd name="T6" fmla="*/ 5740 w 5740"/>
                <a:gd name="T7" fmla="*/ 0 h 1043"/>
                <a:gd name="T8" fmla="*/ 5740 w 5740"/>
                <a:gd name="T9" fmla="*/ 1043 h 1043"/>
                <a:gd name="T10" fmla="*/ 5740 w 5740"/>
                <a:gd name="T11" fmla="*/ 1043 h 1043"/>
              </a:gdLst>
              <a:ahLst/>
              <a:cxnLst>
                <a:cxn ang="0">
                  <a:pos x="T0" y="T1"/>
                </a:cxn>
                <a:cxn ang="0">
                  <a:pos x="T2" y="T3"/>
                </a:cxn>
                <a:cxn ang="0">
                  <a:pos x="T4" y="T5"/>
                </a:cxn>
                <a:cxn ang="0">
                  <a:pos x="T6" y="T7"/>
                </a:cxn>
                <a:cxn ang="0">
                  <a:pos x="T8" y="T9"/>
                </a:cxn>
                <a:cxn ang="0">
                  <a:pos x="T10" y="T11"/>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a:noFill/>
            </a:ln>
          </p:spPr>
          <p:txBody>
            <a:bodyPr/>
            <a:lstStyle/>
            <a:p>
              <a:pPr eaLnBrk="1" hangingPunct="1">
                <a:defRPr/>
              </a:pPr>
              <a:endParaRPr lang="en-US">
                <a:latin typeface="Arial" charset="0"/>
                <a:cs typeface="Arial" charset="0"/>
              </a:endParaRPr>
            </a:p>
          </p:txBody>
        </p:sp>
        <p:grpSp>
          <p:nvGrpSpPr>
            <p:cNvPr id="1033" name="Group 4">
              <a:extLst>
                <a:ext uri="{FF2B5EF4-FFF2-40B4-BE49-F238E27FC236}">
                  <a16:creationId xmlns:a16="http://schemas.microsoft.com/office/drawing/2014/main" id="{8913C709-CC47-4CDD-A5C0-78A9D77C3484}"/>
                </a:ext>
              </a:extLst>
            </p:cNvPr>
            <p:cNvGrpSpPr>
              <a:grpSpLocks/>
            </p:cNvGrpSpPr>
            <p:nvPr userDrawn="1"/>
          </p:nvGrpSpPr>
          <p:grpSpPr bwMode="auto">
            <a:xfrm>
              <a:off x="0" y="0"/>
              <a:ext cx="5759" cy="4319"/>
              <a:chOff x="0" y="0"/>
              <a:chExt cx="5759" cy="4319"/>
            </a:xfrm>
          </p:grpSpPr>
          <p:sp>
            <p:nvSpPr>
              <p:cNvPr id="105477" name="Freeform 5">
                <a:extLst>
                  <a:ext uri="{FF2B5EF4-FFF2-40B4-BE49-F238E27FC236}">
                    <a16:creationId xmlns:a16="http://schemas.microsoft.com/office/drawing/2014/main" id="{374D4D06-BEB3-481D-9D92-9BBA742B0817}"/>
                  </a:ext>
                </a:extLst>
              </p:cNvPr>
              <p:cNvSpPr>
                <a:spLocks/>
              </p:cNvSpPr>
              <p:nvPr userDrawn="1"/>
            </p:nvSpPr>
            <p:spPr bwMode="hidden">
              <a:xfrm>
                <a:off x="1" y="104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p:spPr>
            <p:txBody>
              <a:bodyPr/>
              <a:lstStyle/>
              <a:p>
                <a:pPr eaLnBrk="1" hangingPunct="1">
                  <a:defRPr/>
                </a:pPr>
                <a:endParaRPr lang="en-US">
                  <a:latin typeface="Arial" charset="0"/>
                  <a:cs typeface="Arial" charset="0"/>
                </a:endParaRPr>
              </a:p>
            </p:txBody>
          </p:sp>
          <p:sp>
            <p:nvSpPr>
              <p:cNvPr id="105478" name="Freeform 6">
                <a:extLst>
                  <a:ext uri="{FF2B5EF4-FFF2-40B4-BE49-F238E27FC236}">
                    <a16:creationId xmlns:a16="http://schemas.microsoft.com/office/drawing/2014/main" id="{476A92C0-3443-4518-A5C9-CED717E8280F}"/>
                  </a:ext>
                </a:extLst>
              </p:cNvPr>
              <p:cNvSpPr>
                <a:spLocks/>
              </p:cNvSpPr>
              <p:nvPr userDrawn="1"/>
            </p:nvSpPr>
            <p:spPr bwMode="hidden">
              <a:xfrm>
                <a:off x="0" y="3988"/>
                <a:ext cx="5758" cy="42"/>
              </a:xfrm>
              <a:custGeom>
                <a:avLst/>
                <a:gdLst>
                  <a:gd name="T0" fmla="*/ 0 w 5740"/>
                  <a:gd name="T1" fmla="*/ 42 h 42"/>
                  <a:gd name="T2" fmla="*/ 5740 w 5740"/>
                  <a:gd name="T3" fmla="*/ 42 h 42"/>
                  <a:gd name="T4" fmla="*/ 5740 w 5740"/>
                  <a:gd name="T5" fmla="*/ 0 h 42"/>
                  <a:gd name="T6" fmla="*/ 0 w 5740"/>
                  <a:gd name="T7" fmla="*/ 0 h 42"/>
                  <a:gd name="T8" fmla="*/ 0 w 5740"/>
                  <a:gd name="T9" fmla="*/ 42 h 42"/>
                  <a:gd name="T10" fmla="*/ 0 w 5740"/>
                  <a:gd name="T11" fmla="*/ 42 h 42"/>
                </a:gdLst>
                <a:ahLst/>
                <a:cxnLst>
                  <a:cxn ang="0">
                    <a:pos x="T0" y="T1"/>
                  </a:cxn>
                  <a:cxn ang="0">
                    <a:pos x="T2" y="T3"/>
                  </a:cxn>
                  <a:cxn ang="0">
                    <a:pos x="T4" y="T5"/>
                  </a:cxn>
                  <a:cxn ang="0">
                    <a:pos x="T6" y="T7"/>
                  </a:cxn>
                  <a:cxn ang="0">
                    <a:pos x="T8" y="T9"/>
                  </a:cxn>
                  <a:cxn ang="0">
                    <a:pos x="T10" y="T11"/>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a:noFill/>
              </a:ln>
            </p:spPr>
            <p:txBody>
              <a:bodyPr/>
              <a:lstStyle/>
              <a:p>
                <a:pPr eaLnBrk="1" hangingPunct="1">
                  <a:defRPr/>
                </a:pPr>
                <a:endParaRPr lang="en-US">
                  <a:latin typeface="Arial" charset="0"/>
                  <a:cs typeface="Arial" charset="0"/>
                </a:endParaRPr>
              </a:p>
            </p:txBody>
          </p:sp>
          <p:sp>
            <p:nvSpPr>
              <p:cNvPr id="105479" name="Freeform 7">
                <a:extLst>
                  <a:ext uri="{FF2B5EF4-FFF2-40B4-BE49-F238E27FC236}">
                    <a16:creationId xmlns:a16="http://schemas.microsoft.com/office/drawing/2014/main" id="{61C7FF7F-9AA0-4255-849B-7CA4BE61CCED}"/>
                  </a:ext>
                </a:extLst>
              </p:cNvPr>
              <p:cNvSpPr>
                <a:spLocks/>
              </p:cNvSpPr>
              <p:nvPr userDrawn="1"/>
            </p:nvSpPr>
            <p:spPr bwMode="hidden">
              <a:xfrm>
                <a:off x="0" y="3665"/>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a:noFill/>
              </a:ln>
            </p:spPr>
            <p:txBody>
              <a:bodyPr/>
              <a:lstStyle/>
              <a:p>
                <a:pPr eaLnBrk="1" hangingPunct="1">
                  <a:defRPr/>
                </a:pPr>
                <a:endParaRPr lang="en-US">
                  <a:latin typeface="Arial" charset="0"/>
                  <a:cs typeface="Arial" charset="0"/>
                </a:endParaRPr>
              </a:p>
            </p:txBody>
          </p:sp>
          <p:sp>
            <p:nvSpPr>
              <p:cNvPr id="105480" name="Freeform 8">
                <a:extLst>
                  <a:ext uri="{FF2B5EF4-FFF2-40B4-BE49-F238E27FC236}">
                    <a16:creationId xmlns:a16="http://schemas.microsoft.com/office/drawing/2014/main" id="{33D67AFB-285C-4D35-90C4-0A44E603D30D}"/>
                  </a:ext>
                </a:extLst>
              </p:cNvPr>
              <p:cNvSpPr>
                <a:spLocks/>
              </p:cNvSpPr>
              <p:nvPr userDrawn="1"/>
            </p:nvSpPr>
            <p:spPr bwMode="hidden">
              <a:xfrm>
                <a:off x="0" y="3364"/>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p:spPr>
            <p:txBody>
              <a:bodyPr/>
              <a:lstStyle/>
              <a:p>
                <a:pPr eaLnBrk="1" hangingPunct="1">
                  <a:defRPr/>
                </a:pPr>
                <a:endParaRPr lang="en-US">
                  <a:latin typeface="Arial" charset="0"/>
                  <a:cs typeface="Arial" charset="0"/>
                </a:endParaRPr>
              </a:p>
            </p:txBody>
          </p:sp>
          <p:sp>
            <p:nvSpPr>
              <p:cNvPr id="105481" name="Freeform 9">
                <a:extLst>
                  <a:ext uri="{FF2B5EF4-FFF2-40B4-BE49-F238E27FC236}">
                    <a16:creationId xmlns:a16="http://schemas.microsoft.com/office/drawing/2014/main" id="{0319448C-6EC1-44CF-9A81-44AADA4E1EE9}"/>
                  </a:ext>
                </a:extLst>
              </p:cNvPr>
              <p:cNvSpPr>
                <a:spLocks/>
              </p:cNvSpPr>
              <p:nvPr userDrawn="1"/>
            </p:nvSpPr>
            <p:spPr bwMode="hidden">
              <a:xfrm>
                <a:off x="0" y="3105"/>
                <a:ext cx="5758" cy="31"/>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p:spPr>
            <p:txBody>
              <a:bodyPr/>
              <a:lstStyle/>
              <a:p>
                <a:pPr eaLnBrk="1" hangingPunct="1">
                  <a:defRPr/>
                </a:pPr>
                <a:endParaRPr lang="en-US">
                  <a:latin typeface="Arial" charset="0"/>
                  <a:cs typeface="Arial" charset="0"/>
                </a:endParaRPr>
              </a:p>
            </p:txBody>
          </p:sp>
          <p:sp>
            <p:nvSpPr>
              <p:cNvPr id="105482" name="Freeform 10">
                <a:extLst>
                  <a:ext uri="{FF2B5EF4-FFF2-40B4-BE49-F238E27FC236}">
                    <a16:creationId xmlns:a16="http://schemas.microsoft.com/office/drawing/2014/main" id="{5CBE40F3-3B19-46BC-94E7-91F7D89812AE}"/>
                  </a:ext>
                </a:extLst>
              </p:cNvPr>
              <p:cNvSpPr>
                <a:spLocks/>
              </p:cNvSpPr>
              <p:nvPr userDrawn="1"/>
            </p:nvSpPr>
            <p:spPr bwMode="hidden">
              <a:xfrm>
                <a:off x="0" y="2859"/>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p:spPr>
            <p:txBody>
              <a:bodyPr/>
              <a:lstStyle/>
              <a:p>
                <a:pPr eaLnBrk="1" hangingPunct="1">
                  <a:defRPr/>
                </a:pPr>
                <a:endParaRPr lang="en-US">
                  <a:latin typeface="Arial" charset="0"/>
                  <a:cs typeface="Arial" charset="0"/>
                </a:endParaRPr>
              </a:p>
            </p:txBody>
          </p:sp>
          <p:sp>
            <p:nvSpPr>
              <p:cNvPr id="105483" name="Freeform 11">
                <a:extLst>
                  <a:ext uri="{FF2B5EF4-FFF2-40B4-BE49-F238E27FC236}">
                    <a16:creationId xmlns:a16="http://schemas.microsoft.com/office/drawing/2014/main" id="{5908B689-4F23-4BAE-A769-05E61C179349}"/>
                  </a:ext>
                </a:extLst>
              </p:cNvPr>
              <p:cNvSpPr>
                <a:spLocks/>
              </p:cNvSpPr>
              <p:nvPr userDrawn="1"/>
            </p:nvSpPr>
            <p:spPr bwMode="hidden">
              <a:xfrm>
                <a:off x="0" y="264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p:spPr>
            <p:txBody>
              <a:bodyPr/>
              <a:lstStyle/>
              <a:p>
                <a:pPr eaLnBrk="1" hangingPunct="1">
                  <a:defRPr/>
                </a:pPr>
                <a:endParaRPr lang="en-US">
                  <a:latin typeface="Arial" charset="0"/>
                  <a:cs typeface="Arial" charset="0"/>
                </a:endParaRPr>
              </a:p>
            </p:txBody>
          </p:sp>
          <p:sp>
            <p:nvSpPr>
              <p:cNvPr id="105484" name="Freeform 12">
                <a:extLst>
                  <a:ext uri="{FF2B5EF4-FFF2-40B4-BE49-F238E27FC236}">
                    <a16:creationId xmlns:a16="http://schemas.microsoft.com/office/drawing/2014/main" id="{62966D29-479F-48C9-8F68-D0F19791DECC}"/>
                  </a:ext>
                </a:extLst>
              </p:cNvPr>
              <p:cNvSpPr>
                <a:spLocks/>
              </p:cNvSpPr>
              <p:nvPr userDrawn="1"/>
            </p:nvSpPr>
            <p:spPr bwMode="hidden">
              <a:xfrm>
                <a:off x="0" y="2433"/>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p:spPr>
            <p:txBody>
              <a:bodyPr/>
              <a:lstStyle/>
              <a:p>
                <a:pPr eaLnBrk="1" hangingPunct="1">
                  <a:defRPr/>
                </a:pPr>
                <a:endParaRPr lang="en-US">
                  <a:latin typeface="Arial" charset="0"/>
                  <a:cs typeface="Arial" charset="0"/>
                </a:endParaRPr>
              </a:p>
            </p:txBody>
          </p:sp>
          <p:sp>
            <p:nvSpPr>
              <p:cNvPr id="105485" name="Freeform 13">
                <a:extLst>
                  <a:ext uri="{FF2B5EF4-FFF2-40B4-BE49-F238E27FC236}">
                    <a16:creationId xmlns:a16="http://schemas.microsoft.com/office/drawing/2014/main" id="{F511C41C-F7CA-49D0-BF49-22254A71D93D}"/>
                  </a:ext>
                </a:extLst>
              </p:cNvPr>
              <p:cNvSpPr>
                <a:spLocks/>
              </p:cNvSpPr>
              <p:nvPr userDrawn="1"/>
            </p:nvSpPr>
            <p:spPr bwMode="hidden">
              <a:xfrm>
                <a:off x="0" y="2259"/>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p:spPr>
            <p:txBody>
              <a:bodyPr/>
              <a:lstStyle/>
              <a:p>
                <a:pPr eaLnBrk="1" hangingPunct="1">
                  <a:defRPr/>
                </a:pPr>
                <a:endParaRPr lang="en-US">
                  <a:latin typeface="Arial" charset="0"/>
                  <a:cs typeface="Arial" charset="0"/>
                </a:endParaRPr>
              </a:p>
            </p:txBody>
          </p:sp>
          <p:sp>
            <p:nvSpPr>
              <p:cNvPr id="105486" name="Freeform 14">
                <a:extLst>
                  <a:ext uri="{FF2B5EF4-FFF2-40B4-BE49-F238E27FC236}">
                    <a16:creationId xmlns:a16="http://schemas.microsoft.com/office/drawing/2014/main" id="{0A0FE613-7740-4320-A678-32F113508B48}"/>
                  </a:ext>
                </a:extLst>
              </p:cNvPr>
              <p:cNvSpPr>
                <a:spLocks/>
              </p:cNvSpPr>
              <p:nvPr userDrawn="1"/>
            </p:nvSpPr>
            <p:spPr bwMode="hidden">
              <a:xfrm>
                <a:off x="0" y="209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p:spPr>
            <p:txBody>
              <a:bodyPr/>
              <a:lstStyle/>
              <a:p>
                <a:pPr eaLnBrk="1" hangingPunct="1">
                  <a:defRPr/>
                </a:pPr>
                <a:endParaRPr lang="en-US">
                  <a:latin typeface="Arial" charset="0"/>
                  <a:cs typeface="Arial" charset="0"/>
                </a:endParaRPr>
              </a:p>
            </p:txBody>
          </p:sp>
          <p:sp>
            <p:nvSpPr>
              <p:cNvPr id="105487" name="Freeform 15">
                <a:extLst>
                  <a:ext uri="{FF2B5EF4-FFF2-40B4-BE49-F238E27FC236}">
                    <a16:creationId xmlns:a16="http://schemas.microsoft.com/office/drawing/2014/main" id="{B16AF028-756C-4239-BEA8-14748D467AC5}"/>
                  </a:ext>
                </a:extLst>
              </p:cNvPr>
              <p:cNvSpPr>
                <a:spLocks/>
              </p:cNvSpPr>
              <p:nvPr userDrawn="1"/>
            </p:nvSpPr>
            <p:spPr bwMode="hidden">
              <a:xfrm>
                <a:off x="0" y="192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p:spPr>
            <p:txBody>
              <a:bodyPr/>
              <a:lstStyle/>
              <a:p>
                <a:pPr eaLnBrk="1" hangingPunct="1">
                  <a:defRPr/>
                </a:pPr>
                <a:endParaRPr lang="en-US">
                  <a:latin typeface="Arial" charset="0"/>
                  <a:cs typeface="Arial" charset="0"/>
                </a:endParaRPr>
              </a:p>
            </p:txBody>
          </p:sp>
          <p:sp>
            <p:nvSpPr>
              <p:cNvPr id="105488" name="Freeform 16">
                <a:extLst>
                  <a:ext uri="{FF2B5EF4-FFF2-40B4-BE49-F238E27FC236}">
                    <a16:creationId xmlns:a16="http://schemas.microsoft.com/office/drawing/2014/main" id="{47025A92-9065-430F-BB13-168617AFFA0D}"/>
                  </a:ext>
                </a:extLst>
              </p:cNvPr>
              <p:cNvSpPr>
                <a:spLocks/>
              </p:cNvSpPr>
              <p:nvPr userDrawn="1"/>
            </p:nvSpPr>
            <p:spPr bwMode="hidden">
              <a:xfrm>
                <a:off x="0" y="1645"/>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p:spPr>
            <p:txBody>
              <a:bodyPr/>
              <a:lstStyle/>
              <a:p>
                <a:pPr eaLnBrk="1" hangingPunct="1">
                  <a:defRPr/>
                </a:pPr>
                <a:endParaRPr lang="en-US">
                  <a:latin typeface="Arial" charset="0"/>
                  <a:cs typeface="Arial" charset="0"/>
                </a:endParaRPr>
              </a:p>
            </p:txBody>
          </p:sp>
          <p:sp>
            <p:nvSpPr>
              <p:cNvPr id="105489" name="Freeform 17">
                <a:extLst>
                  <a:ext uri="{FF2B5EF4-FFF2-40B4-BE49-F238E27FC236}">
                    <a16:creationId xmlns:a16="http://schemas.microsoft.com/office/drawing/2014/main" id="{F4D35A76-00F3-455F-B3FC-7D33C9AA8CE6}"/>
                  </a:ext>
                </a:extLst>
              </p:cNvPr>
              <p:cNvSpPr>
                <a:spLocks/>
              </p:cNvSpPr>
              <p:nvPr userDrawn="1"/>
            </p:nvSpPr>
            <p:spPr bwMode="hidden">
              <a:xfrm>
                <a:off x="0" y="177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p:spPr>
            <p:txBody>
              <a:bodyPr/>
              <a:lstStyle/>
              <a:p>
                <a:pPr eaLnBrk="1" hangingPunct="1">
                  <a:defRPr/>
                </a:pPr>
                <a:endParaRPr lang="en-US">
                  <a:latin typeface="Arial" charset="0"/>
                  <a:cs typeface="Arial" charset="0"/>
                </a:endParaRPr>
              </a:p>
            </p:txBody>
          </p:sp>
          <p:sp>
            <p:nvSpPr>
              <p:cNvPr id="105490" name="Freeform 18">
                <a:extLst>
                  <a:ext uri="{FF2B5EF4-FFF2-40B4-BE49-F238E27FC236}">
                    <a16:creationId xmlns:a16="http://schemas.microsoft.com/office/drawing/2014/main" id="{250DF10B-46EE-4097-AE13-4310A994BDCD}"/>
                  </a:ext>
                </a:extLst>
              </p:cNvPr>
              <p:cNvSpPr>
                <a:spLocks/>
              </p:cNvSpPr>
              <p:nvPr userDrawn="1"/>
            </p:nvSpPr>
            <p:spPr bwMode="hidden">
              <a:xfrm>
                <a:off x="0" y="1520"/>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p:spPr>
            <p:txBody>
              <a:bodyPr/>
              <a:lstStyle/>
              <a:p>
                <a:pPr eaLnBrk="1" hangingPunct="1">
                  <a:defRPr/>
                </a:pPr>
                <a:endParaRPr lang="en-US">
                  <a:latin typeface="Arial" charset="0"/>
                  <a:cs typeface="Arial" charset="0"/>
                </a:endParaRPr>
              </a:p>
            </p:txBody>
          </p:sp>
          <p:sp>
            <p:nvSpPr>
              <p:cNvPr id="105491" name="Freeform 19">
                <a:extLst>
                  <a:ext uri="{FF2B5EF4-FFF2-40B4-BE49-F238E27FC236}">
                    <a16:creationId xmlns:a16="http://schemas.microsoft.com/office/drawing/2014/main" id="{40DA64FD-F91E-47B8-B5EB-A8E29C5F3ABC}"/>
                  </a:ext>
                </a:extLst>
              </p:cNvPr>
              <p:cNvSpPr>
                <a:spLocks/>
              </p:cNvSpPr>
              <p:nvPr userDrawn="1"/>
            </p:nvSpPr>
            <p:spPr bwMode="hidden">
              <a:xfrm>
                <a:off x="0" y="1394"/>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p:spPr>
            <p:txBody>
              <a:bodyPr/>
              <a:lstStyle/>
              <a:p>
                <a:pPr eaLnBrk="1" hangingPunct="1">
                  <a:defRPr/>
                </a:pPr>
                <a:endParaRPr lang="en-US">
                  <a:latin typeface="Arial" charset="0"/>
                  <a:cs typeface="Arial" charset="0"/>
                </a:endParaRPr>
              </a:p>
            </p:txBody>
          </p:sp>
          <p:sp>
            <p:nvSpPr>
              <p:cNvPr id="105492" name="Freeform 20">
                <a:extLst>
                  <a:ext uri="{FF2B5EF4-FFF2-40B4-BE49-F238E27FC236}">
                    <a16:creationId xmlns:a16="http://schemas.microsoft.com/office/drawing/2014/main" id="{12F1579C-6239-41CF-8306-A27897B827DA}"/>
                  </a:ext>
                </a:extLst>
              </p:cNvPr>
              <p:cNvSpPr>
                <a:spLocks/>
              </p:cNvSpPr>
              <p:nvPr userDrawn="1"/>
            </p:nvSpPr>
            <p:spPr bwMode="hidden">
              <a:xfrm>
                <a:off x="0" y="128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p:spPr>
            <p:txBody>
              <a:bodyPr/>
              <a:lstStyle/>
              <a:p>
                <a:pPr eaLnBrk="1" hangingPunct="1">
                  <a:defRPr/>
                </a:pPr>
                <a:endParaRPr lang="en-US">
                  <a:latin typeface="Arial" charset="0"/>
                  <a:cs typeface="Arial" charset="0"/>
                </a:endParaRPr>
              </a:p>
            </p:txBody>
          </p:sp>
          <p:sp>
            <p:nvSpPr>
              <p:cNvPr id="105493" name="Freeform 21">
                <a:extLst>
                  <a:ext uri="{FF2B5EF4-FFF2-40B4-BE49-F238E27FC236}">
                    <a16:creationId xmlns:a16="http://schemas.microsoft.com/office/drawing/2014/main" id="{5044E4BD-8CDB-4D79-A771-BC80CD1FB283}"/>
                  </a:ext>
                </a:extLst>
              </p:cNvPr>
              <p:cNvSpPr>
                <a:spLocks/>
              </p:cNvSpPr>
              <p:nvPr userDrawn="1"/>
            </p:nvSpPr>
            <p:spPr bwMode="hidden">
              <a:xfrm>
                <a:off x="0" y="117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p:spPr>
            <p:txBody>
              <a:bodyPr/>
              <a:lstStyle/>
              <a:p>
                <a:pPr eaLnBrk="1" hangingPunct="1">
                  <a:defRPr/>
                </a:pPr>
                <a:endParaRPr lang="en-US">
                  <a:latin typeface="Arial" charset="0"/>
                  <a:cs typeface="Arial" charset="0"/>
                </a:endParaRPr>
              </a:p>
            </p:txBody>
          </p:sp>
          <p:sp>
            <p:nvSpPr>
              <p:cNvPr id="105494" name="Freeform 22">
                <a:extLst>
                  <a:ext uri="{FF2B5EF4-FFF2-40B4-BE49-F238E27FC236}">
                    <a16:creationId xmlns:a16="http://schemas.microsoft.com/office/drawing/2014/main" id="{4159B548-33A7-4823-B957-35889FB639F3}"/>
                  </a:ext>
                </a:extLst>
              </p:cNvPr>
              <p:cNvSpPr>
                <a:spLocks/>
              </p:cNvSpPr>
              <p:nvPr userDrawn="1"/>
            </p:nvSpPr>
            <p:spPr bwMode="hidden">
              <a:xfrm>
                <a:off x="0" y="2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p:spPr>
            <p:txBody>
              <a:bodyPr/>
              <a:lstStyle/>
              <a:p>
                <a:pPr eaLnBrk="1" hangingPunct="1">
                  <a:defRPr/>
                </a:pPr>
                <a:endParaRPr lang="en-US">
                  <a:latin typeface="Arial" charset="0"/>
                  <a:cs typeface="Arial" charset="0"/>
                </a:endParaRPr>
              </a:p>
            </p:txBody>
          </p:sp>
          <p:sp>
            <p:nvSpPr>
              <p:cNvPr id="105495" name="Freeform 23">
                <a:extLst>
                  <a:ext uri="{FF2B5EF4-FFF2-40B4-BE49-F238E27FC236}">
                    <a16:creationId xmlns:a16="http://schemas.microsoft.com/office/drawing/2014/main" id="{629038DD-7743-4D0A-9421-98EB75F1C4B8}"/>
                  </a:ext>
                </a:extLst>
              </p:cNvPr>
              <p:cNvSpPr>
                <a:spLocks/>
              </p:cNvSpPr>
              <p:nvPr userDrawn="1"/>
            </p:nvSpPr>
            <p:spPr bwMode="hidden">
              <a:xfrm>
                <a:off x="0" y="186"/>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p:spPr>
            <p:txBody>
              <a:bodyPr/>
              <a:lstStyle/>
              <a:p>
                <a:pPr eaLnBrk="1" hangingPunct="1">
                  <a:defRPr/>
                </a:pPr>
                <a:endParaRPr lang="en-US">
                  <a:latin typeface="Arial" charset="0"/>
                  <a:cs typeface="Arial" charset="0"/>
                </a:endParaRPr>
              </a:p>
            </p:txBody>
          </p:sp>
          <p:sp>
            <p:nvSpPr>
              <p:cNvPr id="105496" name="Freeform 24">
                <a:extLst>
                  <a:ext uri="{FF2B5EF4-FFF2-40B4-BE49-F238E27FC236}">
                    <a16:creationId xmlns:a16="http://schemas.microsoft.com/office/drawing/2014/main" id="{809E9CB2-70B9-42D9-B4E0-496C7E450E1F}"/>
                  </a:ext>
                </a:extLst>
              </p:cNvPr>
              <p:cNvSpPr>
                <a:spLocks/>
              </p:cNvSpPr>
              <p:nvPr userDrawn="1"/>
            </p:nvSpPr>
            <p:spPr bwMode="hidden">
              <a:xfrm>
                <a:off x="0" y="475"/>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p:spPr>
            <p:txBody>
              <a:bodyPr/>
              <a:lstStyle/>
              <a:p>
                <a:pPr eaLnBrk="1" hangingPunct="1">
                  <a:defRPr/>
                </a:pPr>
                <a:endParaRPr lang="en-US">
                  <a:latin typeface="Arial" charset="0"/>
                  <a:cs typeface="Arial" charset="0"/>
                </a:endParaRPr>
              </a:p>
            </p:txBody>
          </p:sp>
          <p:sp>
            <p:nvSpPr>
              <p:cNvPr id="105497" name="Freeform 25">
                <a:extLst>
                  <a:ext uri="{FF2B5EF4-FFF2-40B4-BE49-F238E27FC236}">
                    <a16:creationId xmlns:a16="http://schemas.microsoft.com/office/drawing/2014/main" id="{BE773B2A-1A94-4F8F-AC67-4F4C63F07EEE}"/>
                  </a:ext>
                </a:extLst>
              </p:cNvPr>
              <p:cNvSpPr>
                <a:spLocks/>
              </p:cNvSpPr>
              <p:nvPr userDrawn="1"/>
            </p:nvSpPr>
            <p:spPr bwMode="hidden">
              <a:xfrm>
                <a:off x="0" y="337"/>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a:noFill/>
              </a:ln>
            </p:spPr>
            <p:txBody>
              <a:bodyPr/>
              <a:lstStyle/>
              <a:p>
                <a:pPr eaLnBrk="1" hangingPunct="1">
                  <a:defRPr/>
                </a:pPr>
                <a:endParaRPr lang="en-US">
                  <a:latin typeface="Arial" charset="0"/>
                  <a:cs typeface="Arial" charset="0"/>
                </a:endParaRPr>
              </a:p>
            </p:txBody>
          </p:sp>
          <p:sp>
            <p:nvSpPr>
              <p:cNvPr id="105498" name="Freeform 26">
                <a:extLst>
                  <a:ext uri="{FF2B5EF4-FFF2-40B4-BE49-F238E27FC236}">
                    <a16:creationId xmlns:a16="http://schemas.microsoft.com/office/drawing/2014/main" id="{F2CB8CA0-1A0E-4835-B2B2-DAA61FFE9BB8}"/>
                  </a:ext>
                </a:extLst>
              </p:cNvPr>
              <p:cNvSpPr>
                <a:spLocks/>
              </p:cNvSpPr>
              <p:nvPr userDrawn="1"/>
            </p:nvSpPr>
            <p:spPr bwMode="hidden">
              <a:xfrm>
                <a:off x="0" y="60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p:spPr>
            <p:txBody>
              <a:bodyPr/>
              <a:lstStyle/>
              <a:p>
                <a:pPr eaLnBrk="1" hangingPunct="1">
                  <a:defRPr/>
                </a:pPr>
                <a:endParaRPr lang="en-US">
                  <a:latin typeface="Arial" charset="0"/>
                  <a:cs typeface="Arial" charset="0"/>
                </a:endParaRPr>
              </a:p>
            </p:txBody>
          </p:sp>
          <p:sp>
            <p:nvSpPr>
              <p:cNvPr id="105499" name="Freeform 27">
                <a:extLst>
                  <a:ext uri="{FF2B5EF4-FFF2-40B4-BE49-F238E27FC236}">
                    <a16:creationId xmlns:a16="http://schemas.microsoft.com/office/drawing/2014/main" id="{EBF38D86-6A62-4D04-BB98-D0FB72041922}"/>
                  </a:ext>
                </a:extLst>
              </p:cNvPr>
              <p:cNvSpPr>
                <a:spLocks/>
              </p:cNvSpPr>
              <p:nvPr userDrawn="1"/>
            </p:nvSpPr>
            <p:spPr bwMode="hidden">
              <a:xfrm>
                <a:off x="0" y="72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p:spPr>
            <p:txBody>
              <a:bodyPr/>
              <a:lstStyle/>
              <a:p>
                <a:pPr eaLnBrk="1" hangingPunct="1">
                  <a:defRPr/>
                </a:pPr>
                <a:endParaRPr lang="en-US">
                  <a:latin typeface="Arial" charset="0"/>
                  <a:cs typeface="Arial" charset="0"/>
                </a:endParaRPr>
              </a:p>
            </p:txBody>
          </p:sp>
          <p:sp>
            <p:nvSpPr>
              <p:cNvPr id="105500" name="Freeform 28">
                <a:extLst>
                  <a:ext uri="{FF2B5EF4-FFF2-40B4-BE49-F238E27FC236}">
                    <a16:creationId xmlns:a16="http://schemas.microsoft.com/office/drawing/2014/main" id="{5AEE0CFD-DD8D-4B63-A39E-EBBAEB5CBDD6}"/>
                  </a:ext>
                </a:extLst>
              </p:cNvPr>
              <p:cNvSpPr>
                <a:spLocks/>
              </p:cNvSpPr>
              <p:nvPr userDrawn="1"/>
            </p:nvSpPr>
            <p:spPr bwMode="hidden">
              <a:xfrm>
                <a:off x="0" y="841"/>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p:spPr>
            <p:txBody>
              <a:bodyPr/>
              <a:lstStyle/>
              <a:p>
                <a:pPr eaLnBrk="1" hangingPunct="1">
                  <a:defRPr/>
                </a:pPr>
                <a:endParaRPr lang="en-US">
                  <a:latin typeface="Arial" charset="0"/>
                  <a:cs typeface="Arial" charset="0"/>
                </a:endParaRPr>
              </a:p>
            </p:txBody>
          </p:sp>
          <p:sp>
            <p:nvSpPr>
              <p:cNvPr id="105501" name="Freeform 29">
                <a:extLst>
                  <a:ext uri="{FF2B5EF4-FFF2-40B4-BE49-F238E27FC236}">
                    <a16:creationId xmlns:a16="http://schemas.microsoft.com/office/drawing/2014/main" id="{77EC32B4-BDAC-4917-81B6-B8F031BF4230}"/>
                  </a:ext>
                </a:extLst>
              </p:cNvPr>
              <p:cNvSpPr>
                <a:spLocks/>
              </p:cNvSpPr>
              <p:nvPr userDrawn="1"/>
            </p:nvSpPr>
            <p:spPr bwMode="hidden">
              <a:xfrm>
                <a:off x="0" y="943"/>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p:spPr>
            <p:txBody>
              <a:bodyPr/>
              <a:lstStyle/>
              <a:p>
                <a:pPr eaLnBrk="1" hangingPunct="1">
                  <a:defRPr/>
                </a:pPr>
                <a:endParaRPr lang="en-US">
                  <a:latin typeface="Arial" charset="0"/>
                  <a:cs typeface="Arial" charset="0"/>
                </a:endParaRPr>
              </a:p>
            </p:txBody>
          </p:sp>
          <p:grpSp>
            <p:nvGrpSpPr>
              <p:cNvPr id="1059" name="Group 30">
                <a:extLst>
                  <a:ext uri="{FF2B5EF4-FFF2-40B4-BE49-F238E27FC236}">
                    <a16:creationId xmlns:a16="http://schemas.microsoft.com/office/drawing/2014/main" id="{1599BDA9-11F0-4DDF-8CA0-D66D0018E867}"/>
                  </a:ext>
                </a:extLst>
              </p:cNvPr>
              <p:cNvGrpSpPr>
                <a:grpSpLocks/>
              </p:cNvGrpSpPr>
              <p:nvPr userDrawn="1"/>
            </p:nvGrpSpPr>
            <p:grpSpPr bwMode="auto">
              <a:xfrm>
                <a:off x="0" y="0"/>
                <a:ext cx="5758" cy="1045"/>
                <a:chOff x="0" y="0"/>
                <a:chExt cx="5758" cy="1045"/>
              </a:xfrm>
            </p:grpSpPr>
            <p:sp>
              <p:nvSpPr>
                <p:cNvPr id="105503" name="Freeform 31">
                  <a:extLst>
                    <a:ext uri="{FF2B5EF4-FFF2-40B4-BE49-F238E27FC236}">
                      <a16:creationId xmlns:a16="http://schemas.microsoft.com/office/drawing/2014/main" id="{D617C504-E566-4955-8E44-76943E4BDDED}"/>
                    </a:ext>
                  </a:extLst>
                </p:cNvPr>
                <p:cNvSpPr>
                  <a:spLocks/>
                </p:cNvSpPr>
                <p:nvPr/>
              </p:nvSpPr>
              <p:spPr bwMode="hidden">
                <a:xfrm>
                  <a:off x="2849" y="0"/>
                  <a:ext cx="42" cy="1045"/>
                </a:xfrm>
                <a:custGeom>
                  <a:avLst/>
                  <a:gdLst>
                    <a:gd name="T0" fmla="*/ 18 w 42"/>
                    <a:gd name="T1" fmla="*/ 1043 h 1043"/>
                    <a:gd name="T2" fmla="*/ 42 w 42"/>
                    <a:gd name="T3" fmla="*/ 1043 h 1043"/>
                    <a:gd name="T4" fmla="*/ 42 w 42"/>
                    <a:gd name="T5" fmla="*/ 0 h 1043"/>
                    <a:gd name="T6" fmla="*/ 0 w 42"/>
                    <a:gd name="T7" fmla="*/ 0 h 1043"/>
                    <a:gd name="T8" fmla="*/ 0 w 42"/>
                    <a:gd name="T9" fmla="*/ 1043 h 1043"/>
                    <a:gd name="T10" fmla="*/ 18 w 42"/>
                    <a:gd name="T11" fmla="*/ 1043 h 1043"/>
                    <a:gd name="T12" fmla="*/ 18 w 4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p:spPr>
              <p:txBody>
                <a:bodyPr/>
                <a:lstStyle/>
                <a:p>
                  <a:pPr eaLnBrk="1" hangingPunct="1">
                    <a:defRPr/>
                  </a:pPr>
                  <a:endParaRPr lang="en-US">
                    <a:latin typeface="Arial" charset="0"/>
                    <a:cs typeface="Arial" charset="0"/>
                  </a:endParaRPr>
                </a:p>
              </p:txBody>
            </p:sp>
            <p:sp>
              <p:nvSpPr>
                <p:cNvPr id="105504" name="Freeform 32">
                  <a:extLst>
                    <a:ext uri="{FF2B5EF4-FFF2-40B4-BE49-F238E27FC236}">
                      <a16:creationId xmlns:a16="http://schemas.microsoft.com/office/drawing/2014/main" id="{C22C8DFC-D1B9-477B-BD2D-2880A6BAA6D5}"/>
                    </a:ext>
                  </a:extLst>
                </p:cNvPr>
                <p:cNvSpPr>
                  <a:spLocks/>
                </p:cNvSpPr>
                <p:nvPr/>
              </p:nvSpPr>
              <p:spPr bwMode="hidden">
                <a:xfrm>
                  <a:off x="2400" y="0"/>
                  <a:ext cx="155" cy="1045"/>
                </a:xfrm>
                <a:custGeom>
                  <a:avLst/>
                  <a:gdLst>
                    <a:gd name="T0" fmla="*/ 131 w 155"/>
                    <a:gd name="T1" fmla="*/ 1043 h 1043"/>
                    <a:gd name="T2" fmla="*/ 155 w 155"/>
                    <a:gd name="T3" fmla="*/ 1043 h 1043"/>
                    <a:gd name="T4" fmla="*/ 42 w 155"/>
                    <a:gd name="T5" fmla="*/ 0 h 1043"/>
                    <a:gd name="T6" fmla="*/ 0 w 155"/>
                    <a:gd name="T7" fmla="*/ 0 h 1043"/>
                    <a:gd name="T8" fmla="*/ 113 w 155"/>
                    <a:gd name="T9" fmla="*/ 1043 h 1043"/>
                    <a:gd name="T10" fmla="*/ 131 w 155"/>
                    <a:gd name="T11" fmla="*/ 1043 h 1043"/>
                    <a:gd name="T12" fmla="*/ 131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a:noFill/>
                </a:ln>
              </p:spPr>
              <p:txBody>
                <a:bodyPr/>
                <a:lstStyle/>
                <a:p>
                  <a:pPr eaLnBrk="1" hangingPunct="1">
                    <a:defRPr/>
                  </a:pPr>
                  <a:endParaRPr lang="en-US">
                    <a:latin typeface="Arial" charset="0"/>
                    <a:cs typeface="Arial" charset="0"/>
                  </a:endParaRPr>
                </a:p>
              </p:txBody>
            </p:sp>
            <p:sp>
              <p:nvSpPr>
                <p:cNvPr id="105505" name="Freeform 33">
                  <a:extLst>
                    <a:ext uri="{FF2B5EF4-FFF2-40B4-BE49-F238E27FC236}">
                      <a16:creationId xmlns:a16="http://schemas.microsoft.com/office/drawing/2014/main" id="{D33234FA-F843-4B9B-BEEE-FA6722A62130}"/>
                    </a:ext>
                  </a:extLst>
                </p:cNvPr>
                <p:cNvSpPr>
                  <a:spLocks/>
                </p:cNvSpPr>
                <p:nvPr/>
              </p:nvSpPr>
              <p:spPr bwMode="hidden">
                <a:xfrm>
                  <a:off x="1967" y="0"/>
                  <a:ext cx="240" cy="1045"/>
                </a:xfrm>
                <a:custGeom>
                  <a:avLst/>
                  <a:gdLst>
                    <a:gd name="T0" fmla="*/ 221 w 239"/>
                    <a:gd name="T1" fmla="*/ 1043 h 1043"/>
                    <a:gd name="T2" fmla="*/ 239 w 239"/>
                    <a:gd name="T3" fmla="*/ 1043 h 1043"/>
                    <a:gd name="T4" fmla="*/ 36 w 239"/>
                    <a:gd name="T5" fmla="*/ 0 h 1043"/>
                    <a:gd name="T6" fmla="*/ 0 w 239"/>
                    <a:gd name="T7" fmla="*/ 0 h 1043"/>
                    <a:gd name="T8" fmla="*/ 203 w 239"/>
                    <a:gd name="T9" fmla="*/ 1043 h 1043"/>
                    <a:gd name="T10" fmla="*/ 221 w 239"/>
                    <a:gd name="T11" fmla="*/ 1043 h 1043"/>
                    <a:gd name="T12" fmla="*/ 221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a:noFill/>
                </a:ln>
              </p:spPr>
              <p:txBody>
                <a:bodyPr/>
                <a:lstStyle/>
                <a:p>
                  <a:pPr eaLnBrk="1" hangingPunct="1">
                    <a:defRPr/>
                  </a:pPr>
                  <a:endParaRPr lang="en-US">
                    <a:latin typeface="Arial" charset="0"/>
                    <a:cs typeface="Arial" charset="0"/>
                  </a:endParaRPr>
                </a:p>
              </p:txBody>
            </p:sp>
            <p:sp>
              <p:nvSpPr>
                <p:cNvPr id="105506" name="Freeform 34">
                  <a:extLst>
                    <a:ext uri="{FF2B5EF4-FFF2-40B4-BE49-F238E27FC236}">
                      <a16:creationId xmlns:a16="http://schemas.microsoft.com/office/drawing/2014/main" id="{88893073-4FBA-4438-80A0-503BE4DBFE2D}"/>
                    </a:ext>
                  </a:extLst>
                </p:cNvPr>
                <p:cNvSpPr>
                  <a:spLocks/>
                </p:cNvSpPr>
                <p:nvPr/>
              </p:nvSpPr>
              <p:spPr bwMode="hidden">
                <a:xfrm>
                  <a:off x="1554" y="0"/>
                  <a:ext cx="353" cy="1045"/>
                </a:xfrm>
                <a:custGeom>
                  <a:avLst/>
                  <a:gdLst>
                    <a:gd name="T0" fmla="*/ 334 w 352"/>
                    <a:gd name="T1" fmla="*/ 1043 h 1043"/>
                    <a:gd name="T2" fmla="*/ 352 w 352"/>
                    <a:gd name="T3" fmla="*/ 1043 h 1043"/>
                    <a:gd name="T4" fmla="*/ 41 w 352"/>
                    <a:gd name="T5" fmla="*/ 0 h 1043"/>
                    <a:gd name="T6" fmla="*/ 0 w 352"/>
                    <a:gd name="T7" fmla="*/ 0 h 1043"/>
                    <a:gd name="T8" fmla="*/ 311 w 352"/>
                    <a:gd name="T9" fmla="*/ 1043 h 1043"/>
                    <a:gd name="T10" fmla="*/ 334 w 352"/>
                    <a:gd name="T11" fmla="*/ 1043 h 1043"/>
                    <a:gd name="T12" fmla="*/ 334 w 35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a:noFill/>
                </a:ln>
              </p:spPr>
              <p:txBody>
                <a:bodyPr/>
                <a:lstStyle/>
                <a:p>
                  <a:pPr eaLnBrk="1" hangingPunct="1">
                    <a:defRPr/>
                  </a:pPr>
                  <a:endParaRPr lang="en-US">
                    <a:latin typeface="Arial" charset="0"/>
                    <a:cs typeface="Arial" charset="0"/>
                  </a:endParaRPr>
                </a:p>
              </p:txBody>
            </p:sp>
            <p:sp>
              <p:nvSpPr>
                <p:cNvPr id="105507" name="Freeform 35">
                  <a:extLst>
                    <a:ext uri="{FF2B5EF4-FFF2-40B4-BE49-F238E27FC236}">
                      <a16:creationId xmlns:a16="http://schemas.microsoft.com/office/drawing/2014/main" id="{4429C41C-DCCE-4E78-9D1C-ED44B5559201}"/>
                    </a:ext>
                  </a:extLst>
                </p:cNvPr>
                <p:cNvSpPr>
                  <a:spLocks/>
                </p:cNvSpPr>
                <p:nvPr/>
              </p:nvSpPr>
              <p:spPr bwMode="hidden">
                <a:xfrm>
                  <a:off x="1134" y="0"/>
                  <a:ext cx="450" cy="1045"/>
                </a:xfrm>
                <a:custGeom>
                  <a:avLst/>
                  <a:gdLst>
                    <a:gd name="T0" fmla="*/ 425 w 449"/>
                    <a:gd name="T1" fmla="*/ 1043 h 1043"/>
                    <a:gd name="T2" fmla="*/ 449 w 449"/>
                    <a:gd name="T3" fmla="*/ 1043 h 1043"/>
                    <a:gd name="T4" fmla="*/ 42 w 449"/>
                    <a:gd name="T5" fmla="*/ 0 h 1043"/>
                    <a:gd name="T6" fmla="*/ 0 w 449"/>
                    <a:gd name="T7" fmla="*/ 0 h 1043"/>
                    <a:gd name="T8" fmla="*/ 407 w 449"/>
                    <a:gd name="T9" fmla="*/ 1043 h 1043"/>
                    <a:gd name="T10" fmla="*/ 425 w 449"/>
                    <a:gd name="T11" fmla="*/ 1043 h 1043"/>
                    <a:gd name="T12" fmla="*/ 425 w 44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a:noFill/>
                </a:ln>
              </p:spPr>
              <p:txBody>
                <a:bodyPr/>
                <a:lstStyle/>
                <a:p>
                  <a:pPr eaLnBrk="1" hangingPunct="1">
                    <a:defRPr/>
                  </a:pPr>
                  <a:endParaRPr lang="en-US">
                    <a:latin typeface="Arial" charset="0"/>
                    <a:cs typeface="Arial" charset="0"/>
                  </a:endParaRPr>
                </a:p>
              </p:txBody>
            </p:sp>
            <p:sp>
              <p:nvSpPr>
                <p:cNvPr id="105508" name="Freeform 36">
                  <a:extLst>
                    <a:ext uri="{FF2B5EF4-FFF2-40B4-BE49-F238E27FC236}">
                      <a16:creationId xmlns:a16="http://schemas.microsoft.com/office/drawing/2014/main" id="{BF9C104A-085E-4174-BD9E-4E18D8B092A2}"/>
                    </a:ext>
                  </a:extLst>
                </p:cNvPr>
                <p:cNvSpPr>
                  <a:spLocks/>
                </p:cNvSpPr>
                <p:nvPr/>
              </p:nvSpPr>
              <p:spPr bwMode="hidden">
                <a:xfrm>
                  <a:off x="714" y="0"/>
                  <a:ext cx="540" cy="1045"/>
                </a:xfrm>
                <a:custGeom>
                  <a:avLst/>
                  <a:gdLst>
                    <a:gd name="T0" fmla="*/ 520 w 538"/>
                    <a:gd name="T1" fmla="*/ 1043 h 1043"/>
                    <a:gd name="T2" fmla="*/ 538 w 538"/>
                    <a:gd name="T3" fmla="*/ 1043 h 1043"/>
                    <a:gd name="T4" fmla="*/ 41 w 538"/>
                    <a:gd name="T5" fmla="*/ 0 h 1043"/>
                    <a:gd name="T6" fmla="*/ 0 w 538"/>
                    <a:gd name="T7" fmla="*/ 0 h 1043"/>
                    <a:gd name="T8" fmla="*/ 496 w 538"/>
                    <a:gd name="T9" fmla="*/ 1043 h 1043"/>
                    <a:gd name="T10" fmla="*/ 520 w 538"/>
                    <a:gd name="T11" fmla="*/ 1043 h 1043"/>
                    <a:gd name="T12" fmla="*/ 520 w 53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a:noFill/>
                </a:ln>
              </p:spPr>
              <p:txBody>
                <a:bodyPr/>
                <a:lstStyle/>
                <a:p>
                  <a:pPr eaLnBrk="1" hangingPunct="1">
                    <a:defRPr/>
                  </a:pPr>
                  <a:endParaRPr lang="en-US">
                    <a:latin typeface="Arial" charset="0"/>
                    <a:cs typeface="Arial" charset="0"/>
                  </a:endParaRPr>
                </a:p>
              </p:txBody>
            </p:sp>
            <p:sp>
              <p:nvSpPr>
                <p:cNvPr id="105509" name="Freeform 37">
                  <a:extLst>
                    <a:ext uri="{FF2B5EF4-FFF2-40B4-BE49-F238E27FC236}">
                      <a16:creationId xmlns:a16="http://schemas.microsoft.com/office/drawing/2014/main" id="{2DB48FAA-551D-44EE-98E7-72758BB73783}"/>
                    </a:ext>
                  </a:extLst>
                </p:cNvPr>
                <p:cNvSpPr>
                  <a:spLocks/>
                </p:cNvSpPr>
                <p:nvPr/>
              </p:nvSpPr>
              <p:spPr bwMode="hidden">
                <a:xfrm>
                  <a:off x="306" y="0"/>
                  <a:ext cx="642" cy="1045"/>
                </a:xfrm>
                <a:custGeom>
                  <a:avLst/>
                  <a:gdLst>
                    <a:gd name="T0" fmla="*/ 622 w 640"/>
                    <a:gd name="T1" fmla="*/ 1043 h 1043"/>
                    <a:gd name="T2" fmla="*/ 640 w 640"/>
                    <a:gd name="T3" fmla="*/ 1043 h 1043"/>
                    <a:gd name="T4" fmla="*/ 48 w 640"/>
                    <a:gd name="T5" fmla="*/ 0 h 1043"/>
                    <a:gd name="T6" fmla="*/ 0 w 640"/>
                    <a:gd name="T7" fmla="*/ 0 h 1043"/>
                    <a:gd name="T8" fmla="*/ 598 w 640"/>
                    <a:gd name="T9" fmla="*/ 1043 h 1043"/>
                    <a:gd name="T10" fmla="*/ 622 w 640"/>
                    <a:gd name="T11" fmla="*/ 1043 h 1043"/>
                    <a:gd name="T12" fmla="*/ 622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a:noFill/>
                </a:ln>
              </p:spPr>
              <p:txBody>
                <a:bodyPr/>
                <a:lstStyle/>
                <a:p>
                  <a:pPr eaLnBrk="1" hangingPunct="1">
                    <a:defRPr/>
                  </a:pPr>
                  <a:endParaRPr lang="en-US">
                    <a:latin typeface="Arial" charset="0"/>
                    <a:cs typeface="Arial" charset="0"/>
                  </a:endParaRPr>
                </a:p>
              </p:txBody>
            </p:sp>
            <p:sp>
              <p:nvSpPr>
                <p:cNvPr id="105510" name="Freeform 38">
                  <a:extLst>
                    <a:ext uri="{FF2B5EF4-FFF2-40B4-BE49-F238E27FC236}">
                      <a16:creationId xmlns:a16="http://schemas.microsoft.com/office/drawing/2014/main" id="{EC784B72-943B-4A23-A0DF-F78B9C9EE890}"/>
                    </a:ext>
                  </a:extLst>
                </p:cNvPr>
                <p:cNvSpPr>
                  <a:spLocks/>
                </p:cNvSpPr>
                <p:nvPr/>
              </p:nvSpPr>
              <p:spPr bwMode="hidden">
                <a:xfrm>
                  <a:off x="0" y="108"/>
                  <a:ext cx="630" cy="937"/>
                </a:xfrm>
                <a:custGeom>
                  <a:avLst/>
                  <a:gdLst>
                    <a:gd name="T0" fmla="*/ 604 w 628"/>
                    <a:gd name="T1" fmla="*/ 935 h 935"/>
                    <a:gd name="T2" fmla="*/ 628 w 628"/>
                    <a:gd name="T3" fmla="*/ 935 h 935"/>
                    <a:gd name="T4" fmla="*/ 0 w 628"/>
                    <a:gd name="T5" fmla="*/ 0 h 935"/>
                    <a:gd name="T6" fmla="*/ 0 w 628"/>
                    <a:gd name="T7" fmla="*/ 66 h 935"/>
                    <a:gd name="T8" fmla="*/ 580 w 628"/>
                    <a:gd name="T9" fmla="*/ 935 h 935"/>
                    <a:gd name="T10" fmla="*/ 604 w 628"/>
                    <a:gd name="T11" fmla="*/ 935 h 935"/>
                    <a:gd name="T12" fmla="*/ 604 w 628"/>
                    <a:gd name="T13" fmla="*/ 935 h 935"/>
                  </a:gdLst>
                  <a:ahLst/>
                  <a:cxnLst>
                    <a:cxn ang="0">
                      <a:pos x="T0" y="T1"/>
                    </a:cxn>
                    <a:cxn ang="0">
                      <a:pos x="T2" y="T3"/>
                    </a:cxn>
                    <a:cxn ang="0">
                      <a:pos x="T4" y="T5"/>
                    </a:cxn>
                    <a:cxn ang="0">
                      <a:pos x="T6" y="T7"/>
                    </a:cxn>
                    <a:cxn ang="0">
                      <a:pos x="T8" y="T9"/>
                    </a:cxn>
                    <a:cxn ang="0">
                      <a:pos x="T10" y="T11"/>
                    </a:cxn>
                    <a:cxn ang="0">
                      <a:pos x="T12" y="T13"/>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a:noFill/>
                </a:ln>
              </p:spPr>
              <p:txBody>
                <a:bodyPr/>
                <a:lstStyle/>
                <a:p>
                  <a:pPr eaLnBrk="1" hangingPunct="1">
                    <a:defRPr/>
                  </a:pPr>
                  <a:endParaRPr lang="en-US">
                    <a:latin typeface="Arial" charset="0"/>
                    <a:cs typeface="Arial" charset="0"/>
                  </a:endParaRPr>
                </a:p>
              </p:txBody>
            </p:sp>
            <p:sp>
              <p:nvSpPr>
                <p:cNvPr id="105511" name="Freeform 39">
                  <a:extLst>
                    <a:ext uri="{FF2B5EF4-FFF2-40B4-BE49-F238E27FC236}">
                      <a16:creationId xmlns:a16="http://schemas.microsoft.com/office/drawing/2014/main" id="{82C407F9-2B06-472B-BA31-4F0688F289B9}"/>
                    </a:ext>
                  </a:extLst>
                </p:cNvPr>
                <p:cNvSpPr>
                  <a:spLocks/>
                </p:cNvSpPr>
                <p:nvPr/>
              </p:nvSpPr>
              <p:spPr bwMode="hidden">
                <a:xfrm>
                  <a:off x="3191" y="0"/>
                  <a:ext cx="155" cy="1045"/>
                </a:xfrm>
                <a:custGeom>
                  <a:avLst/>
                  <a:gdLst>
                    <a:gd name="T0" fmla="*/ 18 w 155"/>
                    <a:gd name="T1" fmla="*/ 1043 h 1043"/>
                    <a:gd name="T2" fmla="*/ 42 w 155"/>
                    <a:gd name="T3" fmla="*/ 1043 h 1043"/>
                    <a:gd name="T4" fmla="*/ 155 w 155"/>
                    <a:gd name="T5" fmla="*/ 0 h 1043"/>
                    <a:gd name="T6" fmla="*/ 114 w 155"/>
                    <a:gd name="T7" fmla="*/ 0 h 1043"/>
                    <a:gd name="T8" fmla="*/ 0 w 155"/>
                    <a:gd name="T9" fmla="*/ 1043 h 1043"/>
                    <a:gd name="T10" fmla="*/ 18 w 155"/>
                    <a:gd name="T11" fmla="*/ 1043 h 1043"/>
                    <a:gd name="T12" fmla="*/ 18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p:spPr>
              <p:txBody>
                <a:bodyPr/>
                <a:lstStyle/>
                <a:p>
                  <a:pPr eaLnBrk="1" hangingPunct="1">
                    <a:defRPr/>
                  </a:pPr>
                  <a:endParaRPr lang="en-US">
                    <a:latin typeface="Arial" charset="0"/>
                    <a:cs typeface="Arial" charset="0"/>
                  </a:endParaRPr>
                </a:p>
              </p:txBody>
            </p:sp>
            <p:sp>
              <p:nvSpPr>
                <p:cNvPr id="105512" name="Freeform 40">
                  <a:extLst>
                    <a:ext uri="{FF2B5EF4-FFF2-40B4-BE49-F238E27FC236}">
                      <a16:creationId xmlns:a16="http://schemas.microsoft.com/office/drawing/2014/main" id="{A2E5B3EB-A184-46BC-891E-30294A8A7574}"/>
                    </a:ext>
                  </a:extLst>
                </p:cNvPr>
                <p:cNvSpPr>
                  <a:spLocks/>
                </p:cNvSpPr>
                <p:nvPr/>
              </p:nvSpPr>
              <p:spPr bwMode="hidden">
                <a:xfrm>
                  <a:off x="3533" y="0"/>
                  <a:ext cx="240" cy="1045"/>
                </a:xfrm>
                <a:custGeom>
                  <a:avLst/>
                  <a:gdLst>
                    <a:gd name="T0" fmla="*/ 18 w 239"/>
                    <a:gd name="T1" fmla="*/ 1043 h 1043"/>
                    <a:gd name="T2" fmla="*/ 36 w 239"/>
                    <a:gd name="T3" fmla="*/ 1043 h 1043"/>
                    <a:gd name="T4" fmla="*/ 239 w 239"/>
                    <a:gd name="T5" fmla="*/ 0 h 1043"/>
                    <a:gd name="T6" fmla="*/ 203 w 239"/>
                    <a:gd name="T7" fmla="*/ 0 h 1043"/>
                    <a:gd name="T8" fmla="*/ 0 w 239"/>
                    <a:gd name="T9" fmla="*/ 1043 h 1043"/>
                    <a:gd name="T10" fmla="*/ 18 w 239"/>
                    <a:gd name="T11" fmla="*/ 1043 h 1043"/>
                    <a:gd name="T12" fmla="*/ 18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p:spPr>
              <p:txBody>
                <a:bodyPr/>
                <a:lstStyle/>
                <a:p>
                  <a:pPr eaLnBrk="1" hangingPunct="1">
                    <a:defRPr/>
                  </a:pPr>
                  <a:endParaRPr lang="en-US">
                    <a:latin typeface="Arial" charset="0"/>
                    <a:cs typeface="Arial" charset="0"/>
                  </a:endParaRPr>
                </a:p>
              </p:txBody>
            </p:sp>
            <p:sp>
              <p:nvSpPr>
                <p:cNvPr id="105513" name="Freeform 41">
                  <a:extLst>
                    <a:ext uri="{FF2B5EF4-FFF2-40B4-BE49-F238E27FC236}">
                      <a16:creationId xmlns:a16="http://schemas.microsoft.com/office/drawing/2014/main" id="{97C43D7D-1930-4AC5-8F9B-4C1997926E22}"/>
                    </a:ext>
                  </a:extLst>
                </p:cNvPr>
                <p:cNvSpPr>
                  <a:spLocks/>
                </p:cNvSpPr>
                <p:nvPr/>
              </p:nvSpPr>
              <p:spPr bwMode="hidden">
                <a:xfrm>
                  <a:off x="3821" y="0"/>
                  <a:ext cx="359" cy="1045"/>
                </a:xfrm>
                <a:custGeom>
                  <a:avLst/>
                  <a:gdLst>
                    <a:gd name="T0" fmla="*/ 24 w 358"/>
                    <a:gd name="T1" fmla="*/ 1043 h 1043"/>
                    <a:gd name="T2" fmla="*/ 42 w 358"/>
                    <a:gd name="T3" fmla="*/ 1043 h 1043"/>
                    <a:gd name="T4" fmla="*/ 358 w 358"/>
                    <a:gd name="T5" fmla="*/ 0 h 1043"/>
                    <a:gd name="T6" fmla="*/ 317 w 358"/>
                    <a:gd name="T7" fmla="*/ 0 h 1043"/>
                    <a:gd name="T8" fmla="*/ 0 w 358"/>
                    <a:gd name="T9" fmla="*/ 1043 h 1043"/>
                    <a:gd name="T10" fmla="*/ 24 w 358"/>
                    <a:gd name="T11" fmla="*/ 1043 h 1043"/>
                    <a:gd name="T12" fmla="*/ 24 w 35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a:noFill/>
                </a:ln>
              </p:spPr>
              <p:txBody>
                <a:bodyPr/>
                <a:lstStyle/>
                <a:p>
                  <a:pPr eaLnBrk="1" hangingPunct="1">
                    <a:defRPr/>
                  </a:pPr>
                  <a:endParaRPr lang="en-US">
                    <a:latin typeface="Arial" charset="0"/>
                    <a:cs typeface="Arial" charset="0"/>
                  </a:endParaRPr>
                </a:p>
              </p:txBody>
            </p:sp>
            <p:sp>
              <p:nvSpPr>
                <p:cNvPr id="105514" name="Freeform 42">
                  <a:extLst>
                    <a:ext uri="{FF2B5EF4-FFF2-40B4-BE49-F238E27FC236}">
                      <a16:creationId xmlns:a16="http://schemas.microsoft.com/office/drawing/2014/main" id="{844E0280-7B99-4B3F-A941-3AA79B07A51E}"/>
                    </a:ext>
                  </a:extLst>
                </p:cNvPr>
                <p:cNvSpPr>
                  <a:spLocks/>
                </p:cNvSpPr>
                <p:nvPr/>
              </p:nvSpPr>
              <p:spPr bwMode="hidden">
                <a:xfrm>
                  <a:off x="4139" y="0"/>
                  <a:ext cx="449" cy="1045"/>
                </a:xfrm>
                <a:custGeom>
                  <a:avLst/>
                  <a:gdLst>
                    <a:gd name="T0" fmla="*/ 18 w 448"/>
                    <a:gd name="T1" fmla="*/ 1043 h 1043"/>
                    <a:gd name="T2" fmla="*/ 41 w 448"/>
                    <a:gd name="T3" fmla="*/ 1043 h 1043"/>
                    <a:gd name="T4" fmla="*/ 448 w 448"/>
                    <a:gd name="T5" fmla="*/ 0 h 1043"/>
                    <a:gd name="T6" fmla="*/ 406 w 448"/>
                    <a:gd name="T7" fmla="*/ 0 h 1043"/>
                    <a:gd name="T8" fmla="*/ 0 w 448"/>
                    <a:gd name="T9" fmla="*/ 1043 h 1043"/>
                    <a:gd name="T10" fmla="*/ 18 w 448"/>
                    <a:gd name="T11" fmla="*/ 1043 h 1043"/>
                    <a:gd name="T12" fmla="*/ 18 w 44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p:spPr>
              <p:txBody>
                <a:bodyPr/>
                <a:lstStyle/>
                <a:p>
                  <a:pPr eaLnBrk="1" hangingPunct="1">
                    <a:defRPr/>
                  </a:pPr>
                  <a:endParaRPr lang="en-US">
                    <a:latin typeface="Arial" charset="0"/>
                    <a:cs typeface="Arial" charset="0"/>
                  </a:endParaRPr>
                </a:p>
              </p:txBody>
            </p:sp>
            <p:sp>
              <p:nvSpPr>
                <p:cNvPr id="105515" name="Freeform 43">
                  <a:extLst>
                    <a:ext uri="{FF2B5EF4-FFF2-40B4-BE49-F238E27FC236}">
                      <a16:creationId xmlns:a16="http://schemas.microsoft.com/office/drawing/2014/main" id="{FA9065BA-3412-4580-B080-43C711682B2F}"/>
                    </a:ext>
                  </a:extLst>
                </p:cNvPr>
                <p:cNvSpPr>
                  <a:spLocks/>
                </p:cNvSpPr>
                <p:nvPr/>
              </p:nvSpPr>
              <p:spPr bwMode="hidden">
                <a:xfrm>
                  <a:off x="4480" y="0"/>
                  <a:ext cx="541" cy="1045"/>
                </a:xfrm>
                <a:custGeom>
                  <a:avLst/>
                  <a:gdLst>
                    <a:gd name="T0" fmla="*/ 18 w 539"/>
                    <a:gd name="T1" fmla="*/ 1043 h 1043"/>
                    <a:gd name="T2" fmla="*/ 42 w 539"/>
                    <a:gd name="T3" fmla="*/ 1043 h 1043"/>
                    <a:gd name="T4" fmla="*/ 539 w 539"/>
                    <a:gd name="T5" fmla="*/ 0 h 1043"/>
                    <a:gd name="T6" fmla="*/ 497 w 539"/>
                    <a:gd name="T7" fmla="*/ 0 h 1043"/>
                    <a:gd name="T8" fmla="*/ 0 w 539"/>
                    <a:gd name="T9" fmla="*/ 1043 h 1043"/>
                    <a:gd name="T10" fmla="*/ 18 w 539"/>
                    <a:gd name="T11" fmla="*/ 1043 h 1043"/>
                    <a:gd name="T12" fmla="*/ 18 w 5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p:spPr>
              <p:txBody>
                <a:bodyPr/>
                <a:lstStyle/>
                <a:p>
                  <a:pPr eaLnBrk="1" hangingPunct="1">
                    <a:defRPr/>
                  </a:pPr>
                  <a:endParaRPr lang="en-US">
                    <a:latin typeface="Arial" charset="0"/>
                    <a:cs typeface="Arial" charset="0"/>
                  </a:endParaRPr>
                </a:p>
              </p:txBody>
            </p:sp>
            <p:sp>
              <p:nvSpPr>
                <p:cNvPr id="105516" name="Freeform 44">
                  <a:extLst>
                    <a:ext uri="{FF2B5EF4-FFF2-40B4-BE49-F238E27FC236}">
                      <a16:creationId xmlns:a16="http://schemas.microsoft.com/office/drawing/2014/main" id="{60CFB0E6-7DE6-4617-9CFE-1E078FA5A3BF}"/>
                    </a:ext>
                  </a:extLst>
                </p:cNvPr>
                <p:cNvSpPr>
                  <a:spLocks/>
                </p:cNvSpPr>
                <p:nvPr/>
              </p:nvSpPr>
              <p:spPr bwMode="hidden">
                <a:xfrm>
                  <a:off x="4768" y="0"/>
                  <a:ext cx="642" cy="1045"/>
                </a:xfrm>
                <a:custGeom>
                  <a:avLst/>
                  <a:gdLst>
                    <a:gd name="T0" fmla="*/ 18 w 640"/>
                    <a:gd name="T1" fmla="*/ 1043 h 1043"/>
                    <a:gd name="T2" fmla="*/ 42 w 640"/>
                    <a:gd name="T3" fmla="*/ 1043 h 1043"/>
                    <a:gd name="T4" fmla="*/ 640 w 640"/>
                    <a:gd name="T5" fmla="*/ 0 h 1043"/>
                    <a:gd name="T6" fmla="*/ 592 w 640"/>
                    <a:gd name="T7" fmla="*/ 0 h 1043"/>
                    <a:gd name="T8" fmla="*/ 0 w 640"/>
                    <a:gd name="T9" fmla="*/ 1043 h 1043"/>
                    <a:gd name="T10" fmla="*/ 18 w 640"/>
                    <a:gd name="T11" fmla="*/ 1043 h 1043"/>
                    <a:gd name="T12" fmla="*/ 18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p:spPr>
              <p:txBody>
                <a:bodyPr/>
                <a:lstStyle/>
                <a:p>
                  <a:pPr eaLnBrk="1" hangingPunct="1">
                    <a:defRPr/>
                  </a:pPr>
                  <a:endParaRPr lang="en-US">
                    <a:latin typeface="Arial" charset="0"/>
                    <a:cs typeface="Arial" charset="0"/>
                  </a:endParaRPr>
                </a:p>
              </p:txBody>
            </p:sp>
            <p:sp>
              <p:nvSpPr>
                <p:cNvPr id="105517" name="Freeform 45">
                  <a:extLst>
                    <a:ext uri="{FF2B5EF4-FFF2-40B4-BE49-F238E27FC236}">
                      <a16:creationId xmlns:a16="http://schemas.microsoft.com/office/drawing/2014/main" id="{0FE624ED-818C-4BA5-953E-9D80EE49AD0E}"/>
                    </a:ext>
                  </a:extLst>
                </p:cNvPr>
                <p:cNvSpPr>
                  <a:spLocks/>
                </p:cNvSpPr>
                <p:nvPr/>
              </p:nvSpPr>
              <p:spPr bwMode="hidden">
                <a:xfrm>
                  <a:off x="5086" y="48"/>
                  <a:ext cx="672" cy="997"/>
                </a:xfrm>
                <a:custGeom>
                  <a:avLst/>
                  <a:gdLst>
                    <a:gd name="T0" fmla="*/ 24 w 670"/>
                    <a:gd name="T1" fmla="*/ 995 h 995"/>
                    <a:gd name="T2" fmla="*/ 48 w 670"/>
                    <a:gd name="T3" fmla="*/ 995 h 995"/>
                    <a:gd name="T4" fmla="*/ 670 w 670"/>
                    <a:gd name="T5" fmla="*/ 72 h 995"/>
                    <a:gd name="T6" fmla="*/ 670 w 670"/>
                    <a:gd name="T7" fmla="*/ 0 h 995"/>
                    <a:gd name="T8" fmla="*/ 0 w 670"/>
                    <a:gd name="T9" fmla="*/ 995 h 995"/>
                    <a:gd name="T10" fmla="*/ 24 w 670"/>
                    <a:gd name="T11" fmla="*/ 995 h 995"/>
                    <a:gd name="T12" fmla="*/ 24 w 670"/>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a:noFill/>
                </a:ln>
              </p:spPr>
              <p:txBody>
                <a:bodyPr/>
                <a:lstStyle/>
                <a:p>
                  <a:pPr eaLnBrk="1" hangingPunct="1">
                    <a:defRPr/>
                  </a:pPr>
                  <a:endParaRPr lang="en-US">
                    <a:latin typeface="Arial" charset="0"/>
                    <a:cs typeface="Arial" charset="0"/>
                  </a:endParaRPr>
                </a:p>
              </p:txBody>
            </p:sp>
          </p:grpSp>
          <p:grpSp>
            <p:nvGrpSpPr>
              <p:cNvPr id="1060" name="Group 46">
                <a:extLst>
                  <a:ext uri="{FF2B5EF4-FFF2-40B4-BE49-F238E27FC236}">
                    <a16:creationId xmlns:a16="http://schemas.microsoft.com/office/drawing/2014/main" id="{B2C42CE5-8810-4416-B28F-70EE4D9D37F3}"/>
                  </a:ext>
                </a:extLst>
              </p:cNvPr>
              <p:cNvGrpSpPr>
                <a:grpSpLocks/>
              </p:cNvGrpSpPr>
              <p:nvPr userDrawn="1"/>
            </p:nvGrpSpPr>
            <p:grpSpPr bwMode="auto">
              <a:xfrm>
                <a:off x="0" y="558"/>
                <a:ext cx="5758" cy="487"/>
                <a:chOff x="0" y="558"/>
                <a:chExt cx="5758" cy="487"/>
              </a:xfrm>
            </p:grpSpPr>
            <p:sp>
              <p:nvSpPr>
                <p:cNvPr id="1079" name="Freeform 47">
                  <a:extLst>
                    <a:ext uri="{FF2B5EF4-FFF2-40B4-BE49-F238E27FC236}">
                      <a16:creationId xmlns:a16="http://schemas.microsoft.com/office/drawing/2014/main" id="{82384948-4E3E-4FED-B18A-3500CF4067C9}"/>
                    </a:ext>
                  </a:extLst>
                </p:cNvPr>
                <p:cNvSpPr>
                  <a:spLocks/>
                </p:cNvSpPr>
                <p:nvPr/>
              </p:nvSpPr>
              <p:spPr bwMode="hidden">
                <a:xfrm>
                  <a:off x="0" y="618"/>
                  <a:ext cx="306" cy="427"/>
                </a:xfrm>
                <a:custGeom>
                  <a:avLst/>
                  <a:gdLst>
                    <a:gd name="T0" fmla="*/ 290 w 305"/>
                    <a:gd name="T1" fmla="*/ 435 h 426"/>
                    <a:gd name="T2" fmla="*/ 314 w 305"/>
                    <a:gd name="T3" fmla="*/ 435 h 426"/>
                    <a:gd name="T4" fmla="*/ 0 w 305"/>
                    <a:gd name="T5" fmla="*/ 0 h 426"/>
                    <a:gd name="T6" fmla="*/ 0 w 305"/>
                    <a:gd name="T7" fmla="*/ 66 h 426"/>
                    <a:gd name="T8" fmla="*/ 260 w 305"/>
                    <a:gd name="T9" fmla="*/ 435 h 426"/>
                    <a:gd name="T10" fmla="*/ 290 w 305"/>
                    <a:gd name="T11" fmla="*/ 435 h 426"/>
                    <a:gd name="T12" fmla="*/ 290 w 305"/>
                    <a:gd name="T13" fmla="*/ 435 h 4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6">
                      <a:moveTo>
                        <a:pt x="281" y="426"/>
                      </a:moveTo>
                      <a:lnTo>
                        <a:pt x="305" y="426"/>
                      </a:lnTo>
                      <a:lnTo>
                        <a:pt x="0" y="0"/>
                      </a:lnTo>
                      <a:lnTo>
                        <a:pt x="0" y="66"/>
                      </a:lnTo>
                      <a:lnTo>
                        <a:pt x="251" y="426"/>
                      </a:lnTo>
                      <a:lnTo>
                        <a:pt x="281" y="4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0" name="Freeform 48">
                  <a:extLst>
                    <a:ext uri="{FF2B5EF4-FFF2-40B4-BE49-F238E27FC236}">
                      <a16:creationId xmlns:a16="http://schemas.microsoft.com/office/drawing/2014/main" id="{12AD6938-C8C4-4739-8A66-FF0F77D83B7A}"/>
                    </a:ext>
                  </a:extLst>
                </p:cNvPr>
                <p:cNvSpPr>
                  <a:spLocks/>
                </p:cNvSpPr>
                <p:nvPr/>
              </p:nvSpPr>
              <p:spPr bwMode="hidden">
                <a:xfrm>
                  <a:off x="5410" y="558"/>
                  <a:ext cx="348" cy="487"/>
                </a:xfrm>
                <a:custGeom>
                  <a:avLst/>
                  <a:gdLst>
                    <a:gd name="T0" fmla="*/ 24 w 347"/>
                    <a:gd name="T1" fmla="*/ 495 h 486"/>
                    <a:gd name="T2" fmla="*/ 48 w 347"/>
                    <a:gd name="T3" fmla="*/ 495 h 486"/>
                    <a:gd name="T4" fmla="*/ 356 w 347"/>
                    <a:gd name="T5" fmla="*/ 72 h 486"/>
                    <a:gd name="T6" fmla="*/ 356 w 347"/>
                    <a:gd name="T7" fmla="*/ 0 h 486"/>
                    <a:gd name="T8" fmla="*/ 0 w 347"/>
                    <a:gd name="T9" fmla="*/ 495 h 486"/>
                    <a:gd name="T10" fmla="*/ 24 w 347"/>
                    <a:gd name="T11" fmla="*/ 495 h 486"/>
                    <a:gd name="T12" fmla="*/ 24 w 347"/>
                    <a:gd name="T13" fmla="*/ 495 h 4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7" h="486">
                      <a:moveTo>
                        <a:pt x="24" y="486"/>
                      </a:moveTo>
                      <a:lnTo>
                        <a:pt x="48" y="486"/>
                      </a:lnTo>
                      <a:lnTo>
                        <a:pt x="347" y="72"/>
                      </a:lnTo>
                      <a:lnTo>
                        <a:pt x="347" y="0"/>
                      </a:lnTo>
                      <a:lnTo>
                        <a:pt x="0" y="486"/>
                      </a:lnTo>
                      <a:lnTo>
                        <a:pt x="24" y="48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061" name="Group 49">
                <a:extLst>
                  <a:ext uri="{FF2B5EF4-FFF2-40B4-BE49-F238E27FC236}">
                    <a16:creationId xmlns:a16="http://schemas.microsoft.com/office/drawing/2014/main" id="{71C8F896-C3BF-4F9F-A1A9-6B6B613F3C0D}"/>
                  </a:ext>
                </a:extLst>
              </p:cNvPr>
              <p:cNvGrpSpPr>
                <a:grpSpLocks/>
              </p:cNvGrpSpPr>
              <p:nvPr userDrawn="1"/>
            </p:nvGrpSpPr>
            <p:grpSpPr bwMode="auto">
              <a:xfrm>
                <a:off x="264" y="1039"/>
                <a:ext cx="5200" cy="3280"/>
                <a:chOff x="264" y="1039"/>
                <a:chExt cx="5200" cy="3280"/>
              </a:xfrm>
            </p:grpSpPr>
            <p:sp>
              <p:nvSpPr>
                <p:cNvPr id="105522" name="Freeform 50">
                  <a:extLst>
                    <a:ext uri="{FF2B5EF4-FFF2-40B4-BE49-F238E27FC236}">
                      <a16:creationId xmlns:a16="http://schemas.microsoft.com/office/drawing/2014/main" id="{686D9780-25BE-4CCC-B08C-BBE571F4414F}"/>
                    </a:ext>
                  </a:extLst>
                </p:cNvPr>
                <p:cNvSpPr>
                  <a:spLocks/>
                </p:cNvSpPr>
                <p:nvPr/>
              </p:nvSpPr>
              <p:spPr bwMode="hidden">
                <a:xfrm>
                  <a:off x="2849" y="1039"/>
                  <a:ext cx="42" cy="3280"/>
                </a:xfrm>
                <a:custGeom>
                  <a:avLst/>
                  <a:gdLst>
                    <a:gd name="T0" fmla="*/ 18 w 42"/>
                    <a:gd name="T1" fmla="*/ 0 h 3273"/>
                    <a:gd name="T2" fmla="*/ 0 w 42"/>
                    <a:gd name="T3" fmla="*/ 0 h 3273"/>
                    <a:gd name="T4" fmla="*/ 0 w 42"/>
                    <a:gd name="T5" fmla="*/ 3273 h 3273"/>
                    <a:gd name="T6" fmla="*/ 42 w 42"/>
                    <a:gd name="T7" fmla="*/ 3273 h 3273"/>
                    <a:gd name="T8" fmla="*/ 42 w 42"/>
                    <a:gd name="T9" fmla="*/ 0 h 3273"/>
                    <a:gd name="T10" fmla="*/ 18 w 42"/>
                    <a:gd name="T11" fmla="*/ 0 h 3273"/>
                    <a:gd name="T12" fmla="*/ 18 w 42"/>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p:spPr>
              <p:txBody>
                <a:bodyPr/>
                <a:lstStyle/>
                <a:p>
                  <a:pPr eaLnBrk="1" hangingPunct="1">
                    <a:defRPr/>
                  </a:pPr>
                  <a:endParaRPr lang="en-US">
                    <a:latin typeface="Arial" charset="0"/>
                    <a:cs typeface="Arial" charset="0"/>
                  </a:endParaRPr>
                </a:p>
              </p:txBody>
            </p:sp>
            <p:sp>
              <p:nvSpPr>
                <p:cNvPr id="105523" name="Freeform 51">
                  <a:extLst>
                    <a:ext uri="{FF2B5EF4-FFF2-40B4-BE49-F238E27FC236}">
                      <a16:creationId xmlns:a16="http://schemas.microsoft.com/office/drawing/2014/main" id="{A124C675-DB11-49C4-BE1B-76E2125A591A}"/>
                    </a:ext>
                  </a:extLst>
                </p:cNvPr>
                <p:cNvSpPr>
                  <a:spLocks/>
                </p:cNvSpPr>
                <p:nvPr/>
              </p:nvSpPr>
              <p:spPr bwMode="hidden">
                <a:xfrm>
                  <a:off x="2154" y="1039"/>
                  <a:ext cx="401" cy="3280"/>
                </a:xfrm>
                <a:custGeom>
                  <a:avLst/>
                  <a:gdLst>
                    <a:gd name="T0" fmla="*/ 376 w 400"/>
                    <a:gd name="T1" fmla="*/ 0 h 3273"/>
                    <a:gd name="T2" fmla="*/ 358 w 400"/>
                    <a:gd name="T3" fmla="*/ 0 h 3273"/>
                    <a:gd name="T4" fmla="*/ 0 w 400"/>
                    <a:gd name="T5" fmla="*/ 3273 h 3273"/>
                    <a:gd name="T6" fmla="*/ 41 w 400"/>
                    <a:gd name="T7" fmla="*/ 3273 h 3273"/>
                    <a:gd name="T8" fmla="*/ 400 w 400"/>
                    <a:gd name="T9" fmla="*/ 0 h 3273"/>
                    <a:gd name="T10" fmla="*/ 376 w 400"/>
                    <a:gd name="T11" fmla="*/ 0 h 3273"/>
                    <a:gd name="T12" fmla="*/ 376 w 400"/>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a:noFill/>
                </a:ln>
              </p:spPr>
              <p:txBody>
                <a:bodyPr/>
                <a:lstStyle/>
                <a:p>
                  <a:pPr eaLnBrk="1" hangingPunct="1">
                    <a:defRPr/>
                  </a:pPr>
                  <a:endParaRPr lang="en-US">
                    <a:latin typeface="Arial" charset="0"/>
                    <a:cs typeface="Arial" charset="0"/>
                  </a:endParaRPr>
                </a:p>
              </p:txBody>
            </p:sp>
            <p:sp>
              <p:nvSpPr>
                <p:cNvPr id="105524" name="Freeform 52">
                  <a:extLst>
                    <a:ext uri="{FF2B5EF4-FFF2-40B4-BE49-F238E27FC236}">
                      <a16:creationId xmlns:a16="http://schemas.microsoft.com/office/drawing/2014/main" id="{98EBF629-6B8B-45EA-BAD5-2E19548C97E9}"/>
                    </a:ext>
                  </a:extLst>
                </p:cNvPr>
                <p:cNvSpPr>
                  <a:spLocks/>
                </p:cNvSpPr>
                <p:nvPr/>
              </p:nvSpPr>
              <p:spPr bwMode="hidden">
                <a:xfrm>
                  <a:off x="1530" y="1039"/>
                  <a:ext cx="677" cy="3280"/>
                </a:xfrm>
                <a:custGeom>
                  <a:avLst/>
                  <a:gdLst>
                    <a:gd name="T0" fmla="*/ 657 w 675"/>
                    <a:gd name="T1" fmla="*/ 0 h 3273"/>
                    <a:gd name="T2" fmla="*/ 639 w 675"/>
                    <a:gd name="T3" fmla="*/ 0 h 3273"/>
                    <a:gd name="T4" fmla="*/ 0 w 675"/>
                    <a:gd name="T5" fmla="*/ 3273 h 3273"/>
                    <a:gd name="T6" fmla="*/ 42 w 675"/>
                    <a:gd name="T7" fmla="*/ 3273 h 3273"/>
                    <a:gd name="T8" fmla="*/ 675 w 675"/>
                    <a:gd name="T9" fmla="*/ 0 h 3273"/>
                    <a:gd name="T10" fmla="*/ 657 w 675"/>
                    <a:gd name="T11" fmla="*/ 0 h 3273"/>
                    <a:gd name="T12" fmla="*/ 657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a:noFill/>
                </a:ln>
              </p:spPr>
              <p:txBody>
                <a:bodyPr/>
                <a:lstStyle/>
                <a:p>
                  <a:pPr eaLnBrk="1" hangingPunct="1">
                    <a:defRPr/>
                  </a:pPr>
                  <a:endParaRPr lang="en-US">
                    <a:latin typeface="Arial" charset="0"/>
                    <a:cs typeface="Arial" charset="0"/>
                  </a:endParaRPr>
                </a:p>
              </p:txBody>
            </p:sp>
            <p:sp>
              <p:nvSpPr>
                <p:cNvPr id="105525" name="Freeform 53">
                  <a:extLst>
                    <a:ext uri="{FF2B5EF4-FFF2-40B4-BE49-F238E27FC236}">
                      <a16:creationId xmlns:a16="http://schemas.microsoft.com/office/drawing/2014/main" id="{57E2EEAF-B0FD-4B96-8182-5DAE096414A9}"/>
                    </a:ext>
                  </a:extLst>
                </p:cNvPr>
                <p:cNvSpPr>
                  <a:spLocks/>
                </p:cNvSpPr>
                <p:nvPr/>
              </p:nvSpPr>
              <p:spPr bwMode="hidden">
                <a:xfrm>
                  <a:off x="876" y="1039"/>
                  <a:ext cx="1031" cy="3280"/>
                </a:xfrm>
                <a:custGeom>
                  <a:avLst/>
                  <a:gdLst>
                    <a:gd name="T0" fmla="*/ 1013 w 1031"/>
                    <a:gd name="T1" fmla="*/ 0 h 3280"/>
                    <a:gd name="T2" fmla="*/ 990 w 1031"/>
                    <a:gd name="T3" fmla="*/ 0 h 3280"/>
                    <a:gd name="T4" fmla="*/ 0 w 1031"/>
                    <a:gd name="T5" fmla="*/ 3280 h 3280"/>
                    <a:gd name="T6" fmla="*/ 42 w 1031"/>
                    <a:gd name="T7" fmla="*/ 3280 h 3280"/>
                    <a:gd name="T8" fmla="*/ 1031 w 1031"/>
                    <a:gd name="T9" fmla="*/ 4 h 3280"/>
                    <a:gd name="T10" fmla="*/ 1013 w 1031"/>
                    <a:gd name="T11" fmla="*/ 0 h 3280"/>
                    <a:gd name="T12" fmla="*/ 1013 w 1031"/>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a:noFill/>
                </a:ln>
              </p:spPr>
              <p:txBody>
                <a:bodyPr/>
                <a:lstStyle/>
                <a:p>
                  <a:pPr eaLnBrk="1" hangingPunct="1">
                    <a:defRPr/>
                  </a:pPr>
                  <a:endParaRPr lang="en-US">
                    <a:latin typeface="Arial" charset="0"/>
                    <a:cs typeface="Arial" charset="0"/>
                  </a:endParaRPr>
                </a:p>
              </p:txBody>
            </p:sp>
            <p:sp>
              <p:nvSpPr>
                <p:cNvPr id="105526" name="Freeform 54">
                  <a:extLst>
                    <a:ext uri="{FF2B5EF4-FFF2-40B4-BE49-F238E27FC236}">
                      <a16:creationId xmlns:a16="http://schemas.microsoft.com/office/drawing/2014/main" id="{E56BEE58-6021-4A11-B22F-52B687169255}"/>
                    </a:ext>
                  </a:extLst>
                </p:cNvPr>
                <p:cNvSpPr>
                  <a:spLocks/>
                </p:cNvSpPr>
                <p:nvPr/>
              </p:nvSpPr>
              <p:spPr bwMode="hidden">
                <a:xfrm>
                  <a:off x="264" y="1039"/>
                  <a:ext cx="1319" cy="3280"/>
                </a:xfrm>
                <a:custGeom>
                  <a:avLst/>
                  <a:gdLst>
                    <a:gd name="T0" fmla="*/ 1296 w 1319"/>
                    <a:gd name="T1" fmla="*/ 0 h 3280"/>
                    <a:gd name="T2" fmla="*/ 1278 w 1319"/>
                    <a:gd name="T3" fmla="*/ 0 h 3280"/>
                    <a:gd name="T4" fmla="*/ 0 w 1319"/>
                    <a:gd name="T5" fmla="*/ 3280 h 3280"/>
                    <a:gd name="T6" fmla="*/ 42 w 1319"/>
                    <a:gd name="T7" fmla="*/ 3280 h 3280"/>
                    <a:gd name="T8" fmla="*/ 1319 w 1319"/>
                    <a:gd name="T9" fmla="*/ 5 h 3280"/>
                    <a:gd name="T10" fmla="*/ 1296 w 1319"/>
                    <a:gd name="T11" fmla="*/ 0 h 3280"/>
                    <a:gd name="T12" fmla="*/ 1296 w 1319"/>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a:noFill/>
                </a:ln>
              </p:spPr>
              <p:txBody>
                <a:bodyPr/>
                <a:lstStyle/>
                <a:p>
                  <a:pPr eaLnBrk="1" hangingPunct="1">
                    <a:defRPr/>
                  </a:pPr>
                  <a:endParaRPr lang="en-US">
                    <a:latin typeface="Arial" charset="0"/>
                    <a:cs typeface="Arial" charset="0"/>
                  </a:endParaRPr>
                </a:p>
              </p:txBody>
            </p:sp>
            <p:sp>
              <p:nvSpPr>
                <p:cNvPr id="105527" name="Freeform 55">
                  <a:extLst>
                    <a:ext uri="{FF2B5EF4-FFF2-40B4-BE49-F238E27FC236}">
                      <a16:creationId xmlns:a16="http://schemas.microsoft.com/office/drawing/2014/main" id="{7302BE02-B51C-4F19-A2B7-39C28B1074BB}"/>
                    </a:ext>
                  </a:extLst>
                </p:cNvPr>
                <p:cNvSpPr>
                  <a:spLocks/>
                </p:cNvSpPr>
                <p:nvPr/>
              </p:nvSpPr>
              <p:spPr bwMode="hidden">
                <a:xfrm>
                  <a:off x="3191" y="1039"/>
                  <a:ext cx="402" cy="3280"/>
                </a:xfrm>
                <a:custGeom>
                  <a:avLst/>
                  <a:gdLst>
                    <a:gd name="T0" fmla="*/ 18 w 401"/>
                    <a:gd name="T1" fmla="*/ 0 h 3273"/>
                    <a:gd name="T2" fmla="*/ 0 w 401"/>
                    <a:gd name="T3" fmla="*/ 0 h 3273"/>
                    <a:gd name="T4" fmla="*/ 359 w 401"/>
                    <a:gd name="T5" fmla="*/ 3273 h 3273"/>
                    <a:gd name="T6" fmla="*/ 401 w 401"/>
                    <a:gd name="T7" fmla="*/ 3273 h 3273"/>
                    <a:gd name="T8" fmla="*/ 42 w 401"/>
                    <a:gd name="T9" fmla="*/ 0 h 3273"/>
                    <a:gd name="T10" fmla="*/ 18 w 401"/>
                    <a:gd name="T11" fmla="*/ 0 h 3273"/>
                    <a:gd name="T12" fmla="*/ 18 w 401"/>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p:spPr>
              <p:txBody>
                <a:bodyPr/>
                <a:lstStyle/>
                <a:p>
                  <a:pPr eaLnBrk="1" hangingPunct="1">
                    <a:defRPr/>
                  </a:pPr>
                  <a:endParaRPr lang="en-US">
                    <a:latin typeface="Arial" charset="0"/>
                    <a:cs typeface="Arial" charset="0"/>
                  </a:endParaRPr>
                </a:p>
              </p:txBody>
            </p:sp>
            <p:sp>
              <p:nvSpPr>
                <p:cNvPr id="105528" name="Freeform 56">
                  <a:extLst>
                    <a:ext uri="{FF2B5EF4-FFF2-40B4-BE49-F238E27FC236}">
                      <a16:creationId xmlns:a16="http://schemas.microsoft.com/office/drawing/2014/main" id="{6E17316E-247F-4C03-BA45-998F5F28C06B}"/>
                    </a:ext>
                  </a:extLst>
                </p:cNvPr>
                <p:cNvSpPr>
                  <a:spLocks/>
                </p:cNvSpPr>
                <p:nvPr/>
              </p:nvSpPr>
              <p:spPr bwMode="hidden">
                <a:xfrm>
                  <a:off x="3533" y="1039"/>
                  <a:ext cx="677" cy="3280"/>
                </a:xfrm>
                <a:custGeom>
                  <a:avLst/>
                  <a:gdLst>
                    <a:gd name="T0" fmla="*/ 18 w 675"/>
                    <a:gd name="T1" fmla="*/ 0 h 3273"/>
                    <a:gd name="T2" fmla="*/ 0 w 675"/>
                    <a:gd name="T3" fmla="*/ 0 h 3273"/>
                    <a:gd name="T4" fmla="*/ 640 w 675"/>
                    <a:gd name="T5" fmla="*/ 3273 h 3273"/>
                    <a:gd name="T6" fmla="*/ 675 w 675"/>
                    <a:gd name="T7" fmla="*/ 3273 h 3273"/>
                    <a:gd name="T8" fmla="*/ 36 w 675"/>
                    <a:gd name="T9" fmla="*/ 0 h 3273"/>
                    <a:gd name="T10" fmla="*/ 18 w 675"/>
                    <a:gd name="T11" fmla="*/ 0 h 3273"/>
                    <a:gd name="T12" fmla="*/ 18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p:spPr>
              <p:txBody>
                <a:bodyPr/>
                <a:lstStyle/>
                <a:p>
                  <a:pPr eaLnBrk="1" hangingPunct="1">
                    <a:defRPr/>
                  </a:pPr>
                  <a:endParaRPr lang="en-US">
                    <a:latin typeface="Arial" charset="0"/>
                    <a:cs typeface="Arial" charset="0"/>
                  </a:endParaRPr>
                </a:p>
              </p:txBody>
            </p:sp>
            <p:sp>
              <p:nvSpPr>
                <p:cNvPr id="105529" name="Freeform 57">
                  <a:extLst>
                    <a:ext uri="{FF2B5EF4-FFF2-40B4-BE49-F238E27FC236}">
                      <a16:creationId xmlns:a16="http://schemas.microsoft.com/office/drawing/2014/main" id="{B420343F-F86D-409F-A981-D522ED619F9D}"/>
                    </a:ext>
                  </a:extLst>
                </p:cNvPr>
                <p:cNvSpPr>
                  <a:spLocks/>
                </p:cNvSpPr>
                <p:nvPr/>
              </p:nvSpPr>
              <p:spPr bwMode="hidden">
                <a:xfrm>
                  <a:off x="3822" y="1039"/>
                  <a:ext cx="1036" cy="3280"/>
                </a:xfrm>
                <a:custGeom>
                  <a:avLst/>
                  <a:gdLst>
                    <a:gd name="T0" fmla="*/ 23 w 1036"/>
                    <a:gd name="T1" fmla="*/ 0 h 3280"/>
                    <a:gd name="T2" fmla="*/ 0 w 1036"/>
                    <a:gd name="T3" fmla="*/ 5 h 3280"/>
                    <a:gd name="T4" fmla="*/ 994 w 1036"/>
                    <a:gd name="T5" fmla="*/ 3280 h 3280"/>
                    <a:gd name="T6" fmla="*/ 1036 w 1036"/>
                    <a:gd name="T7" fmla="*/ 3280 h 3280"/>
                    <a:gd name="T8" fmla="*/ 41 w 1036"/>
                    <a:gd name="T9" fmla="*/ 0 h 3280"/>
                    <a:gd name="T10" fmla="*/ 23 w 1036"/>
                    <a:gd name="T11" fmla="*/ 0 h 3280"/>
                    <a:gd name="T12" fmla="*/ 23 w 1036"/>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a:noFill/>
                </a:ln>
              </p:spPr>
              <p:txBody>
                <a:bodyPr/>
                <a:lstStyle/>
                <a:p>
                  <a:pPr eaLnBrk="1" hangingPunct="1">
                    <a:defRPr/>
                  </a:pPr>
                  <a:endParaRPr lang="en-US">
                    <a:latin typeface="Arial" charset="0"/>
                    <a:cs typeface="Arial" charset="0"/>
                  </a:endParaRPr>
                </a:p>
              </p:txBody>
            </p:sp>
            <p:sp>
              <p:nvSpPr>
                <p:cNvPr id="105530" name="Freeform 58">
                  <a:extLst>
                    <a:ext uri="{FF2B5EF4-FFF2-40B4-BE49-F238E27FC236}">
                      <a16:creationId xmlns:a16="http://schemas.microsoft.com/office/drawing/2014/main" id="{588D08CA-E39D-44BD-8295-AE6C2C53D991}"/>
                    </a:ext>
                  </a:extLst>
                </p:cNvPr>
                <p:cNvSpPr>
                  <a:spLocks/>
                </p:cNvSpPr>
                <p:nvPr/>
              </p:nvSpPr>
              <p:spPr bwMode="hidden">
                <a:xfrm>
                  <a:off x="4137" y="1039"/>
                  <a:ext cx="1327" cy="3280"/>
                </a:xfrm>
                <a:custGeom>
                  <a:avLst/>
                  <a:gdLst>
                    <a:gd name="T0" fmla="*/ 20 w 1327"/>
                    <a:gd name="T1" fmla="*/ 0 h 3280"/>
                    <a:gd name="T2" fmla="*/ 0 w 1327"/>
                    <a:gd name="T3" fmla="*/ 7 h 3280"/>
                    <a:gd name="T4" fmla="*/ 1285 w 1327"/>
                    <a:gd name="T5" fmla="*/ 3280 h 3280"/>
                    <a:gd name="T6" fmla="*/ 1327 w 1327"/>
                    <a:gd name="T7" fmla="*/ 3280 h 3280"/>
                    <a:gd name="T8" fmla="*/ 43 w 1327"/>
                    <a:gd name="T9" fmla="*/ 0 h 3280"/>
                    <a:gd name="T10" fmla="*/ 20 w 1327"/>
                    <a:gd name="T11" fmla="*/ 0 h 3280"/>
                    <a:gd name="T12" fmla="*/ 20 w 1327"/>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a:noFill/>
                </a:ln>
              </p:spPr>
              <p:txBody>
                <a:bodyPr/>
                <a:lstStyle/>
                <a:p>
                  <a:pPr eaLnBrk="1" hangingPunct="1">
                    <a:defRPr/>
                  </a:pPr>
                  <a:endParaRPr lang="en-US">
                    <a:latin typeface="Arial" charset="0"/>
                    <a:cs typeface="Arial" charset="0"/>
                  </a:endParaRPr>
                </a:p>
              </p:txBody>
            </p:sp>
          </p:grpSp>
          <p:sp>
            <p:nvSpPr>
              <p:cNvPr id="105531" name="Freeform 59">
                <a:extLst>
                  <a:ext uri="{FF2B5EF4-FFF2-40B4-BE49-F238E27FC236}">
                    <a16:creationId xmlns:a16="http://schemas.microsoft.com/office/drawing/2014/main" id="{39E8E0B2-7D14-42DB-9C29-34568C30C984}"/>
                  </a:ext>
                </a:extLst>
              </p:cNvPr>
              <p:cNvSpPr>
                <a:spLocks/>
              </p:cNvSpPr>
              <p:nvPr userDrawn="1"/>
            </p:nvSpPr>
            <p:spPr bwMode="hidden">
              <a:xfrm>
                <a:off x="0" y="1039"/>
                <a:ext cx="1254" cy="2632"/>
              </a:xfrm>
              <a:custGeom>
                <a:avLst/>
                <a:gdLst>
                  <a:gd name="T0" fmla="*/ 1236 w 1254"/>
                  <a:gd name="T1" fmla="*/ 0 h 2632"/>
                  <a:gd name="T2" fmla="*/ 1212 w 1254"/>
                  <a:gd name="T3" fmla="*/ 0 h 2632"/>
                  <a:gd name="T4" fmla="*/ 0 w 1254"/>
                  <a:gd name="T5" fmla="*/ 2542 h 2632"/>
                  <a:gd name="T6" fmla="*/ 0 w 1254"/>
                  <a:gd name="T7" fmla="*/ 2632 h 2632"/>
                  <a:gd name="T8" fmla="*/ 1254 w 1254"/>
                  <a:gd name="T9" fmla="*/ 7 h 2632"/>
                  <a:gd name="T10" fmla="*/ 1236 w 1254"/>
                  <a:gd name="T11" fmla="*/ 0 h 2632"/>
                  <a:gd name="T12" fmla="*/ 1236 w 1254"/>
                  <a:gd name="T13" fmla="*/ 0 h 2632"/>
                </a:gdLst>
                <a:ahLst/>
                <a:cxnLst>
                  <a:cxn ang="0">
                    <a:pos x="T0" y="T1"/>
                  </a:cxn>
                  <a:cxn ang="0">
                    <a:pos x="T2" y="T3"/>
                  </a:cxn>
                  <a:cxn ang="0">
                    <a:pos x="T4" y="T5"/>
                  </a:cxn>
                  <a:cxn ang="0">
                    <a:pos x="T6" y="T7"/>
                  </a:cxn>
                  <a:cxn ang="0">
                    <a:pos x="T8" y="T9"/>
                  </a:cxn>
                  <a:cxn ang="0">
                    <a:pos x="T10" y="T11"/>
                  </a:cxn>
                  <a:cxn ang="0">
                    <a:pos x="T12" y="T13"/>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a:noFill/>
              </a:ln>
            </p:spPr>
            <p:txBody>
              <a:bodyPr/>
              <a:lstStyle/>
              <a:p>
                <a:pPr eaLnBrk="1" hangingPunct="1">
                  <a:defRPr/>
                </a:pPr>
                <a:endParaRPr lang="en-US">
                  <a:latin typeface="Arial" charset="0"/>
                  <a:cs typeface="Arial" charset="0"/>
                </a:endParaRPr>
              </a:p>
            </p:txBody>
          </p:sp>
          <p:sp>
            <p:nvSpPr>
              <p:cNvPr id="1063" name="Freeform 60">
                <a:extLst>
                  <a:ext uri="{FF2B5EF4-FFF2-40B4-BE49-F238E27FC236}">
                    <a16:creationId xmlns:a16="http://schemas.microsoft.com/office/drawing/2014/main" id="{03CEFE8C-FA5F-44C9-9A92-A63D11F51A8D}"/>
                  </a:ext>
                </a:extLst>
              </p:cNvPr>
              <p:cNvSpPr>
                <a:spLocks/>
              </p:cNvSpPr>
              <p:nvPr userDrawn="1"/>
            </p:nvSpPr>
            <p:spPr bwMode="hidden">
              <a:xfrm>
                <a:off x="0" y="1039"/>
                <a:ext cx="948" cy="1676"/>
              </a:xfrm>
              <a:custGeom>
                <a:avLst/>
                <a:gdLst>
                  <a:gd name="T0" fmla="*/ 930 w 948"/>
                  <a:gd name="T1" fmla="*/ 0 h 1676"/>
                  <a:gd name="T2" fmla="*/ 906 w 948"/>
                  <a:gd name="T3" fmla="*/ 0 h 1676"/>
                  <a:gd name="T4" fmla="*/ 0 w 948"/>
                  <a:gd name="T5" fmla="*/ 1593 h 1676"/>
                  <a:gd name="T6" fmla="*/ 0 w 948"/>
                  <a:gd name="T7" fmla="*/ 1676 h 1676"/>
                  <a:gd name="T8" fmla="*/ 948 w 948"/>
                  <a:gd name="T9" fmla="*/ 5 h 1676"/>
                  <a:gd name="T10" fmla="*/ 930 w 948"/>
                  <a:gd name="T11" fmla="*/ 0 h 1676"/>
                  <a:gd name="T12" fmla="*/ 930 w 948"/>
                  <a:gd name="T13" fmla="*/ 0 h 16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8" h="1676">
                    <a:moveTo>
                      <a:pt x="930" y="0"/>
                    </a:moveTo>
                    <a:lnTo>
                      <a:pt x="906" y="0"/>
                    </a:lnTo>
                    <a:lnTo>
                      <a:pt x="0" y="1593"/>
                    </a:lnTo>
                    <a:lnTo>
                      <a:pt x="0" y="1676"/>
                    </a:lnTo>
                    <a:lnTo>
                      <a:pt x="948" y="5"/>
                    </a:lnTo>
                    <a:lnTo>
                      <a:pt x="930" y="0"/>
                    </a:lnTo>
                    <a:close/>
                  </a:path>
                </a:pathLst>
              </a:custGeom>
              <a:solidFill>
                <a:schemeClr val="accent2"/>
              </a:solidFill>
              <a:ln>
                <a:noFill/>
              </a:ln>
              <a:extLst>
                <a:ext uri="{91240B29-F687-4F45-9708-019B960494DF}">
                  <a14:hiddenLine xmlns:a14="http://schemas.microsoft.com/office/drawing/2010/main" w="9525">
                    <a:solidFill>
                      <a:schemeClr val="accent2"/>
                    </a:solidFill>
                    <a:round/>
                    <a:headEnd/>
                    <a:tailEnd/>
                  </a14:hiddenLine>
                </a:ext>
              </a:extLst>
            </p:spPr>
            <p:txBody>
              <a:bodyPr/>
              <a:lstStyle/>
              <a:p>
                <a:endParaRPr lang="en-US"/>
              </a:p>
            </p:txBody>
          </p:sp>
          <p:sp>
            <p:nvSpPr>
              <p:cNvPr id="1064" name="Freeform 61">
                <a:extLst>
                  <a:ext uri="{FF2B5EF4-FFF2-40B4-BE49-F238E27FC236}">
                    <a16:creationId xmlns:a16="http://schemas.microsoft.com/office/drawing/2014/main" id="{B49086F6-35EA-4250-B2A5-9067035D4F74}"/>
                  </a:ext>
                </a:extLst>
              </p:cNvPr>
              <p:cNvSpPr>
                <a:spLocks/>
              </p:cNvSpPr>
              <p:nvPr userDrawn="1"/>
            </p:nvSpPr>
            <p:spPr bwMode="hidden">
              <a:xfrm>
                <a:off x="0" y="1039"/>
                <a:ext cx="629" cy="937"/>
              </a:xfrm>
              <a:custGeom>
                <a:avLst/>
                <a:gdLst>
                  <a:gd name="T0" fmla="*/ 606 w 629"/>
                  <a:gd name="T1" fmla="*/ 0 h 937"/>
                  <a:gd name="T2" fmla="*/ 582 w 629"/>
                  <a:gd name="T3" fmla="*/ 0 h 937"/>
                  <a:gd name="T4" fmla="*/ 0 w 629"/>
                  <a:gd name="T5" fmla="*/ 871 h 937"/>
                  <a:gd name="T6" fmla="*/ 0 w 629"/>
                  <a:gd name="T7" fmla="*/ 937 h 937"/>
                  <a:gd name="T8" fmla="*/ 629 w 629"/>
                  <a:gd name="T9" fmla="*/ 4 h 937"/>
                  <a:gd name="T10" fmla="*/ 606 w 629"/>
                  <a:gd name="T11" fmla="*/ 0 h 937"/>
                  <a:gd name="T12" fmla="*/ 606 w 629"/>
                  <a:gd name="T13" fmla="*/ 0 h 9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9" h="937">
                    <a:moveTo>
                      <a:pt x="606" y="0"/>
                    </a:moveTo>
                    <a:lnTo>
                      <a:pt x="582" y="0"/>
                    </a:lnTo>
                    <a:lnTo>
                      <a:pt x="0" y="871"/>
                    </a:lnTo>
                    <a:lnTo>
                      <a:pt x="0" y="937"/>
                    </a:lnTo>
                    <a:lnTo>
                      <a:pt x="629" y="4"/>
                    </a:lnTo>
                    <a:lnTo>
                      <a:pt x="606" y="0"/>
                    </a:lnTo>
                    <a:close/>
                  </a:path>
                </a:pathLst>
              </a:custGeom>
              <a:solidFill>
                <a:schemeClr val="accent2"/>
              </a:solidFill>
              <a:ln>
                <a:noFill/>
              </a:ln>
              <a:extLst>
                <a:ext uri="{91240B29-F687-4F45-9708-019B960494DF}">
                  <a14:hiddenLine xmlns:a14="http://schemas.microsoft.com/office/drawing/2010/main" w="9525">
                    <a:solidFill>
                      <a:schemeClr val="accent2"/>
                    </a:solidFill>
                    <a:round/>
                    <a:headEnd/>
                    <a:tailEnd/>
                  </a14:hiddenLine>
                </a:ext>
              </a:extLst>
            </p:spPr>
            <p:txBody>
              <a:bodyPr/>
              <a:lstStyle/>
              <a:p>
                <a:endParaRPr lang="en-US"/>
              </a:p>
            </p:txBody>
          </p:sp>
          <p:sp>
            <p:nvSpPr>
              <p:cNvPr id="1065" name="Freeform 62">
                <a:extLst>
                  <a:ext uri="{FF2B5EF4-FFF2-40B4-BE49-F238E27FC236}">
                    <a16:creationId xmlns:a16="http://schemas.microsoft.com/office/drawing/2014/main" id="{728573F2-5709-4179-9F90-CF746379BE50}"/>
                  </a:ext>
                </a:extLst>
              </p:cNvPr>
              <p:cNvSpPr>
                <a:spLocks/>
              </p:cNvSpPr>
              <p:nvPr userDrawn="1"/>
            </p:nvSpPr>
            <p:spPr bwMode="hidden">
              <a:xfrm>
                <a:off x="0" y="1039"/>
                <a:ext cx="305" cy="427"/>
              </a:xfrm>
              <a:custGeom>
                <a:avLst/>
                <a:gdLst>
                  <a:gd name="T0" fmla="*/ 282 w 305"/>
                  <a:gd name="T1" fmla="*/ 0 h 427"/>
                  <a:gd name="T2" fmla="*/ 252 w 305"/>
                  <a:gd name="T3" fmla="*/ 0 h 427"/>
                  <a:gd name="T4" fmla="*/ 0 w 305"/>
                  <a:gd name="T5" fmla="*/ 361 h 427"/>
                  <a:gd name="T6" fmla="*/ 0 w 305"/>
                  <a:gd name="T7" fmla="*/ 427 h 427"/>
                  <a:gd name="T8" fmla="*/ 305 w 305"/>
                  <a:gd name="T9" fmla="*/ 5 h 427"/>
                  <a:gd name="T10" fmla="*/ 282 w 305"/>
                  <a:gd name="T11" fmla="*/ 0 h 427"/>
                  <a:gd name="T12" fmla="*/ 282 w 305"/>
                  <a:gd name="T13" fmla="*/ 0 h 4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7">
                    <a:moveTo>
                      <a:pt x="282" y="0"/>
                    </a:moveTo>
                    <a:lnTo>
                      <a:pt x="252" y="0"/>
                    </a:lnTo>
                    <a:lnTo>
                      <a:pt x="0" y="361"/>
                    </a:lnTo>
                    <a:lnTo>
                      <a:pt x="0" y="427"/>
                    </a:lnTo>
                    <a:lnTo>
                      <a:pt x="305" y="5"/>
                    </a:lnTo>
                    <a:lnTo>
                      <a:pt x="282" y="0"/>
                    </a:lnTo>
                    <a:close/>
                  </a:path>
                </a:pathLst>
              </a:custGeom>
              <a:solidFill>
                <a:schemeClr val="accent2"/>
              </a:solidFill>
              <a:ln>
                <a:noFill/>
              </a:ln>
              <a:extLst>
                <a:ext uri="{91240B29-F687-4F45-9708-019B960494DF}">
                  <a14:hiddenLine xmlns:a14="http://schemas.microsoft.com/office/drawing/2010/main" w="9525">
                    <a:solidFill>
                      <a:schemeClr val="accent2"/>
                    </a:solidFill>
                    <a:round/>
                    <a:headEnd/>
                    <a:tailEnd/>
                  </a14:hiddenLine>
                </a:ext>
              </a:extLst>
            </p:spPr>
            <p:txBody>
              <a:bodyPr/>
              <a:lstStyle/>
              <a:p>
                <a:endParaRPr lang="en-US"/>
              </a:p>
            </p:txBody>
          </p:sp>
          <p:sp>
            <p:nvSpPr>
              <p:cNvPr id="105535" name="Freeform 63">
                <a:extLst>
                  <a:ext uri="{FF2B5EF4-FFF2-40B4-BE49-F238E27FC236}">
                    <a16:creationId xmlns:a16="http://schemas.microsoft.com/office/drawing/2014/main" id="{EA60ECF5-8329-4AC6-9A61-E944904E56A4}"/>
                  </a:ext>
                </a:extLst>
              </p:cNvPr>
              <p:cNvSpPr>
                <a:spLocks/>
              </p:cNvSpPr>
              <p:nvPr userDrawn="1"/>
            </p:nvSpPr>
            <p:spPr bwMode="hidden">
              <a:xfrm>
                <a:off x="4481" y="1039"/>
                <a:ext cx="1277" cy="2686"/>
              </a:xfrm>
              <a:custGeom>
                <a:avLst/>
                <a:gdLst>
                  <a:gd name="T0" fmla="*/ 41 w 1277"/>
                  <a:gd name="T1" fmla="*/ 0 h 2686"/>
                  <a:gd name="T2" fmla="*/ 17 w 1277"/>
                  <a:gd name="T3" fmla="*/ 0 h 2686"/>
                  <a:gd name="T4" fmla="*/ 0 w 1277"/>
                  <a:gd name="T5" fmla="*/ 4 h 2686"/>
                  <a:gd name="T6" fmla="*/ 1277 w 1277"/>
                  <a:gd name="T7" fmla="*/ 2686 h 2686"/>
                  <a:gd name="T8" fmla="*/ 1277 w 1277"/>
                  <a:gd name="T9" fmla="*/ 2596 h 2686"/>
                  <a:gd name="T10" fmla="*/ 41 w 1277"/>
                  <a:gd name="T11" fmla="*/ 0 h 2686"/>
                  <a:gd name="T12" fmla="*/ 41 w 1277"/>
                  <a:gd name="T13" fmla="*/ 0 h 2686"/>
                </a:gdLst>
                <a:ahLst/>
                <a:cxnLst>
                  <a:cxn ang="0">
                    <a:pos x="T0" y="T1"/>
                  </a:cxn>
                  <a:cxn ang="0">
                    <a:pos x="T2" y="T3"/>
                  </a:cxn>
                  <a:cxn ang="0">
                    <a:pos x="T4" y="T5"/>
                  </a:cxn>
                  <a:cxn ang="0">
                    <a:pos x="T6" y="T7"/>
                  </a:cxn>
                  <a:cxn ang="0">
                    <a:pos x="T8" y="T9"/>
                  </a:cxn>
                  <a:cxn ang="0">
                    <a:pos x="T10" y="T11"/>
                  </a:cxn>
                  <a:cxn ang="0">
                    <a:pos x="T12" y="T13"/>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a:noFill/>
              </a:ln>
            </p:spPr>
            <p:txBody>
              <a:bodyPr/>
              <a:lstStyle/>
              <a:p>
                <a:pPr eaLnBrk="1" hangingPunct="1">
                  <a:defRPr/>
                </a:pPr>
                <a:endParaRPr lang="en-US">
                  <a:latin typeface="Arial" charset="0"/>
                  <a:cs typeface="Arial" charset="0"/>
                </a:endParaRPr>
              </a:p>
            </p:txBody>
          </p:sp>
          <p:sp>
            <p:nvSpPr>
              <p:cNvPr id="1067" name="Freeform 64">
                <a:extLst>
                  <a:ext uri="{FF2B5EF4-FFF2-40B4-BE49-F238E27FC236}">
                    <a16:creationId xmlns:a16="http://schemas.microsoft.com/office/drawing/2014/main" id="{E4ED4BD4-7278-4834-85AA-FB1521686C89}"/>
                  </a:ext>
                </a:extLst>
              </p:cNvPr>
              <p:cNvSpPr>
                <a:spLocks/>
              </p:cNvSpPr>
              <p:nvPr userDrawn="1"/>
            </p:nvSpPr>
            <p:spPr bwMode="hidden">
              <a:xfrm>
                <a:off x="4770" y="1039"/>
                <a:ext cx="988" cy="1730"/>
              </a:xfrm>
              <a:custGeom>
                <a:avLst/>
                <a:gdLst>
                  <a:gd name="T0" fmla="*/ 16 w 988"/>
                  <a:gd name="T1" fmla="*/ 0 h 1730"/>
                  <a:gd name="T2" fmla="*/ 0 w 988"/>
                  <a:gd name="T3" fmla="*/ 7 h 1730"/>
                  <a:gd name="T4" fmla="*/ 988 w 988"/>
                  <a:gd name="T5" fmla="*/ 1730 h 1730"/>
                  <a:gd name="T6" fmla="*/ 988 w 988"/>
                  <a:gd name="T7" fmla="*/ 1653 h 1730"/>
                  <a:gd name="T8" fmla="*/ 40 w 988"/>
                  <a:gd name="T9" fmla="*/ 0 h 1730"/>
                  <a:gd name="T10" fmla="*/ 16 w 988"/>
                  <a:gd name="T11" fmla="*/ 0 h 1730"/>
                  <a:gd name="T12" fmla="*/ 16 w 988"/>
                  <a:gd name="T13" fmla="*/ 0 h 1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8" h="1730">
                    <a:moveTo>
                      <a:pt x="16" y="0"/>
                    </a:moveTo>
                    <a:lnTo>
                      <a:pt x="0" y="7"/>
                    </a:lnTo>
                    <a:lnTo>
                      <a:pt x="988" y="1730"/>
                    </a:lnTo>
                    <a:lnTo>
                      <a:pt x="988" y="1653"/>
                    </a:lnTo>
                    <a:lnTo>
                      <a:pt x="40" y="0"/>
                    </a:lnTo>
                    <a:lnTo>
                      <a:pt x="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8" name="Freeform 65">
                <a:extLst>
                  <a:ext uri="{FF2B5EF4-FFF2-40B4-BE49-F238E27FC236}">
                    <a16:creationId xmlns:a16="http://schemas.microsoft.com/office/drawing/2014/main" id="{E9457FAC-C026-4760-8F88-AC98FB48E1CE}"/>
                  </a:ext>
                </a:extLst>
              </p:cNvPr>
              <p:cNvSpPr>
                <a:spLocks/>
              </p:cNvSpPr>
              <p:nvPr userDrawn="1"/>
            </p:nvSpPr>
            <p:spPr bwMode="hidden">
              <a:xfrm>
                <a:off x="5088" y="1039"/>
                <a:ext cx="670" cy="997"/>
              </a:xfrm>
              <a:custGeom>
                <a:avLst/>
                <a:gdLst>
                  <a:gd name="T0" fmla="*/ 22 w 670"/>
                  <a:gd name="T1" fmla="*/ 0 h 997"/>
                  <a:gd name="T2" fmla="*/ 0 w 670"/>
                  <a:gd name="T3" fmla="*/ 4 h 997"/>
                  <a:gd name="T4" fmla="*/ 670 w 670"/>
                  <a:gd name="T5" fmla="*/ 997 h 997"/>
                  <a:gd name="T6" fmla="*/ 670 w 670"/>
                  <a:gd name="T7" fmla="*/ 925 h 997"/>
                  <a:gd name="T8" fmla="*/ 46 w 670"/>
                  <a:gd name="T9" fmla="*/ 0 h 997"/>
                  <a:gd name="T10" fmla="*/ 22 w 670"/>
                  <a:gd name="T11" fmla="*/ 0 h 997"/>
                  <a:gd name="T12" fmla="*/ 22 w 670"/>
                  <a:gd name="T13" fmla="*/ 0 h 9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0" h="997">
                    <a:moveTo>
                      <a:pt x="22" y="0"/>
                    </a:moveTo>
                    <a:lnTo>
                      <a:pt x="0" y="4"/>
                    </a:lnTo>
                    <a:lnTo>
                      <a:pt x="670" y="997"/>
                    </a:lnTo>
                    <a:lnTo>
                      <a:pt x="670" y="925"/>
                    </a:lnTo>
                    <a:lnTo>
                      <a:pt x="46"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9" name="Freeform 66">
                <a:extLst>
                  <a:ext uri="{FF2B5EF4-FFF2-40B4-BE49-F238E27FC236}">
                    <a16:creationId xmlns:a16="http://schemas.microsoft.com/office/drawing/2014/main" id="{A84FF00B-921D-4EB3-83E7-D37BE2DE28DA}"/>
                  </a:ext>
                </a:extLst>
              </p:cNvPr>
              <p:cNvSpPr>
                <a:spLocks/>
              </p:cNvSpPr>
              <p:nvPr userDrawn="1"/>
            </p:nvSpPr>
            <p:spPr bwMode="hidden">
              <a:xfrm>
                <a:off x="5412" y="1039"/>
                <a:ext cx="346" cy="487"/>
              </a:xfrm>
              <a:custGeom>
                <a:avLst/>
                <a:gdLst>
                  <a:gd name="T0" fmla="*/ 22 w 346"/>
                  <a:gd name="T1" fmla="*/ 0 h 487"/>
                  <a:gd name="T2" fmla="*/ 0 w 346"/>
                  <a:gd name="T3" fmla="*/ 7 h 487"/>
                  <a:gd name="T4" fmla="*/ 346 w 346"/>
                  <a:gd name="T5" fmla="*/ 487 h 487"/>
                  <a:gd name="T6" fmla="*/ 346 w 346"/>
                  <a:gd name="T7" fmla="*/ 415 h 487"/>
                  <a:gd name="T8" fmla="*/ 46 w 346"/>
                  <a:gd name="T9" fmla="*/ 0 h 487"/>
                  <a:gd name="T10" fmla="*/ 22 w 346"/>
                  <a:gd name="T11" fmla="*/ 0 h 487"/>
                  <a:gd name="T12" fmla="*/ 22 w 346"/>
                  <a:gd name="T13" fmla="*/ 0 h 4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6" h="487">
                    <a:moveTo>
                      <a:pt x="22" y="0"/>
                    </a:moveTo>
                    <a:lnTo>
                      <a:pt x="0" y="7"/>
                    </a:lnTo>
                    <a:lnTo>
                      <a:pt x="346" y="487"/>
                    </a:lnTo>
                    <a:lnTo>
                      <a:pt x="346" y="415"/>
                    </a:lnTo>
                    <a:lnTo>
                      <a:pt x="46"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105539" name="Rectangle 67">
            <a:extLst>
              <a:ext uri="{FF2B5EF4-FFF2-40B4-BE49-F238E27FC236}">
                <a16:creationId xmlns:a16="http://schemas.microsoft.com/office/drawing/2014/main" id="{356159B0-CA3A-4F33-AABC-506B83A3BB89}"/>
              </a:ext>
            </a:extLst>
          </p:cNvPr>
          <p:cNvSpPr>
            <a:spLocks noGrp="1" noChangeArrowheads="1"/>
          </p:cNvSpPr>
          <p:nvPr>
            <p:ph type="title"/>
          </p:nvPr>
        </p:nvSpPr>
        <p:spPr bwMode="auto">
          <a:xfrm>
            <a:off x="455613" y="273050"/>
            <a:ext cx="8226425" cy="1143000"/>
          </a:xfrm>
          <a:prstGeom prst="rect">
            <a:avLst/>
          </a:prstGeom>
          <a:noFill/>
          <a:ln>
            <a:noFill/>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105540" name="Rectangle 68">
            <a:extLst>
              <a:ext uri="{FF2B5EF4-FFF2-40B4-BE49-F238E27FC236}">
                <a16:creationId xmlns:a16="http://schemas.microsoft.com/office/drawing/2014/main" id="{026778A2-0B1E-4E92-9F25-FD84D429508A}"/>
              </a:ext>
            </a:extLst>
          </p:cNvPr>
          <p:cNvSpPr>
            <a:spLocks noGrp="1" noChangeArrowheads="1"/>
          </p:cNvSpPr>
          <p:nvPr>
            <p:ph type="dt" sz="half" idx="2"/>
          </p:nvPr>
        </p:nvSpPr>
        <p:spPr bwMode="auto">
          <a:xfrm>
            <a:off x="455613" y="6242050"/>
            <a:ext cx="2130425" cy="474663"/>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Arial" charset="0"/>
                <a:cs typeface="Arial" charset="0"/>
              </a:defRPr>
            </a:lvl1pPr>
          </a:lstStyle>
          <a:p>
            <a:pPr>
              <a:defRPr/>
            </a:pPr>
            <a:endParaRPr lang="en-US"/>
          </a:p>
        </p:txBody>
      </p:sp>
      <p:sp>
        <p:nvSpPr>
          <p:cNvPr id="105541" name="Rectangle 69">
            <a:extLst>
              <a:ext uri="{FF2B5EF4-FFF2-40B4-BE49-F238E27FC236}">
                <a16:creationId xmlns:a16="http://schemas.microsoft.com/office/drawing/2014/main" id="{1D34CDDA-B9C6-4E03-8CA6-8A718497E900}"/>
              </a:ext>
            </a:extLst>
          </p:cNvPr>
          <p:cNvSpPr>
            <a:spLocks noGrp="1" noChangeArrowheads="1"/>
          </p:cNvSpPr>
          <p:nvPr>
            <p:ph type="ftr" sz="quarter" idx="3"/>
          </p:nvPr>
        </p:nvSpPr>
        <p:spPr bwMode="auto">
          <a:xfrm>
            <a:off x="3124200" y="6242050"/>
            <a:ext cx="2895600" cy="474663"/>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Arial" charset="0"/>
                <a:cs typeface="Arial" charset="0"/>
              </a:defRPr>
            </a:lvl1pPr>
          </a:lstStyle>
          <a:p>
            <a:pPr>
              <a:defRPr/>
            </a:pPr>
            <a:endParaRPr lang="en-US"/>
          </a:p>
        </p:txBody>
      </p:sp>
      <p:sp>
        <p:nvSpPr>
          <p:cNvPr id="105542" name="Rectangle 70">
            <a:extLst>
              <a:ext uri="{FF2B5EF4-FFF2-40B4-BE49-F238E27FC236}">
                <a16:creationId xmlns:a16="http://schemas.microsoft.com/office/drawing/2014/main" id="{3E4DCA78-3C69-47CD-A6C9-C2EDE3EFEE39}"/>
              </a:ext>
            </a:extLst>
          </p:cNvPr>
          <p:cNvSpPr>
            <a:spLocks noGrp="1" noChangeArrowheads="1"/>
          </p:cNvSpPr>
          <p:nvPr>
            <p:ph type="sldNum" sz="quarter" idx="4"/>
          </p:nvPr>
        </p:nvSpPr>
        <p:spPr bwMode="auto">
          <a:xfrm>
            <a:off x="6553200" y="6242050"/>
            <a:ext cx="2130425" cy="474663"/>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smtClean="0">
                <a:effectLst>
                  <a:outerShdw blurRad="38100" dist="38100" dir="2700000" algn="tl">
                    <a:srgbClr val="000000"/>
                  </a:outerShdw>
                </a:effectLst>
              </a:defRPr>
            </a:lvl1pPr>
          </a:lstStyle>
          <a:p>
            <a:pPr>
              <a:defRPr/>
            </a:pPr>
            <a:fld id="{FEAAA383-BCDF-4248-8207-2CCB3A7D2E4F}" type="slidenum">
              <a:rPr lang="en-US" altLang="en-US"/>
              <a:pPr>
                <a:defRPr/>
              </a:pPr>
              <a:t>‹#›</a:t>
            </a:fld>
            <a:endParaRPr lang="en-US" altLang="en-US"/>
          </a:p>
        </p:txBody>
      </p:sp>
      <p:sp>
        <p:nvSpPr>
          <p:cNvPr id="105543" name="Rectangle 71">
            <a:extLst>
              <a:ext uri="{FF2B5EF4-FFF2-40B4-BE49-F238E27FC236}">
                <a16:creationId xmlns:a16="http://schemas.microsoft.com/office/drawing/2014/main" id="{1106EED0-CDCE-404B-A056-84DCF30B4E92}"/>
              </a:ext>
            </a:extLst>
          </p:cNvPr>
          <p:cNvSpPr>
            <a:spLocks noGrp="1" noChangeArrowheads="1"/>
          </p:cNvSpPr>
          <p:nvPr>
            <p:ph type="body" idx="1"/>
          </p:nvPr>
        </p:nvSpPr>
        <p:spPr bwMode="auto">
          <a:xfrm>
            <a:off x="455613" y="1598613"/>
            <a:ext cx="8226425" cy="4497387"/>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8221423"/>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SzPct val="115000"/>
        <a:buFont typeface="Wingdings" panose="05000000000000000000"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tx2"/>
        </a:buClr>
        <a:buSzPct val="115000"/>
        <a:buFont typeface="Wingdings" panose="05000000000000000000"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Font typeface="Wingdings" panose="05000000000000000000"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tx2"/>
        </a:buClr>
        <a:buSzPct val="115000"/>
        <a:buFont typeface="Wingdings" panose="05000000000000000000"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 Placeholder 2"/>
          <p:cNvSpPr>
            <a:spLocks noGrp="1"/>
          </p:cNvSpPr>
          <p:nvPr>
            <p:ph type="body" idx="1"/>
          </p:nvPr>
        </p:nvSpPr>
        <p:spPr>
          <a:xfrm>
            <a:off x="457200" y="1752602"/>
            <a:ext cx="82296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2"/>
                </a:solidFill>
              </a:defRPr>
            </a:lvl1pPr>
          </a:lstStyle>
          <a:p>
            <a:fld id="{0770A36D-EE8A-4D7C-9C9F-E5E9C6BED234}" type="datetimeFigureOut">
              <a:rPr lang="en-US" smtClean="0"/>
              <a:t>8/1/2021</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2"/>
                </a:solidFill>
              </a:defRPr>
            </a:lvl1pPr>
          </a:lstStyle>
          <a:p>
            <a:fld id="{9800355F-2D1B-4DD5-8BC3-CE3385A1FDAD}" type="slidenum">
              <a:rPr lang="en-US" smtClean="0"/>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0" eaLnBrk="1" latinLnBrk="0" hangingPunct="1"/>
            <a:endParaRPr lang="en-US" sz="1350" kern="1200">
              <a:solidFill>
                <a:schemeClr val="lt1"/>
              </a:solidFill>
              <a:latin typeface="+mn-lt"/>
              <a:ea typeface="+mn-ea"/>
              <a:cs typeface="+mn-cs"/>
            </a:endParaRPr>
          </a:p>
        </p:txBody>
      </p:sp>
      <p:sp>
        <p:nvSpPr>
          <p:cNvPr id="10" name="Rectangle 9"/>
          <p:cNvSpPr/>
          <p:nvPr/>
        </p:nvSpPr>
        <p:spPr>
          <a:xfrm>
            <a:off x="372864"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Placeholder 1"/>
          <p:cNvSpPr>
            <a:spLocks noGrp="1"/>
          </p:cNvSpPr>
          <p:nvPr>
            <p:ph type="title"/>
          </p:nvPr>
        </p:nvSpPr>
        <p:spPr>
          <a:xfrm>
            <a:off x="426129" y="408374"/>
            <a:ext cx="8260672" cy="103942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89999555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685800" rtl="0" eaLnBrk="1" latinLnBrk="0" hangingPunct="1">
        <a:spcBef>
          <a:spcPct val="0"/>
        </a:spcBef>
        <a:buNone/>
        <a:defRPr sz="2625" kern="1200" cap="all" baseline="0">
          <a:solidFill>
            <a:schemeClr val="accent1">
              <a:lumMod val="75000"/>
            </a:schemeClr>
          </a:solidFill>
          <a:latin typeface="+mj-lt"/>
          <a:ea typeface="+mj-ea"/>
          <a:cs typeface="+mj-cs"/>
        </a:defRPr>
      </a:lvl1pPr>
    </p:titleStyle>
    <p:bodyStyle>
      <a:lvl1pPr marL="257175" indent="-17145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80060" indent="-171450" algn="l" defTabSz="685800" rtl="0" eaLnBrk="1" latinLnBrk="0" hangingPunct="1">
        <a:spcBef>
          <a:spcPct val="20000"/>
        </a:spcBef>
        <a:buClr>
          <a:schemeClr val="accent2"/>
        </a:buClr>
        <a:buFont typeface="Arial" pitchFamily="34" charset="0"/>
        <a:buChar char="•"/>
        <a:defRPr sz="1500" kern="1200">
          <a:solidFill>
            <a:schemeClr val="tx2"/>
          </a:solidFill>
          <a:latin typeface="+mn-lt"/>
          <a:ea typeface="+mn-ea"/>
          <a:cs typeface="+mn-cs"/>
        </a:defRPr>
      </a:lvl2pPr>
      <a:lvl3pPr marL="685800" indent="-171450" algn="l" defTabSz="685800" rtl="0" eaLnBrk="1" latinLnBrk="0" hangingPunct="1">
        <a:spcBef>
          <a:spcPct val="20000"/>
        </a:spcBef>
        <a:buClr>
          <a:schemeClr val="accent3"/>
        </a:buClr>
        <a:buFont typeface="Arial" pitchFamily="34" charset="0"/>
        <a:buChar char="•"/>
        <a:defRPr sz="1350" kern="1200">
          <a:solidFill>
            <a:schemeClr val="tx2"/>
          </a:solidFill>
          <a:latin typeface="+mn-lt"/>
          <a:ea typeface="+mn-ea"/>
          <a:cs typeface="+mn-cs"/>
        </a:defRPr>
      </a:lvl3pPr>
      <a:lvl4pPr marL="960120" indent="-171450" algn="l" defTabSz="685800" rtl="0" eaLnBrk="1" latinLnBrk="0" hangingPunct="1">
        <a:spcBef>
          <a:spcPct val="20000"/>
        </a:spcBef>
        <a:buClr>
          <a:schemeClr val="accent4"/>
        </a:buClr>
        <a:buFont typeface="Arial" pitchFamily="34" charset="0"/>
        <a:buChar char="•"/>
        <a:defRPr sz="1200" kern="1200">
          <a:solidFill>
            <a:schemeClr val="tx2"/>
          </a:solidFill>
          <a:latin typeface="+mn-lt"/>
          <a:ea typeface="+mn-ea"/>
          <a:cs typeface="+mn-cs"/>
        </a:defRPr>
      </a:lvl4pPr>
      <a:lvl5pPr marL="1165860" indent="-171450" algn="l" defTabSz="685800" rtl="0" eaLnBrk="1" latinLnBrk="0" hangingPunct="1">
        <a:spcBef>
          <a:spcPct val="20000"/>
        </a:spcBef>
        <a:buClr>
          <a:schemeClr val="accent5"/>
        </a:buClr>
        <a:buFont typeface="Arial" pitchFamily="34" charset="0"/>
        <a:buChar char="•"/>
        <a:defRPr sz="1200" kern="1200" baseline="0">
          <a:solidFill>
            <a:schemeClr val="tx2"/>
          </a:solidFill>
          <a:latin typeface="+mn-lt"/>
          <a:ea typeface="+mn-ea"/>
          <a:cs typeface="+mn-cs"/>
        </a:defRPr>
      </a:lvl5pPr>
      <a:lvl6pPr marL="1303020" indent="-137160" algn="l" defTabSz="685800" rtl="0" eaLnBrk="1" latinLnBrk="0" hangingPunct="1">
        <a:spcBef>
          <a:spcPct val="20000"/>
        </a:spcBef>
        <a:buClr>
          <a:schemeClr val="accent1"/>
        </a:buClr>
        <a:buFont typeface="Arial" pitchFamily="34" charset="0"/>
        <a:buChar char="•"/>
        <a:defRPr sz="1050" kern="1200">
          <a:solidFill>
            <a:schemeClr val="tx2"/>
          </a:solidFill>
          <a:latin typeface="+mn-lt"/>
          <a:ea typeface="+mn-ea"/>
          <a:cs typeface="+mn-cs"/>
        </a:defRPr>
      </a:lvl6pPr>
      <a:lvl7pPr marL="1508760" indent="-137160" algn="l" defTabSz="685800" rtl="0" eaLnBrk="1" latinLnBrk="0" hangingPunct="1">
        <a:spcBef>
          <a:spcPct val="20000"/>
        </a:spcBef>
        <a:buClr>
          <a:schemeClr val="accent2"/>
        </a:buClr>
        <a:buFont typeface="Arial" pitchFamily="34" charset="0"/>
        <a:buChar char="•"/>
        <a:defRPr sz="1050" kern="1200">
          <a:solidFill>
            <a:schemeClr val="tx2"/>
          </a:solidFill>
          <a:latin typeface="+mn-lt"/>
          <a:ea typeface="+mn-ea"/>
          <a:cs typeface="+mn-cs"/>
        </a:defRPr>
      </a:lvl7pPr>
      <a:lvl8pPr marL="1645920" indent="-137160" algn="l" defTabSz="685800" rtl="0" eaLnBrk="1" latinLnBrk="0" hangingPunct="1">
        <a:spcBef>
          <a:spcPct val="20000"/>
        </a:spcBef>
        <a:buClr>
          <a:schemeClr val="accent3"/>
        </a:buClr>
        <a:buFont typeface="Arial" pitchFamily="34" charset="0"/>
        <a:buChar char="•"/>
        <a:defRPr sz="1050" kern="1200">
          <a:solidFill>
            <a:schemeClr val="tx2"/>
          </a:solidFill>
          <a:latin typeface="+mn-lt"/>
          <a:ea typeface="+mn-ea"/>
          <a:cs typeface="+mn-cs"/>
        </a:defRPr>
      </a:lvl8pPr>
      <a:lvl9pPr marL="1783080" indent="-137160" algn="l" defTabSz="685800" rtl="0" eaLnBrk="1" latinLnBrk="0" hangingPunct="1">
        <a:spcBef>
          <a:spcPct val="20000"/>
        </a:spcBef>
        <a:buClr>
          <a:schemeClr val="accent4"/>
        </a:buClr>
        <a:buFont typeface="Arial" pitchFamily="34" charset="0"/>
        <a:buChar char="•"/>
        <a:defRPr sz="105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3F058-5A43-4752-A4D6-7D56DFF33454}"/>
              </a:ext>
            </a:extLst>
          </p:cNvPr>
          <p:cNvSpPr>
            <a:spLocks noGrp="1"/>
          </p:cNvSpPr>
          <p:nvPr>
            <p:ph type="ctrTitle"/>
          </p:nvPr>
        </p:nvSpPr>
        <p:spPr>
          <a:xfrm>
            <a:off x="292963" y="719094"/>
            <a:ext cx="4136994" cy="3320249"/>
          </a:xfrm>
        </p:spPr>
        <p:txBody>
          <a:bodyPr>
            <a:normAutofit/>
          </a:bodyPr>
          <a:lstStyle/>
          <a:p>
            <a:r>
              <a:rPr lang="en-US" sz="4800" b="1" dirty="0"/>
              <a:t>The Book of Isaiah III</a:t>
            </a:r>
            <a:br>
              <a:rPr lang="en-US" sz="4800" b="1" dirty="0"/>
            </a:br>
            <a:br>
              <a:rPr lang="en-US" sz="4800" b="1" dirty="0"/>
            </a:br>
            <a:r>
              <a:rPr lang="en-US" sz="3200" b="1" dirty="0"/>
              <a:t>Ahaz and Hezekiah:</a:t>
            </a:r>
            <a:br>
              <a:rPr lang="en-US" sz="3200" b="1" dirty="0"/>
            </a:br>
            <a:r>
              <a:rPr lang="en-US" sz="3200" b="1" dirty="0"/>
              <a:t>A Tale of Two Kings </a:t>
            </a:r>
            <a:endParaRPr lang="en-US" sz="4800" b="1" dirty="0"/>
          </a:p>
        </p:txBody>
      </p:sp>
      <p:sp>
        <p:nvSpPr>
          <p:cNvPr id="3" name="Subtitle 2">
            <a:extLst>
              <a:ext uri="{FF2B5EF4-FFF2-40B4-BE49-F238E27FC236}">
                <a16:creationId xmlns:a16="http://schemas.microsoft.com/office/drawing/2014/main" id="{ADA87E8E-5956-49D7-9FF8-93AA3AD494A1}"/>
              </a:ext>
            </a:extLst>
          </p:cNvPr>
          <p:cNvSpPr>
            <a:spLocks noGrp="1"/>
          </p:cNvSpPr>
          <p:nvPr>
            <p:ph type="subTitle" idx="1"/>
          </p:nvPr>
        </p:nvSpPr>
        <p:spPr>
          <a:xfrm>
            <a:off x="1074202" y="4953742"/>
            <a:ext cx="2956263" cy="1185169"/>
          </a:xfrm>
        </p:spPr>
        <p:txBody>
          <a:bodyPr>
            <a:normAutofit/>
          </a:bodyPr>
          <a:lstStyle/>
          <a:p>
            <a:pPr algn="l"/>
            <a:r>
              <a:rPr lang="en-US" sz="2800" b="1" dirty="0"/>
              <a:t>John Oakes</a:t>
            </a:r>
          </a:p>
          <a:p>
            <a:pPr algn="l"/>
            <a:r>
              <a:rPr lang="en-US" sz="2800" b="1" dirty="0"/>
              <a:t>Aug. 1, 2021</a:t>
            </a:r>
          </a:p>
        </p:txBody>
      </p:sp>
      <p:pic>
        <p:nvPicPr>
          <p:cNvPr id="4" name="Picture 3">
            <a:extLst>
              <a:ext uri="{FF2B5EF4-FFF2-40B4-BE49-F238E27FC236}">
                <a16:creationId xmlns:a16="http://schemas.microsoft.com/office/drawing/2014/main" id="{E8DB3F54-3BCC-4C9A-84EE-84F6E12C2075}"/>
              </a:ext>
            </a:extLst>
          </p:cNvPr>
          <p:cNvPicPr>
            <a:picLocks noChangeAspect="1"/>
          </p:cNvPicPr>
          <p:nvPr/>
        </p:nvPicPr>
        <p:blipFill>
          <a:blip r:embed="rId2"/>
          <a:stretch>
            <a:fillRect/>
          </a:stretch>
        </p:blipFill>
        <p:spPr>
          <a:xfrm>
            <a:off x="4572003" y="187583"/>
            <a:ext cx="4367813" cy="6482839"/>
          </a:xfrm>
          <a:prstGeom prst="rect">
            <a:avLst/>
          </a:prstGeom>
        </p:spPr>
      </p:pic>
    </p:spTree>
    <p:extLst>
      <p:ext uri="{BB962C8B-B14F-4D97-AF65-F5344CB8AC3E}">
        <p14:creationId xmlns:p14="http://schemas.microsoft.com/office/powerpoint/2010/main" val="4169041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599BC-2D09-4430-8076-AC7C6F9BF9E3}"/>
              </a:ext>
            </a:extLst>
          </p:cNvPr>
          <p:cNvSpPr>
            <a:spLocks noGrp="1"/>
          </p:cNvSpPr>
          <p:nvPr>
            <p:ph type="title"/>
          </p:nvPr>
        </p:nvSpPr>
        <p:spPr/>
        <p:txBody>
          <a:bodyPr>
            <a:normAutofit fontScale="90000"/>
          </a:bodyPr>
          <a:lstStyle/>
          <a:p>
            <a:r>
              <a:rPr lang="en-US" sz="3200" b="1" dirty="0"/>
              <a:t>Isaiah 7:13-17 a sign</a:t>
            </a:r>
            <a:br>
              <a:rPr lang="en-US" sz="3200" b="1" dirty="0"/>
            </a:br>
            <a:r>
              <a:rPr lang="en-US" sz="3200" b="1" dirty="0"/>
              <a:t>The virgin will be with child</a:t>
            </a:r>
          </a:p>
        </p:txBody>
      </p:sp>
      <p:sp>
        <p:nvSpPr>
          <p:cNvPr id="3" name="Content Placeholder 2">
            <a:extLst>
              <a:ext uri="{FF2B5EF4-FFF2-40B4-BE49-F238E27FC236}">
                <a16:creationId xmlns:a16="http://schemas.microsoft.com/office/drawing/2014/main" id="{A3971B22-E657-4117-A30D-311E12E1E3D3}"/>
              </a:ext>
            </a:extLst>
          </p:cNvPr>
          <p:cNvSpPr>
            <a:spLocks noGrp="1"/>
          </p:cNvSpPr>
          <p:nvPr>
            <p:ph idx="1"/>
          </p:nvPr>
        </p:nvSpPr>
        <p:spPr>
          <a:xfrm>
            <a:off x="150920" y="1752602"/>
            <a:ext cx="4722921" cy="4373563"/>
          </a:xfrm>
        </p:spPr>
        <p:txBody>
          <a:bodyPr>
            <a:normAutofit/>
          </a:bodyPr>
          <a:lstStyle/>
          <a:p>
            <a:pPr marL="85725" indent="0">
              <a:buNone/>
            </a:pPr>
            <a:r>
              <a:rPr lang="en-US" sz="2400" b="1" dirty="0"/>
              <a:t>v. 14 a sign  The virgin </a:t>
            </a:r>
          </a:p>
          <a:p>
            <a:pPr marL="85725" indent="0">
              <a:buNone/>
            </a:pPr>
            <a:r>
              <a:rPr lang="en-US" sz="2400" b="1" dirty="0"/>
              <a:t>(Heb    </a:t>
            </a:r>
            <a:r>
              <a:rPr lang="en-US" sz="2400" b="1" i="1" dirty="0"/>
              <a:t>alma</a:t>
            </a:r>
            <a:r>
              <a:rPr lang="en-US" sz="2400" b="1" dirty="0"/>
              <a:t>, young maiden)                     will be with child.</a:t>
            </a:r>
          </a:p>
          <a:p>
            <a:pPr marL="85725" indent="0">
              <a:buNone/>
            </a:pPr>
            <a:endParaRPr lang="en-US" sz="2400" b="1" dirty="0"/>
          </a:p>
          <a:p>
            <a:pPr marL="85725" indent="0">
              <a:buNone/>
            </a:pPr>
            <a:r>
              <a:rPr lang="en-US" sz="2400" b="1" dirty="0"/>
              <a:t>He will be God-with-us Immanuel  Matt 1:22, 28:20</a:t>
            </a:r>
          </a:p>
        </p:txBody>
      </p:sp>
      <p:pic>
        <p:nvPicPr>
          <p:cNvPr id="4" name="Picture 3">
            <a:extLst>
              <a:ext uri="{FF2B5EF4-FFF2-40B4-BE49-F238E27FC236}">
                <a16:creationId xmlns:a16="http://schemas.microsoft.com/office/drawing/2014/main" id="{158164FB-0EDF-4363-ACED-7DCD5EE0F4DA}"/>
              </a:ext>
            </a:extLst>
          </p:cNvPr>
          <p:cNvPicPr>
            <a:picLocks noChangeAspect="1"/>
          </p:cNvPicPr>
          <p:nvPr/>
        </p:nvPicPr>
        <p:blipFill>
          <a:blip r:embed="rId2"/>
          <a:stretch>
            <a:fillRect/>
          </a:stretch>
        </p:blipFill>
        <p:spPr>
          <a:xfrm>
            <a:off x="4421080" y="3144915"/>
            <a:ext cx="4572000" cy="3048000"/>
          </a:xfrm>
          <a:prstGeom prst="rect">
            <a:avLst/>
          </a:prstGeom>
        </p:spPr>
      </p:pic>
    </p:spTree>
    <p:extLst>
      <p:ext uri="{BB962C8B-B14F-4D97-AF65-F5344CB8AC3E}">
        <p14:creationId xmlns:p14="http://schemas.microsoft.com/office/powerpoint/2010/main" val="2632727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D1FD9-4682-463D-B5E3-0602978F4434}"/>
              </a:ext>
            </a:extLst>
          </p:cNvPr>
          <p:cNvSpPr>
            <a:spLocks noGrp="1"/>
          </p:cNvSpPr>
          <p:nvPr>
            <p:ph type="title"/>
          </p:nvPr>
        </p:nvSpPr>
        <p:spPr>
          <a:xfrm>
            <a:off x="88777" y="408374"/>
            <a:ext cx="8930936" cy="1039427"/>
          </a:xfrm>
        </p:spPr>
        <p:txBody>
          <a:bodyPr>
            <a:normAutofit/>
          </a:bodyPr>
          <a:lstStyle/>
          <a:p>
            <a:r>
              <a:rPr lang="en-US" sz="3200" b="1" dirty="0"/>
              <a:t>Isaiah 9:1-7 The Lord’s deliverance</a:t>
            </a:r>
          </a:p>
        </p:txBody>
      </p:sp>
      <p:sp>
        <p:nvSpPr>
          <p:cNvPr id="3" name="Content Placeholder 2">
            <a:extLst>
              <a:ext uri="{FF2B5EF4-FFF2-40B4-BE49-F238E27FC236}">
                <a16:creationId xmlns:a16="http://schemas.microsoft.com/office/drawing/2014/main" id="{792DABCB-8470-46F8-A64A-D2C0BE6108B7}"/>
              </a:ext>
            </a:extLst>
          </p:cNvPr>
          <p:cNvSpPr>
            <a:spLocks noGrp="1"/>
          </p:cNvSpPr>
          <p:nvPr>
            <p:ph idx="1"/>
          </p:nvPr>
        </p:nvSpPr>
        <p:spPr/>
        <p:txBody>
          <a:bodyPr>
            <a:normAutofit/>
          </a:bodyPr>
          <a:lstStyle/>
          <a:p>
            <a:pPr marL="85725" indent="0">
              <a:buNone/>
            </a:pPr>
            <a:r>
              <a:rPr lang="en-US" sz="2400" b="1" dirty="0"/>
              <a:t>Isaiah 9:1-2 Nevertheless, there will be no more gloom for those who were in distress. In the past he humbled the land of Zebulun and the land of Naphtali, but in the future he will honor Galilee of the Nations, by way of the Sea, beyond the Jordan.</a:t>
            </a:r>
          </a:p>
          <a:p>
            <a:pPr marL="85725" indent="0">
              <a:buNone/>
            </a:pPr>
            <a:endParaRPr lang="en-US" sz="800" b="1" dirty="0"/>
          </a:p>
          <a:p>
            <a:pPr marL="85725" indent="0">
              <a:buNone/>
            </a:pPr>
            <a:r>
              <a:rPr lang="en-US" sz="2400" b="1" dirty="0"/>
              <a:t>Isaiah 9:6  For to us a child is born, to us a son is given.  He will be called Counselor, God, Father, Prince of Peace</a:t>
            </a:r>
          </a:p>
          <a:p>
            <a:pPr marL="85725" indent="0">
              <a:buNone/>
            </a:pPr>
            <a:endParaRPr lang="en-US" sz="1200" b="1" dirty="0"/>
          </a:p>
          <a:p>
            <a:pPr marL="85725" indent="0">
              <a:buNone/>
            </a:pPr>
            <a:r>
              <a:rPr lang="en-US" sz="2400" b="1" dirty="0"/>
              <a:t>v. 7 He will reign on David’s throne  2 Sam 7:16</a:t>
            </a:r>
          </a:p>
        </p:txBody>
      </p:sp>
    </p:spTree>
    <p:extLst>
      <p:ext uri="{BB962C8B-B14F-4D97-AF65-F5344CB8AC3E}">
        <p14:creationId xmlns:p14="http://schemas.microsoft.com/office/powerpoint/2010/main" val="1244407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EA825-7207-4D71-B23C-247C6169B8B7}"/>
              </a:ext>
            </a:extLst>
          </p:cNvPr>
          <p:cNvSpPr>
            <a:spLocks noGrp="1"/>
          </p:cNvSpPr>
          <p:nvPr>
            <p:ph type="title"/>
          </p:nvPr>
        </p:nvSpPr>
        <p:spPr>
          <a:xfrm>
            <a:off x="0" y="71021"/>
            <a:ext cx="9223899" cy="1535837"/>
          </a:xfrm>
        </p:spPr>
        <p:txBody>
          <a:bodyPr>
            <a:normAutofit/>
          </a:bodyPr>
          <a:lstStyle/>
          <a:p>
            <a:r>
              <a:rPr lang="en-US" sz="3200" b="1" dirty="0"/>
              <a:t>The Land of Zebulun and </a:t>
            </a:r>
            <a:r>
              <a:rPr lang="en-US" sz="3200" b="1" dirty="0" err="1"/>
              <a:t>naphtali</a:t>
            </a:r>
            <a:endParaRPr lang="en-US" sz="3200" b="1" dirty="0"/>
          </a:p>
        </p:txBody>
      </p:sp>
      <p:pic>
        <p:nvPicPr>
          <p:cNvPr id="4" name="Content Placeholder 3">
            <a:extLst>
              <a:ext uri="{FF2B5EF4-FFF2-40B4-BE49-F238E27FC236}">
                <a16:creationId xmlns:a16="http://schemas.microsoft.com/office/drawing/2014/main" id="{29F605D6-72A3-4FE0-834B-EF9064ECEEDB}"/>
              </a:ext>
            </a:extLst>
          </p:cNvPr>
          <p:cNvPicPr>
            <a:picLocks noGrp="1" noChangeAspect="1"/>
          </p:cNvPicPr>
          <p:nvPr>
            <p:ph idx="1"/>
          </p:nvPr>
        </p:nvPicPr>
        <p:blipFill>
          <a:blip r:embed="rId2"/>
          <a:stretch>
            <a:fillRect/>
          </a:stretch>
        </p:blipFill>
        <p:spPr>
          <a:xfrm>
            <a:off x="777904" y="1735321"/>
            <a:ext cx="3884859" cy="5291355"/>
          </a:xfrm>
          <a:prstGeom prst="rect">
            <a:avLst/>
          </a:prstGeom>
        </p:spPr>
      </p:pic>
      <p:pic>
        <p:nvPicPr>
          <p:cNvPr id="5" name="Picture 4">
            <a:extLst>
              <a:ext uri="{FF2B5EF4-FFF2-40B4-BE49-F238E27FC236}">
                <a16:creationId xmlns:a16="http://schemas.microsoft.com/office/drawing/2014/main" id="{80ECB2B1-E691-4869-AE66-A77562FCCF18}"/>
              </a:ext>
            </a:extLst>
          </p:cNvPr>
          <p:cNvPicPr>
            <a:picLocks noChangeAspect="1"/>
          </p:cNvPicPr>
          <p:nvPr/>
        </p:nvPicPr>
        <p:blipFill>
          <a:blip r:embed="rId3"/>
          <a:stretch>
            <a:fillRect/>
          </a:stretch>
        </p:blipFill>
        <p:spPr>
          <a:xfrm>
            <a:off x="5014537" y="1256725"/>
            <a:ext cx="3765479" cy="5911193"/>
          </a:xfrm>
          <a:prstGeom prst="rect">
            <a:avLst/>
          </a:prstGeom>
        </p:spPr>
      </p:pic>
    </p:spTree>
    <p:extLst>
      <p:ext uri="{BB962C8B-B14F-4D97-AF65-F5344CB8AC3E}">
        <p14:creationId xmlns:p14="http://schemas.microsoft.com/office/powerpoint/2010/main" val="2502556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AF5B1-2ED1-43DA-8970-4C9D30574D73}"/>
              </a:ext>
            </a:extLst>
          </p:cNvPr>
          <p:cNvSpPr>
            <a:spLocks noGrp="1"/>
          </p:cNvSpPr>
          <p:nvPr>
            <p:ph type="title"/>
          </p:nvPr>
        </p:nvSpPr>
        <p:spPr/>
        <p:txBody>
          <a:bodyPr>
            <a:normAutofit fontScale="90000"/>
          </a:bodyPr>
          <a:lstStyle/>
          <a:p>
            <a:r>
              <a:rPr lang="en-US" sz="3200" b="1" dirty="0"/>
              <a:t>Isaiah 36 &amp; 37 </a:t>
            </a:r>
            <a:br>
              <a:rPr lang="en-US" sz="3200" b="1" dirty="0"/>
            </a:br>
            <a:r>
              <a:rPr lang="en-US" sz="3200" b="1" dirty="0"/>
              <a:t>Faithful Hezekiah</a:t>
            </a:r>
          </a:p>
        </p:txBody>
      </p:sp>
      <p:sp>
        <p:nvSpPr>
          <p:cNvPr id="3" name="Content Placeholder 2">
            <a:extLst>
              <a:ext uri="{FF2B5EF4-FFF2-40B4-BE49-F238E27FC236}">
                <a16:creationId xmlns:a16="http://schemas.microsoft.com/office/drawing/2014/main" id="{63BEC468-1740-4B5C-8980-87369D6B3F2A}"/>
              </a:ext>
            </a:extLst>
          </p:cNvPr>
          <p:cNvSpPr>
            <a:spLocks noGrp="1"/>
          </p:cNvSpPr>
          <p:nvPr>
            <p:ph idx="1"/>
          </p:nvPr>
        </p:nvSpPr>
        <p:spPr>
          <a:xfrm>
            <a:off x="3861786" y="1752602"/>
            <a:ext cx="4825014" cy="4976672"/>
          </a:xfrm>
        </p:spPr>
        <p:txBody>
          <a:bodyPr>
            <a:normAutofit/>
          </a:bodyPr>
          <a:lstStyle/>
          <a:p>
            <a:pPr marL="85725" indent="0">
              <a:buNone/>
            </a:pPr>
            <a:r>
              <a:rPr lang="en-US" sz="2400" b="1" dirty="0"/>
              <a:t>36:5 Who are you relying on? A great question!</a:t>
            </a:r>
          </a:p>
          <a:p>
            <a:pPr marL="85725" indent="0">
              <a:buNone/>
            </a:pPr>
            <a:endParaRPr lang="en-US" sz="900" b="1" dirty="0"/>
          </a:p>
          <a:p>
            <a:pPr marL="85725" indent="0">
              <a:buNone/>
            </a:pPr>
            <a:r>
              <a:rPr lang="en-US" sz="2400" b="1" dirty="0"/>
              <a:t>Satan’s schemes:</a:t>
            </a:r>
          </a:p>
          <a:p>
            <a:pPr marL="85725" indent="0">
              <a:buNone/>
            </a:pPr>
            <a:r>
              <a:rPr lang="en-US" sz="2400" b="1" dirty="0"/>
              <a:t>Don’t rely on Jehovah. I beat him already</a:t>
            </a:r>
          </a:p>
          <a:p>
            <a:pPr marL="85725" indent="0">
              <a:buNone/>
            </a:pPr>
            <a:r>
              <a:rPr lang="en-US" sz="2400" b="1" dirty="0"/>
              <a:t>Don’t rely on a godly leader Hezekiah</a:t>
            </a:r>
          </a:p>
          <a:p>
            <a:pPr marL="85725" indent="0">
              <a:buNone/>
            </a:pPr>
            <a:r>
              <a:rPr lang="en-US" sz="2400" b="1" dirty="0"/>
              <a:t>God told me to tell you.</a:t>
            </a:r>
          </a:p>
          <a:p>
            <a:pPr marL="85725" indent="0">
              <a:buNone/>
            </a:pPr>
            <a:r>
              <a:rPr lang="en-US" sz="2400" b="1" dirty="0"/>
              <a:t>Let’s make a compromise</a:t>
            </a:r>
          </a:p>
          <a:p>
            <a:pPr marL="85725" indent="0">
              <a:buNone/>
            </a:pPr>
            <a:r>
              <a:rPr lang="en-US" sz="2400" b="1" dirty="0"/>
              <a:t>Have the other gods saved them?</a:t>
            </a:r>
          </a:p>
        </p:txBody>
      </p:sp>
      <p:pic>
        <p:nvPicPr>
          <p:cNvPr id="4" name="Picture 3">
            <a:extLst>
              <a:ext uri="{FF2B5EF4-FFF2-40B4-BE49-F238E27FC236}">
                <a16:creationId xmlns:a16="http://schemas.microsoft.com/office/drawing/2014/main" id="{ED72445C-E481-4785-80A5-45D89B443D78}"/>
              </a:ext>
            </a:extLst>
          </p:cNvPr>
          <p:cNvPicPr>
            <a:picLocks noChangeAspect="1"/>
          </p:cNvPicPr>
          <p:nvPr/>
        </p:nvPicPr>
        <p:blipFill>
          <a:blip r:embed="rId2"/>
          <a:stretch>
            <a:fillRect/>
          </a:stretch>
        </p:blipFill>
        <p:spPr>
          <a:xfrm>
            <a:off x="102356" y="2742459"/>
            <a:ext cx="3650462" cy="2734323"/>
          </a:xfrm>
          <a:prstGeom prst="rect">
            <a:avLst/>
          </a:prstGeom>
        </p:spPr>
      </p:pic>
    </p:spTree>
    <p:extLst>
      <p:ext uri="{BB962C8B-B14F-4D97-AF65-F5344CB8AC3E}">
        <p14:creationId xmlns:p14="http://schemas.microsoft.com/office/powerpoint/2010/main" val="3915262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5" descr="lachish-relief">
            <a:extLst>
              <a:ext uri="{FF2B5EF4-FFF2-40B4-BE49-F238E27FC236}">
                <a16:creationId xmlns:a16="http://schemas.microsoft.com/office/drawing/2014/main" id="{502B258C-6FEA-406C-9FC1-12D3E4B7E2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209675"/>
            <a:ext cx="7086600" cy="531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Text Box 7">
            <a:extLst>
              <a:ext uri="{FF2B5EF4-FFF2-40B4-BE49-F238E27FC236}">
                <a16:creationId xmlns:a16="http://schemas.microsoft.com/office/drawing/2014/main" id="{41CCB00F-B8F6-482C-8573-F602E52B476F}"/>
              </a:ext>
            </a:extLst>
          </p:cNvPr>
          <p:cNvSpPr txBox="1">
            <a:spLocks noChangeArrowheads="1"/>
          </p:cNvSpPr>
          <p:nvPr/>
        </p:nvSpPr>
        <p:spPr bwMode="auto">
          <a:xfrm>
            <a:off x="1143000" y="381000"/>
            <a:ext cx="7239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115000"/>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SzPct val="115000"/>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SzPct val="11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11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11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11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11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FFFF66"/>
                </a:solidFill>
                <a:effectLst/>
                <a:uLnTx/>
                <a:uFillTx/>
                <a:latin typeface="Arial" panose="020B0604020202020204" pitchFamily="34" charset="0"/>
                <a:ea typeface="+mn-ea"/>
                <a:cs typeface="Arial" panose="020B0604020202020204" pitchFamily="34" charset="0"/>
              </a:rPr>
              <a:t>Israeli Captives Being Led from Lachish</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6">
            <a:extLst>
              <a:ext uri="{FF2B5EF4-FFF2-40B4-BE49-F238E27FC236}">
                <a16:creationId xmlns:a16="http://schemas.microsoft.com/office/drawing/2014/main" id="{9081BB22-23B6-4118-8661-31AE23D72FD3}"/>
              </a:ext>
            </a:extLst>
          </p:cNvPr>
          <p:cNvSpPr txBox="1">
            <a:spLocks noChangeArrowheads="1"/>
          </p:cNvSpPr>
          <p:nvPr/>
        </p:nvSpPr>
        <p:spPr bwMode="auto">
          <a:xfrm>
            <a:off x="1219200" y="762000"/>
            <a:ext cx="6629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115000"/>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SzPct val="115000"/>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SzPct val="11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11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11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11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11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FFFF00"/>
                </a:solidFill>
                <a:effectLst/>
                <a:uLnTx/>
                <a:uFillTx/>
                <a:latin typeface="Times New Roman" panose="02020603050405020304" pitchFamily="18" charset="0"/>
                <a:ea typeface="+mn-ea"/>
                <a:cs typeface="Arial" panose="020B0604020202020204" pitchFamily="34" charset="0"/>
              </a:rPr>
              <a:t>Jewish captives skinned alive in front of Lachish Walls</a:t>
            </a:r>
          </a:p>
        </p:txBody>
      </p:sp>
      <p:pic>
        <p:nvPicPr>
          <p:cNvPr id="79875" name="Picture 8" descr="17-Copy-Lachish-wall-relief-British-Museum">
            <a:extLst>
              <a:ext uri="{FF2B5EF4-FFF2-40B4-BE49-F238E27FC236}">
                <a16:creationId xmlns:a16="http://schemas.microsoft.com/office/drawing/2014/main" id="{7899C9B5-C491-4D38-8168-C88F9D2404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133600"/>
            <a:ext cx="5410200"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23F0C-267E-4FCE-9D9F-7AB83D46E5B2}"/>
              </a:ext>
            </a:extLst>
          </p:cNvPr>
          <p:cNvSpPr>
            <a:spLocks noGrp="1"/>
          </p:cNvSpPr>
          <p:nvPr>
            <p:ph type="title"/>
          </p:nvPr>
        </p:nvSpPr>
        <p:spPr/>
        <p:txBody>
          <a:bodyPr>
            <a:normAutofit fontScale="90000"/>
          </a:bodyPr>
          <a:lstStyle/>
          <a:p>
            <a:r>
              <a:rPr lang="en-US" sz="3200" b="1" dirty="0"/>
              <a:t>Isaiah 36-37</a:t>
            </a:r>
            <a:br>
              <a:rPr lang="en-US" sz="3200" b="1" dirty="0"/>
            </a:br>
            <a:r>
              <a:rPr lang="en-US" sz="3200" b="1" dirty="0"/>
              <a:t>Hezekiah trusts in </a:t>
            </a:r>
            <a:r>
              <a:rPr lang="en-US" sz="3200" b="1" dirty="0" err="1"/>
              <a:t>jehovah</a:t>
            </a:r>
            <a:endParaRPr lang="en-US" sz="3200" b="1" dirty="0"/>
          </a:p>
        </p:txBody>
      </p:sp>
      <p:sp>
        <p:nvSpPr>
          <p:cNvPr id="3" name="Content Placeholder 2">
            <a:extLst>
              <a:ext uri="{FF2B5EF4-FFF2-40B4-BE49-F238E27FC236}">
                <a16:creationId xmlns:a16="http://schemas.microsoft.com/office/drawing/2014/main" id="{093B454C-BA09-443B-9A9C-A446F04689C1}"/>
              </a:ext>
            </a:extLst>
          </p:cNvPr>
          <p:cNvSpPr>
            <a:spLocks noGrp="1"/>
          </p:cNvSpPr>
          <p:nvPr>
            <p:ph idx="1"/>
          </p:nvPr>
        </p:nvSpPr>
        <p:spPr>
          <a:xfrm>
            <a:off x="426127" y="1752602"/>
            <a:ext cx="8540319" cy="4697024"/>
          </a:xfrm>
        </p:spPr>
        <p:txBody>
          <a:bodyPr>
            <a:normAutofit/>
          </a:bodyPr>
          <a:lstStyle/>
          <a:p>
            <a:pPr marL="85725" indent="0">
              <a:buNone/>
            </a:pPr>
            <a:r>
              <a:rPr lang="en-US" sz="2400" b="1" dirty="0"/>
              <a:t>Hezekiah: A model for trusting God.  Isaiah 37</a:t>
            </a:r>
          </a:p>
          <a:p>
            <a:pPr marL="85725" indent="0">
              <a:buNone/>
            </a:pPr>
            <a:endParaRPr lang="en-US" sz="2400" b="1" dirty="0"/>
          </a:p>
          <a:p>
            <a:pPr marL="85725" indent="0">
              <a:buNone/>
            </a:pPr>
            <a:r>
              <a:rPr lang="en-US" sz="2400" b="1" dirty="0"/>
              <a:t>v. 1 He humbles himself before God</a:t>
            </a:r>
          </a:p>
          <a:p>
            <a:pPr marL="85725" indent="0">
              <a:buNone/>
            </a:pPr>
            <a:r>
              <a:rPr lang="en-US" sz="2400" b="1" dirty="0"/>
              <a:t>v. 2 He seeks advice from his spiritual mentor.</a:t>
            </a:r>
          </a:p>
          <a:p>
            <a:pPr marL="85725" indent="0">
              <a:buNone/>
            </a:pPr>
            <a:r>
              <a:rPr lang="en-US" sz="2400" b="1" dirty="0"/>
              <a:t>v. 3-4 He repents and decides to trust in God, not Egypt.</a:t>
            </a:r>
          </a:p>
          <a:p>
            <a:pPr marL="85725" indent="0">
              <a:buNone/>
            </a:pPr>
            <a:r>
              <a:rPr lang="en-US" sz="2400" b="1" dirty="0"/>
              <a:t>v. 15-20 He prays to God for deliverance</a:t>
            </a:r>
          </a:p>
          <a:p>
            <a:pPr marL="85725" indent="0">
              <a:buNone/>
            </a:pPr>
            <a:endParaRPr lang="en-US" sz="2400" b="1" dirty="0"/>
          </a:p>
          <a:p>
            <a:pPr marL="85725" indent="0">
              <a:buNone/>
            </a:pPr>
            <a:r>
              <a:rPr lang="en-US" sz="2400" b="1" dirty="0"/>
              <a:t>God’s answer Isaiah 37:30-35</a:t>
            </a:r>
          </a:p>
          <a:p>
            <a:pPr marL="85725" indent="0">
              <a:buNone/>
            </a:pPr>
            <a:r>
              <a:rPr lang="en-US" sz="2400" b="1" dirty="0"/>
              <a:t>I will save a remnant</a:t>
            </a:r>
          </a:p>
          <a:p>
            <a:pPr marL="85725" indent="0">
              <a:buNone/>
            </a:pPr>
            <a:r>
              <a:rPr lang="en-US" sz="2400" b="1" dirty="0"/>
              <a:t>A band of survivors will come from Mt. Zion.</a:t>
            </a:r>
          </a:p>
        </p:txBody>
      </p:sp>
    </p:spTree>
    <p:extLst>
      <p:ext uri="{BB962C8B-B14F-4D97-AF65-F5344CB8AC3E}">
        <p14:creationId xmlns:p14="http://schemas.microsoft.com/office/powerpoint/2010/main" val="2064504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A8E30-8692-4973-98F7-2F2B847FC07F}"/>
              </a:ext>
            </a:extLst>
          </p:cNvPr>
          <p:cNvSpPr>
            <a:spLocks noGrp="1"/>
          </p:cNvSpPr>
          <p:nvPr>
            <p:ph type="title"/>
          </p:nvPr>
        </p:nvSpPr>
        <p:spPr/>
        <p:txBody>
          <a:bodyPr>
            <a:normAutofit fontScale="90000"/>
          </a:bodyPr>
          <a:lstStyle/>
          <a:p>
            <a:r>
              <a:rPr lang="en-US" sz="3200" b="1" dirty="0"/>
              <a:t>Isaiah 37:36-37 </a:t>
            </a:r>
            <a:br>
              <a:rPr lang="en-US" sz="3200" b="1" dirty="0"/>
            </a:br>
            <a:r>
              <a:rPr lang="en-US" sz="3200" b="1" dirty="0"/>
              <a:t>Jehovah vindicates Hezekiah</a:t>
            </a:r>
          </a:p>
        </p:txBody>
      </p:sp>
      <p:pic>
        <p:nvPicPr>
          <p:cNvPr id="4" name="Content Placeholder 3">
            <a:extLst>
              <a:ext uri="{FF2B5EF4-FFF2-40B4-BE49-F238E27FC236}">
                <a16:creationId xmlns:a16="http://schemas.microsoft.com/office/drawing/2014/main" id="{FCAF09EA-7887-415C-9140-58D1E2FADC9B}"/>
              </a:ext>
            </a:extLst>
          </p:cNvPr>
          <p:cNvPicPr>
            <a:picLocks noGrp="1" noChangeAspect="1"/>
          </p:cNvPicPr>
          <p:nvPr>
            <p:ph idx="1"/>
          </p:nvPr>
        </p:nvPicPr>
        <p:blipFill>
          <a:blip r:embed="rId2"/>
          <a:stretch>
            <a:fillRect/>
          </a:stretch>
        </p:blipFill>
        <p:spPr>
          <a:xfrm>
            <a:off x="1726707" y="1855348"/>
            <a:ext cx="5690586" cy="4836998"/>
          </a:xfrm>
          <a:prstGeom prst="rect">
            <a:avLst/>
          </a:prstGeom>
        </p:spPr>
      </p:pic>
    </p:spTree>
    <p:extLst>
      <p:ext uri="{BB962C8B-B14F-4D97-AF65-F5344CB8AC3E}">
        <p14:creationId xmlns:p14="http://schemas.microsoft.com/office/powerpoint/2010/main" val="4078184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DA327-C779-4BF3-A0FB-64D89985D38C}"/>
              </a:ext>
            </a:extLst>
          </p:cNvPr>
          <p:cNvSpPr>
            <a:spLocks noGrp="1"/>
          </p:cNvSpPr>
          <p:nvPr>
            <p:ph type="title"/>
          </p:nvPr>
        </p:nvSpPr>
        <p:spPr/>
        <p:txBody>
          <a:bodyPr>
            <a:normAutofit/>
          </a:bodyPr>
          <a:lstStyle/>
          <a:p>
            <a:r>
              <a:rPr lang="en-US" sz="4000" b="1" dirty="0"/>
              <a:t>conclusion</a:t>
            </a:r>
          </a:p>
        </p:txBody>
      </p:sp>
      <p:sp>
        <p:nvSpPr>
          <p:cNvPr id="3" name="Content Placeholder 2">
            <a:extLst>
              <a:ext uri="{FF2B5EF4-FFF2-40B4-BE49-F238E27FC236}">
                <a16:creationId xmlns:a16="http://schemas.microsoft.com/office/drawing/2014/main" id="{FD4BF2BB-9027-40B0-A44F-DA1D89241528}"/>
              </a:ext>
            </a:extLst>
          </p:cNvPr>
          <p:cNvSpPr>
            <a:spLocks noGrp="1"/>
          </p:cNvSpPr>
          <p:nvPr>
            <p:ph idx="1"/>
          </p:nvPr>
        </p:nvSpPr>
        <p:spPr/>
        <p:txBody>
          <a:bodyPr>
            <a:normAutofit/>
          </a:bodyPr>
          <a:lstStyle/>
          <a:p>
            <a:pPr marL="85725" indent="0">
              <a:buNone/>
            </a:pPr>
            <a:r>
              <a:rPr lang="en-US" sz="2800" b="1" dirty="0"/>
              <a:t>Let us not be like Ahaz who trusted in the things of the world for his strength.</a:t>
            </a:r>
          </a:p>
          <a:p>
            <a:pPr marL="85725" indent="0">
              <a:buNone/>
            </a:pPr>
            <a:endParaRPr lang="en-US" sz="2800" b="1" dirty="0"/>
          </a:p>
          <a:p>
            <a:pPr marL="85725" indent="0">
              <a:buNone/>
            </a:pPr>
            <a:r>
              <a:rPr lang="en-US" sz="2800" b="1" dirty="0"/>
              <a:t>Let us be like Hezekiah who ignored the visible situation but chose to rely on God for his protection and salvation.</a:t>
            </a:r>
          </a:p>
          <a:p>
            <a:pPr marL="85725" indent="0">
              <a:buNone/>
            </a:pPr>
            <a:endParaRPr lang="en-US" sz="2800" b="1" dirty="0"/>
          </a:p>
          <a:p>
            <a:pPr marL="85725" indent="0">
              <a:buNone/>
            </a:pPr>
            <a:r>
              <a:rPr lang="en-US" sz="2800" b="1" dirty="0"/>
              <a:t>God vindicated Hezekiah and destroyed Sennacherib’s army!!!</a:t>
            </a:r>
          </a:p>
        </p:txBody>
      </p:sp>
    </p:spTree>
    <p:extLst>
      <p:ext uri="{BB962C8B-B14F-4D97-AF65-F5344CB8AC3E}">
        <p14:creationId xmlns:p14="http://schemas.microsoft.com/office/powerpoint/2010/main" val="3920401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245C3-23FF-43C7-B5AD-11DB2E3A489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8D7D4E4-5B1A-4E14-8DCE-20E4758498B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6858" y="-381084"/>
            <a:ext cx="5492995" cy="7323994"/>
          </a:xfrm>
        </p:spPr>
      </p:pic>
    </p:spTree>
    <p:extLst>
      <p:ext uri="{BB962C8B-B14F-4D97-AF65-F5344CB8AC3E}">
        <p14:creationId xmlns:p14="http://schemas.microsoft.com/office/powerpoint/2010/main" val="531971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E985B-1D65-46C0-894D-9C0B51A98E54}"/>
              </a:ext>
            </a:extLst>
          </p:cNvPr>
          <p:cNvSpPr>
            <a:spLocks noGrp="1"/>
          </p:cNvSpPr>
          <p:nvPr>
            <p:ph type="title"/>
          </p:nvPr>
        </p:nvSpPr>
        <p:spPr/>
        <p:txBody>
          <a:bodyPr>
            <a:normAutofit/>
          </a:bodyPr>
          <a:lstStyle/>
          <a:p>
            <a:r>
              <a:rPr lang="en-US" sz="3600" b="1" dirty="0"/>
              <a:t>Message of </a:t>
            </a:r>
            <a:r>
              <a:rPr lang="en-US" sz="3600" b="1" dirty="0" err="1"/>
              <a:t>isaiah</a:t>
            </a:r>
            <a:endParaRPr lang="en-US" sz="3600" b="1" dirty="0"/>
          </a:p>
        </p:txBody>
      </p:sp>
      <p:sp>
        <p:nvSpPr>
          <p:cNvPr id="3" name="Content Placeholder 2">
            <a:extLst>
              <a:ext uri="{FF2B5EF4-FFF2-40B4-BE49-F238E27FC236}">
                <a16:creationId xmlns:a16="http://schemas.microsoft.com/office/drawing/2014/main" id="{9B0379D6-E77A-4A95-A9AB-7A0845CAE1A9}"/>
              </a:ext>
            </a:extLst>
          </p:cNvPr>
          <p:cNvSpPr>
            <a:spLocks noGrp="1"/>
          </p:cNvSpPr>
          <p:nvPr>
            <p:ph idx="1"/>
          </p:nvPr>
        </p:nvSpPr>
        <p:spPr>
          <a:xfrm>
            <a:off x="426128" y="2610035"/>
            <a:ext cx="8260672" cy="3516132"/>
          </a:xfrm>
        </p:spPr>
        <p:txBody>
          <a:bodyPr>
            <a:normAutofit/>
          </a:bodyPr>
          <a:lstStyle/>
          <a:p>
            <a:pPr marL="85723" indent="0">
              <a:buNone/>
            </a:pPr>
            <a:r>
              <a:rPr lang="en-US" sz="2800" b="1" dirty="0"/>
              <a:t>Be faithful to God’s promises.  Be like Hezekiah, not like Ahaz and God will be your salvation.</a:t>
            </a:r>
          </a:p>
          <a:p>
            <a:pPr marL="85723" indent="0">
              <a:buNone/>
            </a:pPr>
            <a:endParaRPr lang="en-US" sz="2800" b="1" dirty="0"/>
          </a:p>
        </p:txBody>
      </p:sp>
    </p:spTree>
    <p:extLst>
      <p:ext uri="{BB962C8B-B14F-4D97-AF65-F5344CB8AC3E}">
        <p14:creationId xmlns:p14="http://schemas.microsoft.com/office/powerpoint/2010/main" val="890840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6F947-5742-4F8B-97E7-9775F68A1E9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234EE8B5-B208-4B32-B139-66455353FE0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2150073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5A032-06C3-4C65-9B2F-4FBF4AD68A29}"/>
              </a:ext>
            </a:extLst>
          </p:cNvPr>
          <p:cNvSpPr>
            <a:spLocks noGrp="1"/>
          </p:cNvSpPr>
          <p:nvPr>
            <p:ph type="title"/>
          </p:nvPr>
        </p:nvSpPr>
        <p:spPr/>
        <p:txBody>
          <a:bodyPr>
            <a:normAutofit/>
          </a:bodyPr>
          <a:lstStyle/>
          <a:p>
            <a:r>
              <a:rPr lang="en-US" sz="3200" b="1" dirty="0"/>
              <a:t>Isaiah 5  Song of the Vineyard</a:t>
            </a:r>
          </a:p>
        </p:txBody>
      </p:sp>
      <p:sp>
        <p:nvSpPr>
          <p:cNvPr id="3" name="Content Placeholder 2">
            <a:extLst>
              <a:ext uri="{FF2B5EF4-FFF2-40B4-BE49-F238E27FC236}">
                <a16:creationId xmlns:a16="http://schemas.microsoft.com/office/drawing/2014/main" id="{3176C1B1-BCF5-4BFA-B831-4BBA8D22B3BB}"/>
              </a:ext>
            </a:extLst>
          </p:cNvPr>
          <p:cNvSpPr>
            <a:spLocks noGrp="1"/>
          </p:cNvSpPr>
          <p:nvPr>
            <p:ph idx="1"/>
          </p:nvPr>
        </p:nvSpPr>
        <p:spPr>
          <a:xfrm>
            <a:off x="4829452" y="1752605"/>
            <a:ext cx="4128117" cy="3742673"/>
          </a:xfrm>
        </p:spPr>
        <p:txBody>
          <a:bodyPr>
            <a:normAutofit lnSpcReduction="10000"/>
          </a:bodyPr>
          <a:lstStyle/>
          <a:p>
            <a:pPr marL="85723" indent="0">
              <a:buNone/>
            </a:pPr>
            <a:r>
              <a:rPr lang="en-US" sz="2400" b="1" dirty="0"/>
              <a:t>The vineyard is Israel and Judah.  The vineyard is the church.</a:t>
            </a:r>
          </a:p>
          <a:p>
            <a:pPr marL="85723" indent="0">
              <a:buNone/>
            </a:pPr>
            <a:endParaRPr lang="en-US" sz="1000" b="1" dirty="0"/>
          </a:p>
          <a:p>
            <a:pPr marL="85723" indent="0">
              <a:buNone/>
            </a:pPr>
            <a:r>
              <a:rPr lang="en-US" sz="2400" b="1" dirty="0"/>
              <a:t>Prepared the land</a:t>
            </a:r>
          </a:p>
          <a:p>
            <a:pPr marL="85723" indent="0">
              <a:buNone/>
            </a:pPr>
            <a:endParaRPr lang="en-US" sz="800" b="1" dirty="0"/>
          </a:p>
          <a:p>
            <a:pPr marL="85723" indent="0">
              <a:buNone/>
            </a:pPr>
            <a:r>
              <a:rPr lang="en-US" sz="2400" b="1" dirty="0"/>
              <a:t>Set up a watchtower</a:t>
            </a:r>
          </a:p>
          <a:p>
            <a:pPr marL="85723" indent="0">
              <a:buNone/>
            </a:pPr>
            <a:endParaRPr lang="en-US" sz="1000" b="1" dirty="0"/>
          </a:p>
          <a:p>
            <a:pPr marL="85723" indent="0">
              <a:buNone/>
            </a:pPr>
            <a:r>
              <a:rPr lang="en-US" sz="2400" b="1" dirty="0"/>
              <a:t>Built a winepress—gave us work to do in the vineyard</a:t>
            </a:r>
          </a:p>
        </p:txBody>
      </p:sp>
      <p:pic>
        <p:nvPicPr>
          <p:cNvPr id="4" name="Picture 3">
            <a:extLst>
              <a:ext uri="{FF2B5EF4-FFF2-40B4-BE49-F238E27FC236}">
                <a16:creationId xmlns:a16="http://schemas.microsoft.com/office/drawing/2014/main" id="{AF921820-C960-4515-BAC5-F47298D2819B}"/>
              </a:ext>
            </a:extLst>
          </p:cNvPr>
          <p:cNvPicPr>
            <a:picLocks noChangeAspect="1"/>
          </p:cNvPicPr>
          <p:nvPr/>
        </p:nvPicPr>
        <p:blipFill>
          <a:blip r:embed="rId2"/>
          <a:stretch>
            <a:fillRect/>
          </a:stretch>
        </p:blipFill>
        <p:spPr>
          <a:xfrm>
            <a:off x="118369" y="2081601"/>
            <a:ext cx="4332488" cy="3249367"/>
          </a:xfrm>
          <a:prstGeom prst="rect">
            <a:avLst/>
          </a:prstGeom>
        </p:spPr>
      </p:pic>
      <p:sp>
        <p:nvSpPr>
          <p:cNvPr id="5" name="TextBox 4">
            <a:extLst>
              <a:ext uri="{FF2B5EF4-FFF2-40B4-BE49-F238E27FC236}">
                <a16:creationId xmlns:a16="http://schemas.microsoft.com/office/drawing/2014/main" id="{DD7327AA-FD3E-463A-AB50-970623D72598}"/>
              </a:ext>
            </a:extLst>
          </p:cNvPr>
          <p:cNvSpPr txBox="1"/>
          <p:nvPr/>
        </p:nvSpPr>
        <p:spPr>
          <a:xfrm>
            <a:off x="754602" y="5868140"/>
            <a:ext cx="7776839" cy="584775"/>
          </a:xfrm>
          <a:prstGeom prst="rect">
            <a:avLst/>
          </a:prstGeom>
          <a:noFill/>
        </p:spPr>
        <p:txBody>
          <a:bodyPr wrap="square" rtlCol="0">
            <a:spAutoFit/>
          </a:bodyPr>
          <a:lstStyle/>
          <a:p>
            <a:r>
              <a:rPr lang="en-US" sz="3200" b="1" dirty="0"/>
              <a:t>But God Expects Us To Yield a Crop!</a:t>
            </a:r>
          </a:p>
        </p:txBody>
      </p:sp>
    </p:spTree>
    <p:extLst>
      <p:ext uri="{BB962C8B-B14F-4D97-AF65-F5344CB8AC3E}">
        <p14:creationId xmlns:p14="http://schemas.microsoft.com/office/powerpoint/2010/main" val="2190334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A2379-DE77-4395-B8D7-68B5EB8A3D5F}"/>
              </a:ext>
            </a:extLst>
          </p:cNvPr>
          <p:cNvSpPr>
            <a:spLocks noGrp="1"/>
          </p:cNvSpPr>
          <p:nvPr>
            <p:ph type="title"/>
          </p:nvPr>
        </p:nvSpPr>
        <p:spPr/>
        <p:txBody>
          <a:bodyPr>
            <a:normAutofit fontScale="90000"/>
          </a:bodyPr>
          <a:lstStyle/>
          <a:p>
            <a:r>
              <a:rPr lang="en-US" sz="3200" b="1" dirty="0"/>
              <a:t>What are you doing with god’s vineyard?</a:t>
            </a:r>
          </a:p>
        </p:txBody>
      </p:sp>
      <p:sp>
        <p:nvSpPr>
          <p:cNvPr id="3" name="Content Placeholder 2">
            <a:extLst>
              <a:ext uri="{FF2B5EF4-FFF2-40B4-BE49-F238E27FC236}">
                <a16:creationId xmlns:a16="http://schemas.microsoft.com/office/drawing/2014/main" id="{0D90D440-5940-4275-9457-ADD376861A2C}"/>
              </a:ext>
            </a:extLst>
          </p:cNvPr>
          <p:cNvSpPr>
            <a:spLocks noGrp="1"/>
          </p:cNvSpPr>
          <p:nvPr>
            <p:ph idx="1"/>
          </p:nvPr>
        </p:nvSpPr>
        <p:spPr>
          <a:xfrm>
            <a:off x="550416" y="2068497"/>
            <a:ext cx="8136384" cy="4057668"/>
          </a:xfrm>
        </p:spPr>
        <p:txBody>
          <a:bodyPr>
            <a:normAutofit/>
          </a:bodyPr>
          <a:lstStyle/>
          <a:p>
            <a:pPr marL="85722" indent="0">
              <a:buNone/>
            </a:pPr>
            <a:r>
              <a:rPr lang="en-US" sz="2400" b="1" dirty="0"/>
              <a:t>v. 8 Woe to those who add house to house…</a:t>
            </a:r>
          </a:p>
          <a:p>
            <a:pPr marL="85722" indent="0" algn="r">
              <a:buNone/>
            </a:pPr>
            <a:r>
              <a:rPr lang="en-US" sz="2400" b="1" dirty="0"/>
              <a:t>Their homes will become desolate.</a:t>
            </a:r>
          </a:p>
          <a:p>
            <a:pPr marL="85722" indent="0" algn="r">
              <a:buNone/>
            </a:pPr>
            <a:endParaRPr lang="en-US" sz="2400" b="1" dirty="0"/>
          </a:p>
          <a:p>
            <a:pPr marL="85722" indent="0">
              <a:buNone/>
            </a:pPr>
            <a:r>
              <a:rPr lang="en-US" sz="2400" b="1" dirty="0"/>
              <a:t>v. 11 Woe to those who … run after their drinks.</a:t>
            </a:r>
          </a:p>
          <a:p>
            <a:pPr marL="85722" indent="0">
              <a:buNone/>
            </a:pPr>
            <a:endParaRPr lang="en-US" sz="2400" b="1" dirty="0"/>
          </a:p>
          <a:p>
            <a:pPr marL="85722" indent="0">
              <a:buNone/>
            </a:pPr>
            <a:r>
              <a:rPr lang="en-US" sz="2400" b="1" dirty="0"/>
              <a:t>Woe to those who call good evil and evil good.</a:t>
            </a:r>
          </a:p>
          <a:p>
            <a:pPr marL="85722" indent="0">
              <a:buNone/>
            </a:pPr>
            <a:endParaRPr lang="en-US" sz="2400" b="1" dirty="0"/>
          </a:p>
          <a:p>
            <a:pPr marL="85722" indent="0">
              <a:buNone/>
            </a:pPr>
            <a:r>
              <a:rPr lang="en-US" sz="2400" b="1" dirty="0"/>
              <a:t>We need to call sin, sin.</a:t>
            </a:r>
          </a:p>
        </p:txBody>
      </p:sp>
    </p:spTree>
    <p:extLst>
      <p:ext uri="{BB962C8B-B14F-4D97-AF65-F5344CB8AC3E}">
        <p14:creationId xmlns:p14="http://schemas.microsoft.com/office/powerpoint/2010/main" val="3815246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5D76B-DE7B-4E46-A82A-71687B3F6FD6}"/>
              </a:ext>
            </a:extLst>
          </p:cNvPr>
          <p:cNvSpPr>
            <a:spLocks noGrp="1"/>
          </p:cNvSpPr>
          <p:nvPr>
            <p:ph type="title"/>
          </p:nvPr>
        </p:nvSpPr>
        <p:spPr/>
        <p:txBody>
          <a:bodyPr>
            <a:normAutofit/>
          </a:bodyPr>
          <a:lstStyle/>
          <a:p>
            <a:r>
              <a:rPr lang="en-US" sz="3200" b="1" dirty="0"/>
              <a:t>Isaiah 6 God commissions Isaiah</a:t>
            </a:r>
          </a:p>
        </p:txBody>
      </p:sp>
      <p:sp>
        <p:nvSpPr>
          <p:cNvPr id="3" name="Content Placeholder 2">
            <a:extLst>
              <a:ext uri="{FF2B5EF4-FFF2-40B4-BE49-F238E27FC236}">
                <a16:creationId xmlns:a16="http://schemas.microsoft.com/office/drawing/2014/main" id="{616CE1DD-F666-4AC5-8157-6CF98F4A8799}"/>
              </a:ext>
            </a:extLst>
          </p:cNvPr>
          <p:cNvSpPr>
            <a:spLocks noGrp="1"/>
          </p:cNvSpPr>
          <p:nvPr>
            <p:ph idx="1"/>
          </p:nvPr>
        </p:nvSpPr>
        <p:spPr>
          <a:xfrm>
            <a:off x="457200" y="1752605"/>
            <a:ext cx="3102746" cy="4373563"/>
          </a:xfrm>
        </p:spPr>
        <p:txBody>
          <a:bodyPr>
            <a:normAutofit/>
          </a:bodyPr>
          <a:lstStyle/>
          <a:p>
            <a:pPr marL="85723" indent="0">
              <a:buNone/>
            </a:pPr>
            <a:r>
              <a:rPr lang="en-US" sz="2400" b="1" dirty="0"/>
              <a:t>v. 3  Holy, Holy, Holy…</a:t>
            </a:r>
          </a:p>
          <a:p>
            <a:pPr marL="85723" indent="0">
              <a:buNone/>
            </a:pPr>
            <a:endParaRPr lang="en-US" sz="2400" b="1" dirty="0"/>
          </a:p>
          <a:p>
            <a:pPr marL="85723" indent="0">
              <a:buNone/>
            </a:pPr>
            <a:endParaRPr lang="en-US" sz="800" b="1" dirty="0"/>
          </a:p>
          <a:p>
            <a:pPr marL="85723" indent="0">
              <a:buNone/>
            </a:pPr>
            <a:r>
              <a:rPr lang="en-US" sz="2400" b="1" dirty="0"/>
              <a:t>v. 5 Woe is me!</a:t>
            </a:r>
          </a:p>
          <a:p>
            <a:pPr marL="85723" indent="0">
              <a:buNone/>
            </a:pPr>
            <a:endParaRPr lang="en-US" sz="2400" b="1" dirty="0"/>
          </a:p>
          <a:p>
            <a:pPr marL="85723" indent="0">
              <a:buNone/>
            </a:pPr>
            <a:r>
              <a:rPr lang="en-US" sz="2400" b="1" dirty="0"/>
              <a:t>We have to see God.</a:t>
            </a:r>
          </a:p>
          <a:p>
            <a:pPr marL="85723" indent="0">
              <a:buNone/>
            </a:pPr>
            <a:r>
              <a:rPr lang="en-US" sz="2400" b="1" dirty="0"/>
              <a:t>We have to be cleansed.</a:t>
            </a:r>
          </a:p>
          <a:p>
            <a:pPr marL="85723" indent="0">
              <a:buNone/>
            </a:pPr>
            <a:endParaRPr lang="en-US" sz="800" b="1" dirty="0"/>
          </a:p>
        </p:txBody>
      </p:sp>
      <p:pic>
        <p:nvPicPr>
          <p:cNvPr id="4" name="Picture 3">
            <a:extLst>
              <a:ext uri="{FF2B5EF4-FFF2-40B4-BE49-F238E27FC236}">
                <a16:creationId xmlns:a16="http://schemas.microsoft.com/office/drawing/2014/main" id="{EE4EEA83-4E4D-4F73-8884-3CBFFC6378BB}"/>
              </a:ext>
            </a:extLst>
          </p:cNvPr>
          <p:cNvPicPr>
            <a:picLocks noChangeAspect="1"/>
          </p:cNvPicPr>
          <p:nvPr/>
        </p:nvPicPr>
        <p:blipFill>
          <a:blip r:embed="rId2"/>
          <a:stretch>
            <a:fillRect/>
          </a:stretch>
        </p:blipFill>
        <p:spPr>
          <a:xfrm>
            <a:off x="3885643" y="1752605"/>
            <a:ext cx="4801157" cy="4801157"/>
          </a:xfrm>
          <a:prstGeom prst="rect">
            <a:avLst/>
          </a:prstGeom>
        </p:spPr>
      </p:pic>
    </p:spTree>
    <p:extLst>
      <p:ext uri="{BB962C8B-B14F-4D97-AF65-F5344CB8AC3E}">
        <p14:creationId xmlns:p14="http://schemas.microsoft.com/office/powerpoint/2010/main" val="3441445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17559-9C38-4A84-8D83-233D0BE3B179}"/>
              </a:ext>
            </a:extLst>
          </p:cNvPr>
          <p:cNvSpPr>
            <a:spLocks noGrp="1"/>
          </p:cNvSpPr>
          <p:nvPr>
            <p:ph type="title"/>
          </p:nvPr>
        </p:nvSpPr>
        <p:spPr/>
        <p:txBody>
          <a:bodyPr>
            <a:normAutofit/>
          </a:bodyPr>
          <a:lstStyle/>
          <a:p>
            <a:r>
              <a:rPr lang="en-US" sz="3600" b="1" dirty="0"/>
              <a:t>Whom shall I send?</a:t>
            </a:r>
          </a:p>
        </p:txBody>
      </p:sp>
      <p:sp>
        <p:nvSpPr>
          <p:cNvPr id="3" name="Content Placeholder 2">
            <a:extLst>
              <a:ext uri="{FF2B5EF4-FFF2-40B4-BE49-F238E27FC236}">
                <a16:creationId xmlns:a16="http://schemas.microsoft.com/office/drawing/2014/main" id="{6383E687-697C-492B-87D5-3B714655067A}"/>
              </a:ext>
            </a:extLst>
          </p:cNvPr>
          <p:cNvSpPr>
            <a:spLocks noGrp="1"/>
          </p:cNvSpPr>
          <p:nvPr>
            <p:ph idx="1"/>
          </p:nvPr>
        </p:nvSpPr>
        <p:spPr>
          <a:xfrm>
            <a:off x="5610688" y="2096838"/>
            <a:ext cx="3076112" cy="4029327"/>
          </a:xfrm>
        </p:spPr>
        <p:txBody>
          <a:bodyPr>
            <a:normAutofit lnSpcReduction="10000"/>
          </a:bodyPr>
          <a:lstStyle/>
          <a:p>
            <a:pPr marL="85723" marR="0" lvl="0" indent="0" algn="l" defTabSz="685783" rtl="0" eaLnBrk="1" fontAlgn="auto" latinLnBrk="0" hangingPunct="1">
              <a:lnSpc>
                <a:spcPct val="100000"/>
              </a:lnSpc>
              <a:spcBef>
                <a:spcPct val="20000"/>
              </a:spcBef>
              <a:spcAft>
                <a:spcPts val="0"/>
              </a:spcAft>
              <a:buClr>
                <a:srgbClr val="93A299"/>
              </a:buClr>
              <a:buSzTx/>
              <a:buFont typeface="Arial" pitchFamily="34" charset="0"/>
              <a:buNone/>
              <a:tabLst/>
              <a:defRPr/>
            </a:pPr>
            <a:r>
              <a:rPr lang="en-US" sz="2400" b="1" dirty="0">
                <a:solidFill>
                  <a:srgbClr val="564B3C"/>
                </a:solidFill>
                <a:latin typeface="Century Gothic"/>
              </a:rPr>
              <a:t>Who can God send:</a:t>
            </a:r>
          </a:p>
          <a:p>
            <a:pPr marL="85723" marR="0" lvl="0" indent="0" algn="l" defTabSz="685783" rtl="0" eaLnBrk="1" fontAlgn="auto" latinLnBrk="0" hangingPunct="1">
              <a:lnSpc>
                <a:spcPct val="100000"/>
              </a:lnSpc>
              <a:spcBef>
                <a:spcPct val="20000"/>
              </a:spcBef>
              <a:spcAft>
                <a:spcPts val="0"/>
              </a:spcAft>
              <a:buClr>
                <a:srgbClr val="93A299"/>
              </a:buClr>
              <a:buSzTx/>
              <a:buFont typeface="Arial" pitchFamily="34" charset="0"/>
              <a:buNone/>
              <a:tabLst/>
              <a:defRPr/>
            </a:pPr>
            <a:endParaRPr kumimoji="0" lang="en-US" sz="2400" b="1" i="0" u="none" strike="noStrike" kern="1200" cap="none" spc="0" normalizeH="0" baseline="0" noProof="0" dirty="0">
              <a:ln>
                <a:noFill/>
              </a:ln>
              <a:solidFill>
                <a:srgbClr val="564B3C"/>
              </a:solidFill>
              <a:effectLst/>
              <a:uLnTx/>
              <a:uFillTx/>
              <a:latin typeface="Century Gothic"/>
              <a:ea typeface="+mn-ea"/>
              <a:cs typeface="+mn-cs"/>
            </a:endParaRPr>
          </a:p>
          <a:p>
            <a:pPr marL="85723" marR="0" lvl="0" indent="0" algn="l" defTabSz="685783" rtl="0" eaLnBrk="1" fontAlgn="auto" latinLnBrk="0" hangingPunct="1">
              <a:lnSpc>
                <a:spcPct val="100000"/>
              </a:lnSpc>
              <a:spcBef>
                <a:spcPct val="20000"/>
              </a:spcBef>
              <a:spcAft>
                <a:spcPts val="0"/>
              </a:spcAft>
              <a:buClr>
                <a:srgbClr val="93A299"/>
              </a:buClr>
              <a:buSzTx/>
              <a:buFont typeface="Arial" pitchFamily="34" charset="0"/>
              <a:buNone/>
              <a:tabLst/>
              <a:defRPr/>
            </a:pPr>
            <a:r>
              <a:rPr lang="en-US" sz="2400" b="1" dirty="0">
                <a:solidFill>
                  <a:srgbClr val="564B3C"/>
                </a:solidFill>
                <a:latin typeface="Century Gothic"/>
              </a:rPr>
              <a:t>To BC, CSUB</a:t>
            </a:r>
          </a:p>
          <a:p>
            <a:pPr marL="85723" marR="0" lvl="0" indent="0" algn="l" defTabSz="685783" rtl="0" eaLnBrk="1" fontAlgn="auto" latinLnBrk="0" hangingPunct="1">
              <a:lnSpc>
                <a:spcPct val="100000"/>
              </a:lnSpc>
              <a:spcBef>
                <a:spcPct val="20000"/>
              </a:spcBef>
              <a:spcAft>
                <a:spcPts val="0"/>
              </a:spcAft>
              <a:buClr>
                <a:srgbClr val="93A299"/>
              </a:buClr>
              <a:buSzTx/>
              <a:buFont typeface="Arial" pitchFamily="34" charset="0"/>
              <a:buNone/>
              <a:tabLst/>
              <a:defRPr/>
            </a:pPr>
            <a:endParaRPr kumimoji="0" lang="en-US" sz="2400" b="1" i="0" u="none" strike="noStrike" kern="1200" cap="none" spc="0" normalizeH="0" baseline="0" noProof="0" dirty="0">
              <a:ln>
                <a:noFill/>
              </a:ln>
              <a:solidFill>
                <a:srgbClr val="564B3C"/>
              </a:solidFill>
              <a:effectLst/>
              <a:uLnTx/>
              <a:uFillTx/>
              <a:latin typeface="Century Gothic"/>
              <a:ea typeface="+mn-ea"/>
              <a:cs typeface="+mn-cs"/>
            </a:endParaRPr>
          </a:p>
          <a:p>
            <a:pPr marL="85723" marR="0" lvl="0" indent="0" algn="l" defTabSz="685783" rtl="0" eaLnBrk="1" fontAlgn="auto" latinLnBrk="0" hangingPunct="1">
              <a:lnSpc>
                <a:spcPct val="100000"/>
              </a:lnSpc>
              <a:spcBef>
                <a:spcPct val="20000"/>
              </a:spcBef>
              <a:spcAft>
                <a:spcPts val="0"/>
              </a:spcAft>
              <a:buClr>
                <a:srgbClr val="93A299"/>
              </a:buClr>
              <a:buSzTx/>
              <a:buFont typeface="Arial" pitchFamily="34" charset="0"/>
              <a:buNone/>
              <a:tabLst/>
              <a:defRPr/>
            </a:pPr>
            <a:r>
              <a:rPr kumimoji="0" lang="en-US" sz="2400" b="1" i="0" u="none" strike="noStrike" kern="1200" cap="none" spc="0" normalizeH="0" baseline="0" noProof="0" dirty="0">
                <a:ln>
                  <a:noFill/>
                </a:ln>
                <a:solidFill>
                  <a:srgbClr val="564B3C"/>
                </a:solidFill>
                <a:effectLst/>
                <a:uLnTx/>
                <a:uFillTx/>
                <a:latin typeface="Century Gothic"/>
                <a:ea typeface="+mn-ea"/>
                <a:cs typeface="+mn-cs"/>
              </a:rPr>
              <a:t>To Aera Energy</a:t>
            </a:r>
          </a:p>
          <a:p>
            <a:pPr marL="85723" marR="0" lvl="0" indent="0" algn="l" defTabSz="685783" rtl="0" eaLnBrk="1" fontAlgn="auto" latinLnBrk="0" hangingPunct="1">
              <a:lnSpc>
                <a:spcPct val="100000"/>
              </a:lnSpc>
              <a:spcBef>
                <a:spcPct val="20000"/>
              </a:spcBef>
              <a:spcAft>
                <a:spcPts val="0"/>
              </a:spcAft>
              <a:buClr>
                <a:srgbClr val="93A299"/>
              </a:buClr>
              <a:buSzTx/>
              <a:buFont typeface="Arial" pitchFamily="34" charset="0"/>
              <a:buNone/>
              <a:tabLst/>
              <a:defRPr/>
            </a:pPr>
            <a:endParaRPr kumimoji="0" lang="en-US" sz="2400" b="1" i="0" u="none" strike="noStrike" kern="1200" cap="none" spc="0" normalizeH="0" baseline="0" noProof="0" dirty="0">
              <a:ln>
                <a:noFill/>
              </a:ln>
              <a:solidFill>
                <a:srgbClr val="564B3C"/>
              </a:solidFill>
              <a:effectLst/>
              <a:uLnTx/>
              <a:uFillTx/>
              <a:latin typeface="Century Gothic"/>
              <a:ea typeface="+mn-ea"/>
              <a:cs typeface="+mn-cs"/>
            </a:endParaRPr>
          </a:p>
          <a:p>
            <a:pPr marL="85723" marR="0" lvl="0" indent="0" algn="l" defTabSz="685783" rtl="0" eaLnBrk="1" fontAlgn="auto" latinLnBrk="0" hangingPunct="1">
              <a:lnSpc>
                <a:spcPct val="100000"/>
              </a:lnSpc>
              <a:spcBef>
                <a:spcPct val="20000"/>
              </a:spcBef>
              <a:spcAft>
                <a:spcPts val="0"/>
              </a:spcAft>
              <a:buClr>
                <a:srgbClr val="93A299"/>
              </a:buClr>
              <a:buSzTx/>
              <a:buFont typeface="Arial" pitchFamily="34" charset="0"/>
              <a:buNone/>
              <a:tabLst/>
              <a:defRPr/>
            </a:pPr>
            <a:r>
              <a:rPr kumimoji="0" lang="en-US" sz="2400" b="1" i="0" u="none" strike="noStrike" kern="1200" cap="none" spc="0" normalizeH="0" baseline="0" noProof="0" dirty="0">
                <a:ln>
                  <a:noFill/>
                </a:ln>
                <a:solidFill>
                  <a:srgbClr val="564B3C"/>
                </a:solidFill>
                <a:effectLst/>
                <a:uLnTx/>
                <a:uFillTx/>
                <a:latin typeface="Century Gothic"/>
                <a:ea typeface="+mn-ea"/>
                <a:cs typeface="+mn-cs"/>
              </a:rPr>
              <a:t>To Tehachapi</a:t>
            </a:r>
          </a:p>
          <a:p>
            <a:pPr marL="85723" marR="0" lvl="0" indent="0" algn="l" defTabSz="685783" rtl="0" eaLnBrk="1" fontAlgn="auto" latinLnBrk="0" hangingPunct="1">
              <a:lnSpc>
                <a:spcPct val="100000"/>
              </a:lnSpc>
              <a:spcBef>
                <a:spcPct val="20000"/>
              </a:spcBef>
              <a:spcAft>
                <a:spcPts val="0"/>
              </a:spcAft>
              <a:buClr>
                <a:srgbClr val="93A299"/>
              </a:buClr>
              <a:buSzTx/>
              <a:buFont typeface="Arial" pitchFamily="34" charset="0"/>
              <a:buNone/>
              <a:tabLst/>
              <a:defRPr/>
            </a:pPr>
            <a:endParaRPr kumimoji="0" lang="en-US" sz="2400" b="1" i="0" u="none" strike="noStrike" kern="1200" cap="none" spc="0" normalizeH="0" baseline="0" noProof="0" dirty="0">
              <a:ln>
                <a:noFill/>
              </a:ln>
              <a:solidFill>
                <a:srgbClr val="564B3C"/>
              </a:solidFill>
              <a:effectLst/>
              <a:uLnTx/>
              <a:uFillTx/>
              <a:latin typeface="Century Gothic"/>
              <a:ea typeface="+mn-ea"/>
              <a:cs typeface="+mn-cs"/>
            </a:endParaRPr>
          </a:p>
          <a:p>
            <a:pPr marL="85723" marR="0" lvl="0" indent="0" algn="l" defTabSz="685783" rtl="0" eaLnBrk="1" fontAlgn="auto" latinLnBrk="0" hangingPunct="1">
              <a:lnSpc>
                <a:spcPct val="100000"/>
              </a:lnSpc>
              <a:spcBef>
                <a:spcPct val="20000"/>
              </a:spcBef>
              <a:spcAft>
                <a:spcPts val="0"/>
              </a:spcAft>
              <a:buClr>
                <a:srgbClr val="93A299"/>
              </a:buClr>
              <a:buSzTx/>
              <a:buFont typeface="Arial" pitchFamily="34" charset="0"/>
              <a:buNone/>
              <a:tabLst/>
              <a:defRPr/>
            </a:pPr>
            <a:r>
              <a:rPr kumimoji="0" lang="en-US" sz="2400" b="1" i="0" u="none" strike="noStrike" kern="1200" cap="none" spc="0" normalizeH="0" baseline="0" noProof="0" dirty="0">
                <a:ln>
                  <a:noFill/>
                </a:ln>
                <a:solidFill>
                  <a:srgbClr val="564B3C"/>
                </a:solidFill>
                <a:effectLst/>
                <a:uLnTx/>
                <a:uFillTx/>
                <a:latin typeface="Century Gothic"/>
                <a:ea typeface="+mn-ea"/>
                <a:cs typeface="+mn-cs"/>
              </a:rPr>
              <a:t>To Merced</a:t>
            </a:r>
          </a:p>
          <a:p>
            <a:pPr marL="85722" indent="0">
              <a:buNone/>
            </a:pPr>
            <a:endParaRPr lang="en-US" dirty="0"/>
          </a:p>
        </p:txBody>
      </p:sp>
      <p:pic>
        <p:nvPicPr>
          <p:cNvPr id="3074" name="Picture 2" descr="Here Am I, Send Me - Whiteland Church of Christ">
            <a:extLst>
              <a:ext uri="{FF2B5EF4-FFF2-40B4-BE49-F238E27FC236}">
                <a16:creationId xmlns:a16="http://schemas.microsoft.com/office/drawing/2014/main" id="{6C9CC5E8-85F4-4B23-B712-F1C0B000C2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55" y="2096838"/>
            <a:ext cx="5379359" cy="4029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6338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1F853-A864-41A7-BEC0-1F739B13EF2F}"/>
              </a:ext>
            </a:extLst>
          </p:cNvPr>
          <p:cNvSpPr>
            <a:spLocks noGrp="1"/>
          </p:cNvSpPr>
          <p:nvPr>
            <p:ph type="title"/>
          </p:nvPr>
        </p:nvSpPr>
        <p:spPr/>
        <p:txBody>
          <a:bodyPr>
            <a:normAutofit/>
          </a:bodyPr>
          <a:lstStyle/>
          <a:p>
            <a:r>
              <a:rPr lang="en-US" sz="3200" b="1" dirty="0"/>
              <a:t>Will you be god’s prophet?</a:t>
            </a:r>
          </a:p>
        </p:txBody>
      </p:sp>
      <p:sp>
        <p:nvSpPr>
          <p:cNvPr id="3" name="Content Placeholder 2">
            <a:extLst>
              <a:ext uri="{FF2B5EF4-FFF2-40B4-BE49-F238E27FC236}">
                <a16:creationId xmlns:a16="http://schemas.microsoft.com/office/drawing/2014/main" id="{9E3F4CCD-CBB8-4033-BA8C-52473E1EEF31}"/>
              </a:ext>
            </a:extLst>
          </p:cNvPr>
          <p:cNvSpPr>
            <a:spLocks noGrp="1"/>
          </p:cNvSpPr>
          <p:nvPr>
            <p:ph idx="1"/>
          </p:nvPr>
        </p:nvSpPr>
        <p:spPr>
          <a:xfrm>
            <a:off x="1065320" y="2547891"/>
            <a:ext cx="7621480" cy="3578274"/>
          </a:xfrm>
        </p:spPr>
        <p:txBody>
          <a:bodyPr>
            <a:normAutofit/>
          </a:bodyPr>
          <a:lstStyle/>
          <a:p>
            <a:pPr marL="85722" indent="0">
              <a:buNone/>
            </a:pPr>
            <a:r>
              <a:rPr lang="en-US" sz="2800" b="1" dirty="0"/>
              <a:t>We have to see God.</a:t>
            </a:r>
          </a:p>
          <a:p>
            <a:pPr marL="85722" indent="0">
              <a:buNone/>
            </a:pPr>
            <a:endParaRPr lang="en-US" sz="2800" b="1" dirty="0"/>
          </a:p>
          <a:p>
            <a:pPr marL="85722" indent="0">
              <a:buNone/>
            </a:pPr>
            <a:r>
              <a:rPr lang="en-US" sz="2800" b="1" dirty="0"/>
              <a:t>We have to be cleansed.</a:t>
            </a:r>
          </a:p>
          <a:p>
            <a:pPr marL="85722" indent="0">
              <a:buNone/>
            </a:pPr>
            <a:endParaRPr lang="en-US" sz="2800" b="1" dirty="0"/>
          </a:p>
          <a:p>
            <a:pPr marL="85722" indent="0">
              <a:buNone/>
            </a:pPr>
            <a:r>
              <a:rPr lang="en-US" sz="2800" b="1" dirty="0"/>
              <a:t>We have to accept his commission. </a:t>
            </a:r>
            <a:r>
              <a:rPr lang="en-US" sz="2800" b="1"/>
              <a:t>We have to GO!</a:t>
            </a:r>
            <a:endParaRPr lang="en-US" sz="2800" b="1" dirty="0"/>
          </a:p>
        </p:txBody>
      </p:sp>
    </p:spTree>
    <p:extLst>
      <p:ext uri="{BB962C8B-B14F-4D97-AF65-F5344CB8AC3E}">
        <p14:creationId xmlns:p14="http://schemas.microsoft.com/office/powerpoint/2010/main" val="4253830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5D1C6-6717-41D2-8A1B-BEA27A2489CC}"/>
              </a:ext>
            </a:extLst>
          </p:cNvPr>
          <p:cNvSpPr>
            <a:spLocks noGrp="1"/>
          </p:cNvSpPr>
          <p:nvPr>
            <p:ph type="title"/>
          </p:nvPr>
        </p:nvSpPr>
        <p:spPr/>
        <p:txBody>
          <a:bodyPr>
            <a:normAutofit/>
          </a:bodyPr>
          <a:lstStyle/>
          <a:p>
            <a:r>
              <a:rPr lang="en-US" sz="3200" b="1" dirty="0"/>
              <a:t>Isaiah 7 Unfaithful Ahaz</a:t>
            </a:r>
          </a:p>
        </p:txBody>
      </p:sp>
      <p:sp>
        <p:nvSpPr>
          <p:cNvPr id="3" name="Content Placeholder 2">
            <a:extLst>
              <a:ext uri="{FF2B5EF4-FFF2-40B4-BE49-F238E27FC236}">
                <a16:creationId xmlns:a16="http://schemas.microsoft.com/office/drawing/2014/main" id="{FDCF00CA-9D90-4A2B-BEF5-25A0D4E02389}"/>
              </a:ext>
            </a:extLst>
          </p:cNvPr>
          <p:cNvSpPr>
            <a:spLocks noGrp="1"/>
          </p:cNvSpPr>
          <p:nvPr>
            <p:ph idx="1"/>
          </p:nvPr>
        </p:nvSpPr>
        <p:spPr/>
        <p:txBody>
          <a:bodyPr>
            <a:normAutofit/>
          </a:bodyPr>
          <a:lstStyle/>
          <a:p>
            <a:pPr marL="85725" indent="0">
              <a:buNone/>
            </a:pPr>
            <a:r>
              <a:rPr lang="en-US" sz="2400" b="1" dirty="0"/>
              <a:t>Is 7:1-9  Ephraim and king </a:t>
            </a:r>
            <a:r>
              <a:rPr lang="en-US" sz="2400" b="1" dirty="0" err="1"/>
              <a:t>Pekah</a:t>
            </a:r>
            <a:r>
              <a:rPr lang="en-US" sz="2400" b="1" dirty="0"/>
              <a:t>   allied with </a:t>
            </a:r>
          </a:p>
          <a:p>
            <a:pPr marL="85725" indent="0">
              <a:buNone/>
            </a:pPr>
            <a:r>
              <a:rPr lang="en-US" sz="2400" b="1" dirty="0"/>
              <a:t>               </a:t>
            </a:r>
            <a:r>
              <a:rPr lang="en-US" sz="2400" b="1" dirty="0" err="1"/>
              <a:t>Rezin</a:t>
            </a:r>
            <a:r>
              <a:rPr lang="en-US" sz="2400" b="1" dirty="0"/>
              <a:t> of Syria attack Jerusalem/Judah</a:t>
            </a:r>
          </a:p>
          <a:p>
            <a:pPr marL="85725" indent="0">
              <a:buNone/>
            </a:pPr>
            <a:r>
              <a:rPr lang="en-US" sz="2400" b="1" dirty="0"/>
              <a:t>               The </a:t>
            </a:r>
            <a:r>
              <a:rPr lang="en-US" sz="2400" b="1" dirty="0" err="1"/>
              <a:t>Syro</a:t>
            </a:r>
            <a:r>
              <a:rPr lang="en-US" sz="2400" b="1" dirty="0"/>
              <a:t>/Ephraim war of 734 BC</a:t>
            </a:r>
          </a:p>
          <a:p>
            <a:pPr marL="85725" indent="0">
              <a:buNone/>
            </a:pPr>
            <a:endParaRPr lang="en-US" sz="1400" b="1" dirty="0"/>
          </a:p>
          <a:p>
            <a:pPr marL="85725" indent="0">
              <a:buNone/>
            </a:pPr>
            <a:r>
              <a:rPr lang="en-US" sz="2400" b="1" dirty="0"/>
              <a:t>v. 3 Shear-</a:t>
            </a:r>
            <a:r>
              <a:rPr lang="en-US" sz="2400" b="1" dirty="0" err="1"/>
              <a:t>Jashum</a:t>
            </a:r>
            <a:r>
              <a:rPr lang="en-US" sz="2400" b="1" dirty="0"/>
              <a:t>  a remnant will return</a:t>
            </a:r>
          </a:p>
          <a:p>
            <a:pPr marL="85725" indent="0">
              <a:buNone/>
            </a:pPr>
            <a:endParaRPr lang="en-US" sz="1400" b="1" dirty="0"/>
          </a:p>
          <a:p>
            <a:pPr marL="85725" indent="0">
              <a:buNone/>
            </a:pPr>
            <a:r>
              <a:rPr lang="en-US" sz="2400" b="1" dirty="0"/>
              <a:t>v. 9  If you do not stand firm in your faith, you will not stand at all.</a:t>
            </a:r>
          </a:p>
          <a:p>
            <a:pPr marL="85725" indent="0">
              <a:buNone/>
            </a:pPr>
            <a:endParaRPr lang="en-US" sz="1400" b="1" dirty="0"/>
          </a:p>
          <a:p>
            <a:pPr marL="85725" indent="0">
              <a:buNone/>
            </a:pPr>
            <a:r>
              <a:rPr lang="en-US" sz="2400" b="1" dirty="0"/>
              <a:t>Isaiah 7:10-12 Ahaz does not ask for God’s deliverance. He chooses to rely on Egypt, not God.</a:t>
            </a:r>
          </a:p>
        </p:txBody>
      </p:sp>
    </p:spTree>
    <p:extLst>
      <p:ext uri="{BB962C8B-B14F-4D97-AF65-F5344CB8AC3E}">
        <p14:creationId xmlns:p14="http://schemas.microsoft.com/office/powerpoint/2010/main" val="2758500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4B388-30A8-412B-A8F5-6ED206DB6816}"/>
              </a:ext>
            </a:extLst>
          </p:cNvPr>
          <p:cNvSpPr>
            <a:spLocks noGrp="1"/>
          </p:cNvSpPr>
          <p:nvPr>
            <p:ph type="title"/>
          </p:nvPr>
        </p:nvSpPr>
        <p:spPr/>
        <p:txBody>
          <a:bodyPr/>
          <a:lstStyle/>
          <a:p>
            <a:endParaRPr lang="en-US"/>
          </a:p>
        </p:txBody>
      </p:sp>
      <p:pic>
        <p:nvPicPr>
          <p:cNvPr id="1026" name="Picture 2" descr="The-Syro-Ephraimite-War - Christ Church Pelham">
            <a:extLst>
              <a:ext uri="{FF2B5EF4-FFF2-40B4-BE49-F238E27FC236}">
                <a16:creationId xmlns:a16="http://schemas.microsoft.com/office/drawing/2014/main" id="{F273C587-14D4-41AA-B490-D8D0855F3E0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054" y="139537"/>
            <a:ext cx="8849892" cy="6578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317544"/>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Fading Grid">
  <a:themeElements>
    <a:clrScheme name="Fading Grid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fontScheme name="Fading Grid">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ading Grid 1">
        <a:dk1>
          <a:srgbClr val="7E0000"/>
        </a:dk1>
        <a:lt1>
          <a:srgbClr val="FFFFFF"/>
        </a:lt1>
        <a:dk2>
          <a:srgbClr val="800000"/>
        </a:dk2>
        <a:lt2>
          <a:srgbClr val="FCF0B2"/>
        </a:lt2>
        <a:accent1>
          <a:srgbClr val="C5543D"/>
        </a:accent1>
        <a:accent2>
          <a:srgbClr val="660000"/>
        </a:accent2>
        <a:accent3>
          <a:srgbClr val="C0AAAA"/>
        </a:accent3>
        <a:accent4>
          <a:srgbClr val="DADADA"/>
        </a:accent4>
        <a:accent5>
          <a:srgbClr val="DFB3AF"/>
        </a:accent5>
        <a:accent6>
          <a:srgbClr val="5C0000"/>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Fading Grid 2">
        <a:dk1>
          <a:srgbClr val="000066"/>
        </a:dk1>
        <a:lt1>
          <a:srgbClr val="FFFFFF"/>
        </a:lt1>
        <a:dk2>
          <a:srgbClr val="000066"/>
        </a:dk2>
        <a:lt2>
          <a:srgbClr val="B2B8C8"/>
        </a:lt2>
        <a:accent1>
          <a:srgbClr val="008080"/>
        </a:accent1>
        <a:accent2>
          <a:srgbClr val="00004E"/>
        </a:accent2>
        <a:accent3>
          <a:srgbClr val="AAAAB8"/>
        </a:accent3>
        <a:accent4>
          <a:srgbClr val="DADADA"/>
        </a:accent4>
        <a:accent5>
          <a:srgbClr val="AAC0C0"/>
        </a:accent5>
        <a:accent6>
          <a:srgbClr val="000046"/>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Fading Grid 3">
        <a:dk1>
          <a:srgbClr val="010199"/>
        </a:dk1>
        <a:lt1>
          <a:srgbClr val="FFFFFF"/>
        </a:lt1>
        <a:dk2>
          <a:srgbClr val="000099"/>
        </a:dk2>
        <a:lt2>
          <a:srgbClr val="CCFFFF"/>
        </a:lt2>
        <a:accent1>
          <a:srgbClr val="00C600"/>
        </a:accent1>
        <a:accent2>
          <a:srgbClr val="01017D"/>
        </a:accent2>
        <a:accent3>
          <a:srgbClr val="AAAACA"/>
        </a:accent3>
        <a:accent4>
          <a:srgbClr val="DADADA"/>
        </a:accent4>
        <a:accent5>
          <a:srgbClr val="AADFAA"/>
        </a:accent5>
        <a:accent6>
          <a:srgbClr val="010171"/>
        </a:accent6>
        <a:hlink>
          <a:srgbClr val="FFE701"/>
        </a:hlink>
        <a:folHlink>
          <a:srgbClr val="3366FF"/>
        </a:folHlink>
      </a:clrScheme>
      <a:clrMap bg1="dk2" tx1="lt1" bg2="dk1" tx2="lt2" accent1="accent1" accent2="accent2" accent3="accent3" accent4="accent4" accent5="accent5" accent6="accent6" hlink="hlink" folHlink="folHlink"/>
    </a:extraClrScheme>
    <a:extraClrScheme>
      <a:clrScheme name="Fading Grid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clrMap bg1="dk2" tx1="lt1" bg2="dk1" tx2="lt2" accent1="accent1" accent2="accent2" accent3="accent3" accent4="accent4" accent5="accent5" accent6="accent6" hlink="hlink" folHlink="folHlink"/>
    </a:extraClrScheme>
    <a:extraClrScheme>
      <a:clrScheme name="Fading Grid 5">
        <a:dk1>
          <a:srgbClr val="00827F"/>
        </a:dk1>
        <a:lt1>
          <a:srgbClr val="FFFFFF"/>
        </a:lt1>
        <a:dk2>
          <a:srgbClr val="008080"/>
        </a:dk2>
        <a:lt2>
          <a:srgbClr val="FFFFCC"/>
        </a:lt2>
        <a:accent1>
          <a:srgbClr val="6D6FC7"/>
        </a:accent1>
        <a:accent2>
          <a:srgbClr val="006462"/>
        </a:accent2>
        <a:accent3>
          <a:srgbClr val="AAC0C0"/>
        </a:accent3>
        <a:accent4>
          <a:srgbClr val="DADADA"/>
        </a:accent4>
        <a:accent5>
          <a:srgbClr val="BABBE0"/>
        </a:accent5>
        <a:accent6>
          <a:srgbClr val="005A58"/>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ding Grid 6">
        <a:dk1>
          <a:srgbClr val="4D4D4D"/>
        </a:dk1>
        <a:lt1>
          <a:srgbClr val="FFFFFF"/>
        </a:lt1>
        <a:dk2>
          <a:srgbClr val="525252"/>
        </a:dk2>
        <a:lt2>
          <a:srgbClr val="C0C0C0"/>
        </a:lt2>
        <a:accent1>
          <a:srgbClr val="527C3A"/>
        </a:accent1>
        <a:accent2>
          <a:srgbClr val="444444"/>
        </a:accent2>
        <a:accent3>
          <a:srgbClr val="B3B3B3"/>
        </a:accent3>
        <a:accent4>
          <a:srgbClr val="DADADA"/>
        </a:accent4>
        <a:accent5>
          <a:srgbClr val="B3BFAE"/>
        </a:accent5>
        <a:accent6>
          <a:srgbClr val="3D3D3D"/>
        </a:accent6>
        <a:hlink>
          <a:srgbClr val="FAC458"/>
        </a:hlink>
        <a:folHlink>
          <a:srgbClr val="C7780F"/>
        </a:folHlink>
      </a:clrScheme>
      <a:clrMap bg1="dk2" tx1="lt1" bg2="dk1" tx2="lt2" accent1="accent1" accent2="accent2" accent3="accent3" accent4="accent4" accent5="accent5" accent6="accent6" hlink="hlink" folHlink="folHlink"/>
    </a:extraClrScheme>
    <a:extraClrScheme>
      <a:clrScheme name="Fading Grid 7">
        <a:dk1>
          <a:srgbClr val="516032"/>
        </a:dk1>
        <a:lt1>
          <a:srgbClr val="FFFFFF"/>
        </a:lt1>
        <a:dk2>
          <a:srgbClr val="546434"/>
        </a:dk2>
        <a:lt2>
          <a:srgbClr val="B2B68A"/>
        </a:lt2>
        <a:accent1>
          <a:srgbClr val="7D8C70"/>
        </a:accent1>
        <a:accent2>
          <a:srgbClr val="414E28"/>
        </a:accent2>
        <a:accent3>
          <a:srgbClr val="B3B8AE"/>
        </a:accent3>
        <a:accent4>
          <a:srgbClr val="DADADA"/>
        </a:accent4>
        <a:accent5>
          <a:srgbClr val="BFC5BB"/>
        </a:accent5>
        <a:accent6>
          <a:srgbClr val="3A4623"/>
        </a:accent6>
        <a:hlink>
          <a:srgbClr val="80C579"/>
        </a:hlink>
        <a:folHlink>
          <a:srgbClr val="7FADAF"/>
        </a:folHlink>
      </a:clrScheme>
      <a:clrMap bg1="dk2" tx1="lt1" bg2="dk1" tx2="lt2" accent1="accent1" accent2="accent2" accent3="accent3" accent4="accent4" accent5="accent5" accent6="accent6" hlink="hlink" folHlink="folHlink"/>
    </a:extraClrScheme>
    <a:extraClrScheme>
      <a:clrScheme name="Fading Grid 8">
        <a:dk1>
          <a:srgbClr val="D1CC00"/>
        </a:dk1>
        <a:lt1>
          <a:srgbClr val="FFFFFF"/>
        </a:lt1>
        <a:dk2>
          <a:srgbClr val="CCCC00"/>
        </a:dk2>
        <a:lt2>
          <a:srgbClr val="F3F5B1"/>
        </a:lt2>
        <a:accent1>
          <a:srgbClr val="808000"/>
        </a:accent1>
        <a:accent2>
          <a:srgbClr val="AEAA00"/>
        </a:accent2>
        <a:accent3>
          <a:srgbClr val="E2E2AA"/>
        </a:accent3>
        <a:accent4>
          <a:srgbClr val="DADADA"/>
        </a:accent4>
        <a:accent5>
          <a:srgbClr val="C0C0AA"/>
        </a:accent5>
        <a:accent6>
          <a:srgbClr val="9D9A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Fading Grid 9">
        <a:dk1>
          <a:srgbClr val="000000"/>
        </a:dk1>
        <a:lt1>
          <a:srgbClr val="F8F8F8"/>
        </a:lt1>
        <a:dk2>
          <a:srgbClr val="336600"/>
        </a:dk2>
        <a:lt2>
          <a:srgbClr val="FBFBFB"/>
        </a:lt2>
        <a:accent1>
          <a:srgbClr val="009900"/>
        </a:accent1>
        <a:accent2>
          <a:srgbClr val="C6C6C6"/>
        </a:accent2>
        <a:accent3>
          <a:srgbClr val="FBFBFB"/>
        </a:accent3>
        <a:accent4>
          <a:srgbClr val="000000"/>
        </a:accent4>
        <a:accent5>
          <a:srgbClr val="AACAAA"/>
        </a:accent5>
        <a:accent6>
          <a:srgbClr val="B3B3B3"/>
        </a:accent6>
        <a:hlink>
          <a:srgbClr val="006600"/>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3846</TotalTime>
  <Words>666</Words>
  <Application>Microsoft Office PowerPoint</Application>
  <PresentationFormat>On-screen Show (4:3)</PresentationFormat>
  <Paragraphs>100</Paragraphs>
  <Slides>20</Slides>
  <Notes>2</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20</vt:i4>
      </vt:variant>
    </vt:vector>
  </HeadingPairs>
  <TitlesOfParts>
    <vt:vector size="31" baseType="lpstr">
      <vt:lpstr>Arial</vt:lpstr>
      <vt:lpstr>Book Antiqua</vt:lpstr>
      <vt:lpstr>Calibri</vt:lpstr>
      <vt:lpstr>Calibri Light</vt:lpstr>
      <vt:lpstr>Century Gothic</vt:lpstr>
      <vt:lpstr>Times New Roman</vt:lpstr>
      <vt:lpstr>Wingdings</vt:lpstr>
      <vt:lpstr>1_Office Theme</vt:lpstr>
      <vt:lpstr>Apothecary</vt:lpstr>
      <vt:lpstr>Fading Grid</vt:lpstr>
      <vt:lpstr>1_Apothecary</vt:lpstr>
      <vt:lpstr>The Book of Isaiah III  Ahaz and Hezekiah: A Tale of Two Kings </vt:lpstr>
      <vt:lpstr>Message of isaiah</vt:lpstr>
      <vt:lpstr>Isaiah 5  Song of the Vineyard</vt:lpstr>
      <vt:lpstr>What are you doing with god’s vineyard?</vt:lpstr>
      <vt:lpstr>Isaiah 6 God commissions Isaiah</vt:lpstr>
      <vt:lpstr>Whom shall I send?</vt:lpstr>
      <vt:lpstr>Will you be god’s prophet?</vt:lpstr>
      <vt:lpstr>Isaiah 7 Unfaithful Ahaz</vt:lpstr>
      <vt:lpstr>PowerPoint Presentation</vt:lpstr>
      <vt:lpstr>Isaiah 7:13-17 a sign The virgin will be with child</vt:lpstr>
      <vt:lpstr>Isaiah 9:1-7 The Lord’s deliverance</vt:lpstr>
      <vt:lpstr>The Land of Zebulun and naphtali</vt:lpstr>
      <vt:lpstr>Isaiah 36 &amp; 37  Faithful Hezekiah</vt:lpstr>
      <vt:lpstr>PowerPoint Presentation</vt:lpstr>
      <vt:lpstr>PowerPoint Presentation</vt:lpstr>
      <vt:lpstr>Isaiah 36-37 Hezekiah trusts in jehovah</vt:lpstr>
      <vt:lpstr>Isaiah 37:36-37  Jehovah vindicates Hezekiah</vt:lpstr>
      <vt:lpstr>conclusion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Book of Isaiah I  The Lord Is Salvation</dc:title>
  <dc:creator>John Oakes</dc:creator>
  <cp:lastModifiedBy>John Oakes</cp:lastModifiedBy>
  <cp:revision>27</cp:revision>
  <dcterms:created xsi:type="dcterms:W3CDTF">2021-07-16T23:18:24Z</dcterms:created>
  <dcterms:modified xsi:type="dcterms:W3CDTF">2021-08-01T18:32:44Z</dcterms:modified>
</cp:coreProperties>
</file>