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844" r:id="rId2"/>
    <p:sldMasterId id="2147483856" r:id="rId3"/>
  </p:sldMasterIdLst>
  <p:notesMasterIdLst>
    <p:notesMasterId r:id="rId157"/>
  </p:notesMasterIdLst>
  <p:handoutMasterIdLst>
    <p:handoutMasterId r:id="rId158"/>
  </p:handoutMasterIdLst>
  <p:sldIdLst>
    <p:sldId id="297" r:id="rId4"/>
    <p:sldId id="298" r:id="rId5"/>
    <p:sldId id="299" r:id="rId6"/>
    <p:sldId id="301" r:id="rId7"/>
    <p:sldId id="300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4" r:id="rId20"/>
    <p:sldId id="315" r:id="rId21"/>
    <p:sldId id="316" r:id="rId22"/>
    <p:sldId id="317" r:id="rId23"/>
    <p:sldId id="318" r:id="rId24"/>
    <p:sldId id="313" r:id="rId25"/>
    <p:sldId id="320" r:id="rId26"/>
    <p:sldId id="321" r:id="rId27"/>
    <p:sldId id="322" r:id="rId28"/>
    <p:sldId id="323" r:id="rId29"/>
    <p:sldId id="328" r:id="rId30"/>
    <p:sldId id="325" r:id="rId31"/>
    <p:sldId id="327" r:id="rId32"/>
    <p:sldId id="324" r:id="rId33"/>
    <p:sldId id="330" r:id="rId34"/>
    <p:sldId id="331" r:id="rId35"/>
    <p:sldId id="333" r:id="rId36"/>
    <p:sldId id="334" r:id="rId37"/>
    <p:sldId id="335" r:id="rId38"/>
    <p:sldId id="336" r:id="rId39"/>
    <p:sldId id="337" r:id="rId40"/>
    <p:sldId id="338" r:id="rId41"/>
    <p:sldId id="341" r:id="rId42"/>
    <p:sldId id="339" r:id="rId43"/>
    <p:sldId id="380" r:id="rId44"/>
    <p:sldId id="342" r:id="rId45"/>
    <p:sldId id="343" r:id="rId46"/>
    <p:sldId id="344" r:id="rId47"/>
    <p:sldId id="345" r:id="rId48"/>
    <p:sldId id="346" r:id="rId49"/>
    <p:sldId id="347" r:id="rId50"/>
    <p:sldId id="354" r:id="rId51"/>
    <p:sldId id="355" r:id="rId52"/>
    <p:sldId id="356" r:id="rId53"/>
    <p:sldId id="476" r:id="rId54"/>
    <p:sldId id="477" r:id="rId55"/>
    <p:sldId id="478" r:id="rId56"/>
    <p:sldId id="479" r:id="rId57"/>
    <p:sldId id="480" r:id="rId58"/>
    <p:sldId id="481" r:id="rId59"/>
    <p:sldId id="482" r:id="rId60"/>
    <p:sldId id="483" r:id="rId61"/>
    <p:sldId id="484" r:id="rId62"/>
    <p:sldId id="485" r:id="rId63"/>
    <p:sldId id="486" r:id="rId64"/>
    <p:sldId id="487" r:id="rId65"/>
    <p:sldId id="488" r:id="rId66"/>
    <p:sldId id="489" r:id="rId67"/>
    <p:sldId id="490" r:id="rId68"/>
    <p:sldId id="491" r:id="rId69"/>
    <p:sldId id="492" r:id="rId70"/>
    <p:sldId id="493" r:id="rId71"/>
    <p:sldId id="494" r:id="rId72"/>
    <p:sldId id="495" r:id="rId73"/>
    <p:sldId id="496" r:id="rId74"/>
    <p:sldId id="497" r:id="rId75"/>
    <p:sldId id="498" r:id="rId76"/>
    <p:sldId id="499" r:id="rId77"/>
    <p:sldId id="500" r:id="rId78"/>
    <p:sldId id="501" r:id="rId79"/>
    <p:sldId id="502" r:id="rId80"/>
    <p:sldId id="503" r:id="rId81"/>
    <p:sldId id="504" r:id="rId82"/>
    <p:sldId id="505" r:id="rId83"/>
    <p:sldId id="506" r:id="rId84"/>
    <p:sldId id="507" r:id="rId85"/>
    <p:sldId id="508" r:id="rId86"/>
    <p:sldId id="509" r:id="rId87"/>
    <p:sldId id="510" r:id="rId88"/>
    <p:sldId id="511" r:id="rId89"/>
    <p:sldId id="512" r:id="rId90"/>
    <p:sldId id="513" r:id="rId91"/>
    <p:sldId id="514" r:id="rId92"/>
    <p:sldId id="515" r:id="rId93"/>
    <p:sldId id="516" r:id="rId94"/>
    <p:sldId id="517" r:id="rId95"/>
    <p:sldId id="518" r:id="rId96"/>
    <p:sldId id="519" r:id="rId97"/>
    <p:sldId id="520" r:id="rId98"/>
    <p:sldId id="521" r:id="rId99"/>
    <p:sldId id="522" r:id="rId100"/>
    <p:sldId id="523" r:id="rId101"/>
    <p:sldId id="524" r:id="rId102"/>
    <p:sldId id="525" r:id="rId103"/>
    <p:sldId id="410" r:id="rId104"/>
    <p:sldId id="411" r:id="rId105"/>
    <p:sldId id="400" r:id="rId106"/>
    <p:sldId id="401" r:id="rId107"/>
    <p:sldId id="412" r:id="rId108"/>
    <p:sldId id="413" r:id="rId109"/>
    <p:sldId id="414" r:id="rId110"/>
    <p:sldId id="415" r:id="rId111"/>
    <p:sldId id="416" r:id="rId112"/>
    <p:sldId id="419" r:id="rId113"/>
    <p:sldId id="417" r:id="rId114"/>
    <p:sldId id="418" r:id="rId115"/>
    <p:sldId id="421" r:id="rId116"/>
    <p:sldId id="422" r:id="rId117"/>
    <p:sldId id="420" r:id="rId118"/>
    <p:sldId id="423" r:id="rId119"/>
    <p:sldId id="441" r:id="rId120"/>
    <p:sldId id="442" r:id="rId121"/>
    <p:sldId id="443" r:id="rId122"/>
    <p:sldId id="444" r:id="rId123"/>
    <p:sldId id="445" r:id="rId124"/>
    <p:sldId id="446" r:id="rId125"/>
    <p:sldId id="447" r:id="rId126"/>
    <p:sldId id="448" r:id="rId127"/>
    <p:sldId id="449" r:id="rId128"/>
    <p:sldId id="450" r:id="rId129"/>
    <p:sldId id="451" r:id="rId130"/>
    <p:sldId id="452" r:id="rId131"/>
    <p:sldId id="438" r:id="rId132"/>
    <p:sldId id="453" r:id="rId133"/>
    <p:sldId id="454" r:id="rId134"/>
    <p:sldId id="455" r:id="rId135"/>
    <p:sldId id="456" r:id="rId136"/>
    <p:sldId id="457" r:id="rId137"/>
    <p:sldId id="458" r:id="rId138"/>
    <p:sldId id="459" r:id="rId139"/>
    <p:sldId id="460" r:id="rId140"/>
    <p:sldId id="461" r:id="rId141"/>
    <p:sldId id="462" r:id="rId142"/>
    <p:sldId id="463" r:id="rId143"/>
    <p:sldId id="464" r:id="rId144"/>
    <p:sldId id="465" r:id="rId145"/>
    <p:sldId id="466" r:id="rId146"/>
    <p:sldId id="467" r:id="rId147"/>
    <p:sldId id="468" r:id="rId148"/>
    <p:sldId id="469" r:id="rId149"/>
    <p:sldId id="475" r:id="rId150"/>
    <p:sldId id="470" r:id="rId151"/>
    <p:sldId id="471" r:id="rId152"/>
    <p:sldId id="472" r:id="rId153"/>
    <p:sldId id="473" r:id="rId154"/>
    <p:sldId id="474" r:id="rId155"/>
    <p:sldId id="426" r:id="rId1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8" autoAdjust="0"/>
    <p:restoredTop sz="94660"/>
  </p:normalViewPr>
  <p:slideViewPr>
    <p:cSldViewPr>
      <p:cViewPr varScale="1">
        <p:scale>
          <a:sx n="86" d="100"/>
          <a:sy n="86" d="100"/>
        </p:scale>
        <p:origin x="115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presProps" Target="presProps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viewProps" Target="viewProps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4679E81-D88F-4BC1-8A4A-ADBB4CC4B64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782217D-C79C-4187-B98E-B908179C1ED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7845A679-B349-4384-9785-DF1B4DECC6C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BE4319C7-B828-4E41-A6DA-9DB7E54EF38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A804EA9-2DC5-42FA-B682-6EDD45308C96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9FF3AA8-7D40-4C20-AA92-0756BC1A98A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0BCC9C5-03DC-423A-9B8D-E6BFF612452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F0E60829-ECE9-4551-A47D-86E132A3CEA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D42EF6D1-7F49-4576-856B-25F681ECEB4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EC64691C-5337-4B71-82CE-68CA5D3755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65CD2F7D-14A8-4E85-99B8-76FE3CD43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4EB2D7A-57D8-4640-9D43-608BF8C3A1AC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anose="020B0600070205080204" pitchFamily="34" charset="-128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7A7DB0F6-2536-42F8-AE21-C5DD0777FA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AC7A51EB-EEC6-4EA7-B928-00DDF7D45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s-MX" altLang="es-MX"/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D2D8C16E-3B62-4F1E-8B8A-66B93465A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0D1FEF2-F20C-4413-92E7-4C6F8BDB0ED9}" type="slidenum">
              <a:rPr lang="en-US" altLang="es-MX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s-MX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>
            <a:extLst>
              <a:ext uri="{FF2B5EF4-FFF2-40B4-BE49-F238E27FC236}">
                <a16:creationId xmlns:a16="http://schemas.microsoft.com/office/drawing/2014/main" id="{82CAAB8F-9CA5-40F9-B151-FBF9F68CA2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>
            <a:extLst>
              <a:ext uri="{FF2B5EF4-FFF2-40B4-BE49-F238E27FC236}">
                <a16:creationId xmlns:a16="http://schemas.microsoft.com/office/drawing/2014/main" id="{E6B235B5-897D-4F74-A7F8-68AC0AC67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MX" altLang="es-MX"/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5CA5DC04-0740-4D24-9D7E-A34A0F4FA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017E5366-F285-4A7D-B415-F395C6B88947}" type="slidenum">
              <a:rPr lang="en-US" altLang="es-MX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39</a:t>
            </a:fld>
            <a:endParaRPr lang="en-US" altLang="es-MX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Marcador de imagen de diapositiva 1">
            <a:extLst>
              <a:ext uri="{FF2B5EF4-FFF2-40B4-BE49-F238E27FC236}">
                <a16:creationId xmlns:a16="http://schemas.microsoft.com/office/drawing/2014/main" id="{A272D6FA-B87C-43E0-918A-5804FF9E56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Marcador de notas 2">
            <a:extLst>
              <a:ext uri="{FF2B5EF4-FFF2-40B4-BE49-F238E27FC236}">
                <a16:creationId xmlns:a16="http://schemas.microsoft.com/office/drawing/2014/main" id="{7A17896B-2322-46D6-A2FE-709D3BF0B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es-MX"/>
          </a:p>
        </p:txBody>
      </p:sp>
      <p:sp>
        <p:nvSpPr>
          <p:cNvPr id="120835" name="Marcador de número de diapositiva 3">
            <a:extLst>
              <a:ext uri="{FF2B5EF4-FFF2-40B4-BE49-F238E27FC236}">
                <a16:creationId xmlns:a16="http://schemas.microsoft.com/office/drawing/2014/main" id="{76D35F01-B408-491C-A59F-F7BAF0FD06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21028B8-3ED5-417B-8CB5-B0DF8A50D901}" type="slidenum">
              <a:rPr lang="en-US" altLang="en-US">
                <a:latin typeface="Times New Roman" panose="02020603050405020304" pitchFamily="18" charset="0"/>
              </a:rPr>
              <a:pPr/>
              <a:t>77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Marcador de imagen de diapositiva 1">
            <a:extLst>
              <a:ext uri="{FF2B5EF4-FFF2-40B4-BE49-F238E27FC236}">
                <a16:creationId xmlns:a16="http://schemas.microsoft.com/office/drawing/2014/main" id="{B2A4508C-BBBF-4093-BF15-216F06AE58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6" name="Marcador de notas 2">
            <a:extLst>
              <a:ext uri="{FF2B5EF4-FFF2-40B4-BE49-F238E27FC236}">
                <a16:creationId xmlns:a16="http://schemas.microsoft.com/office/drawing/2014/main" id="{344BF850-5602-475E-8B6A-A85D5301E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s-MX"/>
              <a:t>pp</a:t>
            </a:r>
            <a:endParaRPr lang="es-MX" altLang="es-MX"/>
          </a:p>
        </p:txBody>
      </p:sp>
      <p:sp>
        <p:nvSpPr>
          <p:cNvPr id="123907" name="Marcador de número de diapositiva 3">
            <a:extLst>
              <a:ext uri="{FF2B5EF4-FFF2-40B4-BE49-F238E27FC236}">
                <a16:creationId xmlns:a16="http://schemas.microsoft.com/office/drawing/2014/main" id="{88EA6F34-0188-4EB3-B285-AB76F9211D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253B179-1352-4281-B784-979850F3D7BF}" type="slidenum">
              <a:rPr lang="en-US" altLang="en-US">
                <a:latin typeface="Times New Roman" panose="02020603050405020304" pitchFamily="18" charset="0"/>
              </a:rPr>
              <a:pPr/>
              <a:t>79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3ACECB33-C41C-4525-9E36-7B85B771C0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B208CB6-4DC5-4F66-B49D-BFF734F6936B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spcBef>
                  <a:spcPct val="0"/>
                </a:spcBef>
                <a:defRPr/>
              </a:pPr>
              <a:t>111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FC64DC3D-B87D-4DFA-B0FF-A9DF702DD3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41122700-7144-46BB-A21A-67D01233C5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F4D537D3-4BC7-454C-915E-743D909C89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729EE352-35B8-4142-B7AF-EC7036576EFD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spcBef>
                  <a:spcPct val="0"/>
                </a:spcBef>
                <a:defRPr/>
              </a:pPr>
              <a:t>115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65E1E699-70CC-4C87-B3FF-0F02F4E8C1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B70A8F09-E669-4BC3-9DEA-DD2BC2BE2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EBA165C-6974-4E96-8FB1-89C1452E3C8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07FDA83-1A02-48EA-975F-412AC07E57C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C7BCD716-77ED-4236-9231-D4BFB5BCD28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072D651-F381-4D81-982C-69819D19DEC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7C7B6259-B1EA-4EA0-A840-F1DFDF0518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65643188-F000-4C87-9D56-CB48D319271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32E79032-88FA-4782-AFDE-8DE458D3546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4760279C-A564-493F-9EB2-B7EF58DB8B9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5237FD23-62EE-4B1E-BEBC-A4E2CE80D33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9A989373-8D33-4645-9C12-29F2B9065FA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C25B545F-80F3-46ED-899A-40CDE8B2ADA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832B3C04-6CA3-4B4F-BB0E-BB832B33BBF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E088FD8E-5DFE-4463-8D94-33D52B37ED7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966C2687-0E35-428D-9C27-C7D9373DD8E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8896DDC7-03DE-4978-961C-510B919A368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1C1566EE-0A0E-44A7-B962-07DA3B32087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C73158B3-31FC-45A0-A31D-19F61BBEE87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F0E59334-062B-4B7E-A899-1A0C8D86251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83067249-7EFE-4558-94F6-ED9C69C63F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7D28457B-D93A-4789-A3E9-488A59B5A6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24E7167C-DA54-452E-9EAC-D49CC30293A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0526615B-42BB-43D6-BF6F-8862C7C945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807 w 717"/>
                <a:gd name="T1" fmla="*/ 845 h 845"/>
                <a:gd name="T2" fmla="*/ 807 w 717"/>
                <a:gd name="T3" fmla="*/ 821 h 845"/>
                <a:gd name="T4" fmla="*/ 664 w 717"/>
                <a:gd name="T5" fmla="*/ 605 h 845"/>
                <a:gd name="T6" fmla="*/ 451 w 717"/>
                <a:gd name="T7" fmla="*/ 396 h 845"/>
                <a:gd name="T8" fmla="*/ 26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54 w 717"/>
                <a:gd name="T15" fmla="*/ 198 h 845"/>
                <a:gd name="T16" fmla="*/ 445 w 717"/>
                <a:gd name="T17" fmla="*/ 408 h 845"/>
                <a:gd name="T18" fmla="*/ 658 w 717"/>
                <a:gd name="T19" fmla="*/ 623 h 845"/>
                <a:gd name="T20" fmla="*/ 807 w 717"/>
                <a:gd name="T21" fmla="*/ 845 h 845"/>
                <a:gd name="T22" fmla="*/ 80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6E0F4929-30D5-4701-9D7F-F6C0FF871A0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52 w 407"/>
                <a:gd name="T1" fmla="*/ 414 h 414"/>
                <a:gd name="T2" fmla="*/ 452 w 407"/>
                <a:gd name="T3" fmla="*/ 396 h 414"/>
                <a:gd name="T4" fmla="*/ 26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61 w 407"/>
                <a:gd name="T13" fmla="*/ 204 h 414"/>
                <a:gd name="T14" fmla="*/ 452 w 407"/>
                <a:gd name="T15" fmla="*/ 414 h 414"/>
                <a:gd name="T16" fmla="*/ 45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ADBDAA1B-E1CC-4956-AFCF-0019224AC9B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667D465E-AFE2-4EFA-99D1-8A6AEE0F382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76 w 586"/>
                <a:gd name="T1" fmla="*/ 0 h 599"/>
                <a:gd name="T2" fmla="*/ 658 w 586"/>
                <a:gd name="T3" fmla="*/ 0 h 599"/>
                <a:gd name="T4" fmla="*/ 464 w 586"/>
                <a:gd name="T5" fmla="*/ 132 h 599"/>
                <a:gd name="T6" fmla="*/ 30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302 w 586"/>
                <a:gd name="T17" fmla="*/ 282 h 599"/>
                <a:gd name="T18" fmla="*/ 476 w 586"/>
                <a:gd name="T19" fmla="*/ 138 h 599"/>
                <a:gd name="T20" fmla="*/ 676 w 586"/>
                <a:gd name="T21" fmla="*/ 0 h 599"/>
                <a:gd name="T22" fmla="*/ 67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194F08FF-3148-48C2-B739-10E0A9EC60E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14 w 269"/>
                <a:gd name="T1" fmla="*/ 0 h 252"/>
                <a:gd name="T2" fmla="*/ 29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14 w 269"/>
                <a:gd name="T15" fmla="*/ 0 h 252"/>
                <a:gd name="T16" fmla="*/ 31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D4975BAA-C158-499F-B560-7CEC84A7B27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605F5449-B97E-4EFF-9E34-3FD91BDD5CB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71860572-8993-4CBA-8CC1-66A8E2776F7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EFC7F1A5-57AD-487D-8F54-046CB9CE3D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A348B224-717C-4DED-B3A8-FC80E5F0B46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092BF642-BA22-4855-B69C-2BA0B72EC71A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621CA8A9-ACB4-48C8-AFD3-17DD49B637F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F828ABCA-92F6-4EEF-9613-A88F99B9729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0998E431-BE8E-4980-A159-9B9A1D2C9DE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A74DA766-D865-4B00-86C7-7EF71C9C0D60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713145D8-AAC6-4C7C-8243-A2BD5E657A6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40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97A96877-D4C3-44AF-B35A-9B9A61577BA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5BC4BA09-2537-4DBB-94F6-208835C8D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B23FB4FC-5B36-447D-AA63-1063DF79C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D84205-DE5D-4C66-9E5D-5DEC2DED7F92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701191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83571952-4889-43A5-A47A-13618F934A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78FC4F50-45A7-41AF-A1D3-6D3DD2E15C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7B956277-943B-4C40-AEB2-D782B26655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E5FAA-3B52-46C9-A26C-577410328668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940830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2757ED9D-29E1-4A54-B260-4061DCA50C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E4AB63B6-C5A1-4560-9F6D-5E13A8E3BE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DD505935-99F9-4AED-894C-6F5A79AEB3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90ED8-1A38-42F5-BD3D-F8B15E4F52D7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81798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32DEACA-8A2F-499D-9A25-FA563728C947}"/>
              </a:ext>
            </a:extLst>
          </p:cNvPr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AFFF1552-94F8-4BBD-AFAE-C1AC79BA173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>
                <a:extLst>
                  <a:ext uri="{FF2B5EF4-FFF2-40B4-BE49-F238E27FC236}">
                    <a16:creationId xmlns:a16="http://schemas.microsoft.com/office/drawing/2014/main" id="{61DA1FA7-1627-4A28-B2A5-BC45FDDD587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5">
                <a:extLst>
                  <a:ext uri="{FF2B5EF4-FFF2-40B4-BE49-F238E27FC236}">
                    <a16:creationId xmlns:a16="http://schemas.microsoft.com/office/drawing/2014/main" id="{FA202201-97D2-49A1-AB3F-9FA4630E799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">
                <a:extLst>
                  <a:ext uri="{FF2B5EF4-FFF2-40B4-BE49-F238E27FC236}">
                    <a16:creationId xmlns:a16="http://schemas.microsoft.com/office/drawing/2014/main" id="{E38727BD-C580-4C9E-85E3-9F3ADF3B79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7">
                <a:extLst>
                  <a:ext uri="{FF2B5EF4-FFF2-40B4-BE49-F238E27FC236}">
                    <a16:creationId xmlns:a16="http://schemas.microsoft.com/office/drawing/2014/main" id="{188F0873-D505-4EFA-BD25-254C30BA964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8">
                <a:extLst>
                  <a:ext uri="{FF2B5EF4-FFF2-40B4-BE49-F238E27FC236}">
                    <a16:creationId xmlns:a16="http://schemas.microsoft.com/office/drawing/2014/main" id="{2449AAE5-1663-40C5-B2BB-3F08BB54DC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9">
                <a:extLst>
                  <a:ext uri="{FF2B5EF4-FFF2-40B4-BE49-F238E27FC236}">
                    <a16:creationId xmlns:a16="http://schemas.microsoft.com/office/drawing/2014/main" id="{B083AAAF-6035-4BF6-94C3-33BFFA8C977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10">
                <a:extLst>
                  <a:ext uri="{FF2B5EF4-FFF2-40B4-BE49-F238E27FC236}">
                    <a16:creationId xmlns:a16="http://schemas.microsoft.com/office/drawing/2014/main" id="{8F0CD774-97E0-4807-86FD-7649A58A31E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Freeform 11">
                <a:extLst>
                  <a:ext uri="{FF2B5EF4-FFF2-40B4-BE49-F238E27FC236}">
                    <a16:creationId xmlns:a16="http://schemas.microsoft.com/office/drawing/2014/main" id="{D370ACFC-0456-48C0-9990-558F7CCB7E7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" name="Freeform 12">
                <a:extLst>
                  <a:ext uri="{FF2B5EF4-FFF2-40B4-BE49-F238E27FC236}">
                    <a16:creationId xmlns:a16="http://schemas.microsoft.com/office/drawing/2014/main" id="{9DFB1120-5B2A-4BCD-AA1A-59CB46653A2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1" name="Freeform 13">
                <a:extLst>
                  <a:ext uri="{FF2B5EF4-FFF2-40B4-BE49-F238E27FC236}">
                    <a16:creationId xmlns:a16="http://schemas.microsoft.com/office/drawing/2014/main" id="{DE46C542-677A-4BA1-A401-46E8D8F2AE3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2" name="Freeform 14">
                <a:extLst>
                  <a:ext uri="{FF2B5EF4-FFF2-40B4-BE49-F238E27FC236}">
                    <a16:creationId xmlns:a16="http://schemas.microsoft.com/office/drawing/2014/main" id="{98D6380B-3D8E-4BDC-B377-5786AC21EED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" name="Freeform 15">
                <a:extLst>
                  <a:ext uri="{FF2B5EF4-FFF2-40B4-BE49-F238E27FC236}">
                    <a16:creationId xmlns:a16="http://schemas.microsoft.com/office/drawing/2014/main" id="{3F5DC3C0-2EF6-44A1-B39F-9F3B842A05C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" name="Freeform 16">
                <a:extLst>
                  <a:ext uri="{FF2B5EF4-FFF2-40B4-BE49-F238E27FC236}">
                    <a16:creationId xmlns:a16="http://schemas.microsoft.com/office/drawing/2014/main" id="{67EEA1A1-70A3-4501-8BD8-97001101152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id="{BCA98352-7813-439B-B477-81C9FE94980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>
                <a:extLst>
                  <a:ext uri="{FF2B5EF4-FFF2-40B4-BE49-F238E27FC236}">
                    <a16:creationId xmlns:a16="http://schemas.microsoft.com/office/drawing/2014/main" id="{0761F623-573D-4D15-992A-DF1148EF1B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8" name="Rectangle 19">
                <a:extLst>
                  <a:ext uri="{FF2B5EF4-FFF2-40B4-BE49-F238E27FC236}">
                    <a16:creationId xmlns:a16="http://schemas.microsoft.com/office/drawing/2014/main" id="{6A756B8F-19A3-4F2C-B3C5-8A0B1C2DE9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9" name="Rectangle 20">
                <a:extLst>
                  <a:ext uri="{FF2B5EF4-FFF2-40B4-BE49-F238E27FC236}">
                    <a16:creationId xmlns:a16="http://schemas.microsoft.com/office/drawing/2014/main" id="{6DE286E5-1C61-4FC8-85F3-20394A3E63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" name="Rectangle 21">
                <a:extLst>
                  <a:ext uri="{FF2B5EF4-FFF2-40B4-BE49-F238E27FC236}">
                    <a16:creationId xmlns:a16="http://schemas.microsoft.com/office/drawing/2014/main" id="{6553FC54-A6CA-4561-BB2A-D5009164D3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" name="Rectangle 22">
                <a:extLst>
                  <a:ext uri="{FF2B5EF4-FFF2-40B4-BE49-F238E27FC236}">
                    <a16:creationId xmlns:a16="http://schemas.microsoft.com/office/drawing/2014/main" id="{D5AA0433-7AE0-413F-937E-38A247B43B1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2" name="Rectangle 23">
                <a:extLst>
                  <a:ext uri="{FF2B5EF4-FFF2-40B4-BE49-F238E27FC236}">
                    <a16:creationId xmlns:a16="http://schemas.microsoft.com/office/drawing/2014/main" id="{D623FC31-2E91-44FC-90DA-F5BB1BF4729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3" name="Rectangle 24">
                <a:extLst>
                  <a:ext uri="{FF2B5EF4-FFF2-40B4-BE49-F238E27FC236}">
                    <a16:creationId xmlns:a16="http://schemas.microsoft.com/office/drawing/2014/main" id="{2757D659-819A-465E-952A-950B201B62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4" name="Rectangle 25">
                <a:extLst>
                  <a:ext uri="{FF2B5EF4-FFF2-40B4-BE49-F238E27FC236}">
                    <a16:creationId xmlns:a16="http://schemas.microsoft.com/office/drawing/2014/main" id="{4934CA01-7B7D-4B69-B041-383C92443C4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5" name="Rectangle 26">
                <a:extLst>
                  <a:ext uri="{FF2B5EF4-FFF2-40B4-BE49-F238E27FC236}">
                    <a16:creationId xmlns:a16="http://schemas.microsoft.com/office/drawing/2014/main" id="{31673BF1-39A2-43F6-8120-958670C88D9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6" name="Rectangle 27">
                <a:extLst>
                  <a:ext uri="{FF2B5EF4-FFF2-40B4-BE49-F238E27FC236}">
                    <a16:creationId xmlns:a16="http://schemas.microsoft.com/office/drawing/2014/main" id="{8B415DA6-8C01-435C-A556-1D74DB55AD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7" name="Rectangle 28">
                <a:extLst>
                  <a:ext uri="{FF2B5EF4-FFF2-40B4-BE49-F238E27FC236}">
                    <a16:creationId xmlns:a16="http://schemas.microsoft.com/office/drawing/2014/main" id="{1149BC16-5C06-49CB-8F96-307CA3E9A01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8" name="Rectangle 29">
                <a:extLst>
                  <a:ext uri="{FF2B5EF4-FFF2-40B4-BE49-F238E27FC236}">
                    <a16:creationId xmlns:a16="http://schemas.microsoft.com/office/drawing/2014/main" id="{1544E63B-AACC-4307-A47C-14B0F7B275B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9" name="Rectangle 30">
                <a:extLst>
                  <a:ext uri="{FF2B5EF4-FFF2-40B4-BE49-F238E27FC236}">
                    <a16:creationId xmlns:a16="http://schemas.microsoft.com/office/drawing/2014/main" id="{0A2BFC77-B0A2-4920-8421-A318724128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" name="Rectangle 31">
                <a:extLst>
                  <a:ext uri="{FF2B5EF4-FFF2-40B4-BE49-F238E27FC236}">
                    <a16:creationId xmlns:a16="http://schemas.microsoft.com/office/drawing/2014/main" id="{A5680AA7-9EDF-42A2-AD7E-12BB2D4D879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" name="Rectangle 32">
                <a:extLst>
                  <a:ext uri="{FF2B5EF4-FFF2-40B4-BE49-F238E27FC236}">
                    <a16:creationId xmlns:a16="http://schemas.microsoft.com/office/drawing/2014/main" id="{B4AF3D54-6A46-4A3E-BBFD-EF22368512F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2" name="Rectangle 33">
                <a:extLst>
                  <a:ext uri="{FF2B5EF4-FFF2-40B4-BE49-F238E27FC236}">
                    <a16:creationId xmlns:a16="http://schemas.microsoft.com/office/drawing/2014/main" id="{FFCDD059-0D4C-498E-9856-3AE6008DAF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75367561-1CBF-44DD-B415-06695F1DF8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254D3316-9545-4A7A-9724-8EAA74D0A56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504CFB13-4278-468C-9D01-67D09569ADF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D591686C-0D6A-459E-955D-F64A28F6C9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88FAA359-3D1F-4498-B937-5D2090FA2C7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363CEE63-3CEE-4656-B18D-66135C1E3D8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05D43CE4-7D27-435D-8982-69EFD54B414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74B66F3E-D0B0-44A9-A85F-239F7FE9FE0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7BA60DAD-5AE5-4BF1-B339-A703FFAA37B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2778DD2A-A7C8-47A2-872B-667C870C7B6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99966303-D3E7-4A69-806D-4934832757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34" name="Rectangle 45">
                <a:extLst>
                  <a:ext uri="{FF2B5EF4-FFF2-40B4-BE49-F238E27FC236}">
                    <a16:creationId xmlns:a16="http://schemas.microsoft.com/office/drawing/2014/main" id="{4F8FDA15-0A43-40AC-A6B8-F61E1BD135E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35" name="Rectangle 46">
                <a:extLst>
                  <a:ext uri="{FF2B5EF4-FFF2-40B4-BE49-F238E27FC236}">
                    <a16:creationId xmlns:a16="http://schemas.microsoft.com/office/drawing/2014/main" id="{EF1B7B39-3174-44F7-95CA-CA7F1674920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36" name="Rectangle 47">
                <a:extLst>
                  <a:ext uri="{FF2B5EF4-FFF2-40B4-BE49-F238E27FC236}">
                    <a16:creationId xmlns:a16="http://schemas.microsoft.com/office/drawing/2014/main" id="{FECB4C0A-8519-4EC4-972F-C06E96FB56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37" name="Rectangle 48">
                <a:extLst>
                  <a:ext uri="{FF2B5EF4-FFF2-40B4-BE49-F238E27FC236}">
                    <a16:creationId xmlns:a16="http://schemas.microsoft.com/office/drawing/2014/main" id="{571B3476-D483-46EA-B45A-71C060BBBB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38" name="Rectangle 49">
                <a:extLst>
                  <a:ext uri="{FF2B5EF4-FFF2-40B4-BE49-F238E27FC236}">
                    <a16:creationId xmlns:a16="http://schemas.microsoft.com/office/drawing/2014/main" id="{DCFD9E1B-17F9-42DA-B8F7-C378ADE1FAE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39" name="Rectangle 50">
                <a:extLst>
                  <a:ext uri="{FF2B5EF4-FFF2-40B4-BE49-F238E27FC236}">
                    <a16:creationId xmlns:a16="http://schemas.microsoft.com/office/drawing/2014/main" id="{DE9A2039-FEAD-4AC3-8490-2E2DA0A4D6B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40" name="Rectangle 51">
                <a:extLst>
                  <a:ext uri="{FF2B5EF4-FFF2-40B4-BE49-F238E27FC236}">
                    <a16:creationId xmlns:a16="http://schemas.microsoft.com/office/drawing/2014/main" id="{4D89F13A-0B3E-41A3-8ADE-283F606BC9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41" name="Rectangle 52">
                <a:extLst>
                  <a:ext uri="{FF2B5EF4-FFF2-40B4-BE49-F238E27FC236}">
                    <a16:creationId xmlns:a16="http://schemas.microsoft.com/office/drawing/2014/main" id="{1E591C05-3935-4ACD-A7B2-1820604B83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42" name="Rectangle 53">
                <a:extLst>
                  <a:ext uri="{FF2B5EF4-FFF2-40B4-BE49-F238E27FC236}">
                    <a16:creationId xmlns:a16="http://schemas.microsoft.com/office/drawing/2014/main" id="{52037C7A-3434-44E9-8427-E6052E44AA0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43" name="Rectangle 54">
                <a:extLst>
                  <a:ext uri="{FF2B5EF4-FFF2-40B4-BE49-F238E27FC236}">
                    <a16:creationId xmlns:a16="http://schemas.microsoft.com/office/drawing/2014/main" id="{B2FE8EBD-C35E-4ACD-A51B-A901A0BFE5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44" name="Rectangle 55">
                <a:extLst>
                  <a:ext uri="{FF2B5EF4-FFF2-40B4-BE49-F238E27FC236}">
                    <a16:creationId xmlns:a16="http://schemas.microsoft.com/office/drawing/2014/main" id="{9D081446-CDA9-4292-830E-337383DE6A0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45" name="Rectangle 56">
                <a:extLst>
                  <a:ext uri="{FF2B5EF4-FFF2-40B4-BE49-F238E27FC236}">
                    <a16:creationId xmlns:a16="http://schemas.microsoft.com/office/drawing/2014/main" id="{745AE5B1-CB99-4CC7-A5C5-2A72287574D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46" name="Rectangle 57">
                <a:extLst>
                  <a:ext uri="{FF2B5EF4-FFF2-40B4-BE49-F238E27FC236}">
                    <a16:creationId xmlns:a16="http://schemas.microsoft.com/office/drawing/2014/main" id="{B6097BC0-2567-469E-81DE-274D6C3A01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47" name="Rectangle 58">
                <a:extLst>
                  <a:ext uri="{FF2B5EF4-FFF2-40B4-BE49-F238E27FC236}">
                    <a16:creationId xmlns:a16="http://schemas.microsoft.com/office/drawing/2014/main" id="{6E522FD6-4493-4167-A774-5E92788EF0A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48" name="Rectangle 59">
                <a:extLst>
                  <a:ext uri="{FF2B5EF4-FFF2-40B4-BE49-F238E27FC236}">
                    <a16:creationId xmlns:a16="http://schemas.microsoft.com/office/drawing/2014/main" id="{A22EDD54-CD47-4F3F-9401-76E05874E8C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49" name="Rectangle 60">
                <a:extLst>
                  <a:ext uri="{FF2B5EF4-FFF2-40B4-BE49-F238E27FC236}">
                    <a16:creationId xmlns:a16="http://schemas.microsoft.com/office/drawing/2014/main" id="{1B23FC18-EEED-48C1-88F0-2F6298A556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50" name="Rectangle 61">
                <a:extLst>
                  <a:ext uri="{FF2B5EF4-FFF2-40B4-BE49-F238E27FC236}">
                    <a16:creationId xmlns:a16="http://schemas.microsoft.com/office/drawing/2014/main" id="{03705183-298C-42EE-873E-D77AD70E46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51" name="Rectangle 62">
                <a:extLst>
                  <a:ext uri="{FF2B5EF4-FFF2-40B4-BE49-F238E27FC236}">
                    <a16:creationId xmlns:a16="http://schemas.microsoft.com/office/drawing/2014/main" id="{CF87BEC5-DBF7-4000-81D9-9679129A12B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52" name="Rectangle 63">
                <a:extLst>
                  <a:ext uri="{FF2B5EF4-FFF2-40B4-BE49-F238E27FC236}">
                    <a16:creationId xmlns:a16="http://schemas.microsoft.com/office/drawing/2014/main" id="{6B559AAD-B5CA-4968-BF13-05261C12B28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53" name="Rectangle 64">
                <a:extLst>
                  <a:ext uri="{FF2B5EF4-FFF2-40B4-BE49-F238E27FC236}">
                    <a16:creationId xmlns:a16="http://schemas.microsoft.com/office/drawing/2014/main" id="{29D250BD-3610-40AE-9740-DDC3C76ABEF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54" name="Rectangle 65">
                <a:extLst>
                  <a:ext uri="{FF2B5EF4-FFF2-40B4-BE49-F238E27FC236}">
                    <a16:creationId xmlns:a16="http://schemas.microsoft.com/office/drawing/2014/main" id="{BFEA704C-DF67-4F31-8F0D-8C369434B23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55" name="Rectangle 66">
                <a:extLst>
                  <a:ext uri="{FF2B5EF4-FFF2-40B4-BE49-F238E27FC236}">
                    <a16:creationId xmlns:a16="http://schemas.microsoft.com/office/drawing/2014/main" id="{08D81C3D-F336-4124-80B9-BF8FBFEE41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56" name="Rectangle 67">
                <a:extLst>
                  <a:ext uri="{FF2B5EF4-FFF2-40B4-BE49-F238E27FC236}">
                    <a16:creationId xmlns:a16="http://schemas.microsoft.com/office/drawing/2014/main" id="{9EF1A73F-6478-4905-89C1-970B5BA312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57" name="Rectangle 68">
                <a:extLst>
                  <a:ext uri="{FF2B5EF4-FFF2-40B4-BE49-F238E27FC236}">
                    <a16:creationId xmlns:a16="http://schemas.microsoft.com/office/drawing/2014/main" id="{FDA50ECA-632F-47A3-AE44-C3BA4C0C6C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58" name="Rectangle 69">
                <a:extLst>
                  <a:ext uri="{FF2B5EF4-FFF2-40B4-BE49-F238E27FC236}">
                    <a16:creationId xmlns:a16="http://schemas.microsoft.com/office/drawing/2014/main" id="{6D7D3FC6-D744-4C1D-A290-617A93BB08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59" name="Rectangle 70">
                <a:extLst>
                  <a:ext uri="{FF2B5EF4-FFF2-40B4-BE49-F238E27FC236}">
                    <a16:creationId xmlns:a16="http://schemas.microsoft.com/office/drawing/2014/main" id="{5D675A79-85A7-4157-8610-8AF9D66A485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0" name="Rectangle 71">
                <a:extLst>
                  <a:ext uri="{FF2B5EF4-FFF2-40B4-BE49-F238E27FC236}">
                    <a16:creationId xmlns:a16="http://schemas.microsoft.com/office/drawing/2014/main" id="{795E6AF4-8B08-4260-B250-D122D855AD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1" name="Rectangle 72">
                <a:extLst>
                  <a:ext uri="{FF2B5EF4-FFF2-40B4-BE49-F238E27FC236}">
                    <a16:creationId xmlns:a16="http://schemas.microsoft.com/office/drawing/2014/main" id="{3D25B69A-B9A6-468A-9269-50F5F9446F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2" name="Rectangle 73">
                <a:extLst>
                  <a:ext uri="{FF2B5EF4-FFF2-40B4-BE49-F238E27FC236}">
                    <a16:creationId xmlns:a16="http://schemas.microsoft.com/office/drawing/2014/main" id="{93AE175B-F170-4C8F-B2D4-BFB307675BC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3" name="Rectangle 74">
                <a:extLst>
                  <a:ext uri="{FF2B5EF4-FFF2-40B4-BE49-F238E27FC236}">
                    <a16:creationId xmlns:a16="http://schemas.microsoft.com/office/drawing/2014/main" id="{AE5A423F-6D59-48C6-8159-E2DAAC73669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4" name="Rectangle 75">
                <a:extLst>
                  <a:ext uri="{FF2B5EF4-FFF2-40B4-BE49-F238E27FC236}">
                    <a16:creationId xmlns:a16="http://schemas.microsoft.com/office/drawing/2014/main" id="{B492D186-6DD1-4D2A-B9F4-CF7656F20A8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5" name="Rectangle 76">
                <a:extLst>
                  <a:ext uri="{FF2B5EF4-FFF2-40B4-BE49-F238E27FC236}">
                    <a16:creationId xmlns:a16="http://schemas.microsoft.com/office/drawing/2014/main" id="{3F8DAEF8-1463-4A97-B56F-305CED1856A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6" name="Rectangle 77">
                <a:extLst>
                  <a:ext uri="{FF2B5EF4-FFF2-40B4-BE49-F238E27FC236}">
                    <a16:creationId xmlns:a16="http://schemas.microsoft.com/office/drawing/2014/main" id="{62B784E5-ECB8-4494-A48B-7D3C295F45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7" name="Rectangle 78">
                <a:extLst>
                  <a:ext uri="{FF2B5EF4-FFF2-40B4-BE49-F238E27FC236}">
                    <a16:creationId xmlns:a16="http://schemas.microsoft.com/office/drawing/2014/main" id="{DA88CD3E-6C28-4CE3-9361-D6C0F0A22E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8" name="Rectangle 79">
                <a:extLst>
                  <a:ext uri="{FF2B5EF4-FFF2-40B4-BE49-F238E27FC236}">
                    <a16:creationId xmlns:a16="http://schemas.microsoft.com/office/drawing/2014/main" id="{DF513F96-894C-4207-8922-ED1F3A33D3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69" name="Rectangle 80">
                <a:extLst>
                  <a:ext uri="{FF2B5EF4-FFF2-40B4-BE49-F238E27FC236}">
                    <a16:creationId xmlns:a16="http://schemas.microsoft.com/office/drawing/2014/main" id="{0220163E-E7FE-4BEB-A6EE-BD9C5A9769B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70" name="Freeform 81">
                <a:extLst>
                  <a:ext uri="{FF2B5EF4-FFF2-40B4-BE49-F238E27FC236}">
                    <a16:creationId xmlns:a16="http://schemas.microsoft.com/office/drawing/2014/main" id="{54D1BBE0-16C8-4441-A480-DEA24FBD30F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82">
                <a:extLst>
                  <a:ext uri="{FF2B5EF4-FFF2-40B4-BE49-F238E27FC236}">
                    <a16:creationId xmlns:a16="http://schemas.microsoft.com/office/drawing/2014/main" id="{2697BC2A-1D02-4924-B26D-D0C5AB0F29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72" name="Rectangle 83">
                <a:extLst>
                  <a:ext uri="{FF2B5EF4-FFF2-40B4-BE49-F238E27FC236}">
                    <a16:creationId xmlns:a16="http://schemas.microsoft.com/office/drawing/2014/main" id="{754F4726-9396-475B-9C5D-099620CA516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73" name="Rectangle 84">
                <a:extLst>
                  <a:ext uri="{FF2B5EF4-FFF2-40B4-BE49-F238E27FC236}">
                    <a16:creationId xmlns:a16="http://schemas.microsoft.com/office/drawing/2014/main" id="{3A1D8CC4-203D-4562-BCBE-14D63DB24D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74" name="Rectangle 85">
                <a:extLst>
                  <a:ext uri="{FF2B5EF4-FFF2-40B4-BE49-F238E27FC236}">
                    <a16:creationId xmlns:a16="http://schemas.microsoft.com/office/drawing/2014/main" id="{610029D9-B295-4679-A841-309A280D884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75" name="Rectangle 86">
                <a:extLst>
                  <a:ext uri="{FF2B5EF4-FFF2-40B4-BE49-F238E27FC236}">
                    <a16:creationId xmlns:a16="http://schemas.microsoft.com/office/drawing/2014/main" id="{27DD8485-204D-4459-BDDD-28B1F4BBA15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76" name="Rectangle 87">
                <a:extLst>
                  <a:ext uri="{FF2B5EF4-FFF2-40B4-BE49-F238E27FC236}">
                    <a16:creationId xmlns:a16="http://schemas.microsoft.com/office/drawing/2014/main" id="{B4FE13AA-3F33-452D-89B5-E2DC7F370C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77" name="Rectangle 88">
                <a:extLst>
                  <a:ext uri="{FF2B5EF4-FFF2-40B4-BE49-F238E27FC236}">
                    <a16:creationId xmlns:a16="http://schemas.microsoft.com/office/drawing/2014/main" id="{8C7F4884-3F8E-41F4-AE54-AC1DD3EBBB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78" name="Rectangle 89">
                <a:extLst>
                  <a:ext uri="{FF2B5EF4-FFF2-40B4-BE49-F238E27FC236}">
                    <a16:creationId xmlns:a16="http://schemas.microsoft.com/office/drawing/2014/main" id="{D6EBB086-4CDB-4A29-8196-7ED8395B406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79" name="Rectangle 90">
                <a:extLst>
                  <a:ext uri="{FF2B5EF4-FFF2-40B4-BE49-F238E27FC236}">
                    <a16:creationId xmlns:a16="http://schemas.microsoft.com/office/drawing/2014/main" id="{DBE9BFAA-FF93-4086-AFFA-B760FB6026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80" name="Rectangle 91">
                <a:extLst>
                  <a:ext uri="{FF2B5EF4-FFF2-40B4-BE49-F238E27FC236}">
                    <a16:creationId xmlns:a16="http://schemas.microsoft.com/office/drawing/2014/main" id="{529761DF-2390-4FF3-966C-BC4DF53B85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81" name="Rectangle 92">
                <a:extLst>
                  <a:ext uri="{FF2B5EF4-FFF2-40B4-BE49-F238E27FC236}">
                    <a16:creationId xmlns:a16="http://schemas.microsoft.com/office/drawing/2014/main" id="{76799CF3-180B-48CE-BD0F-7474958096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82" name="Rectangle 93">
                <a:extLst>
                  <a:ext uri="{FF2B5EF4-FFF2-40B4-BE49-F238E27FC236}">
                    <a16:creationId xmlns:a16="http://schemas.microsoft.com/office/drawing/2014/main" id="{A83964C0-08BB-4105-950B-26C44CA31E7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83" name="Rectangle 94">
                <a:extLst>
                  <a:ext uri="{FF2B5EF4-FFF2-40B4-BE49-F238E27FC236}">
                    <a16:creationId xmlns:a16="http://schemas.microsoft.com/office/drawing/2014/main" id="{E9633872-8953-449A-A5CB-51F859465FE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84" name="Rectangle 95">
                <a:extLst>
                  <a:ext uri="{FF2B5EF4-FFF2-40B4-BE49-F238E27FC236}">
                    <a16:creationId xmlns:a16="http://schemas.microsoft.com/office/drawing/2014/main" id="{EF96969B-48B6-4033-92C1-CABCB272AF1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85" name="Rectangle 96">
                <a:extLst>
                  <a:ext uri="{FF2B5EF4-FFF2-40B4-BE49-F238E27FC236}">
                    <a16:creationId xmlns:a16="http://schemas.microsoft.com/office/drawing/2014/main" id="{3A9763E9-3A20-4350-8630-4A4467D0F60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86" name="Rectangle 97">
                <a:extLst>
                  <a:ext uri="{FF2B5EF4-FFF2-40B4-BE49-F238E27FC236}">
                    <a16:creationId xmlns:a16="http://schemas.microsoft.com/office/drawing/2014/main" id="{B3586508-7673-4344-8D05-47478FD6FAE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87" name="Rectangle 98">
                <a:extLst>
                  <a:ext uri="{FF2B5EF4-FFF2-40B4-BE49-F238E27FC236}">
                    <a16:creationId xmlns:a16="http://schemas.microsoft.com/office/drawing/2014/main" id="{BDB3CC28-D881-4C66-9D43-93315124DC6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88" name="Rectangle 99">
                <a:extLst>
                  <a:ext uri="{FF2B5EF4-FFF2-40B4-BE49-F238E27FC236}">
                    <a16:creationId xmlns:a16="http://schemas.microsoft.com/office/drawing/2014/main" id="{A4701912-A757-4527-8C96-74A8F232FC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89" name="Rectangle 100">
                <a:extLst>
                  <a:ext uri="{FF2B5EF4-FFF2-40B4-BE49-F238E27FC236}">
                    <a16:creationId xmlns:a16="http://schemas.microsoft.com/office/drawing/2014/main" id="{F74CD429-3979-4C84-9020-91F81CC74A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90" name="Rectangle 101">
                <a:extLst>
                  <a:ext uri="{FF2B5EF4-FFF2-40B4-BE49-F238E27FC236}">
                    <a16:creationId xmlns:a16="http://schemas.microsoft.com/office/drawing/2014/main" id="{4EA7964E-5A1A-467A-9EBE-2F2966CABE7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91" name="Rectangle 102">
                <a:extLst>
                  <a:ext uri="{FF2B5EF4-FFF2-40B4-BE49-F238E27FC236}">
                    <a16:creationId xmlns:a16="http://schemas.microsoft.com/office/drawing/2014/main" id="{94DEEEC1-A48B-4C9E-AD27-B01DA550194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92" name="Rectangle 103">
                <a:extLst>
                  <a:ext uri="{FF2B5EF4-FFF2-40B4-BE49-F238E27FC236}">
                    <a16:creationId xmlns:a16="http://schemas.microsoft.com/office/drawing/2014/main" id="{7F6245D2-CB32-457C-933C-D1789ECB6E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93" name="Rectangle 104">
                <a:extLst>
                  <a:ext uri="{FF2B5EF4-FFF2-40B4-BE49-F238E27FC236}">
                    <a16:creationId xmlns:a16="http://schemas.microsoft.com/office/drawing/2014/main" id="{A2041EA9-BAED-47DA-ACDD-015CED1150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94" name="Rectangle 105">
                <a:extLst>
                  <a:ext uri="{FF2B5EF4-FFF2-40B4-BE49-F238E27FC236}">
                    <a16:creationId xmlns:a16="http://schemas.microsoft.com/office/drawing/2014/main" id="{3ACAAFBB-0E24-41DC-A9D6-A862B39DFE0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95" name="Rectangle 106">
                <a:extLst>
                  <a:ext uri="{FF2B5EF4-FFF2-40B4-BE49-F238E27FC236}">
                    <a16:creationId xmlns:a16="http://schemas.microsoft.com/office/drawing/2014/main" id="{5F578440-04C4-4F2C-9A2A-05CD7C07B11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96" name="Rectangle 107">
                <a:extLst>
                  <a:ext uri="{FF2B5EF4-FFF2-40B4-BE49-F238E27FC236}">
                    <a16:creationId xmlns:a16="http://schemas.microsoft.com/office/drawing/2014/main" id="{AFA0A9FC-F70C-4F31-991B-00D563BD5B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97" name="Rectangle 108">
                <a:extLst>
                  <a:ext uri="{FF2B5EF4-FFF2-40B4-BE49-F238E27FC236}">
                    <a16:creationId xmlns:a16="http://schemas.microsoft.com/office/drawing/2014/main" id="{2F200496-4BEE-4C86-8790-E34014E193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98" name="Rectangle 109">
                <a:extLst>
                  <a:ext uri="{FF2B5EF4-FFF2-40B4-BE49-F238E27FC236}">
                    <a16:creationId xmlns:a16="http://schemas.microsoft.com/office/drawing/2014/main" id="{695E8426-B293-4810-BB44-91EBA2441B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99" name="Rectangle 110">
                <a:extLst>
                  <a:ext uri="{FF2B5EF4-FFF2-40B4-BE49-F238E27FC236}">
                    <a16:creationId xmlns:a16="http://schemas.microsoft.com/office/drawing/2014/main" id="{31F7A80C-B846-47C8-9892-9B4E8CCDB75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0" name="Rectangle 111">
                <a:extLst>
                  <a:ext uri="{FF2B5EF4-FFF2-40B4-BE49-F238E27FC236}">
                    <a16:creationId xmlns:a16="http://schemas.microsoft.com/office/drawing/2014/main" id="{6ABF28C5-A934-4102-8ABF-F848E8A56F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1" name="Rectangle 112">
                <a:extLst>
                  <a:ext uri="{FF2B5EF4-FFF2-40B4-BE49-F238E27FC236}">
                    <a16:creationId xmlns:a16="http://schemas.microsoft.com/office/drawing/2014/main" id="{85867BDB-4DB8-4CEC-B78A-52F10F248C2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2" name="Rectangle 113">
                <a:extLst>
                  <a:ext uri="{FF2B5EF4-FFF2-40B4-BE49-F238E27FC236}">
                    <a16:creationId xmlns:a16="http://schemas.microsoft.com/office/drawing/2014/main" id="{2C6D3172-6603-4A0F-8362-BCE15525A0B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3" name="Rectangle 114">
                <a:extLst>
                  <a:ext uri="{FF2B5EF4-FFF2-40B4-BE49-F238E27FC236}">
                    <a16:creationId xmlns:a16="http://schemas.microsoft.com/office/drawing/2014/main" id="{6C2077C9-0C0B-4EFC-9054-A0EE9E9646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4" name="Rectangle 115">
                <a:extLst>
                  <a:ext uri="{FF2B5EF4-FFF2-40B4-BE49-F238E27FC236}">
                    <a16:creationId xmlns:a16="http://schemas.microsoft.com/office/drawing/2014/main" id="{672BC0C8-A4D6-4451-9929-277C05671D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5" name="Rectangle 116">
                <a:extLst>
                  <a:ext uri="{FF2B5EF4-FFF2-40B4-BE49-F238E27FC236}">
                    <a16:creationId xmlns:a16="http://schemas.microsoft.com/office/drawing/2014/main" id="{579AE2F6-9F12-4167-B99D-1F7AEEEFA46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6" name="Rectangle 117">
                <a:extLst>
                  <a:ext uri="{FF2B5EF4-FFF2-40B4-BE49-F238E27FC236}">
                    <a16:creationId xmlns:a16="http://schemas.microsoft.com/office/drawing/2014/main" id="{239062C8-A329-4305-97E1-7305C9E3A2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7" name="Rectangle 118">
                <a:extLst>
                  <a:ext uri="{FF2B5EF4-FFF2-40B4-BE49-F238E27FC236}">
                    <a16:creationId xmlns:a16="http://schemas.microsoft.com/office/drawing/2014/main" id="{EDB1D4F4-2A44-4ACC-AF63-2E4EDE3689A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8" name="Rectangle 119">
                <a:extLst>
                  <a:ext uri="{FF2B5EF4-FFF2-40B4-BE49-F238E27FC236}">
                    <a16:creationId xmlns:a16="http://schemas.microsoft.com/office/drawing/2014/main" id="{73CB9DF6-AA77-406C-99ED-79B6210FC0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09" name="Rectangle 120">
                <a:extLst>
                  <a:ext uri="{FF2B5EF4-FFF2-40B4-BE49-F238E27FC236}">
                    <a16:creationId xmlns:a16="http://schemas.microsoft.com/office/drawing/2014/main" id="{941E7CDA-B337-48BC-90A6-DD84ED5C611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0" name="Rectangle 121">
                <a:extLst>
                  <a:ext uri="{FF2B5EF4-FFF2-40B4-BE49-F238E27FC236}">
                    <a16:creationId xmlns:a16="http://schemas.microsoft.com/office/drawing/2014/main" id="{4ABC63E2-C1EA-402D-B8BA-28BC86DEC4A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1" name="Rectangle 122">
                <a:extLst>
                  <a:ext uri="{FF2B5EF4-FFF2-40B4-BE49-F238E27FC236}">
                    <a16:creationId xmlns:a16="http://schemas.microsoft.com/office/drawing/2014/main" id="{949EE2D4-E86B-46FD-B088-C23E868036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2" name="Rectangle 123">
                <a:extLst>
                  <a:ext uri="{FF2B5EF4-FFF2-40B4-BE49-F238E27FC236}">
                    <a16:creationId xmlns:a16="http://schemas.microsoft.com/office/drawing/2014/main" id="{A796F1AB-DC93-4DE2-A7B2-FE31A9951AE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3" name="Rectangle 124">
                <a:extLst>
                  <a:ext uri="{FF2B5EF4-FFF2-40B4-BE49-F238E27FC236}">
                    <a16:creationId xmlns:a16="http://schemas.microsoft.com/office/drawing/2014/main" id="{359DDD6B-3E14-4FF5-BDF8-57FC1C0221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4" name="Rectangle 125">
                <a:extLst>
                  <a:ext uri="{FF2B5EF4-FFF2-40B4-BE49-F238E27FC236}">
                    <a16:creationId xmlns:a16="http://schemas.microsoft.com/office/drawing/2014/main" id="{74020710-093F-4F5B-B0E8-8D69F17C5F3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5" name="Rectangle 126">
                <a:extLst>
                  <a:ext uri="{FF2B5EF4-FFF2-40B4-BE49-F238E27FC236}">
                    <a16:creationId xmlns:a16="http://schemas.microsoft.com/office/drawing/2014/main" id="{5B349054-FF3E-4CB8-8C0A-93BAF67FE8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6" name="Rectangle 127">
                <a:extLst>
                  <a:ext uri="{FF2B5EF4-FFF2-40B4-BE49-F238E27FC236}">
                    <a16:creationId xmlns:a16="http://schemas.microsoft.com/office/drawing/2014/main" id="{35DAB652-F9EA-458E-9010-3DCBC90656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7" name="Rectangle 128">
                <a:extLst>
                  <a:ext uri="{FF2B5EF4-FFF2-40B4-BE49-F238E27FC236}">
                    <a16:creationId xmlns:a16="http://schemas.microsoft.com/office/drawing/2014/main" id="{F116D67C-B74F-4E01-B6B9-FA34C13A68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8" name="Rectangle 129">
                <a:extLst>
                  <a:ext uri="{FF2B5EF4-FFF2-40B4-BE49-F238E27FC236}">
                    <a16:creationId xmlns:a16="http://schemas.microsoft.com/office/drawing/2014/main" id="{84D5FD9E-240B-4DC4-8D73-5765D7F074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9" name="Rectangle 130">
                <a:extLst>
                  <a:ext uri="{FF2B5EF4-FFF2-40B4-BE49-F238E27FC236}">
                    <a16:creationId xmlns:a16="http://schemas.microsoft.com/office/drawing/2014/main" id="{B20BD34A-5B03-4838-A5A4-8CCE3521490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20" name="Rectangle 131">
                <a:extLst>
                  <a:ext uri="{FF2B5EF4-FFF2-40B4-BE49-F238E27FC236}">
                    <a16:creationId xmlns:a16="http://schemas.microsoft.com/office/drawing/2014/main" id="{7161CBFB-DC2A-4FC2-9FBF-0FD6B2BF837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21" name="Rectangle 132">
                <a:extLst>
                  <a:ext uri="{FF2B5EF4-FFF2-40B4-BE49-F238E27FC236}">
                    <a16:creationId xmlns:a16="http://schemas.microsoft.com/office/drawing/2014/main" id="{21F5FF29-D89C-418D-AD91-61CA3E9EF52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22" name="Rectangle 133">
                <a:extLst>
                  <a:ext uri="{FF2B5EF4-FFF2-40B4-BE49-F238E27FC236}">
                    <a16:creationId xmlns:a16="http://schemas.microsoft.com/office/drawing/2014/main" id="{2ADEC888-B886-4078-B9EE-F5C88BD432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23" name="Rectangle 134">
                <a:extLst>
                  <a:ext uri="{FF2B5EF4-FFF2-40B4-BE49-F238E27FC236}">
                    <a16:creationId xmlns:a16="http://schemas.microsoft.com/office/drawing/2014/main" id="{1632A44C-2309-4412-AC0B-C883A262A8A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24" name="Rectangle 135">
                <a:extLst>
                  <a:ext uri="{FF2B5EF4-FFF2-40B4-BE49-F238E27FC236}">
                    <a16:creationId xmlns:a16="http://schemas.microsoft.com/office/drawing/2014/main" id="{119FA6D0-58DA-446C-8310-D6560750315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25" name="Rectangle 136">
                <a:extLst>
                  <a:ext uri="{FF2B5EF4-FFF2-40B4-BE49-F238E27FC236}">
                    <a16:creationId xmlns:a16="http://schemas.microsoft.com/office/drawing/2014/main" id="{8772281E-71FA-4720-8596-0DB2497C63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26" name="Rectangle 137">
                <a:extLst>
                  <a:ext uri="{FF2B5EF4-FFF2-40B4-BE49-F238E27FC236}">
                    <a16:creationId xmlns:a16="http://schemas.microsoft.com/office/drawing/2014/main" id="{383C686B-25B5-4F2D-816F-6360C7B9EF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27" name="Freeform 138">
                <a:extLst>
                  <a:ext uri="{FF2B5EF4-FFF2-40B4-BE49-F238E27FC236}">
                    <a16:creationId xmlns:a16="http://schemas.microsoft.com/office/drawing/2014/main" id="{4E3173C7-0EA3-4C5A-A294-2CA8D77D438A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139">
                <a:extLst>
                  <a:ext uri="{FF2B5EF4-FFF2-40B4-BE49-F238E27FC236}">
                    <a16:creationId xmlns:a16="http://schemas.microsoft.com/office/drawing/2014/main" id="{907C195B-0ACB-4D28-988C-1B4CF64EA0A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140">
                <a:extLst>
                  <a:ext uri="{FF2B5EF4-FFF2-40B4-BE49-F238E27FC236}">
                    <a16:creationId xmlns:a16="http://schemas.microsoft.com/office/drawing/2014/main" id="{2961A04B-16EF-4124-A7C7-7CF91B4C7AC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141">
                <a:extLst>
                  <a:ext uri="{FF2B5EF4-FFF2-40B4-BE49-F238E27FC236}">
                    <a16:creationId xmlns:a16="http://schemas.microsoft.com/office/drawing/2014/main" id="{2F51B155-0D3A-4043-BED1-ECF2E59D68A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142">
                <a:extLst>
                  <a:ext uri="{FF2B5EF4-FFF2-40B4-BE49-F238E27FC236}">
                    <a16:creationId xmlns:a16="http://schemas.microsoft.com/office/drawing/2014/main" id="{1576BAC0-95D8-4AD4-9FD2-01F9E9081E1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143">
                <a:extLst>
                  <a:ext uri="{FF2B5EF4-FFF2-40B4-BE49-F238E27FC236}">
                    <a16:creationId xmlns:a16="http://schemas.microsoft.com/office/drawing/2014/main" id="{8A97E1C6-EE50-418F-BD65-981B4DA02030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144">
                <a:extLst>
                  <a:ext uri="{FF2B5EF4-FFF2-40B4-BE49-F238E27FC236}">
                    <a16:creationId xmlns:a16="http://schemas.microsoft.com/office/drawing/2014/main" id="{97180B99-4AF8-4EAB-B583-8FFAE8E870A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145">
                <a:extLst>
                  <a:ext uri="{FF2B5EF4-FFF2-40B4-BE49-F238E27FC236}">
                    <a16:creationId xmlns:a16="http://schemas.microsoft.com/office/drawing/2014/main" id="{24BF9845-FDCF-4C03-8F9E-12F7325190C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146">
                <a:extLst>
                  <a:ext uri="{FF2B5EF4-FFF2-40B4-BE49-F238E27FC236}">
                    <a16:creationId xmlns:a16="http://schemas.microsoft.com/office/drawing/2014/main" id="{1F65660C-33FD-4E4A-8E24-437D3F66485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Rectangle 147">
                <a:extLst>
                  <a:ext uri="{FF2B5EF4-FFF2-40B4-BE49-F238E27FC236}">
                    <a16:creationId xmlns:a16="http://schemas.microsoft.com/office/drawing/2014/main" id="{FDB231D3-7BD1-4F9E-876A-D6A5388644C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37" name="Rectangle 148">
                <a:extLst>
                  <a:ext uri="{FF2B5EF4-FFF2-40B4-BE49-F238E27FC236}">
                    <a16:creationId xmlns:a16="http://schemas.microsoft.com/office/drawing/2014/main" id="{4B3F897E-8671-4350-A63E-733EA42A08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38" name="Freeform 149">
                <a:extLst>
                  <a:ext uri="{FF2B5EF4-FFF2-40B4-BE49-F238E27FC236}">
                    <a16:creationId xmlns:a16="http://schemas.microsoft.com/office/drawing/2014/main" id="{F0C0DE09-0C90-48A8-9E57-174860E0849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150">
                <a:extLst>
                  <a:ext uri="{FF2B5EF4-FFF2-40B4-BE49-F238E27FC236}">
                    <a16:creationId xmlns:a16="http://schemas.microsoft.com/office/drawing/2014/main" id="{AE661656-7AB6-47C8-855E-3BDC1E9C8771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151">
                <a:extLst>
                  <a:ext uri="{FF2B5EF4-FFF2-40B4-BE49-F238E27FC236}">
                    <a16:creationId xmlns:a16="http://schemas.microsoft.com/office/drawing/2014/main" id="{DE59182F-A53B-4C02-80E1-2C45ACEABC6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41" name="Oval 152">
                <a:extLst>
                  <a:ext uri="{FF2B5EF4-FFF2-40B4-BE49-F238E27FC236}">
                    <a16:creationId xmlns:a16="http://schemas.microsoft.com/office/drawing/2014/main" id="{5E066CCA-C327-4C3D-A7AE-B32C272B6C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1448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449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55" name="Rectangle 155">
            <a:extLst>
              <a:ext uri="{FF2B5EF4-FFF2-40B4-BE49-F238E27FC236}">
                <a16:creationId xmlns:a16="http://schemas.microsoft.com/office/drawing/2014/main" id="{94622BD1-0676-4F93-A17D-EECBF53DE6B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6" name="Rectangle 156">
            <a:extLst>
              <a:ext uri="{FF2B5EF4-FFF2-40B4-BE49-F238E27FC236}">
                <a16:creationId xmlns:a16="http://schemas.microsoft.com/office/drawing/2014/main" id="{3ED64645-D0D3-4BEC-8E49-AF0BE1228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7" name="Rectangle 157">
            <a:extLst>
              <a:ext uri="{FF2B5EF4-FFF2-40B4-BE49-F238E27FC236}">
                <a16:creationId xmlns:a16="http://schemas.microsoft.com/office/drawing/2014/main" id="{17F2A4A6-F820-42F0-9026-94B04C60D0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71EE14F-C344-4968-81CB-A60C4D26701B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814668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>
            <a:extLst>
              <a:ext uri="{FF2B5EF4-FFF2-40B4-BE49-F238E27FC236}">
                <a16:creationId xmlns:a16="http://schemas.microsoft.com/office/drawing/2014/main" id="{85F9CE21-F763-4576-A37C-50FA1F82CC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5">
            <a:extLst>
              <a:ext uri="{FF2B5EF4-FFF2-40B4-BE49-F238E27FC236}">
                <a16:creationId xmlns:a16="http://schemas.microsoft.com/office/drawing/2014/main" id="{F0799310-F3FB-4008-A6D6-E5212D1B30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6">
            <a:extLst>
              <a:ext uri="{FF2B5EF4-FFF2-40B4-BE49-F238E27FC236}">
                <a16:creationId xmlns:a16="http://schemas.microsoft.com/office/drawing/2014/main" id="{DED9E421-003B-4DDF-8776-49B32CBBBA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0B3D2-302D-4E34-BA9C-DF760BF2EE25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721792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>
            <a:extLst>
              <a:ext uri="{FF2B5EF4-FFF2-40B4-BE49-F238E27FC236}">
                <a16:creationId xmlns:a16="http://schemas.microsoft.com/office/drawing/2014/main" id="{E31AD065-9B18-4FDD-8161-2D0D06EBE5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5">
            <a:extLst>
              <a:ext uri="{FF2B5EF4-FFF2-40B4-BE49-F238E27FC236}">
                <a16:creationId xmlns:a16="http://schemas.microsoft.com/office/drawing/2014/main" id="{B37699FA-EAB3-461D-9C89-27A31C8DBD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6">
            <a:extLst>
              <a:ext uri="{FF2B5EF4-FFF2-40B4-BE49-F238E27FC236}">
                <a16:creationId xmlns:a16="http://schemas.microsoft.com/office/drawing/2014/main" id="{B868D3E8-B58A-448A-88FA-A71406B0BA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A33E8-91C7-4E55-9DB4-2A3C2F155ADA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93743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54">
            <a:extLst>
              <a:ext uri="{FF2B5EF4-FFF2-40B4-BE49-F238E27FC236}">
                <a16:creationId xmlns:a16="http://schemas.microsoft.com/office/drawing/2014/main" id="{31C6D1F8-BFB9-445D-AA4B-FAB646D03A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5">
            <a:extLst>
              <a:ext uri="{FF2B5EF4-FFF2-40B4-BE49-F238E27FC236}">
                <a16:creationId xmlns:a16="http://schemas.microsoft.com/office/drawing/2014/main" id="{2110974C-D6B1-4624-AB6A-B59B0BB352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56">
            <a:extLst>
              <a:ext uri="{FF2B5EF4-FFF2-40B4-BE49-F238E27FC236}">
                <a16:creationId xmlns:a16="http://schemas.microsoft.com/office/drawing/2014/main" id="{902C8E01-2422-4B90-B768-B914740E7A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BDC94-48B7-4863-BC17-BCC045C1B846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886489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54">
            <a:extLst>
              <a:ext uri="{FF2B5EF4-FFF2-40B4-BE49-F238E27FC236}">
                <a16:creationId xmlns:a16="http://schemas.microsoft.com/office/drawing/2014/main" id="{48D9AB12-34E8-4E5F-A78C-82A7962858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55">
            <a:extLst>
              <a:ext uri="{FF2B5EF4-FFF2-40B4-BE49-F238E27FC236}">
                <a16:creationId xmlns:a16="http://schemas.microsoft.com/office/drawing/2014/main" id="{40E3F0BB-4065-4637-B69A-504F52D8FA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56">
            <a:extLst>
              <a:ext uri="{FF2B5EF4-FFF2-40B4-BE49-F238E27FC236}">
                <a16:creationId xmlns:a16="http://schemas.microsoft.com/office/drawing/2014/main" id="{1B868DBA-2477-42A2-894A-0CB9CE921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89585-1107-4EED-9674-AF97B022C55E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024830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54">
            <a:extLst>
              <a:ext uri="{FF2B5EF4-FFF2-40B4-BE49-F238E27FC236}">
                <a16:creationId xmlns:a16="http://schemas.microsoft.com/office/drawing/2014/main" id="{FA4B7D41-173C-4277-9EA7-83D7859943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55">
            <a:extLst>
              <a:ext uri="{FF2B5EF4-FFF2-40B4-BE49-F238E27FC236}">
                <a16:creationId xmlns:a16="http://schemas.microsoft.com/office/drawing/2014/main" id="{8B823BD2-27C2-4B2E-8A08-B514793631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6">
            <a:extLst>
              <a:ext uri="{FF2B5EF4-FFF2-40B4-BE49-F238E27FC236}">
                <a16:creationId xmlns:a16="http://schemas.microsoft.com/office/drawing/2014/main" id="{2EDA654C-4A48-4FAD-A8B6-5B8DF273F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9B883-955D-478D-9BB2-0044B5E802D6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451383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>
            <a:extLst>
              <a:ext uri="{FF2B5EF4-FFF2-40B4-BE49-F238E27FC236}">
                <a16:creationId xmlns:a16="http://schemas.microsoft.com/office/drawing/2014/main" id="{C5B6D94D-C547-4EAD-A0F0-4640ECF74D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55">
            <a:extLst>
              <a:ext uri="{FF2B5EF4-FFF2-40B4-BE49-F238E27FC236}">
                <a16:creationId xmlns:a16="http://schemas.microsoft.com/office/drawing/2014/main" id="{B7D341F9-4E1F-44A8-9765-9256BF651E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56">
            <a:extLst>
              <a:ext uri="{FF2B5EF4-FFF2-40B4-BE49-F238E27FC236}">
                <a16:creationId xmlns:a16="http://schemas.microsoft.com/office/drawing/2014/main" id="{6A9BDDC7-84D6-4079-9CF1-A846D53C77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E840D-BFED-4AA3-BC17-13BD84B6F9C8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671741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>
            <a:extLst>
              <a:ext uri="{FF2B5EF4-FFF2-40B4-BE49-F238E27FC236}">
                <a16:creationId xmlns:a16="http://schemas.microsoft.com/office/drawing/2014/main" id="{0E9C055C-0B45-4543-8FB8-B3B25EACEC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5">
            <a:extLst>
              <a:ext uri="{FF2B5EF4-FFF2-40B4-BE49-F238E27FC236}">
                <a16:creationId xmlns:a16="http://schemas.microsoft.com/office/drawing/2014/main" id="{2A2424C0-FCC2-4F4E-AE9B-317200367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56">
            <a:extLst>
              <a:ext uri="{FF2B5EF4-FFF2-40B4-BE49-F238E27FC236}">
                <a16:creationId xmlns:a16="http://schemas.microsoft.com/office/drawing/2014/main" id="{03677B08-D3F0-43E2-A91B-2DC082A141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57127-95CB-463E-A883-CB2DBEC6D8BD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458480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75C3D15A-6536-4778-B55E-11C3D815A7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12C47834-2A6B-4229-9450-D70F8A5C8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F083DCB6-CFE5-4CEE-BB43-D464062D80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46897-48BE-4017-B13F-729A40831B93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810338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>
            <a:extLst>
              <a:ext uri="{FF2B5EF4-FFF2-40B4-BE49-F238E27FC236}">
                <a16:creationId xmlns:a16="http://schemas.microsoft.com/office/drawing/2014/main" id="{178E2306-F048-45C1-B0F9-F1C4DC7A66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5">
            <a:extLst>
              <a:ext uri="{FF2B5EF4-FFF2-40B4-BE49-F238E27FC236}">
                <a16:creationId xmlns:a16="http://schemas.microsoft.com/office/drawing/2014/main" id="{2D69C96E-9E1A-41A5-8E5F-A327437792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56">
            <a:extLst>
              <a:ext uri="{FF2B5EF4-FFF2-40B4-BE49-F238E27FC236}">
                <a16:creationId xmlns:a16="http://schemas.microsoft.com/office/drawing/2014/main" id="{966E7B0D-7636-47D9-85C5-72EEB99809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47548-49F0-4840-B63A-5F18D30FD4BE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867672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>
            <a:extLst>
              <a:ext uri="{FF2B5EF4-FFF2-40B4-BE49-F238E27FC236}">
                <a16:creationId xmlns:a16="http://schemas.microsoft.com/office/drawing/2014/main" id="{D668A70A-4E35-479F-B54D-046D9DBCC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5">
            <a:extLst>
              <a:ext uri="{FF2B5EF4-FFF2-40B4-BE49-F238E27FC236}">
                <a16:creationId xmlns:a16="http://schemas.microsoft.com/office/drawing/2014/main" id="{D08FA5A7-D061-411D-A620-68889246D5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6">
            <a:extLst>
              <a:ext uri="{FF2B5EF4-FFF2-40B4-BE49-F238E27FC236}">
                <a16:creationId xmlns:a16="http://schemas.microsoft.com/office/drawing/2014/main" id="{9252845C-C44B-4501-BC84-0139CEBED8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7886B-A15C-40FB-8A21-6D7C8C4FBB48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440119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54">
            <a:extLst>
              <a:ext uri="{FF2B5EF4-FFF2-40B4-BE49-F238E27FC236}">
                <a16:creationId xmlns:a16="http://schemas.microsoft.com/office/drawing/2014/main" id="{AE332C6F-8893-40E4-A09E-97ADBC6CC7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55">
            <a:extLst>
              <a:ext uri="{FF2B5EF4-FFF2-40B4-BE49-F238E27FC236}">
                <a16:creationId xmlns:a16="http://schemas.microsoft.com/office/drawing/2014/main" id="{6B8158B8-1EE1-452D-A09D-FEDE220269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56">
            <a:extLst>
              <a:ext uri="{FF2B5EF4-FFF2-40B4-BE49-F238E27FC236}">
                <a16:creationId xmlns:a16="http://schemas.microsoft.com/office/drawing/2014/main" id="{D9B36804-F968-41D2-A055-8783BFDB34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D57F9-B327-49C6-B724-FF85FD1B55E1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4170619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6E92360-CE22-4E18-8655-6E7CBFD14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8880E2-75E3-4272-88D4-BD70DB3D5714}"/>
              </a:ext>
            </a:extLst>
          </p:cNvPr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B5FF1A-20F3-4058-8E08-90E7F6D60DA2}"/>
                </a:ext>
              </a:extLst>
            </p:cNvPr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ea typeface="+mn-ea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6279B5F-78CA-4D3F-8527-78E363BCCC62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0CB4D00-B682-4233-A26E-E60D2EE14BCB}"/>
                </a:ext>
              </a:extLst>
            </p:cNvPr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8C09E57-57E1-4D41-BC45-B315B44B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CE9C6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6B1490F-9C24-4E3D-8FAB-7C4AB713E206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40B5E21-7064-47EB-B083-77BE030C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ECE9C6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6A6012-5F2D-4C6F-90C4-F277C588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CE9C6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C2B71B0-4722-4811-B579-A0E08161E1E8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86574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D60C8947-8037-4DD2-BAC8-413E401AC604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6EE10B-CAC9-4E9A-9CE9-2F71E56563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>
                  <a:solidFill>
                    <a:srgbClr val="DBA455"/>
                  </a:solidFill>
                  <a:latin typeface="Wingdings" pitchFamily="2" charset="2"/>
                  <a:ea typeface="+mn-ea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3B7FC88-38C3-4E99-B924-F5C1140593EB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FE7192F-9286-49E0-B224-05E0F974587B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00A0BD-D8E2-402E-868D-8FD3C696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B15D85AE-6563-4F82-A126-94A6777FEA53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D5D33FD-7F80-4550-B08D-B398942D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183386-7F9F-4C69-A6A5-FF37DE2F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0F68A73-CA59-4C61-B4DE-9B7EAE5EC443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952572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07975EB-1A2B-4301-94CD-545993FCC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0B87766C-E928-428E-82F9-2DFB3EC0AA50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F39016-712F-4D6F-AF1E-0DAA7F303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>
                  <a:solidFill>
                    <a:srgbClr val="DBA455"/>
                  </a:solidFill>
                  <a:latin typeface="Wingdings" pitchFamily="2" charset="2"/>
                  <a:ea typeface="+mn-ea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54A6242-0FED-4647-8322-1A2AC8D157A3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1411A8B-8553-4C21-A6CF-D6B60FC01377}"/>
                </a:ext>
              </a:extLst>
            </p:cNvPr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CFEAE12-031F-4E73-AA5C-146CFA9F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4BFC667-62DE-48DB-AC4E-E282D3EF1D5B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488F29-9A22-4E5B-8122-59229D412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4EE1700-E9D5-420A-947D-71F27BEDB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2B477F5-6194-456B-AE84-9B6383454A33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304989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F61CE34C-5639-42A8-9654-1FCFC4FE1B4C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328CC6-4D7F-4336-920A-B105F6E83A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>
                  <a:solidFill>
                    <a:srgbClr val="DBA455"/>
                  </a:solidFill>
                  <a:latin typeface="Wingdings" pitchFamily="2" charset="2"/>
                  <a:ea typeface="+mn-ea"/>
                </a:rPr>
                <a:t>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F7DDB85-BCE9-4608-B983-A4866FA03D7B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5EBCD20-554C-4EA4-B4CF-D24A4E4A832F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EDC3E4DB-02F4-49AF-BC84-4868894B335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595636A-7D6D-4585-B704-FD178F8A2B71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6B3EEDBC-57AA-4A04-820E-2D6789F6ABB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8940A24B-131D-4D6E-ADDA-8E69BE47C03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A4E97D51-A745-40FA-AC8E-D175CF58C692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061494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3EFF4850-B1D6-431F-904C-2E129FBB33F6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D4426E-153C-4F8D-9C13-95141BC71D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>
                  <a:solidFill>
                    <a:srgbClr val="DBA455"/>
                  </a:solidFill>
                  <a:latin typeface="Wingdings" pitchFamily="2" charset="2"/>
                  <a:ea typeface="+mn-ea"/>
                </a:rPr>
                <a:t>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A7349A6-8748-4115-8DD9-18BDF3C2EDA9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53FD61A-D6C6-4783-A616-C6A57D082BC3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84D4B788-705A-459A-A14B-0D52D793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B9B06E7-F681-438C-B8F1-682C2BF188A4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742AD053-9480-4FD4-A199-5CF8B1F17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2F0DAB36-3208-49B5-BFE5-48AA2E41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5580177-5574-439E-BD98-15D90FB623E4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887718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5FE0389C-9BE2-46D8-8878-12096AC616D3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817A45-9D48-4CF9-90CE-4D3F707DD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>
                  <a:solidFill>
                    <a:srgbClr val="DBA455"/>
                  </a:solidFill>
                  <a:latin typeface="Wingdings" pitchFamily="2" charset="2"/>
                  <a:ea typeface="+mn-ea"/>
                </a:rPr>
                <a:t>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16F6444-D835-42B9-AB74-A15C189956FA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B709CFE-B1B1-4E38-95DD-E44214084D00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8D4953F7-50EA-4977-B25A-723D7326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2ABD26E-58A5-4B5A-B073-4A5418FB79D4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67BC546-3C4F-488E-AA0B-73FE563C5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7C23DFC-58D2-410B-B8F1-55CA54A5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EDB283B-72BB-4B23-8F60-0ACA5F364A42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4059066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B099DE-0B73-4342-A297-278754597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37CE458-CA90-419A-8633-1CAE80137F2E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021D2B-880C-496E-87C3-113C7B51F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A64AD-5F7D-412E-920B-340EB8CA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1A6A7B3-5D0B-43B2-8A6C-30040213DDCA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95895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178DABC9-921A-413C-8705-3A770E1724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997C6BD2-CA68-49BB-AF05-9A62B5B07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650C37DC-894B-42EA-9918-302608A351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3B821-41B0-43D9-8F6A-B5E9DB5CA9DD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635234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1358B-3900-4B18-B95C-3FF8F7C6B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39E93AD-D629-4D79-819B-27CCFBC80562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878A6-FF78-47B2-BDB1-DFEDDA70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7F331-4FAE-4EE6-8872-04A60CA5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4FCCB3B-AA64-46EB-9600-49B547DABA6E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822051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CFD6C-1922-4632-8B2B-CA9E217E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498C699-6918-4B3D-83F5-FA95E0B35860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7E092-6C6B-4A5D-9BAD-4B4CE73D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075E9-220F-494A-A5E8-A15E23ADE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CF89673B-6A6B-41FB-B83F-EF9536C8879C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20678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A9BC12CC-441A-49CE-9F17-D10F8FC0B974}"/>
              </a:ext>
            </a:extLst>
          </p:cNvPr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B04A34D-C0D9-415A-9761-215B39FC33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>
                  <a:solidFill>
                    <a:srgbClr val="DBA455"/>
                  </a:solidFill>
                  <a:latin typeface="Wingdings" pitchFamily="2" charset="2"/>
                  <a:ea typeface="+mn-ea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4F3CDAC-B580-4569-9260-4F09D041A2DC}"/>
                </a:ext>
              </a:extLst>
            </p:cNvPr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8AA0B47-8F90-41D7-95FE-FA54EA967426}"/>
                </a:ext>
              </a:extLst>
            </p:cNvPr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E3726EE-17C8-4B64-B08D-A744AD3C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5979C4C-344D-4072-B852-2FBD4A5C48BA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3D36894-CB90-405F-BA78-E9582DB4A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AB61B0-53DC-4D86-886C-E17E539A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E9DEE4C7-11E3-4D35-B57D-2CE5D8E7DFEC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3612702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700C4FDE-965E-408F-BB06-8BBCE208A4C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474F0-0C0A-4509-8BAE-EFD470EB2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5158" y="1383048"/>
              <a:ext cx="877649" cy="923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400">
                  <a:solidFill>
                    <a:srgbClr val="DBA455"/>
                  </a:solidFill>
                  <a:latin typeface="Wingdings" pitchFamily="2" charset="2"/>
                  <a:ea typeface="+mn-ea"/>
                </a:rPr>
                <a:t>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B9C183B-7EC6-4714-B34B-21531BA30D2B}"/>
                </a:ext>
              </a:extLst>
            </p:cNvPr>
            <p:cNvCxnSpPr/>
            <p:nvPr/>
          </p:nvCxnSpPr>
          <p:spPr>
            <a:xfrm flipH="1" flipV="1">
              <a:off x="1813750" y="1926557"/>
              <a:ext cx="2469482" cy="1589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5C6238-7A33-4B91-8E8B-1A61FB9FF109}"/>
                </a:ext>
              </a:extLst>
            </p:cNvPr>
            <p:cNvCxnSpPr/>
            <p:nvPr/>
          </p:nvCxnSpPr>
          <p:spPr>
            <a:xfrm rot="10800000">
              <a:off x="4824424" y="1929735"/>
              <a:ext cx="2469482" cy="1589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468D73C-DF74-451A-A800-29E6B5BD1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F574685-8750-43B7-AFC5-D996E1FC3FAA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240AB7-59A7-4361-83C1-43CDA35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92804B-4418-40AB-B158-C130BA7E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E37C0731-5729-4532-AA4E-8829099E5CAB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45043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59E943C2-51E9-47E4-ABA6-EFEB8D7BB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F1CEB899-3E42-4B0F-BBCD-73F515FDA0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D80F4BA9-DA08-41D4-9154-FF1B586FF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D5E18-4C9C-4ED1-B982-E19C5FFAA652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17745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7C193825-30FF-48E7-A233-6BF544171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B1152E51-FA62-45E1-923C-16C0DFD000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C30821C5-0779-4100-9C52-E5B460F7C7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7DF8B-6539-4373-B66D-B56A87CA0D50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61596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5FE74A00-3F76-446F-905C-BCEBF0E217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F2B69BD1-2325-4DEE-8AC5-E1902B4E7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62861D70-EBCB-4F75-90A7-12877C2F1F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F6432-B5B1-4A22-B2EC-0949A8A110BE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365479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58470806-4750-4A66-A200-AC7D0FFBCE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DF73A380-16B3-4EFC-AEC0-CE1E2C09BC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1BA3676B-0257-4D9B-A532-3DAC851D30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335C4-03AE-41AB-A962-FEBBCBF645E1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60532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3D7B02AD-3725-4EED-BD18-C8589C9C91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111F4718-EEC4-4EA2-BE52-F86F18A16A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0969BA7E-2415-4233-B772-61B17E5C19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B46CB-2F20-4D75-A48E-3932E9E4C66E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2152305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067C4B1F-9102-4F8C-831E-0E889294A4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0D6462FE-2D86-4E1E-88E8-C9F0F3BB2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B383E90C-E1B3-4A8B-AC10-7C4623906A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6E3E3-C648-4CC4-B031-B80D90C4C53E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  <p:extLst>
      <p:ext uri="{BB962C8B-B14F-4D97-AF65-F5344CB8AC3E}">
        <p14:creationId xmlns:p14="http://schemas.microsoft.com/office/powerpoint/2010/main" val="127268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535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4ADF56F7-0341-4EDF-9B98-7BCBF899812D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82947" name="Freeform 3">
              <a:extLst>
                <a:ext uri="{FF2B5EF4-FFF2-40B4-BE49-F238E27FC236}">
                  <a16:creationId xmlns:a16="http://schemas.microsoft.com/office/drawing/2014/main" id="{72F6F282-8178-47AB-AB85-915A81F5905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82948" name="Freeform 4">
              <a:extLst>
                <a:ext uri="{FF2B5EF4-FFF2-40B4-BE49-F238E27FC236}">
                  <a16:creationId xmlns:a16="http://schemas.microsoft.com/office/drawing/2014/main" id="{8DDA6919-8F7D-4F07-BB94-F55AEF606A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82949" name="Freeform 5">
              <a:extLst>
                <a:ext uri="{FF2B5EF4-FFF2-40B4-BE49-F238E27FC236}">
                  <a16:creationId xmlns:a16="http://schemas.microsoft.com/office/drawing/2014/main" id="{6B707964-AD3C-4DB8-928C-895D3D46800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3473FC1C-4E83-45AF-B34C-8A8FC86CFF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2951" name="Freeform 7">
                <a:extLst>
                  <a:ext uri="{FF2B5EF4-FFF2-40B4-BE49-F238E27FC236}">
                    <a16:creationId xmlns:a16="http://schemas.microsoft.com/office/drawing/2014/main" id="{0C954534-5F18-410C-8894-1372DC98462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52" name="Freeform 8">
                <a:extLst>
                  <a:ext uri="{FF2B5EF4-FFF2-40B4-BE49-F238E27FC236}">
                    <a16:creationId xmlns:a16="http://schemas.microsoft.com/office/drawing/2014/main" id="{2FC3768E-986B-4CDB-95C2-81ECFC54B54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53" name="Freeform 9">
                <a:extLst>
                  <a:ext uri="{FF2B5EF4-FFF2-40B4-BE49-F238E27FC236}">
                    <a16:creationId xmlns:a16="http://schemas.microsoft.com/office/drawing/2014/main" id="{C0C72C08-5FE6-4705-B81D-FAAA397F0D5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54" name="Freeform 10">
                <a:extLst>
                  <a:ext uri="{FF2B5EF4-FFF2-40B4-BE49-F238E27FC236}">
                    <a16:creationId xmlns:a16="http://schemas.microsoft.com/office/drawing/2014/main" id="{8A102A59-F725-4EF3-9519-C310A459684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55" name="Freeform 11">
                <a:extLst>
                  <a:ext uri="{FF2B5EF4-FFF2-40B4-BE49-F238E27FC236}">
                    <a16:creationId xmlns:a16="http://schemas.microsoft.com/office/drawing/2014/main" id="{F84712A8-E2AB-4AF4-BA09-41128E6FCDE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56" name="Freeform 12">
                <a:extLst>
                  <a:ext uri="{FF2B5EF4-FFF2-40B4-BE49-F238E27FC236}">
                    <a16:creationId xmlns:a16="http://schemas.microsoft.com/office/drawing/2014/main" id="{5864126E-2935-4754-AC89-82605C146C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57" name="Freeform 13">
                <a:extLst>
                  <a:ext uri="{FF2B5EF4-FFF2-40B4-BE49-F238E27FC236}">
                    <a16:creationId xmlns:a16="http://schemas.microsoft.com/office/drawing/2014/main" id="{E88E32AF-5EB7-404E-928E-24F2D9D5363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58" name="Freeform 14">
                <a:extLst>
                  <a:ext uri="{FF2B5EF4-FFF2-40B4-BE49-F238E27FC236}">
                    <a16:creationId xmlns:a16="http://schemas.microsoft.com/office/drawing/2014/main" id="{C0C19F33-A554-4AD6-9803-D3B0D981B6D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59" name="Freeform 15">
                <a:extLst>
                  <a:ext uri="{FF2B5EF4-FFF2-40B4-BE49-F238E27FC236}">
                    <a16:creationId xmlns:a16="http://schemas.microsoft.com/office/drawing/2014/main" id="{144EFC00-171D-4E03-8216-FF3AA44F068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60" name="Freeform 16">
                <a:extLst>
                  <a:ext uri="{FF2B5EF4-FFF2-40B4-BE49-F238E27FC236}">
                    <a16:creationId xmlns:a16="http://schemas.microsoft.com/office/drawing/2014/main" id="{4F92C031-C331-4D9F-A4C6-4D37B25C623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61" name="Freeform 17">
                <a:extLst>
                  <a:ext uri="{FF2B5EF4-FFF2-40B4-BE49-F238E27FC236}">
                    <a16:creationId xmlns:a16="http://schemas.microsoft.com/office/drawing/2014/main" id="{16560F61-D32B-426F-B963-19F5ED16B10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62" name="Freeform 18">
                <a:extLst>
                  <a:ext uri="{FF2B5EF4-FFF2-40B4-BE49-F238E27FC236}">
                    <a16:creationId xmlns:a16="http://schemas.microsoft.com/office/drawing/2014/main" id="{97AECE1F-5EC2-467B-8282-7E03FD7562E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  <p:sp>
            <p:nvSpPr>
              <p:cNvPr id="82963" name="Freeform 19">
                <a:extLst>
                  <a:ext uri="{FF2B5EF4-FFF2-40B4-BE49-F238E27FC236}">
                    <a16:creationId xmlns:a16="http://schemas.microsoft.com/office/drawing/2014/main" id="{294865AF-562E-4DEC-94D3-37732ECB46D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FFFFFF"/>
                  </a:solidFill>
                  <a:ea typeface="+mn-ea"/>
                </a:endParaRPr>
              </a:p>
            </p:txBody>
          </p:sp>
        </p:grpSp>
        <p:sp>
          <p:nvSpPr>
            <p:cNvPr id="82964" name="Freeform 20">
              <a:extLst>
                <a:ext uri="{FF2B5EF4-FFF2-40B4-BE49-F238E27FC236}">
                  <a16:creationId xmlns:a16="http://schemas.microsoft.com/office/drawing/2014/main" id="{74A52844-5EE0-461A-A1A9-0575C90EB9F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82965" name="Freeform 21">
              <a:extLst>
                <a:ext uri="{FF2B5EF4-FFF2-40B4-BE49-F238E27FC236}">
                  <a16:creationId xmlns:a16="http://schemas.microsoft.com/office/drawing/2014/main" id="{A97BF686-4B47-4408-B1ED-A0DB380311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82966" name="Freeform 22">
              <a:extLst>
                <a:ext uri="{FF2B5EF4-FFF2-40B4-BE49-F238E27FC236}">
                  <a16:creationId xmlns:a16="http://schemas.microsoft.com/office/drawing/2014/main" id="{44DDAE54-62B4-4360-A685-E3BD7E35E0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EF771151-C062-410A-9061-F9F30FCED1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807 w 717"/>
                <a:gd name="T1" fmla="*/ 845 h 845"/>
                <a:gd name="T2" fmla="*/ 807 w 717"/>
                <a:gd name="T3" fmla="*/ 821 h 845"/>
                <a:gd name="T4" fmla="*/ 664 w 717"/>
                <a:gd name="T5" fmla="*/ 605 h 845"/>
                <a:gd name="T6" fmla="*/ 451 w 717"/>
                <a:gd name="T7" fmla="*/ 396 h 845"/>
                <a:gd name="T8" fmla="*/ 266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54 w 717"/>
                <a:gd name="T15" fmla="*/ 198 h 845"/>
                <a:gd name="T16" fmla="*/ 445 w 717"/>
                <a:gd name="T17" fmla="*/ 408 h 845"/>
                <a:gd name="T18" fmla="*/ 658 w 717"/>
                <a:gd name="T19" fmla="*/ 623 h 845"/>
                <a:gd name="T20" fmla="*/ 807 w 717"/>
                <a:gd name="T21" fmla="*/ 845 h 845"/>
                <a:gd name="T22" fmla="*/ 807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F7BED360-6D4D-484C-BC54-56BB3430F1A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52 w 407"/>
                <a:gd name="T1" fmla="*/ 414 h 414"/>
                <a:gd name="T2" fmla="*/ 452 w 407"/>
                <a:gd name="T3" fmla="*/ 396 h 414"/>
                <a:gd name="T4" fmla="*/ 267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61 w 407"/>
                <a:gd name="T13" fmla="*/ 204 h 414"/>
                <a:gd name="T14" fmla="*/ 452 w 407"/>
                <a:gd name="T15" fmla="*/ 414 h 414"/>
                <a:gd name="T16" fmla="*/ 452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Freeform 25">
              <a:extLst>
                <a:ext uri="{FF2B5EF4-FFF2-40B4-BE49-F238E27FC236}">
                  <a16:creationId xmlns:a16="http://schemas.microsoft.com/office/drawing/2014/main" id="{5C3A65DA-C341-4BD8-8B30-478EAC8370D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ea typeface="+mn-ea"/>
              </a:endParaRPr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DF3226C5-8019-461E-8553-CF4FAAFBEA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76 w 586"/>
                <a:gd name="T1" fmla="*/ 0 h 599"/>
                <a:gd name="T2" fmla="*/ 658 w 586"/>
                <a:gd name="T3" fmla="*/ 0 h 599"/>
                <a:gd name="T4" fmla="*/ 464 w 586"/>
                <a:gd name="T5" fmla="*/ 132 h 599"/>
                <a:gd name="T6" fmla="*/ 302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302 w 586"/>
                <a:gd name="T17" fmla="*/ 282 h 599"/>
                <a:gd name="T18" fmla="*/ 476 w 586"/>
                <a:gd name="T19" fmla="*/ 138 h 599"/>
                <a:gd name="T20" fmla="*/ 676 w 586"/>
                <a:gd name="T21" fmla="*/ 0 h 599"/>
                <a:gd name="T22" fmla="*/ 676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6FCD83E0-322E-4A72-9140-FB5E099890E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314 w 269"/>
                <a:gd name="T1" fmla="*/ 0 h 252"/>
                <a:gd name="T2" fmla="*/ 296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314 w 269"/>
                <a:gd name="T15" fmla="*/ 0 h 252"/>
                <a:gd name="T16" fmla="*/ 314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65F83A5A-2FB5-44B2-9782-F54AD9E5988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9EAC3D2A-8D17-4D20-A159-73C17AF997F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A39411AF-C277-4756-BA76-08FFDB63FD5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2FB7048A-8B24-4119-BB75-8D2BC09BEB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470CE5E6-40A6-4A24-AE8C-8FFACB5A9AF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6E557E5A-26CE-4C96-AF76-31CCBD03261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EA527ACC-1DAF-4EB7-903F-ADEB0160997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3AD386C1-9F66-4B87-BCEE-A7EF98E6F57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C554F909-F791-4B54-BA86-A5D21C67B54F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0C893DE0-52A8-4E2B-BAEB-B523B10D5BD9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EC835F21-A857-48F0-B1EF-74B66DEE183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983" name="Rectangle 39">
            <a:extLst>
              <a:ext uri="{FF2B5EF4-FFF2-40B4-BE49-F238E27FC236}">
                <a16:creationId xmlns:a16="http://schemas.microsoft.com/office/drawing/2014/main" id="{3087D73E-88F2-4103-B79B-44794139AB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84" name="Rectangle 40">
            <a:extLst>
              <a:ext uri="{FF2B5EF4-FFF2-40B4-BE49-F238E27FC236}">
                <a16:creationId xmlns:a16="http://schemas.microsoft.com/office/drawing/2014/main" id="{D3B7E084-8CE7-4899-A810-F4163EF078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5" name="Rectangle 41">
            <a:extLst>
              <a:ext uri="{FF2B5EF4-FFF2-40B4-BE49-F238E27FC236}">
                <a16:creationId xmlns:a16="http://schemas.microsoft.com/office/drawing/2014/main" id="{781486FA-2191-4F63-AC7C-980C50A692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6" name="Rectangle 42">
            <a:extLst>
              <a:ext uri="{FF2B5EF4-FFF2-40B4-BE49-F238E27FC236}">
                <a16:creationId xmlns:a16="http://schemas.microsoft.com/office/drawing/2014/main" id="{85EB5C0B-B71C-4D2B-B3C3-A3D0D58183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0A8480C-48BB-4142-982D-AB9C7E4187DA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  <p:sp>
        <p:nvSpPr>
          <p:cNvPr id="82987" name="Rectangle 43">
            <a:extLst>
              <a:ext uri="{FF2B5EF4-FFF2-40B4-BE49-F238E27FC236}">
                <a16:creationId xmlns:a16="http://schemas.microsoft.com/office/drawing/2014/main" id="{601EEBE8-2D1A-4470-8930-8C871643D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136" r:id="rId1"/>
    <p:sldLayoutId id="2147486116" r:id="rId2"/>
    <p:sldLayoutId id="2147486117" r:id="rId3"/>
    <p:sldLayoutId id="2147486118" r:id="rId4"/>
    <p:sldLayoutId id="2147486119" r:id="rId5"/>
    <p:sldLayoutId id="2147486120" r:id="rId6"/>
    <p:sldLayoutId id="2147486121" r:id="rId7"/>
    <p:sldLayoutId id="2147486122" r:id="rId8"/>
    <p:sldLayoutId id="2147486123" r:id="rId9"/>
    <p:sldLayoutId id="2147486124" r:id="rId10"/>
    <p:sldLayoutId id="21474861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anose="020B0600070205080204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2546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>
            <a:extLst>
              <a:ext uri="{FF2B5EF4-FFF2-40B4-BE49-F238E27FC236}">
                <a16:creationId xmlns:a16="http://schemas.microsoft.com/office/drawing/2014/main" id="{B8E895CF-D860-4798-A858-F30D7432B529}"/>
              </a:ext>
            </a:extLst>
          </p:cNvPr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3320" name="Group 3">
              <a:extLst>
                <a:ext uri="{FF2B5EF4-FFF2-40B4-BE49-F238E27FC236}">
                  <a16:creationId xmlns:a16="http://schemas.microsoft.com/office/drawing/2014/main" id="{6321EAC0-2BB4-4BEC-B98C-7E3D1442B40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3457" name="Freeform 4">
                <a:extLst>
                  <a:ext uri="{FF2B5EF4-FFF2-40B4-BE49-F238E27FC236}">
                    <a16:creationId xmlns:a16="http://schemas.microsoft.com/office/drawing/2014/main" id="{A9223E9A-74E5-4B01-99B1-C126781333B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8" name="Freeform 5">
                <a:extLst>
                  <a:ext uri="{FF2B5EF4-FFF2-40B4-BE49-F238E27FC236}">
                    <a16:creationId xmlns:a16="http://schemas.microsoft.com/office/drawing/2014/main" id="{2DF330F2-33C0-4718-9554-2CAC9FA6018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9" name="Freeform 6">
                <a:extLst>
                  <a:ext uri="{FF2B5EF4-FFF2-40B4-BE49-F238E27FC236}">
                    <a16:creationId xmlns:a16="http://schemas.microsoft.com/office/drawing/2014/main" id="{FF8D40C4-A7F0-4A9F-B9F6-F35B4DC658A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0" name="Freeform 7">
                <a:extLst>
                  <a:ext uri="{FF2B5EF4-FFF2-40B4-BE49-F238E27FC236}">
                    <a16:creationId xmlns:a16="http://schemas.microsoft.com/office/drawing/2014/main" id="{74E83607-20F1-4452-B181-8A4B0AA2F12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1" name="Freeform 8">
                <a:extLst>
                  <a:ext uri="{FF2B5EF4-FFF2-40B4-BE49-F238E27FC236}">
                    <a16:creationId xmlns:a16="http://schemas.microsoft.com/office/drawing/2014/main" id="{38D6007D-9D1A-4604-842B-D64E1F18F5C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2" name="Freeform 9">
                <a:extLst>
                  <a:ext uri="{FF2B5EF4-FFF2-40B4-BE49-F238E27FC236}">
                    <a16:creationId xmlns:a16="http://schemas.microsoft.com/office/drawing/2014/main" id="{9C31B0C7-DA07-49BD-B1CA-3544F76F668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" name="Freeform 10">
                <a:extLst>
                  <a:ext uri="{FF2B5EF4-FFF2-40B4-BE49-F238E27FC236}">
                    <a16:creationId xmlns:a16="http://schemas.microsoft.com/office/drawing/2014/main" id="{134E21CC-214A-421D-A7D0-247C63E1C30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11">
                <a:extLst>
                  <a:ext uri="{FF2B5EF4-FFF2-40B4-BE49-F238E27FC236}">
                    <a16:creationId xmlns:a16="http://schemas.microsoft.com/office/drawing/2014/main" id="{637B522D-1657-4327-A5EB-C36B2C6D2F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12">
                <a:extLst>
                  <a:ext uri="{FF2B5EF4-FFF2-40B4-BE49-F238E27FC236}">
                    <a16:creationId xmlns:a16="http://schemas.microsoft.com/office/drawing/2014/main" id="{25184B88-A85C-4A9F-97C7-437742B55D4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13">
                <a:extLst>
                  <a:ext uri="{FF2B5EF4-FFF2-40B4-BE49-F238E27FC236}">
                    <a16:creationId xmlns:a16="http://schemas.microsoft.com/office/drawing/2014/main" id="{C62B3E64-E7FB-488C-88D7-84C6EF472EE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14">
                <a:extLst>
                  <a:ext uri="{FF2B5EF4-FFF2-40B4-BE49-F238E27FC236}">
                    <a16:creationId xmlns:a16="http://schemas.microsoft.com/office/drawing/2014/main" id="{062037CB-891D-400B-85C4-B76DDE0207E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15">
                <a:extLst>
                  <a:ext uri="{FF2B5EF4-FFF2-40B4-BE49-F238E27FC236}">
                    <a16:creationId xmlns:a16="http://schemas.microsoft.com/office/drawing/2014/main" id="{053A313F-0A21-4AB0-A3F7-2CFAEE5ADD8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16">
                <a:extLst>
                  <a:ext uri="{FF2B5EF4-FFF2-40B4-BE49-F238E27FC236}">
                    <a16:creationId xmlns:a16="http://schemas.microsoft.com/office/drawing/2014/main" id="{3F831349-3363-490E-9526-CB40C7B2EA3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21" name="Group 17">
              <a:extLst>
                <a:ext uri="{FF2B5EF4-FFF2-40B4-BE49-F238E27FC236}">
                  <a16:creationId xmlns:a16="http://schemas.microsoft.com/office/drawing/2014/main" id="{DE817C64-D8D9-45A2-AECC-C1E3C988308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058" name="Rectangle 18">
                <a:extLst>
                  <a:ext uri="{FF2B5EF4-FFF2-40B4-BE49-F238E27FC236}">
                    <a16:creationId xmlns:a16="http://schemas.microsoft.com/office/drawing/2014/main" id="{879CDA79-C12A-4FEA-981C-678FECB6E4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59" name="Rectangle 19">
                <a:extLst>
                  <a:ext uri="{FF2B5EF4-FFF2-40B4-BE49-F238E27FC236}">
                    <a16:creationId xmlns:a16="http://schemas.microsoft.com/office/drawing/2014/main" id="{241DA32F-CFD5-417A-AB1E-3FCF7432BD1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60" name="Rectangle 20">
                <a:extLst>
                  <a:ext uri="{FF2B5EF4-FFF2-40B4-BE49-F238E27FC236}">
                    <a16:creationId xmlns:a16="http://schemas.microsoft.com/office/drawing/2014/main" id="{0ABA6E16-FAEF-45FD-96E0-9896C0870A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61" name="Rectangle 21">
                <a:extLst>
                  <a:ext uri="{FF2B5EF4-FFF2-40B4-BE49-F238E27FC236}">
                    <a16:creationId xmlns:a16="http://schemas.microsoft.com/office/drawing/2014/main" id="{965A605B-B6B8-4C30-86EE-9BF64D91E1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62" name="Rectangle 22">
                <a:extLst>
                  <a:ext uri="{FF2B5EF4-FFF2-40B4-BE49-F238E27FC236}">
                    <a16:creationId xmlns:a16="http://schemas.microsoft.com/office/drawing/2014/main" id="{99C1C122-39B6-402B-97C6-96531922A9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63" name="Rectangle 23">
                <a:extLst>
                  <a:ext uri="{FF2B5EF4-FFF2-40B4-BE49-F238E27FC236}">
                    <a16:creationId xmlns:a16="http://schemas.microsoft.com/office/drawing/2014/main" id="{2545926E-C05C-4D4D-8DA8-1742959A9C3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64" name="Rectangle 24">
                <a:extLst>
                  <a:ext uri="{FF2B5EF4-FFF2-40B4-BE49-F238E27FC236}">
                    <a16:creationId xmlns:a16="http://schemas.microsoft.com/office/drawing/2014/main" id="{C7F5A8AA-63EE-4AFF-83F6-83DB8A748DE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65" name="Rectangle 25">
                <a:extLst>
                  <a:ext uri="{FF2B5EF4-FFF2-40B4-BE49-F238E27FC236}">
                    <a16:creationId xmlns:a16="http://schemas.microsoft.com/office/drawing/2014/main" id="{4EB27915-EF98-47D9-BD60-05659983C61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66" name="Rectangle 26">
                <a:extLst>
                  <a:ext uri="{FF2B5EF4-FFF2-40B4-BE49-F238E27FC236}">
                    <a16:creationId xmlns:a16="http://schemas.microsoft.com/office/drawing/2014/main" id="{33374362-0B31-43EB-A5AC-D4DA1C901E4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67" name="Rectangle 27">
                <a:extLst>
                  <a:ext uri="{FF2B5EF4-FFF2-40B4-BE49-F238E27FC236}">
                    <a16:creationId xmlns:a16="http://schemas.microsoft.com/office/drawing/2014/main" id="{0B3FA80B-5557-4CE0-86CB-E322495C00B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68" name="Rectangle 28">
                <a:extLst>
                  <a:ext uri="{FF2B5EF4-FFF2-40B4-BE49-F238E27FC236}">
                    <a16:creationId xmlns:a16="http://schemas.microsoft.com/office/drawing/2014/main" id="{CD82A102-CF9A-4C5D-90BB-214B7A4080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69" name="Rectangle 29">
                <a:extLst>
                  <a:ext uri="{FF2B5EF4-FFF2-40B4-BE49-F238E27FC236}">
                    <a16:creationId xmlns:a16="http://schemas.microsoft.com/office/drawing/2014/main" id="{3962932D-226E-41CE-B721-2F0B15FEEB3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70" name="Rectangle 30">
                <a:extLst>
                  <a:ext uri="{FF2B5EF4-FFF2-40B4-BE49-F238E27FC236}">
                    <a16:creationId xmlns:a16="http://schemas.microsoft.com/office/drawing/2014/main" id="{A225BB13-14B6-4221-92EF-D601DB943F0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71" name="Rectangle 31">
                <a:extLst>
                  <a:ext uri="{FF2B5EF4-FFF2-40B4-BE49-F238E27FC236}">
                    <a16:creationId xmlns:a16="http://schemas.microsoft.com/office/drawing/2014/main" id="{FD4E3387-A99C-4190-9EBA-C77D6AE7581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72" name="Rectangle 32">
                <a:extLst>
                  <a:ext uri="{FF2B5EF4-FFF2-40B4-BE49-F238E27FC236}">
                    <a16:creationId xmlns:a16="http://schemas.microsoft.com/office/drawing/2014/main" id="{F840F9F2-9217-4CEB-B0EC-BF3124E73D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73" name="Rectangle 33">
                <a:extLst>
                  <a:ext uri="{FF2B5EF4-FFF2-40B4-BE49-F238E27FC236}">
                    <a16:creationId xmlns:a16="http://schemas.microsoft.com/office/drawing/2014/main" id="{40D045E4-59E9-45C1-B7B0-F866DB9410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74" name="Rectangle 34">
                <a:extLst>
                  <a:ext uri="{FF2B5EF4-FFF2-40B4-BE49-F238E27FC236}">
                    <a16:creationId xmlns:a16="http://schemas.microsoft.com/office/drawing/2014/main" id="{3BBAFFEC-A730-4D71-8400-E4D04AD5C03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75" name="Rectangle 35">
                <a:extLst>
                  <a:ext uri="{FF2B5EF4-FFF2-40B4-BE49-F238E27FC236}">
                    <a16:creationId xmlns:a16="http://schemas.microsoft.com/office/drawing/2014/main" id="{9AF6221B-7083-4B57-9511-7E425ABAFF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76" name="Rectangle 36">
                <a:extLst>
                  <a:ext uri="{FF2B5EF4-FFF2-40B4-BE49-F238E27FC236}">
                    <a16:creationId xmlns:a16="http://schemas.microsoft.com/office/drawing/2014/main" id="{8BC912B4-1EFF-4031-84FA-4876736A80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77" name="Rectangle 37">
                <a:extLst>
                  <a:ext uri="{FF2B5EF4-FFF2-40B4-BE49-F238E27FC236}">
                    <a16:creationId xmlns:a16="http://schemas.microsoft.com/office/drawing/2014/main" id="{221BAAD8-3812-49B5-AE32-7571F88B6DF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78" name="Rectangle 38">
                <a:extLst>
                  <a:ext uri="{FF2B5EF4-FFF2-40B4-BE49-F238E27FC236}">
                    <a16:creationId xmlns:a16="http://schemas.microsoft.com/office/drawing/2014/main" id="{58D4368C-3F0E-4C12-9193-9C99D69064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79" name="Rectangle 39">
                <a:extLst>
                  <a:ext uri="{FF2B5EF4-FFF2-40B4-BE49-F238E27FC236}">
                    <a16:creationId xmlns:a16="http://schemas.microsoft.com/office/drawing/2014/main" id="{938FF64D-3B2D-4C58-AA43-762A1C5285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80" name="Rectangle 40">
                <a:extLst>
                  <a:ext uri="{FF2B5EF4-FFF2-40B4-BE49-F238E27FC236}">
                    <a16:creationId xmlns:a16="http://schemas.microsoft.com/office/drawing/2014/main" id="{BB3CAC7E-642F-4330-B32A-D72F10C3F1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81" name="Rectangle 41">
                <a:extLst>
                  <a:ext uri="{FF2B5EF4-FFF2-40B4-BE49-F238E27FC236}">
                    <a16:creationId xmlns:a16="http://schemas.microsoft.com/office/drawing/2014/main" id="{42986AEE-989F-41FF-A50A-DD3C757371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82" name="Rectangle 42">
                <a:extLst>
                  <a:ext uri="{FF2B5EF4-FFF2-40B4-BE49-F238E27FC236}">
                    <a16:creationId xmlns:a16="http://schemas.microsoft.com/office/drawing/2014/main" id="{BFC23612-CBF5-434F-8139-74EF79AB7E8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83" name="Rectangle 43">
                <a:extLst>
                  <a:ext uri="{FF2B5EF4-FFF2-40B4-BE49-F238E27FC236}">
                    <a16:creationId xmlns:a16="http://schemas.microsoft.com/office/drawing/2014/main" id="{ED397E60-46DE-4FD1-8A32-2D05C526B46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84" name="Rectangle 44">
                <a:extLst>
                  <a:ext uri="{FF2B5EF4-FFF2-40B4-BE49-F238E27FC236}">
                    <a16:creationId xmlns:a16="http://schemas.microsoft.com/office/drawing/2014/main" id="{E6DC1415-F823-41CF-B858-4D3D009CFED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85" name="Rectangle 45">
                <a:extLst>
                  <a:ext uri="{FF2B5EF4-FFF2-40B4-BE49-F238E27FC236}">
                    <a16:creationId xmlns:a16="http://schemas.microsoft.com/office/drawing/2014/main" id="{E247584E-51D7-4044-9BEC-9569D28D10C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86" name="Rectangle 46">
                <a:extLst>
                  <a:ext uri="{FF2B5EF4-FFF2-40B4-BE49-F238E27FC236}">
                    <a16:creationId xmlns:a16="http://schemas.microsoft.com/office/drawing/2014/main" id="{92852B9B-F8AC-44C5-94DE-347FF53EB6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87" name="Rectangle 47">
                <a:extLst>
                  <a:ext uri="{FF2B5EF4-FFF2-40B4-BE49-F238E27FC236}">
                    <a16:creationId xmlns:a16="http://schemas.microsoft.com/office/drawing/2014/main" id="{A867524F-58FF-424C-96DF-C75B8290E7B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88" name="Rectangle 48">
                <a:extLst>
                  <a:ext uri="{FF2B5EF4-FFF2-40B4-BE49-F238E27FC236}">
                    <a16:creationId xmlns:a16="http://schemas.microsoft.com/office/drawing/2014/main" id="{B1CB33BC-EA38-407D-9063-D510EB5CC6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89" name="Rectangle 49">
                <a:extLst>
                  <a:ext uri="{FF2B5EF4-FFF2-40B4-BE49-F238E27FC236}">
                    <a16:creationId xmlns:a16="http://schemas.microsoft.com/office/drawing/2014/main" id="{8D888CD6-8BE3-4A95-8241-4707A988CDE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90" name="Rectangle 50">
                <a:extLst>
                  <a:ext uri="{FF2B5EF4-FFF2-40B4-BE49-F238E27FC236}">
                    <a16:creationId xmlns:a16="http://schemas.microsoft.com/office/drawing/2014/main" id="{26461D06-B3E4-45D8-A2D3-1342E9A1230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91" name="Rectangle 51">
                <a:extLst>
                  <a:ext uri="{FF2B5EF4-FFF2-40B4-BE49-F238E27FC236}">
                    <a16:creationId xmlns:a16="http://schemas.microsoft.com/office/drawing/2014/main" id="{F3748629-2195-41E1-9D56-3F0F3F8DCF0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92" name="Rectangle 52">
                <a:extLst>
                  <a:ext uri="{FF2B5EF4-FFF2-40B4-BE49-F238E27FC236}">
                    <a16:creationId xmlns:a16="http://schemas.microsoft.com/office/drawing/2014/main" id="{5E67C981-CB8F-40C5-8DC0-E2B83A28C24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93" name="Rectangle 53">
                <a:extLst>
                  <a:ext uri="{FF2B5EF4-FFF2-40B4-BE49-F238E27FC236}">
                    <a16:creationId xmlns:a16="http://schemas.microsoft.com/office/drawing/2014/main" id="{9D879885-9F57-4441-A4F7-1B13C507635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94" name="Rectangle 54">
                <a:extLst>
                  <a:ext uri="{FF2B5EF4-FFF2-40B4-BE49-F238E27FC236}">
                    <a16:creationId xmlns:a16="http://schemas.microsoft.com/office/drawing/2014/main" id="{E76610DB-7DC5-4D04-B493-839F710863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95" name="Rectangle 55">
                <a:extLst>
                  <a:ext uri="{FF2B5EF4-FFF2-40B4-BE49-F238E27FC236}">
                    <a16:creationId xmlns:a16="http://schemas.microsoft.com/office/drawing/2014/main" id="{BDEFBDC8-951D-45C5-9A86-5ECB2C6344F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96" name="Rectangle 56">
                <a:extLst>
                  <a:ext uri="{FF2B5EF4-FFF2-40B4-BE49-F238E27FC236}">
                    <a16:creationId xmlns:a16="http://schemas.microsoft.com/office/drawing/2014/main" id="{89E4E30B-9687-49E6-A11B-B5AA34F27DC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97" name="Rectangle 57">
                <a:extLst>
                  <a:ext uri="{FF2B5EF4-FFF2-40B4-BE49-F238E27FC236}">
                    <a16:creationId xmlns:a16="http://schemas.microsoft.com/office/drawing/2014/main" id="{37DA9215-FF8E-4A44-9270-3E6D55ACD67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98" name="Rectangle 58">
                <a:extLst>
                  <a:ext uri="{FF2B5EF4-FFF2-40B4-BE49-F238E27FC236}">
                    <a16:creationId xmlns:a16="http://schemas.microsoft.com/office/drawing/2014/main" id="{D7738F43-36D7-47E7-8C45-3D994032702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099" name="Rectangle 59">
                <a:extLst>
                  <a:ext uri="{FF2B5EF4-FFF2-40B4-BE49-F238E27FC236}">
                    <a16:creationId xmlns:a16="http://schemas.microsoft.com/office/drawing/2014/main" id="{9DC9DC68-A2F6-4A57-8369-2BDAB2CDC50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00" name="Rectangle 60">
                <a:extLst>
                  <a:ext uri="{FF2B5EF4-FFF2-40B4-BE49-F238E27FC236}">
                    <a16:creationId xmlns:a16="http://schemas.microsoft.com/office/drawing/2014/main" id="{DCC5336D-E0C8-4D1D-B4E0-465B36FE2A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01" name="Rectangle 61">
                <a:extLst>
                  <a:ext uri="{FF2B5EF4-FFF2-40B4-BE49-F238E27FC236}">
                    <a16:creationId xmlns:a16="http://schemas.microsoft.com/office/drawing/2014/main" id="{F0811074-910B-4976-9E7F-0068893E06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02" name="Rectangle 62">
                <a:extLst>
                  <a:ext uri="{FF2B5EF4-FFF2-40B4-BE49-F238E27FC236}">
                    <a16:creationId xmlns:a16="http://schemas.microsoft.com/office/drawing/2014/main" id="{653D113D-F23B-4FA2-9DC8-07A65C06AC6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03" name="Rectangle 63">
                <a:extLst>
                  <a:ext uri="{FF2B5EF4-FFF2-40B4-BE49-F238E27FC236}">
                    <a16:creationId xmlns:a16="http://schemas.microsoft.com/office/drawing/2014/main" id="{738A2556-CC2C-441A-8D96-FA951080C9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04" name="Rectangle 64">
                <a:extLst>
                  <a:ext uri="{FF2B5EF4-FFF2-40B4-BE49-F238E27FC236}">
                    <a16:creationId xmlns:a16="http://schemas.microsoft.com/office/drawing/2014/main" id="{DC57C662-3D36-4298-A600-42DE40E4A1A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05" name="Rectangle 65">
                <a:extLst>
                  <a:ext uri="{FF2B5EF4-FFF2-40B4-BE49-F238E27FC236}">
                    <a16:creationId xmlns:a16="http://schemas.microsoft.com/office/drawing/2014/main" id="{E09C76FD-0341-440B-9D69-27344761D3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06" name="Rectangle 66">
                <a:extLst>
                  <a:ext uri="{FF2B5EF4-FFF2-40B4-BE49-F238E27FC236}">
                    <a16:creationId xmlns:a16="http://schemas.microsoft.com/office/drawing/2014/main" id="{9D5EA8B5-B3F2-4CE8-B68F-E63310B62B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07" name="Rectangle 67">
                <a:extLst>
                  <a:ext uri="{FF2B5EF4-FFF2-40B4-BE49-F238E27FC236}">
                    <a16:creationId xmlns:a16="http://schemas.microsoft.com/office/drawing/2014/main" id="{6DD7576B-585C-436D-A466-CAEA4303B9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08" name="Rectangle 68">
                <a:extLst>
                  <a:ext uri="{FF2B5EF4-FFF2-40B4-BE49-F238E27FC236}">
                    <a16:creationId xmlns:a16="http://schemas.microsoft.com/office/drawing/2014/main" id="{27AA69E8-0D93-4752-A2BF-32226D1E5A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09" name="Rectangle 69">
                <a:extLst>
                  <a:ext uri="{FF2B5EF4-FFF2-40B4-BE49-F238E27FC236}">
                    <a16:creationId xmlns:a16="http://schemas.microsoft.com/office/drawing/2014/main" id="{0EBF6FB1-5328-4152-A555-54BBC169EE0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10" name="Rectangle 70">
                <a:extLst>
                  <a:ext uri="{FF2B5EF4-FFF2-40B4-BE49-F238E27FC236}">
                    <a16:creationId xmlns:a16="http://schemas.microsoft.com/office/drawing/2014/main" id="{30B18503-6183-4B40-B74B-1CD1DE4A144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11" name="Rectangle 71">
                <a:extLst>
                  <a:ext uri="{FF2B5EF4-FFF2-40B4-BE49-F238E27FC236}">
                    <a16:creationId xmlns:a16="http://schemas.microsoft.com/office/drawing/2014/main" id="{E6B932CB-D02E-4D0C-834F-0D8E6799E09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12" name="Rectangle 72">
                <a:extLst>
                  <a:ext uri="{FF2B5EF4-FFF2-40B4-BE49-F238E27FC236}">
                    <a16:creationId xmlns:a16="http://schemas.microsoft.com/office/drawing/2014/main" id="{5DD514D4-1F44-4F01-831D-ED8ECC3C9A9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13" name="Rectangle 73">
                <a:extLst>
                  <a:ext uri="{FF2B5EF4-FFF2-40B4-BE49-F238E27FC236}">
                    <a16:creationId xmlns:a16="http://schemas.microsoft.com/office/drawing/2014/main" id="{671DE42B-9438-46F6-A10D-D989715E39E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14" name="Rectangle 74">
                <a:extLst>
                  <a:ext uri="{FF2B5EF4-FFF2-40B4-BE49-F238E27FC236}">
                    <a16:creationId xmlns:a16="http://schemas.microsoft.com/office/drawing/2014/main" id="{BD039515-D4A4-4AAD-ADB7-6CD3F273C9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15" name="Rectangle 75">
                <a:extLst>
                  <a:ext uri="{FF2B5EF4-FFF2-40B4-BE49-F238E27FC236}">
                    <a16:creationId xmlns:a16="http://schemas.microsoft.com/office/drawing/2014/main" id="{649D699B-7A40-4DFE-8C96-E8142A6B033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16" name="Rectangle 76">
                <a:extLst>
                  <a:ext uri="{FF2B5EF4-FFF2-40B4-BE49-F238E27FC236}">
                    <a16:creationId xmlns:a16="http://schemas.microsoft.com/office/drawing/2014/main" id="{D9C3A0B7-ED0B-4D7C-82F2-6556858EC6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17" name="Rectangle 77">
                <a:extLst>
                  <a:ext uri="{FF2B5EF4-FFF2-40B4-BE49-F238E27FC236}">
                    <a16:creationId xmlns:a16="http://schemas.microsoft.com/office/drawing/2014/main" id="{F9675A4A-43B5-4FF6-A502-56786698584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18" name="Rectangle 78">
                <a:extLst>
                  <a:ext uri="{FF2B5EF4-FFF2-40B4-BE49-F238E27FC236}">
                    <a16:creationId xmlns:a16="http://schemas.microsoft.com/office/drawing/2014/main" id="{B4BECA64-0E69-44ED-9F38-307E954C8BD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19" name="Rectangle 79">
                <a:extLst>
                  <a:ext uri="{FF2B5EF4-FFF2-40B4-BE49-F238E27FC236}">
                    <a16:creationId xmlns:a16="http://schemas.microsoft.com/office/drawing/2014/main" id="{E42C2330-0B40-4544-AA19-6B236AB490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20" name="Rectangle 80">
                <a:extLst>
                  <a:ext uri="{FF2B5EF4-FFF2-40B4-BE49-F238E27FC236}">
                    <a16:creationId xmlns:a16="http://schemas.microsoft.com/office/drawing/2014/main" id="{9196DA12-DA8B-4F5A-991B-09D511BE63D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3385" name="Freeform 81">
                <a:extLst>
                  <a:ext uri="{FF2B5EF4-FFF2-40B4-BE49-F238E27FC236}">
                    <a16:creationId xmlns:a16="http://schemas.microsoft.com/office/drawing/2014/main" id="{FBEC77D8-B4E5-4CFE-ABD1-65ACF385D08B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2" name="Rectangle 82">
                <a:extLst>
                  <a:ext uri="{FF2B5EF4-FFF2-40B4-BE49-F238E27FC236}">
                    <a16:creationId xmlns:a16="http://schemas.microsoft.com/office/drawing/2014/main" id="{5FDD26DF-69CB-4FF8-9C68-D3EF12F176E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23" name="Rectangle 83">
                <a:extLst>
                  <a:ext uri="{FF2B5EF4-FFF2-40B4-BE49-F238E27FC236}">
                    <a16:creationId xmlns:a16="http://schemas.microsoft.com/office/drawing/2014/main" id="{D8CE246A-68CC-4697-A1DE-248CEDA88F7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24" name="Rectangle 84">
                <a:extLst>
                  <a:ext uri="{FF2B5EF4-FFF2-40B4-BE49-F238E27FC236}">
                    <a16:creationId xmlns:a16="http://schemas.microsoft.com/office/drawing/2014/main" id="{8876491D-E017-4579-9758-E5C364444B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25" name="Rectangle 85">
                <a:extLst>
                  <a:ext uri="{FF2B5EF4-FFF2-40B4-BE49-F238E27FC236}">
                    <a16:creationId xmlns:a16="http://schemas.microsoft.com/office/drawing/2014/main" id="{B8728D6A-A0F6-41FD-8EF1-91C6A035520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26" name="Rectangle 86">
                <a:extLst>
                  <a:ext uri="{FF2B5EF4-FFF2-40B4-BE49-F238E27FC236}">
                    <a16:creationId xmlns:a16="http://schemas.microsoft.com/office/drawing/2014/main" id="{5436DDBB-DF08-4792-B910-06144F84581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27" name="Rectangle 87">
                <a:extLst>
                  <a:ext uri="{FF2B5EF4-FFF2-40B4-BE49-F238E27FC236}">
                    <a16:creationId xmlns:a16="http://schemas.microsoft.com/office/drawing/2014/main" id="{3A79DDE4-27C0-4759-AB69-681FE8E9D66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28" name="Rectangle 88">
                <a:extLst>
                  <a:ext uri="{FF2B5EF4-FFF2-40B4-BE49-F238E27FC236}">
                    <a16:creationId xmlns:a16="http://schemas.microsoft.com/office/drawing/2014/main" id="{FA0BE43C-251D-470D-BFA9-463C6E655C7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29" name="Rectangle 89">
                <a:extLst>
                  <a:ext uri="{FF2B5EF4-FFF2-40B4-BE49-F238E27FC236}">
                    <a16:creationId xmlns:a16="http://schemas.microsoft.com/office/drawing/2014/main" id="{7B61A6C9-CBA3-4A3D-8E6C-0DBEA30A779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30" name="Rectangle 90">
                <a:extLst>
                  <a:ext uri="{FF2B5EF4-FFF2-40B4-BE49-F238E27FC236}">
                    <a16:creationId xmlns:a16="http://schemas.microsoft.com/office/drawing/2014/main" id="{B9DC94D6-7B01-4961-9904-C3561674801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31" name="Rectangle 91">
                <a:extLst>
                  <a:ext uri="{FF2B5EF4-FFF2-40B4-BE49-F238E27FC236}">
                    <a16:creationId xmlns:a16="http://schemas.microsoft.com/office/drawing/2014/main" id="{73B08CD6-15DD-41E2-A451-166F6F0632C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32" name="Rectangle 92">
                <a:extLst>
                  <a:ext uri="{FF2B5EF4-FFF2-40B4-BE49-F238E27FC236}">
                    <a16:creationId xmlns:a16="http://schemas.microsoft.com/office/drawing/2014/main" id="{24A1D8C9-E1D0-4BFC-8077-BB04D6BC313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33" name="Rectangle 93">
                <a:extLst>
                  <a:ext uri="{FF2B5EF4-FFF2-40B4-BE49-F238E27FC236}">
                    <a16:creationId xmlns:a16="http://schemas.microsoft.com/office/drawing/2014/main" id="{7FED1B42-40F1-45DF-BF15-0B81F3426B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34" name="Rectangle 94">
                <a:extLst>
                  <a:ext uri="{FF2B5EF4-FFF2-40B4-BE49-F238E27FC236}">
                    <a16:creationId xmlns:a16="http://schemas.microsoft.com/office/drawing/2014/main" id="{58B4350B-7006-4C38-A0AC-37647B9DD88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35" name="Rectangle 95">
                <a:extLst>
                  <a:ext uri="{FF2B5EF4-FFF2-40B4-BE49-F238E27FC236}">
                    <a16:creationId xmlns:a16="http://schemas.microsoft.com/office/drawing/2014/main" id="{9EAC5E02-4F52-48CC-B504-4CCB3A542BF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36" name="Rectangle 96">
                <a:extLst>
                  <a:ext uri="{FF2B5EF4-FFF2-40B4-BE49-F238E27FC236}">
                    <a16:creationId xmlns:a16="http://schemas.microsoft.com/office/drawing/2014/main" id="{487D9CD9-EE86-46E0-8C73-D59D7A4E23C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37" name="Rectangle 97">
                <a:extLst>
                  <a:ext uri="{FF2B5EF4-FFF2-40B4-BE49-F238E27FC236}">
                    <a16:creationId xmlns:a16="http://schemas.microsoft.com/office/drawing/2014/main" id="{8A24FA94-2DE0-4E75-A3AF-FFD9C07CE25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38" name="Rectangle 98">
                <a:extLst>
                  <a:ext uri="{FF2B5EF4-FFF2-40B4-BE49-F238E27FC236}">
                    <a16:creationId xmlns:a16="http://schemas.microsoft.com/office/drawing/2014/main" id="{F4DBE17C-2DA4-460D-8D95-D0384ADFA2D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39" name="Rectangle 99">
                <a:extLst>
                  <a:ext uri="{FF2B5EF4-FFF2-40B4-BE49-F238E27FC236}">
                    <a16:creationId xmlns:a16="http://schemas.microsoft.com/office/drawing/2014/main" id="{5B8D5EE7-9988-445B-8A75-A537704FCB8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40" name="Rectangle 100">
                <a:extLst>
                  <a:ext uri="{FF2B5EF4-FFF2-40B4-BE49-F238E27FC236}">
                    <a16:creationId xmlns:a16="http://schemas.microsoft.com/office/drawing/2014/main" id="{63C67442-E11E-44F6-BBCD-3AB2763B2BC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41" name="Rectangle 101">
                <a:extLst>
                  <a:ext uri="{FF2B5EF4-FFF2-40B4-BE49-F238E27FC236}">
                    <a16:creationId xmlns:a16="http://schemas.microsoft.com/office/drawing/2014/main" id="{77A7D5B4-67E4-4319-B141-B77FDD16AF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42" name="Rectangle 102">
                <a:extLst>
                  <a:ext uri="{FF2B5EF4-FFF2-40B4-BE49-F238E27FC236}">
                    <a16:creationId xmlns:a16="http://schemas.microsoft.com/office/drawing/2014/main" id="{ADEE76EA-0F64-49B9-B80F-D4A49F6CF3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43" name="Rectangle 103">
                <a:extLst>
                  <a:ext uri="{FF2B5EF4-FFF2-40B4-BE49-F238E27FC236}">
                    <a16:creationId xmlns:a16="http://schemas.microsoft.com/office/drawing/2014/main" id="{96238985-E971-4114-B600-06393F884D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44" name="Rectangle 104">
                <a:extLst>
                  <a:ext uri="{FF2B5EF4-FFF2-40B4-BE49-F238E27FC236}">
                    <a16:creationId xmlns:a16="http://schemas.microsoft.com/office/drawing/2014/main" id="{B316D93A-BD34-4B70-ACA6-6BC65E39DC1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45" name="Rectangle 105">
                <a:extLst>
                  <a:ext uri="{FF2B5EF4-FFF2-40B4-BE49-F238E27FC236}">
                    <a16:creationId xmlns:a16="http://schemas.microsoft.com/office/drawing/2014/main" id="{70A9E17F-5709-4E2A-865E-9C993A06983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46" name="Rectangle 106">
                <a:extLst>
                  <a:ext uri="{FF2B5EF4-FFF2-40B4-BE49-F238E27FC236}">
                    <a16:creationId xmlns:a16="http://schemas.microsoft.com/office/drawing/2014/main" id="{B394F3D9-F24C-4213-8217-944AF6699B0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47" name="Rectangle 107">
                <a:extLst>
                  <a:ext uri="{FF2B5EF4-FFF2-40B4-BE49-F238E27FC236}">
                    <a16:creationId xmlns:a16="http://schemas.microsoft.com/office/drawing/2014/main" id="{AA259E58-5E50-4497-A057-6D0287A498E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48" name="Rectangle 108">
                <a:extLst>
                  <a:ext uri="{FF2B5EF4-FFF2-40B4-BE49-F238E27FC236}">
                    <a16:creationId xmlns:a16="http://schemas.microsoft.com/office/drawing/2014/main" id="{C4628665-D3A2-4337-8024-05A57AF99B5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49" name="Rectangle 109">
                <a:extLst>
                  <a:ext uri="{FF2B5EF4-FFF2-40B4-BE49-F238E27FC236}">
                    <a16:creationId xmlns:a16="http://schemas.microsoft.com/office/drawing/2014/main" id="{E75122E4-1E20-4908-9F6E-17EBE74E43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50" name="Rectangle 110">
                <a:extLst>
                  <a:ext uri="{FF2B5EF4-FFF2-40B4-BE49-F238E27FC236}">
                    <a16:creationId xmlns:a16="http://schemas.microsoft.com/office/drawing/2014/main" id="{11D45FC2-46C2-4F4B-9BD8-87467C0F082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51" name="Rectangle 111">
                <a:extLst>
                  <a:ext uri="{FF2B5EF4-FFF2-40B4-BE49-F238E27FC236}">
                    <a16:creationId xmlns:a16="http://schemas.microsoft.com/office/drawing/2014/main" id="{B1AB0008-DD40-4FD5-A43B-C69F3E18E4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52" name="Rectangle 112">
                <a:extLst>
                  <a:ext uri="{FF2B5EF4-FFF2-40B4-BE49-F238E27FC236}">
                    <a16:creationId xmlns:a16="http://schemas.microsoft.com/office/drawing/2014/main" id="{20D18704-0FAF-4DB7-9810-23F6F77B473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53" name="Rectangle 113">
                <a:extLst>
                  <a:ext uri="{FF2B5EF4-FFF2-40B4-BE49-F238E27FC236}">
                    <a16:creationId xmlns:a16="http://schemas.microsoft.com/office/drawing/2014/main" id="{7CF024A2-893F-40F6-B104-8DB714771C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54" name="Rectangle 114">
                <a:extLst>
                  <a:ext uri="{FF2B5EF4-FFF2-40B4-BE49-F238E27FC236}">
                    <a16:creationId xmlns:a16="http://schemas.microsoft.com/office/drawing/2014/main" id="{483F4B99-100E-4468-8E4C-8218B77F0CB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55" name="Rectangle 115">
                <a:extLst>
                  <a:ext uri="{FF2B5EF4-FFF2-40B4-BE49-F238E27FC236}">
                    <a16:creationId xmlns:a16="http://schemas.microsoft.com/office/drawing/2014/main" id="{3510C2FF-AFA8-4B3A-8AF4-229F6D792EF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56" name="Rectangle 116">
                <a:extLst>
                  <a:ext uri="{FF2B5EF4-FFF2-40B4-BE49-F238E27FC236}">
                    <a16:creationId xmlns:a16="http://schemas.microsoft.com/office/drawing/2014/main" id="{7DF90A13-74E8-4356-A421-BE9CB86D249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57" name="Rectangle 117">
                <a:extLst>
                  <a:ext uri="{FF2B5EF4-FFF2-40B4-BE49-F238E27FC236}">
                    <a16:creationId xmlns:a16="http://schemas.microsoft.com/office/drawing/2014/main" id="{8A481ABC-53B9-480E-BDDB-41DAE04216C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58" name="Rectangle 118">
                <a:extLst>
                  <a:ext uri="{FF2B5EF4-FFF2-40B4-BE49-F238E27FC236}">
                    <a16:creationId xmlns:a16="http://schemas.microsoft.com/office/drawing/2014/main" id="{0003E9F8-404D-4821-B2F7-B961856F45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59" name="Rectangle 119">
                <a:extLst>
                  <a:ext uri="{FF2B5EF4-FFF2-40B4-BE49-F238E27FC236}">
                    <a16:creationId xmlns:a16="http://schemas.microsoft.com/office/drawing/2014/main" id="{AE2CF874-BF25-42CC-BFA1-F1872EBAEB0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60" name="Rectangle 120">
                <a:extLst>
                  <a:ext uri="{FF2B5EF4-FFF2-40B4-BE49-F238E27FC236}">
                    <a16:creationId xmlns:a16="http://schemas.microsoft.com/office/drawing/2014/main" id="{9196672A-936A-48D2-8631-9918CCA8E21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61" name="Rectangle 121">
                <a:extLst>
                  <a:ext uri="{FF2B5EF4-FFF2-40B4-BE49-F238E27FC236}">
                    <a16:creationId xmlns:a16="http://schemas.microsoft.com/office/drawing/2014/main" id="{9E250C29-ABD3-404E-B1A5-E5A40BED982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62" name="Rectangle 122">
                <a:extLst>
                  <a:ext uri="{FF2B5EF4-FFF2-40B4-BE49-F238E27FC236}">
                    <a16:creationId xmlns:a16="http://schemas.microsoft.com/office/drawing/2014/main" id="{09B076F3-7718-47A7-A49E-5B1B00CF1F2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63" name="Rectangle 123">
                <a:extLst>
                  <a:ext uri="{FF2B5EF4-FFF2-40B4-BE49-F238E27FC236}">
                    <a16:creationId xmlns:a16="http://schemas.microsoft.com/office/drawing/2014/main" id="{C2BA82A1-378D-4015-BAED-1E8B5CBBDB6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64" name="Rectangle 124">
                <a:extLst>
                  <a:ext uri="{FF2B5EF4-FFF2-40B4-BE49-F238E27FC236}">
                    <a16:creationId xmlns:a16="http://schemas.microsoft.com/office/drawing/2014/main" id="{F21358E2-5602-4CE2-9558-F8FCA414C3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65" name="Rectangle 125">
                <a:extLst>
                  <a:ext uri="{FF2B5EF4-FFF2-40B4-BE49-F238E27FC236}">
                    <a16:creationId xmlns:a16="http://schemas.microsoft.com/office/drawing/2014/main" id="{FE241ED1-EBC5-48B7-845C-530A4938DE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66" name="Rectangle 126">
                <a:extLst>
                  <a:ext uri="{FF2B5EF4-FFF2-40B4-BE49-F238E27FC236}">
                    <a16:creationId xmlns:a16="http://schemas.microsoft.com/office/drawing/2014/main" id="{70A48183-F548-4526-A827-03079E99892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67" name="Rectangle 127">
                <a:extLst>
                  <a:ext uri="{FF2B5EF4-FFF2-40B4-BE49-F238E27FC236}">
                    <a16:creationId xmlns:a16="http://schemas.microsoft.com/office/drawing/2014/main" id="{AD9C1A28-37AB-442D-8884-7B694EBD36B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68" name="Rectangle 128">
                <a:extLst>
                  <a:ext uri="{FF2B5EF4-FFF2-40B4-BE49-F238E27FC236}">
                    <a16:creationId xmlns:a16="http://schemas.microsoft.com/office/drawing/2014/main" id="{C56715A4-C93B-497C-816B-74FCEC0CDB8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69" name="Rectangle 129">
                <a:extLst>
                  <a:ext uri="{FF2B5EF4-FFF2-40B4-BE49-F238E27FC236}">
                    <a16:creationId xmlns:a16="http://schemas.microsoft.com/office/drawing/2014/main" id="{7635B37D-7CBD-4D20-A2C9-410FEA43C6B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70" name="Rectangle 130">
                <a:extLst>
                  <a:ext uri="{FF2B5EF4-FFF2-40B4-BE49-F238E27FC236}">
                    <a16:creationId xmlns:a16="http://schemas.microsoft.com/office/drawing/2014/main" id="{0BDB77A4-234E-4627-A883-D7F9B680FD5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71" name="Rectangle 131">
                <a:extLst>
                  <a:ext uri="{FF2B5EF4-FFF2-40B4-BE49-F238E27FC236}">
                    <a16:creationId xmlns:a16="http://schemas.microsoft.com/office/drawing/2014/main" id="{BDDA967C-A28A-4091-BA1F-862DBE7CD26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72" name="Rectangle 132">
                <a:extLst>
                  <a:ext uri="{FF2B5EF4-FFF2-40B4-BE49-F238E27FC236}">
                    <a16:creationId xmlns:a16="http://schemas.microsoft.com/office/drawing/2014/main" id="{E4D33C77-5EE6-491E-8021-1D681455F84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73" name="Rectangle 133">
                <a:extLst>
                  <a:ext uri="{FF2B5EF4-FFF2-40B4-BE49-F238E27FC236}">
                    <a16:creationId xmlns:a16="http://schemas.microsoft.com/office/drawing/2014/main" id="{AB52950C-63ED-40AE-85B5-C756FC7F579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74" name="Rectangle 134">
                <a:extLst>
                  <a:ext uri="{FF2B5EF4-FFF2-40B4-BE49-F238E27FC236}">
                    <a16:creationId xmlns:a16="http://schemas.microsoft.com/office/drawing/2014/main" id="{1E71DE03-78CB-40CB-A07B-A050ADA56C3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75" name="Rectangle 135">
                <a:extLst>
                  <a:ext uri="{FF2B5EF4-FFF2-40B4-BE49-F238E27FC236}">
                    <a16:creationId xmlns:a16="http://schemas.microsoft.com/office/drawing/2014/main" id="{49AEB689-60A1-46DE-9ECF-1A6C110BBEA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76" name="Rectangle 136">
                <a:extLst>
                  <a:ext uri="{FF2B5EF4-FFF2-40B4-BE49-F238E27FC236}">
                    <a16:creationId xmlns:a16="http://schemas.microsoft.com/office/drawing/2014/main" id="{D3914971-CA19-40F8-8774-B07D1A5D5A8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77" name="Rectangle 137">
                <a:extLst>
                  <a:ext uri="{FF2B5EF4-FFF2-40B4-BE49-F238E27FC236}">
                    <a16:creationId xmlns:a16="http://schemas.microsoft.com/office/drawing/2014/main" id="{731666B3-B025-4009-9CDD-93B20317F83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3442" name="Freeform 138">
                <a:extLst>
                  <a:ext uri="{FF2B5EF4-FFF2-40B4-BE49-F238E27FC236}">
                    <a16:creationId xmlns:a16="http://schemas.microsoft.com/office/drawing/2014/main" id="{29A5A852-5D15-47EB-B27D-224F3751C42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3" name="Freeform 139">
                <a:extLst>
                  <a:ext uri="{FF2B5EF4-FFF2-40B4-BE49-F238E27FC236}">
                    <a16:creationId xmlns:a16="http://schemas.microsoft.com/office/drawing/2014/main" id="{45261C46-FC14-4491-A6E5-A431F991F60E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4" name="Freeform 140">
                <a:extLst>
                  <a:ext uri="{FF2B5EF4-FFF2-40B4-BE49-F238E27FC236}">
                    <a16:creationId xmlns:a16="http://schemas.microsoft.com/office/drawing/2014/main" id="{50EFDF01-F208-4479-98D9-E1B5497D5048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5" name="Freeform 141">
                <a:extLst>
                  <a:ext uri="{FF2B5EF4-FFF2-40B4-BE49-F238E27FC236}">
                    <a16:creationId xmlns:a16="http://schemas.microsoft.com/office/drawing/2014/main" id="{AE4BC9CB-2DB2-423A-B61E-8BF66CCDD822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6" name="Freeform 142">
                <a:extLst>
                  <a:ext uri="{FF2B5EF4-FFF2-40B4-BE49-F238E27FC236}">
                    <a16:creationId xmlns:a16="http://schemas.microsoft.com/office/drawing/2014/main" id="{5A29F95D-29E3-43E5-AD83-A172D1D07CDD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7" name="Freeform 143">
                <a:extLst>
                  <a:ext uri="{FF2B5EF4-FFF2-40B4-BE49-F238E27FC236}">
                    <a16:creationId xmlns:a16="http://schemas.microsoft.com/office/drawing/2014/main" id="{0F82A534-47AA-42C3-B331-01D045D4E303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8" name="Freeform 144">
                <a:extLst>
                  <a:ext uri="{FF2B5EF4-FFF2-40B4-BE49-F238E27FC236}">
                    <a16:creationId xmlns:a16="http://schemas.microsoft.com/office/drawing/2014/main" id="{B48A5C78-F3B6-4207-86CD-6293EB401B6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49" name="Freeform 145">
                <a:extLst>
                  <a:ext uri="{FF2B5EF4-FFF2-40B4-BE49-F238E27FC236}">
                    <a16:creationId xmlns:a16="http://schemas.microsoft.com/office/drawing/2014/main" id="{06E40E12-CC8A-4A62-A6A8-F57DAD9D5E07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0" name="Freeform 146">
                <a:extLst>
                  <a:ext uri="{FF2B5EF4-FFF2-40B4-BE49-F238E27FC236}">
                    <a16:creationId xmlns:a16="http://schemas.microsoft.com/office/drawing/2014/main" id="{191BC96F-DA31-4D70-89D8-5DC94ED64829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7" name="Rectangle 147">
                <a:extLst>
                  <a:ext uri="{FF2B5EF4-FFF2-40B4-BE49-F238E27FC236}">
                    <a16:creationId xmlns:a16="http://schemas.microsoft.com/office/drawing/2014/main" id="{A298552C-FC1D-4172-A5F7-9FC740AF5B5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188" name="Rectangle 148">
                <a:extLst>
                  <a:ext uri="{FF2B5EF4-FFF2-40B4-BE49-F238E27FC236}">
                    <a16:creationId xmlns:a16="http://schemas.microsoft.com/office/drawing/2014/main" id="{B20B4930-3676-4B63-8F1D-CFA1C9FABE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defRPr/>
                </a:pPr>
                <a:endParaRPr lang="en-US" altLang="en-US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3453" name="Freeform 149">
                <a:extLst>
                  <a:ext uri="{FF2B5EF4-FFF2-40B4-BE49-F238E27FC236}">
                    <a16:creationId xmlns:a16="http://schemas.microsoft.com/office/drawing/2014/main" id="{7BEE2C2E-6DB5-4D91-90E1-00B4B1CC57CF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54" name="Freeform 150">
                <a:extLst>
                  <a:ext uri="{FF2B5EF4-FFF2-40B4-BE49-F238E27FC236}">
                    <a16:creationId xmlns:a16="http://schemas.microsoft.com/office/drawing/2014/main" id="{6E48684D-BC77-4118-A23D-E332EC6FE056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0 h 154"/>
                  <a:gd name="T2" fmla="*/ 0 w 144"/>
                  <a:gd name="T3" fmla="*/ 0 h 154"/>
                  <a:gd name="T4" fmla="*/ 0 w 144"/>
                  <a:gd name="T5" fmla="*/ 0 h 154"/>
                  <a:gd name="T6" fmla="*/ 0 w 144"/>
                  <a:gd name="T7" fmla="*/ 0 h 154"/>
                  <a:gd name="T8" fmla="*/ 0 w 144"/>
                  <a:gd name="T9" fmla="*/ 0 h 154"/>
                  <a:gd name="T10" fmla="*/ 0 w 144"/>
                  <a:gd name="T11" fmla="*/ 0 h 154"/>
                  <a:gd name="T12" fmla="*/ 0 w 144"/>
                  <a:gd name="T13" fmla="*/ 0 h 154"/>
                  <a:gd name="T14" fmla="*/ 0 w 144"/>
                  <a:gd name="T15" fmla="*/ 0 h 154"/>
                  <a:gd name="T16" fmla="*/ 0 w 144"/>
                  <a:gd name="T17" fmla="*/ 0 h 154"/>
                  <a:gd name="T18" fmla="*/ 0 w 144"/>
                  <a:gd name="T19" fmla="*/ 0 h 154"/>
                  <a:gd name="T20" fmla="*/ 0 w 144"/>
                  <a:gd name="T21" fmla="*/ 0 h 154"/>
                  <a:gd name="T22" fmla="*/ 0 w 144"/>
                  <a:gd name="T23" fmla="*/ 0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63" name="Freeform 151">
                <a:extLst>
                  <a:ext uri="{FF2B5EF4-FFF2-40B4-BE49-F238E27FC236}">
                    <a16:creationId xmlns:a16="http://schemas.microsoft.com/office/drawing/2014/main" id="{C6E65E0C-6138-4B14-8C42-12FAC0097934}"/>
                  </a:ext>
                </a:extLst>
              </p:cNvPr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3464" name="Oval 152">
                <a:extLst>
                  <a:ext uri="{FF2B5EF4-FFF2-40B4-BE49-F238E27FC236}">
                    <a16:creationId xmlns:a16="http://schemas.microsoft.com/office/drawing/2014/main" id="{8CFE77B0-9A17-4485-85DD-11E0F76CE68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ahoma" pitchFamily="34" charset="0"/>
                  <a:ea typeface="+mn-ea"/>
                  <a:cs typeface="Arial" charset="0"/>
                </a:endParaRPr>
              </a:p>
            </p:txBody>
          </p:sp>
        </p:grpSp>
      </p:grpSp>
      <p:sp>
        <p:nvSpPr>
          <p:cNvPr id="13465" name="Rectangle 153">
            <a:extLst>
              <a:ext uri="{FF2B5EF4-FFF2-40B4-BE49-F238E27FC236}">
                <a16:creationId xmlns:a16="http://schemas.microsoft.com/office/drawing/2014/main" id="{C567F339-8AD5-452D-99A3-4610F19A867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466" name="Rectangle 154">
            <a:extLst>
              <a:ext uri="{FF2B5EF4-FFF2-40B4-BE49-F238E27FC236}">
                <a16:creationId xmlns:a16="http://schemas.microsoft.com/office/drawing/2014/main" id="{DCF20F65-7AC3-4A73-BE34-1B62473DC3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67" name="Rectangle 155">
            <a:extLst>
              <a:ext uri="{FF2B5EF4-FFF2-40B4-BE49-F238E27FC236}">
                <a16:creationId xmlns:a16="http://schemas.microsoft.com/office/drawing/2014/main" id="{1E125A60-B306-48F3-9E58-A4826D6639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468" name="Rectangle 156">
            <a:extLst>
              <a:ext uri="{FF2B5EF4-FFF2-40B4-BE49-F238E27FC236}">
                <a16:creationId xmlns:a16="http://schemas.microsoft.com/office/drawing/2014/main" id="{4C1B5528-4A7A-4667-BFDF-CF3CD765EF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847F81-D49B-48F5-A197-B28368EE2506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  <p:sp>
        <p:nvSpPr>
          <p:cNvPr id="13469" name="Rectangle 157">
            <a:extLst>
              <a:ext uri="{FF2B5EF4-FFF2-40B4-BE49-F238E27FC236}">
                <a16:creationId xmlns:a16="http://schemas.microsoft.com/office/drawing/2014/main" id="{60DCF868-0D44-4BB5-994D-2AE28E1FB905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137" r:id="rId1"/>
    <p:sldLayoutId id="2147486126" r:id="rId2"/>
    <p:sldLayoutId id="2147486127" r:id="rId3"/>
    <p:sldLayoutId id="2147486128" r:id="rId4"/>
    <p:sldLayoutId id="2147486129" r:id="rId5"/>
    <p:sldLayoutId id="2147486130" r:id="rId6"/>
    <p:sldLayoutId id="2147486131" r:id="rId7"/>
    <p:sldLayoutId id="2147486132" r:id="rId8"/>
    <p:sldLayoutId id="2147486133" r:id="rId9"/>
    <p:sldLayoutId id="2147486134" r:id="rId10"/>
    <p:sldLayoutId id="21474861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panose="020B0604020202020204" pitchFamily="34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ectangle 6">
            <a:extLst>
              <a:ext uri="{FF2B5EF4-FFF2-40B4-BE49-F238E27FC236}">
                <a16:creationId xmlns:a16="http://schemas.microsoft.com/office/drawing/2014/main" id="{3EE8E289-7F0E-420E-9187-AE76C003EAA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5602" name="Rectangle 6">
              <a:extLst>
                <a:ext uri="{FF2B5EF4-FFF2-40B4-BE49-F238E27FC236}">
                  <a16:creationId xmlns:a16="http://schemas.microsoft.com/office/drawing/2014/main" id="{26D917C2-20F6-40F3-9D10-C73C3E142B5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603" name="Text Box 3">
              <a:extLst>
                <a:ext uri="{FF2B5EF4-FFF2-40B4-BE49-F238E27FC236}">
                  <a16:creationId xmlns:a16="http://schemas.microsoft.com/office/drawing/2014/main" id="{F1766A22-73D0-49C9-8B58-A7B37A67C2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  <a:latin typeface="Book Antiqua" panose="02040602050305030304" pitchFamily="18" charset="0"/>
              </a:endParaRPr>
            </a:p>
          </p:txBody>
        </p:sp>
      </p:grpSp>
      <p:sp>
        <p:nvSpPr>
          <p:cNvPr id="25605" name="Title Placeholder 1">
            <a:extLst>
              <a:ext uri="{FF2B5EF4-FFF2-40B4-BE49-F238E27FC236}">
                <a16:creationId xmlns:a16="http://schemas.microsoft.com/office/drawing/2014/main" id="{8EC52CDF-E354-47D1-8CD0-4157C2129D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title style</a:t>
            </a:r>
          </a:p>
        </p:txBody>
      </p:sp>
      <p:sp>
        <p:nvSpPr>
          <p:cNvPr id="25606" name="Text Placeholder 2">
            <a:extLst>
              <a:ext uri="{FF2B5EF4-FFF2-40B4-BE49-F238E27FC236}">
                <a16:creationId xmlns:a16="http://schemas.microsoft.com/office/drawing/2014/main" id="{2714280C-905B-4D54-9653-9DC58A364E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MX"/>
              <a:t>Click to edit Master text styles</a:t>
            </a:r>
          </a:p>
          <a:p>
            <a:pPr lvl="1"/>
            <a:r>
              <a:rPr lang="en-US" altLang="es-MX"/>
              <a:t>Second level</a:t>
            </a:r>
          </a:p>
          <a:p>
            <a:pPr lvl="2"/>
            <a:r>
              <a:rPr lang="en-US" altLang="es-MX"/>
              <a:t>Third level</a:t>
            </a:r>
          </a:p>
          <a:p>
            <a:pPr lvl="3"/>
            <a:r>
              <a:rPr lang="en-US" altLang="es-MX"/>
              <a:t>Fourth level</a:t>
            </a:r>
          </a:p>
          <a:p>
            <a:pPr lvl="4"/>
            <a:r>
              <a:rPr lang="en-US" altLang="es-MX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8F9E3-F222-47E5-9711-2C6D256F4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5D1D"/>
                </a:solidFill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EC455A10-2604-4217-80C6-E553F8F6EEDA}" type="datetimeFigureOut">
              <a:rPr lang="en-US" altLang="es-MX"/>
              <a:pPr>
                <a:defRPr/>
              </a:pPr>
              <a:t>8/20/2021</a:t>
            </a:fld>
            <a:endParaRPr lang="en-US" alt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2205-6C6F-4257-AC75-AA817D586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5D1D"/>
                </a:solidFill>
                <a:latin typeface="Book Antiqua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94F6C-7F20-4E3D-9BF0-A9CF3948A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5D1D"/>
                </a:solidFill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66ED32E0-661E-4B26-8AAA-A79DECFA473B}" type="slidenum">
              <a:rPr lang="en-US" altLang="es-MX"/>
              <a:pPr>
                <a:defRPr/>
              </a:pPr>
              <a:t>‹#›</a:t>
            </a:fld>
            <a:endParaRPr lang="en-US" alt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38" r:id="rId1"/>
    <p:sldLayoutId id="2147486139" r:id="rId2"/>
    <p:sldLayoutId id="2147486140" r:id="rId3"/>
    <p:sldLayoutId id="2147486141" r:id="rId4"/>
    <p:sldLayoutId id="2147486142" r:id="rId5"/>
    <p:sldLayoutId id="2147486143" r:id="rId6"/>
    <p:sldLayoutId id="2147486144" r:id="rId7"/>
    <p:sldLayoutId id="2147486145" r:id="rId8"/>
    <p:sldLayoutId id="2147486146" r:id="rId9"/>
    <p:sldLayoutId id="2147486147" r:id="rId10"/>
    <p:sldLayoutId id="21474861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Book Antiqua" pitchFamily="18" charset="0"/>
          <a:ea typeface="MS PGothic" panose="020B0600070205080204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400" kern="1200">
          <a:solidFill>
            <a:srgbClr val="262626"/>
          </a:solidFill>
          <a:latin typeface="+mn-lt"/>
          <a:ea typeface="MS PGothic" panose="020B0600070205080204" pitchFamily="34" charset="-128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"/>
        <a:defRPr sz="2200" kern="1200">
          <a:solidFill>
            <a:srgbClr val="262626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000" kern="1200">
          <a:solidFill>
            <a:srgbClr val="262626"/>
          </a:solidFill>
          <a:latin typeface="+mn-lt"/>
          <a:ea typeface="MS PGothic" panose="020B0600070205080204" pitchFamily="34" charset="-128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kern="1200">
          <a:solidFill>
            <a:srgbClr val="262626"/>
          </a:solidFill>
          <a:latin typeface="+mn-lt"/>
          <a:ea typeface="MS PGothic" panose="020B0600070205080204" pitchFamily="34" charset="-128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1600" kern="1200">
          <a:solidFill>
            <a:srgbClr val="262626"/>
          </a:solidFill>
          <a:latin typeface="+mn-lt"/>
          <a:ea typeface="MS PGothic" panose="020B0600070205080204" pitchFamily="34" charset="-128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1">
            <a:extLst>
              <a:ext uri="{FF2B5EF4-FFF2-40B4-BE49-F238E27FC236}">
                <a16:creationId xmlns:a16="http://schemas.microsoft.com/office/drawing/2014/main" id="{05B6873C-30A0-4C46-99B1-E01BE5653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1000"/>
            <a:ext cx="6858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b="1">
                <a:solidFill>
                  <a:srgbClr val="FF0000"/>
                </a:solidFill>
              </a:rPr>
              <a:t>Literatura de Revelacion Apocaliptica </a:t>
            </a:r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41125A7D-E5E9-4A97-B526-BFB482F9F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8438"/>
            <a:ext cx="327660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">
            <a:extLst>
              <a:ext uri="{FF2B5EF4-FFF2-40B4-BE49-F238E27FC236}">
                <a16:creationId xmlns:a16="http://schemas.microsoft.com/office/drawing/2014/main" id="{CB4984D3-29DD-429C-82D6-BF6E38C00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733800"/>
            <a:ext cx="67056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400" b="1">
                <a:solidFill>
                  <a:srgbClr val="FFFF00"/>
                </a:solidFill>
              </a:rPr>
              <a:t>Dr. John Oakes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400" b="1">
                <a:solidFill>
                  <a:srgbClr val="FFFF00"/>
                </a:solidFill>
              </a:rPr>
              <a:t>Fall, 2013 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400" b="1">
                <a:solidFill>
                  <a:srgbClr val="FFFF00"/>
                </a:solidFill>
              </a:rPr>
              <a:t>San Diego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2400" b="1">
              <a:solidFill>
                <a:srgbClr val="FFFF00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2400" b="1">
              <a:solidFill>
                <a:srgbClr val="FFFF00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2400" b="1">
              <a:solidFill>
                <a:srgbClr val="FFFF00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400" b="1">
                <a:solidFill>
                  <a:srgbClr val="FFFF00"/>
                </a:solidFill>
              </a:rPr>
              <a:t>www.bakersfieldchurchofchrist.com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65516-7635-4BF7-A28E-DC55FFDEC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Numeros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en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literatura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Apocaliptica</a:t>
            </a:r>
            <a:r>
              <a:rPr lang="en-US" altLang="es-MX" sz="3200" b="1" dirty="0"/>
              <a:t> (</a:t>
            </a:r>
            <a:r>
              <a:rPr lang="en-US" altLang="es-MX" sz="3200" b="1" dirty="0" err="1"/>
              <a:t>Cont</a:t>
            </a:r>
            <a:r>
              <a:rPr lang="en-US" altLang="es-MX" sz="3200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F9F8-30FF-44F3-98C3-01FD2F81A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10 = </a:t>
            </a:r>
            <a:r>
              <a:rPr lang="en-US" altLang="es-MX" sz="2000" b="1" dirty="0" err="1">
                <a:solidFill>
                  <a:srgbClr val="FFFF00"/>
                </a:solidFill>
              </a:rPr>
              <a:t>Integridad</a:t>
            </a:r>
            <a:r>
              <a:rPr lang="en-US" altLang="es-MX" sz="2000" b="1" dirty="0">
                <a:solidFill>
                  <a:srgbClr val="FFFF00"/>
                </a:solidFill>
              </a:rPr>
              <a:t>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>
                <a:solidFill>
                  <a:srgbClr val="FFFF00"/>
                </a:solidFill>
              </a:rPr>
              <a:t>Multiplos</a:t>
            </a:r>
            <a:r>
              <a:rPr lang="en-US" altLang="es-MX" sz="2000" b="1" dirty="0">
                <a:solidFill>
                  <a:srgbClr val="FFFF00"/>
                </a:solidFill>
              </a:rPr>
              <a:t> de 10  70 = </a:t>
            </a:r>
            <a:r>
              <a:rPr lang="en-US" altLang="es-MX" sz="2000" b="1" dirty="0" err="1">
                <a:solidFill>
                  <a:srgbClr val="FFFF00"/>
                </a:solidFill>
              </a:rPr>
              <a:t>Terminacion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completa</a:t>
            </a: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1000 = 10x10x10 = </a:t>
            </a:r>
            <a:r>
              <a:rPr lang="en-US" altLang="es-MX" sz="2000" b="1" dirty="0" err="1">
                <a:solidFill>
                  <a:srgbClr val="FFFF00"/>
                </a:solidFill>
              </a:rPr>
              <a:t>Terminacion</a:t>
            </a:r>
            <a:r>
              <a:rPr lang="en-US" altLang="es-MX" sz="2000" b="1" dirty="0">
                <a:solidFill>
                  <a:srgbClr val="FFFF00"/>
                </a:solidFill>
              </a:rPr>
              <a:t> maxima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12 = </a:t>
            </a:r>
            <a:r>
              <a:rPr lang="en-US" altLang="es-MX" sz="2000" b="1" dirty="0" err="1">
                <a:solidFill>
                  <a:srgbClr val="FFFF00"/>
                </a:solidFill>
              </a:rPr>
              <a:t>Numero</a:t>
            </a:r>
            <a:r>
              <a:rPr lang="en-US" altLang="es-MX" sz="2000" b="1" dirty="0">
                <a:solidFill>
                  <a:srgbClr val="FFFF00"/>
                </a:solidFill>
              </a:rPr>
              <a:t> de religion. Pueblo de Dios</a:t>
            </a:r>
            <a:r>
              <a:rPr lang="en-US" altLang="ja-JP" sz="2000" b="1" dirty="0">
                <a:solidFill>
                  <a:srgbClr val="FFFF00"/>
                </a:solidFill>
              </a:rPr>
              <a:t>.  4x3 = 12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Ex.   144,000. </a:t>
            </a:r>
            <a:r>
              <a:rPr lang="es-MX" altLang="es-MX" sz="2000" b="1" dirty="0">
                <a:solidFill>
                  <a:srgbClr val="FFFF00"/>
                </a:solidFill>
              </a:rPr>
              <a:t>Es el numero total del pueblo de Dios</a:t>
            </a:r>
            <a:r>
              <a:rPr lang="en-US" altLang="ja-JP" sz="2000" b="1" dirty="0">
                <a:solidFill>
                  <a:srgbClr val="FFFF00"/>
                </a:solidFill>
              </a:rPr>
              <a:t>  (12x12x10x10x10)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>
                <a:solidFill>
                  <a:srgbClr val="FFFF00"/>
                </a:solidFill>
              </a:rPr>
              <a:t>Deberiamos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dudar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en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tomar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estos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numeros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literalmente</a:t>
            </a:r>
            <a:r>
              <a:rPr lang="en-US" altLang="es-MX" sz="2000" b="1" dirty="0">
                <a:solidFill>
                  <a:srgbClr val="FFFF00"/>
                </a:solidFill>
              </a:rPr>
              <a:t>. Los 144,000 </a:t>
            </a:r>
            <a:r>
              <a:rPr lang="en-US" altLang="es-MX" sz="2000" b="1" dirty="0" err="1">
                <a:solidFill>
                  <a:srgbClr val="FFFF00"/>
                </a:solidFill>
              </a:rPr>
              <a:t>ciertamente</a:t>
            </a:r>
            <a:r>
              <a:rPr lang="en-US" altLang="es-MX" sz="2000" b="1" dirty="0">
                <a:solidFill>
                  <a:srgbClr val="FFFF00"/>
                </a:solidFill>
              </a:rPr>
              <a:t> NO son </a:t>
            </a:r>
            <a:r>
              <a:rPr lang="en-US" altLang="es-MX" sz="2000" b="1" dirty="0" err="1">
                <a:solidFill>
                  <a:srgbClr val="FFFF00"/>
                </a:solidFill>
              </a:rPr>
              <a:t>literales</a:t>
            </a:r>
            <a:r>
              <a:rPr lang="en-US" altLang="es-MX" sz="2000" b="1" dirty="0">
                <a:solidFill>
                  <a:srgbClr val="FFFF00"/>
                </a:solidFill>
              </a:rPr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9BEB9-D693-4A2E-A23E-D2083D44F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/>
              <a:t>Apoc. 11:1-14 </a:t>
            </a:r>
            <a:r>
              <a:rPr lang="en-US" sz="3200" b="1" dirty="0" err="1"/>
              <a:t>Incentivando</a:t>
            </a:r>
            <a:r>
              <a:rPr lang="en-US" sz="3200" b="1" dirty="0"/>
              <a:t> </a:t>
            </a:r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Interludio</a:t>
            </a:r>
            <a:r>
              <a:rPr lang="en-US" sz="3200" b="1" dirty="0"/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96631-D4E7-4B92-A5E6-2FFF8445F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Dios mide las cortes del Templo, pero no las cortes de los gentiles.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Dios protegerá el corazón de la iglesia, pero le dará a Roma libertad para ir por sus Santos.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v. 2  La corte de los gentiles será pisoteada por 42 meses.  Persecución limitada de la iglesia—Permitido por Dios.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44BAA-361F-4EB3-885A-565113C5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11:13-14  La </a:t>
            </a:r>
            <a:r>
              <a:rPr lang="en-US" sz="2400" b="1" dirty="0" err="1"/>
              <a:t>tercer</a:t>
            </a:r>
            <a:r>
              <a:rPr lang="en-US" sz="2400" b="1" dirty="0"/>
              <a:t> </a:t>
            </a:r>
            <a:r>
              <a:rPr lang="en-US" sz="2400" b="1" dirty="0" err="1"/>
              <a:t>calamidad</a:t>
            </a:r>
            <a:r>
              <a:rPr lang="en-US" sz="2400" b="1" dirty="0"/>
              <a:t> </a:t>
            </a:r>
            <a:r>
              <a:rPr lang="en-US" sz="2400" b="1" dirty="0" err="1"/>
              <a:t>está</a:t>
            </a:r>
            <a:r>
              <a:rPr lang="en-US" sz="2400" b="1" dirty="0"/>
              <a:t> a la mano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FF103-409A-4558-AF55-E288558D1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2171700"/>
            <a:ext cx="6172200" cy="32845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100" b="1" dirty="0"/>
              <a:t>Pero primero…..   </a:t>
            </a:r>
            <a:r>
              <a:rPr lang="en-US" sz="2100" b="1" dirty="0" err="1"/>
              <a:t>Servicio</a:t>
            </a:r>
            <a:r>
              <a:rPr lang="en-US" sz="2100" b="1" dirty="0"/>
              <a:t> de </a:t>
            </a:r>
            <a:r>
              <a:rPr lang="en-US" sz="2100" b="1" dirty="0" err="1"/>
              <a:t>adoración</a:t>
            </a:r>
            <a:r>
              <a:rPr lang="en-US" sz="2100" b="1" dirty="0"/>
              <a:t> #4 </a:t>
            </a:r>
            <a:r>
              <a:rPr lang="en-US" sz="2100" b="1" dirty="0" err="1"/>
              <a:t>Estallido</a:t>
            </a:r>
            <a:r>
              <a:rPr lang="en-US" sz="2100" b="1" dirty="0"/>
              <a:t> </a:t>
            </a:r>
            <a:r>
              <a:rPr lang="en-US" sz="2100" b="1" dirty="0" err="1"/>
              <a:t>en</a:t>
            </a:r>
            <a:r>
              <a:rPr lang="en-US" sz="2100" b="1" dirty="0"/>
              <a:t> </a:t>
            </a:r>
            <a:r>
              <a:rPr lang="en-US" sz="2100" b="1" dirty="0" err="1"/>
              <a:t>el</a:t>
            </a:r>
            <a:r>
              <a:rPr lang="en-US" sz="2100" b="1" dirty="0"/>
              <a:t> </a:t>
            </a:r>
            <a:r>
              <a:rPr lang="en-US" sz="2100" b="1" dirty="0" err="1"/>
              <a:t>cielo</a:t>
            </a:r>
            <a:r>
              <a:rPr lang="en-US" sz="21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1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100" b="1" dirty="0"/>
              <a:t>v. 18  El </a:t>
            </a:r>
            <a:r>
              <a:rPr lang="en-US" sz="2100" b="1" dirty="0" err="1"/>
              <a:t>tiempo</a:t>
            </a:r>
            <a:r>
              <a:rPr lang="en-US" sz="2100" b="1" dirty="0"/>
              <a:t> de que </a:t>
            </a:r>
            <a:r>
              <a:rPr lang="en-US" sz="2100" b="1" dirty="0" err="1"/>
              <a:t>tu</a:t>
            </a:r>
            <a:r>
              <a:rPr lang="en-US" sz="2100" b="1" dirty="0"/>
              <a:t> </a:t>
            </a:r>
            <a:r>
              <a:rPr lang="en-US" sz="2100" b="1" dirty="0" err="1"/>
              <a:t>ira</a:t>
            </a:r>
            <a:r>
              <a:rPr lang="en-US" sz="2100" b="1" dirty="0"/>
              <a:t> se </a:t>
            </a:r>
            <a:r>
              <a:rPr lang="en-US" sz="2100" b="1" dirty="0" err="1"/>
              <a:t>desate</a:t>
            </a:r>
            <a:r>
              <a:rPr lang="en-US" sz="2100" b="1" dirty="0"/>
              <a:t> ha </a:t>
            </a:r>
            <a:r>
              <a:rPr lang="en-US" sz="2100" b="1" dirty="0" err="1"/>
              <a:t>llegado</a:t>
            </a:r>
            <a:r>
              <a:rPr lang="en-US" sz="21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1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100" b="1" dirty="0"/>
              <a:t>v. 19  </a:t>
            </a:r>
            <a:r>
              <a:rPr lang="en-US" sz="2100" b="1" dirty="0" err="1"/>
              <a:t>Mantén</a:t>
            </a:r>
            <a:r>
              <a:rPr lang="en-US" sz="2100" b="1" dirty="0"/>
              <a:t> </a:t>
            </a:r>
            <a:r>
              <a:rPr lang="en-US" sz="2100" b="1" dirty="0" err="1"/>
              <a:t>tu</a:t>
            </a:r>
            <a:r>
              <a:rPr lang="en-US" sz="2100" b="1" dirty="0"/>
              <a:t> </a:t>
            </a:r>
            <a:r>
              <a:rPr lang="en-US" sz="2100" b="1" dirty="0" err="1"/>
              <a:t>aliento</a:t>
            </a:r>
            <a:r>
              <a:rPr lang="en-US" sz="2100" b="1" dirty="0"/>
              <a:t>….  El primer </a:t>
            </a:r>
            <a:r>
              <a:rPr lang="en-US" sz="2100" b="1" dirty="0" err="1"/>
              <a:t>acto</a:t>
            </a:r>
            <a:r>
              <a:rPr lang="en-US" sz="2100" b="1" dirty="0"/>
              <a:t> ha </a:t>
            </a:r>
            <a:r>
              <a:rPr lang="en-US" sz="2100" b="1" dirty="0" err="1"/>
              <a:t>terminado</a:t>
            </a:r>
            <a:r>
              <a:rPr lang="en-US" sz="2100" b="1" dirty="0"/>
              <a:t>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0C22D-8049-4197-BCE2-C3A84CE3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12  </a:t>
            </a:r>
            <a:r>
              <a:rPr lang="en-US" sz="2400" b="1" dirty="0" err="1"/>
              <a:t>Ahora</a:t>
            </a:r>
            <a:r>
              <a:rPr lang="en-US" sz="2400" b="1" dirty="0"/>
              <a:t> </a:t>
            </a:r>
            <a:r>
              <a:rPr lang="en-US" sz="2400" b="1" dirty="0" err="1"/>
              <a:t>miramos</a:t>
            </a:r>
            <a:r>
              <a:rPr lang="en-US" sz="2400" b="1" dirty="0"/>
              <a:t> </a:t>
            </a:r>
            <a:r>
              <a:rPr lang="en-US" sz="2400" b="1" dirty="0" err="1"/>
              <a:t>detrás</a:t>
            </a:r>
            <a:r>
              <a:rPr lang="en-US" sz="2400" b="1" dirty="0"/>
              <a:t> de </a:t>
            </a:r>
            <a:r>
              <a:rPr lang="en-US" sz="2400" b="1" dirty="0" err="1"/>
              <a:t>escenas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87881-A7DF-421B-B76B-E6BF0536C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450" y="2057400"/>
            <a:ext cx="6343650" cy="3398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cap. 1-11  </a:t>
            </a:r>
            <a:r>
              <a:rPr lang="en-US" sz="1800" b="1" dirty="0" err="1"/>
              <a:t>Acto</a:t>
            </a:r>
            <a:r>
              <a:rPr lang="en-US" sz="1800" b="1" dirty="0"/>
              <a:t> I   La vista </a:t>
            </a:r>
            <a:r>
              <a:rPr lang="en-US" sz="1800" b="1" dirty="0" err="1"/>
              <a:t>desde</a:t>
            </a:r>
            <a:r>
              <a:rPr lang="en-US" sz="1800" b="1" dirty="0"/>
              <a:t> la </a:t>
            </a:r>
            <a:r>
              <a:rPr lang="en-US" sz="1800" b="1" dirty="0" err="1"/>
              <a:t>perspectiva</a:t>
            </a:r>
            <a:r>
              <a:rPr lang="en-US" sz="1800" b="1" dirty="0"/>
              <a:t> de la </a:t>
            </a:r>
            <a:r>
              <a:rPr lang="en-US" sz="1800" b="1" dirty="0" err="1"/>
              <a:t>Iglesia</a:t>
            </a:r>
            <a:r>
              <a:rPr lang="en-US" sz="1800" b="1" dirty="0"/>
              <a:t> — al </a:t>
            </a:r>
            <a:r>
              <a:rPr lang="en-US" sz="1800" b="1" dirty="0" err="1"/>
              <a:t>frente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cap. 12-22  </a:t>
            </a:r>
            <a:r>
              <a:rPr lang="en-US" sz="1800" b="1" dirty="0" err="1"/>
              <a:t>Acto</a:t>
            </a:r>
            <a:r>
              <a:rPr lang="en-US" sz="1800" b="1" dirty="0"/>
              <a:t> II  La vista de los </a:t>
            </a:r>
            <a:r>
              <a:rPr lang="en-US" sz="1800" b="1" dirty="0" err="1"/>
              <a:t>asuntos</a:t>
            </a:r>
            <a:r>
              <a:rPr lang="en-US" sz="1800" b="1" dirty="0"/>
              <a:t> </a:t>
            </a:r>
            <a:r>
              <a:rPr lang="en-US" sz="1800" b="1" dirty="0" err="1"/>
              <a:t>desde</a:t>
            </a:r>
            <a:r>
              <a:rPr lang="en-US" sz="1800" b="1" dirty="0"/>
              <a:t> la </a:t>
            </a:r>
            <a:r>
              <a:rPr lang="en-US" sz="1800" b="1" dirty="0" err="1"/>
              <a:t>perspectiva</a:t>
            </a:r>
            <a:r>
              <a:rPr lang="en-US" sz="1800" b="1" dirty="0"/>
              <a:t> del Cielo – </a:t>
            </a:r>
            <a:r>
              <a:rPr lang="en-US" sz="1800" b="1" dirty="0" err="1"/>
              <a:t>detrás</a:t>
            </a:r>
            <a:r>
              <a:rPr lang="en-US" sz="1800" b="1" dirty="0"/>
              <a:t> de </a:t>
            </a:r>
            <a:r>
              <a:rPr lang="en-US" sz="1800" b="1" dirty="0" err="1"/>
              <a:t>escenas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Apoc. 12:1  Una </a:t>
            </a:r>
            <a:r>
              <a:rPr lang="en-US" sz="1800" b="1" dirty="0" err="1"/>
              <a:t>maravillosa</a:t>
            </a:r>
            <a:r>
              <a:rPr lang="en-US" sz="1800" b="1" dirty="0"/>
              <a:t> </a:t>
            </a:r>
            <a:r>
              <a:rPr lang="en-US" sz="1800" b="1" dirty="0" err="1"/>
              <a:t>señal</a:t>
            </a:r>
            <a:r>
              <a:rPr lang="en-US" sz="1800" b="1" dirty="0"/>
              <a:t> </a:t>
            </a:r>
            <a:r>
              <a:rPr lang="en-US" sz="1800" b="1" dirty="0" err="1"/>
              <a:t>aparece</a:t>
            </a:r>
            <a:r>
              <a:rPr lang="en-US" sz="1800" b="1" dirty="0"/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en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el</a:t>
            </a:r>
            <a:r>
              <a:rPr lang="en-US" sz="1800" b="1" dirty="0">
                <a:solidFill>
                  <a:srgbClr val="FFFF00"/>
                </a:solidFill>
              </a:rPr>
              <a:t> Cielo.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069F-E50B-4BAD-A075-8BF062B93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065213"/>
            <a:ext cx="2686050" cy="3678237"/>
          </a:xfrm>
        </p:spPr>
        <p:txBody>
          <a:bodyPr/>
          <a:lstStyle/>
          <a:p>
            <a:pPr>
              <a:defRPr/>
            </a:pPr>
            <a:r>
              <a:rPr lang="en-US" sz="2700" b="1" dirty="0" err="1"/>
              <a:t>Apocalipsis</a:t>
            </a:r>
            <a:r>
              <a:rPr lang="en-US" sz="2700" b="1" dirty="0"/>
              <a:t> 12 La </a:t>
            </a:r>
            <a:r>
              <a:rPr lang="en-US" sz="2700" b="1" dirty="0" err="1"/>
              <a:t>Mujer</a:t>
            </a:r>
            <a:r>
              <a:rPr lang="en-US" sz="2700" b="1" dirty="0"/>
              <a:t> y La </a:t>
            </a:r>
            <a:r>
              <a:rPr lang="en-US" sz="2700" b="1" dirty="0" err="1"/>
              <a:t>Bestia</a:t>
            </a:r>
            <a:r>
              <a:rPr lang="en-US" sz="2700" b="1" dirty="0"/>
              <a:t>.</a:t>
            </a:r>
          </a:p>
        </p:txBody>
      </p:sp>
      <p:pic>
        <p:nvPicPr>
          <p:cNvPr id="163842" name="Picture 2">
            <a:extLst>
              <a:ext uri="{FF2B5EF4-FFF2-40B4-BE49-F238E27FC236}">
                <a16:creationId xmlns:a16="http://schemas.microsoft.com/office/drawing/2014/main" id="{921655BA-85FE-424A-AE43-32322207C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857250"/>
            <a:ext cx="3695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>
            <a:extLst>
              <a:ext uri="{FF2B5EF4-FFF2-40B4-BE49-F238E27FC236}">
                <a16:creationId xmlns:a16="http://schemas.microsoft.com/office/drawing/2014/main" id="{2DA7166A-64C9-41FB-82FB-5BEEFA1A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914400"/>
            <a:ext cx="6884988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40D8D-E1A9-411B-A483-70F94281E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100" b="1" dirty="0" err="1"/>
              <a:t>Apocalipsis</a:t>
            </a:r>
            <a:r>
              <a:rPr lang="en-US" sz="2100" b="1" dirty="0"/>
              <a:t> 12:1-3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02774-C3EC-44B6-8755-6702BC541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0" y="2057400"/>
            <a:ext cx="6400800" cy="35433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Una gran y </a:t>
            </a:r>
            <a:r>
              <a:rPr lang="en-US" sz="1800" b="1" dirty="0" err="1"/>
              <a:t>maravillosa</a:t>
            </a:r>
            <a:r>
              <a:rPr lang="en-US" sz="1800" b="1" dirty="0"/>
              <a:t> </a:t>
            </a:r>
            <a:r>
              <a:rPr lang="en-US" sz="1800" b="1" dirty="0" err="1"/>
              <a:t>señal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¿</a:t>
            </a:r>
            <a:r>
              <a:rPr lang="en-US" sz="1800" b="1" dirty="0" err="1"/>
              <a:t>Quien</a:t>
            </a:r>
            <a:r>
              <a:rPr lang="en-US" sz="1800" b="1" dirty="0"/>
              <a:t> es la </a:t>
            </a:r>
            <a:r>
              <a:rPr lang="en-US" sz="1800" b="1" dirty="0" err="1"/>
              <a:t>mujer</a:t>
            </a:r>
            <a:r>
              <a:rPr lang="en-US" sz="1800" b="1" dirty="0"/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75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Ella es Israel – </a:t>
            </a:r>
            <a:r>
              <a:rPr lang="en-US" sz="1500" b="1" dirty="0" err="1"/>
              <a:t>apunto</a:t>
            </a:r>
            <a:r>
              <a:rPr lang="en-US" sz="1500" b="1" dirty="0"/>
              <a:t> de </a:t>
            </a:r>
            <a:r>
              <a:rPr lang="en-US" sz="1500" b="1" dirty="0" err="1"/>
              <a:t>dar</a:t>
            </a:r>
            <a:r>
              <a:rPr lang="en-US" sz="1500" b="1" dirty="0"/>
              <a:t> a luz al </a:t>
            </a:r>
            <a:r>
              <a:rPr lang="en-US" sz="1500" b="1" dirty="0" err="1"/>
              <a:t>Mesias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Ella es la </a:t>
            </a:r>
            <a:r>
              <a:rPr lang="en-US" sz="1500" b="1" dirty="0" err="1"/>
              <a:t>Iglesia</a:t>
            </a:r>
            <a:r>
              <a:rPr lang="en-US" sz="1500" b="1" dirty="0"/>
              <a:t>- </a:t>
            </a:r>
            <a:r>
              <a:rPr lang="en-US" sz="1500" b="1" dirty="0" err="1"/>
              <a:t>apunto</a:t>
            </a:r>
            <a:r>
              <a:rPr lang="en-US" sz="1500" b="1" dirty="0"/>
              <a:t> de ser </a:t>
            </a:r>
            <a:r>
              <a:rPr lang="en-US" sz="1500" b="1" dirty="0" err="1"/>
              <a:t>perseguidos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Ella es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Reyno</a:t>
            </a:r>
            <a:r>
              <a:rPr lang="en-US" sz="1500" b="1" dirty="0"/>
              <a:t> de Dios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todos</a:t>
            </a:r>
            <a:r>
              <a:rPr lang="en-US" sz="1500" b="1" dirty="0"/>
              <a:t> sus </a:t>
            </a:r>
            <a:r>
              <a:rPr lang="en-US" sz="1500" b="1" dirty="0" err="1"/>
              <a:t>aspectos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75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Otra</a:t>
            </a:r>
            <a:r>
              <a:rPr lang="en-US" sz="1800" b="1" dirty="0"/>
              <a:t> </a:t>
            </a:r>
            <a:r>
              <a:rPr lang="en-US" sz="1800" b="1" dirty="0" err="1"/>
              <a:t>señal</a:t>
            </a:r>
            <a:r>
              <a:rPr lang="en-US" sz="1800" b="1" dirty="0"/>
              <a:t>: Un </a:t>
            </a:r>
            <a:r>
              <a:rPr lang="en-US" sz="1800" b="1" dirty="0" err="1"/>
              <a:t>enorme</a:t>
            </a:r>
            <a:r>
              <a:rPr lang="en-US" sz="1800" b="1" dirty="0"/>
              <a:t> dragon </a:t>
            </a:r>
            <a:r>
              <a:rPr lang="en-US" sz="1800" b="1" dirty="0" err="1"/>
              <a:t>rojo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7 cabezas (gran </a:t>
            </a:r>
            <a:r>
              <a:rPr lang="en-US" sz="1500" b="1" dirty="0" err="1"/>
              <a:t>sabiduría</a:t>
            </a:r>
            <a:r>
              <a:rPr lang="en-US" sz="1500" b="1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10 </a:t>
            </a:r>
            <a:r>
              <a:rPr lang="en-US" sz="1500" b="1" dirty="0" err="1"/>
              <a:t>cuernos</a:t>
            </a:r>
            <a:r>
              <a:rPr lang="en-US" sz="1500" b="1" dirty="0"/>
              <a:t> (</a:t>
            </a:r>
            <a:r>
              <a:rPr lang="en-US" sz="1500" b="1" dirty="0" err="1"/>
              <a:t>muy</a:t>
            </a:r>
            <a:r>
              <a:rPr lang="en-US" sz="1500" b="1" dirty="0"/>
              <a:t> </a:t>
            </a:r>
            <a:r>
              <a:rPr lang="en-US" sz="1500" b="1" dirty="0" err="1"/>
              <a:t>poderoso</a:t>
            </a:r>
            <a:r>
              <a:rPr lang="en-US" sz="1500" b="1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7 coronas (gran </a:t>
            </a:r>
            <a:r>
              <a:rPr lang="en-US" sz="1500" b="1" dirty="0" err="1"/>
              <a:t>autoridad</a:t>
            </a:r>
            <a:r>
              <a:rPr lang="en-US" sz="1500" b="1" dirty="0"/>
              <a:t> (por lo </a:t>
            </a:r>
            <a:r>
              <a:rPr lang="en-US" sz="1500" b="1" dirty="0" err="1"/>
              <a:t>menos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la Tierra))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Satanás</a:t>
            </a:r>
            <a:r>
              <a:rPr lang="en-US" sz="1800" b="1" dirty="0"/>
              <a:t>! Roma! (</a:t>
            </a:r>
            <a:r>
              <a:rPr lang="en-US" sz="1800" b="1" dirty="0" err="1"/>
              <a:t>Apoc</a:t>
            </a:r>
            <a:r>
              <a:rPr lang="en-US" sz="1800" b="1" dirty="0"/>
              <a:t> 17)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62C-C95F-4869-8951-6FD787BD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</a:t>
            </a:r>
            <a:r>
              <a:rPr lang="en-US" sz="2400" b="1" dirty="0"/>
              <a:t> 12:4-6 </a:t>
            </a:r>
            <a:r>
              <a:rPr lang="en-US" sz="2400" b="1" dirty="0" err="1"/>
              <a:t>Satanás</a:t>
            </a:r>
            <a:r>
              <a:rPr lang="en-US" sz="2400" b="1" dirty="0"/>
              <a:t> </a:t>
            </a:r>
            <a:r>
              <a:rPr lang="en-US" sz="2400" b="1" dirty="0" err="1"/>
              <a:t>va</a:t>
            </a:r>
            <a:r>
              <a:rPr lang="en-US" sz="2400" b="1" dirty="0"/>
              <a:t> </a:t>
            </a:r>
            <a:r>
              <a:rPr lang="en-US" sz="2400" b="1" dirty="0" err="1"/>
              <a:t>detrás</a:t>
            </a:r>
            <a:r>
              <a:rPr lang="en-US" sz="2400" b="1" dirty="0"/>
              <a:t> del </a:t>
            </a:r>
            <a:r>
              <a:rPr lang="en-US" sz="2400" b="1" dirty="0" err="1"/>
              <a:t>Hijo</a:t>
            </a:r>
            <a:r>
              <a:rPr lang="en-US" sz="2400" b="1" dirty="0"/>
              <a:t>, y </a:t>
            </a:r>
            <a:r>
              <a:rPr lang="en-US" sz="2400" b="1" dirty="0" err="1"/>
              <a:t>después</a:t>
            </a:r>
            <a:r>
              <a:rPr lang="en-US" sz="2400" b="1" dirty="0"/>
              <a:t>, de </a:t>
            </a:r>
            <a:r>
              <a:rPr lang="en-US" sz="2400" b="1" dirty="0" err="1"/>
              <a:t>Su</a:t>
            </a:r>
            <a:r>
              <a:rPr lang="en-US" sz="2400" b="1" dirty="0"/>
              <a:t> </a:t>
            </a:r>
            <a:r>
              <a:rPr lang="en-US" sz="2400" b="1" dirty="0" err="1"/>
              <a:t>Iglesia</a:t>
            </a:r>
            <a:r>
              <a:rPr lang="en-US" sz="24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DFBBB-C2AB-4296-B635-17C1EC6F8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12:4  </a:t>
            </a:r>
            <a:r>
              <a:rPr lang="en-US" sz="1800" b="1" dirty="0" err="1"/>
              <a:t>Satanás</a:t>
            </a:r>
            <a:r>
              <a:rPr lang="en-US" sz="1800" b="1" dirty="0"/>
              <a:t> </a:t>
            </a:r>
            <a:r>
              <a:rPr lang="en-US" sz="1800" b="1" dirty="0" err="1"/>
              <a:t>trata</a:t>
            </a:r>
            <a:r>
              <a:rPr lang="en-US" sz="1800" b="1" dirty="0"/>
              <a:t> de </a:t>
            </a:r>
            <a:r>
              <a:rPr lang="en-US" sz="1800" b="1" dirty="0" err="1"/>
              <a:t>devorar</a:t>
            </a:r>
            <a:r>
              <a:rPr lang="en-US" sz="1800" b="1" dirty="0"/>
              <a:t> al </a:t>
            </a:r>
            <a:r>
              <a:rPr lang="en-US" sz="1800" b="1" dirty="0" err="1"/>
              <a:t>niño</a:t>
            </a:r>
            <a:r>
              <a:rPr lang="en-US" sz="1800" b="1" dirty="0"/>
              <a:t> </a:t>
            </a:r>
            <a:r>
              <a:rPr lang="en-US" sz="1800" b="1" dirty="0" err="1"/>
              <a:t>cuando</a:t>
            </a:r>
            <a:r>
              <a:rPr lang="en-US" sz="1800" b="1" dirty="0"/>
              <a:t> la </a:t>
            </a:r>
            <a:r>
              <a:rPr lang="en-US" sz="1800" b="1" dirty="0" err="1"/>
              <a:t>mujer</a:t>
            </a:r>
            <a:r>
              <a:rPr lang="en-US" sz="1800" b="1" dirty="0"/>
              <a:t> (Israel/María) da a luz. </a:t>
            </a:r>
            <a:r>
              <a:rPr lang="en-US" sz="1800" b="1" dirty="0" err="1"/>
              <a:t>Herodes</a:t>
            </a:r>
            <a:r>
              <a:rPr lang="en-US" sz="1800" b="1" dirty="0"/>
              <a:t> </a:t>
            </a:r>
            <a:r>
              <a:rPr lang="en-US" sz="1800" b="1" dirty="0" err="1"/>
              <a:t>mata</a:t>
            </a:r>
            <a:r>
              <a:rPr lang="en-US" sz="1800" b="1" dirty="0"/>
              <a:t> a los </a:t>
            </a:r>
            <a:r>
              <a:rPr lang="en-US" sz="1800" b="1" dirty="0" err="1"/>
              <a:t>niños</a:t>
            </a:r>
            <a:r>
              <a:rPr lang="en-US" sz="1800" b="1" dirty="0"/>
              <a:t> de </a:t>
            </a:r>
            <a:r>
              <a:rPr lang="en-US" sz="1800" b="1" dirty="0" err="1"/>
              <a:t>Belén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v. 5 El </a:t>
            </a:r>
            <a:r>
              <a:rPr lang="en-US" sz="1800" b="1" dirty="0" err="1"/>
              <a:t>niño</a:t>
            </a:r>
            <a:r>
              <a:rPr lang="en-US" sz="1800" b="1" dirty="0"/>
              <a:t> “que </a:t>
            </a:r>
            <a:r>
              <a:rPr lang="en-US" sz="1800" b="1" dirty="0" err="1"/>
              <a:t>gobernará</a:t>
            </a:r>
            <a:r>
              <a:rPr lang="en-US" sz="1800" b="1" dirty="0"/>
              <a:t> </a:t>
            </a:r>
            <a:r>
              <a:rPr lang="en-US" sz="1800" b="1" dirty="0" err="1"/>
              <a:t>todas</a:t>
            </a:r>
            <a:r>
              <a:rPr lang="en-US" sz="1800" b="1" dirty="0"/>
              <a:t> las </a:t>
            </a:r>
            <a:r>
              <a:rPr lang="en-US" sz="1800" b="1" dirty="0" err="1"/>
              <a:t>naciones</a:t>
            </a:r>
            <a:r>
              <a:rPr lang="en-US" sz="1800" b="1" dirty="0"/>
              <a:t>” es </a:t>
            </a:r>
            <a:r>
              <a:rPr lang="en-US" sz="1800" b="1" dirty="0" err="1"/>
              <a:t>arrebatado</a:t>
            </a:r>
            <a:r>
              <a:rPr lang="en-US" sz="1800" b="1" dirty="0"/>
              <a:t> al Cielo.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v. 6 La </a:t>
            </a:r>
            <a:r>
              <a:rPr lang="en-US" sz="1800" b="1" dirty="0" err="1"/>
              <a:t>mujer</a:t>
            </a:r>
            <a:r>
              <a:rPr lang="en-US" sz="1800" b="1" dirty="0"/>
              <a:t> (la </a:t>
            </a:r>
            <a:r>
              <a:rPr lang="en-US" sz="1800" b="1" dirty="0" err="1"/>
              <a:t>Iglesia</a:t>
            </a:r>
            <a:r>
              <a:rPr lang="en-US" sz="1800" b="1" dirty="0"/>
              <a:t>) </a:t>
            </a:r>
            <a:r>
              <a:rPr lang="en-US" sz="1800" b="1" dirty="0" err="1"/>
              <a:t>huye</a:t>
            </a:r>
            <a:r>
              <a:rPr lang="en-US" sz="1800" b="1" dirty="0"/>
              <a:t> al </a:t>
            </a:r>
            <a:r>
              <a:rPr lang="en-US" sz="1800" b="1" dirty="0" err="1"/>
              <a:t>desierto</a:t>
            </a:r>
            <a:r>
              <a:rPr lang="en-US" sz="1800" b="1" dirty="0"/>
              <a:t> y es </a:t>
            </a:r>
            <a:r>
              <a:rPr lang="en-US" sz="1800" b="1" dirty="0" err="1"/>
              <a:t>cuidada</a:t>
            </a:r>
            <a:r>
              <a:rPr lang="en-US" sz="1800" b="1" dirty="0"/>
              <a:t> por Dios 1260 días. </a:t>
            </a:r>
            <a:r>
              <a:rPr lang="en-US" sz="1800" b="1" dirty="0" err="1"/>
              <a:t>Perseguida</a:t>
            </a:r>
            <a:r>
              <a:rPr lang="en-US" sz="1800" b="1" dirty="0"/>
              <a:t> </a:t>
            </a:r>
            <a:r>
              <a:rPr lang="en-US" sz="1800" b="1" dirty="0" err="1"/>
              <a:t>pero</a:t>
            </a:r>
            <a:r>
              <a:rPr lang="en-US" sz="1800" b="1" dirty="0"/>
              <a:t> </a:t>
            </a:r>
            <a:r>
              <a:rPr lang="en-US" sz="1800" b="1" dirty="0" err="1"/>
              <a:t>protegida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8C7DB-0505-4D72-825F-4AD3A701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</a:t>
            </a:r>
            <a:r>
              <a:rPr lang="en-US" sz="2400" b="1" dirty="0"/>
              <a:t> 12:7-17  Guerra spiritual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el</a:t>
            </a:r>
            <a:r>
              <a:rPr lang="en-US" sz="2400" b="1" dirty="0"/>
              <a:t> Cielo… y </a:t>
            </a:r>
            <a:r>
              <a:rPr lang="en-US" sz="2400" b="1" dirty="0" err="1"/>
              <a:t>en</a:t>
            </a:r>
            <a:r>
              <a:rPr lang="en-US" sz="2400" b="1" dirty="0"/>
              <a:t> la Tierra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921D3-1D41-4382-8756-24CBEE0CB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12:7-10.  </a:t>
            </a:r>
            <a:r>
              <a:rPr lang="en-US" sz="1800" b="1" dirty="0" err="1"/>
              <a:t>Satanás</a:t>
            </a:r>
            <a:r>
              <a:rPr lang="en-US" sz="1800" b="1" dirty="0"/>
              <a:t> es </a:t>
            </a:r>
            <a:r>
              <a:rPr lang="en-US" sz="1800" b="1" dirty="0" err="1"/>
              <a:t>derrotado</a:t>
            </a:r>
            <a:r>
              <a:rPr lang="en-US" sz="1800" b="1" dirty="0"/>
              <a:t> y </a:t>
            </a:r>
            <a:r>
              <a:rPr lang="en-US" sz="1800" b="1" dirty="0" err="1"/>
              <a:t>expulsado</a:t>
            </a:r>
            <a:r>
              <a:rPr lang="en-US" sz="1800" b="1" dirty="0"/>
              <a:t> a la Tierra.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Pregunta</a:t>
            </a:r>
            <a:r>
              <a:rPr lang="en-US" sz="1800" b="1" dirty="0"/>
              <a:t>:  ¿Es </a:t>
            </a:r>
            <a:r>
              <a:rPr lang="en-US" sz="1800" b="1" dirty="0" err="1"/>
              <a:t>esto</a:t>
            </a:r>
            <a:r>
              <a:rPr lang="en-US" sz="1800" b="1" dirty="0"/>
              <a:t> algo Bueno para la </a:t>
            </a:r>
            <a:r>
              <a:rPr lang="en-US" sz="1800" b="1" dirty="0" err="1"/>
              <a:t>Iglesia</a:t>
            </a:r>
            <a:r>
              <a:rPr lang="en-US" sz="1800" b="1" dirty="0"/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El </a:t>
            </a:r>
            <a:r>
              <a:rPr lang="en-US" sz="1800" b="1" dirty="0" err="1"/>
              <a:t>resultado</a:t>
            </a:r>
            <a:r>
              <a:rPr lang="en-US" sz="1800" b="1" dirty="0"/>
              <a:t>: una </a:t>
            </a:r>
            <a:r>
              <a:rPr lang="en-US" sz="1800" b="1" dirty="0" err="1"/>
              <a:t>despiadada</a:t>
            </a:r>
            <a:r>
              <a:rPr lang="en-US" sz="1800" b="1" dirty="0"/>
              <a:t> </a:t>
            </a:r>
            <a:r>
              <a:rPr lang="en-US" sz="1800" b="1" dirty="0" err="1"/>
              <a:t>persecución</a:t>
            </a:r>
            <a:r>
              <a:rPr lang="en-US" sz="1800" b="1" dirty="0"/>
              <a:t> a la </a:t>
            </a:r>
            <a:r>
              <a:rPr lang="en-US" sz="1800" b="1" dirty="0" err="1"/>
              <a:t>iglesia</a:t>
            </a:r>
            <a:r>
              <a:rPr lang="en-US" sz="1800" b="1" dirty="0"/>
              <a:t>! (12:13)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El Diablo: </a:t>
            </a:r>
            <a:r>
              <a:rPr lang="en-US" sz="1800" b="1" dirty="0" err="1"/>
              <a:t>Engañador</a:t>
            </a:r>
            <a:r>
              <a:rPr lang="en-US" sz="1800" b="1" dirty="0"/>
              <a:t> (9:9) </a:t>
            </a:r>
            <a:r>
              <a:rPr lang="en-US" sz="1800" b="1" dirty="0" err="1"/>
              <a:t>Acusador</a:t>
            </a:r>
            <a:r>
              <a:rPr lang="en-US" sz="1800" b="1" dirty="0"/>
              <a:t> (9:10)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Pregunta</a:t>
            </a:r>
            <a:r>
              <a:rPr lang="en-US" sz="1800" b="1" dirty="0"/>
              <a:t>: ¿</a:t>
            </a:r>
            <a:r>
              <a:rPr lang="en-US" sz="1800" b="1" dirty="0" err="1"/>
              <a:t>Cuál</a:t>
            </a:r>
            <a:r>
              <a:rPr lang="en-US" sz="1800" b="1" dirty="0"/>
              <a:t> </a:t>
            </a:r>
            <a:r>
              <a:rPr lang="en-US" sz="1800" b="1" dirty="0" err="1"/>
              <a:t>método</a:t>
            </a:r>
            <a:r>
              <a:rPr lang="en-US" sz="1800" b="1" dirty="0"/>
              <a:t> </a:t>
            </a:r>
            <a:r>
              <a:rPr lang="en-US" sz="1800" b="1" dirty="0" err="1"/>
              <a:t>usa</a:t>
            </a:r>
            <a:r>
              <a:rPr lang="en-US" sz="1800" b="1" dirty="0"/>
              <a:t> </a:t>
            </a:r>
            <a:r>
              <a:rPr lang="en-US" sz="1800" b="1" dirty="0" err="1"/>
              <a:t>Satanás</a:t>
            </a:r>
            <a:r>
              <a:rPr lang="en-US" sz="1800" b="1" dirty="0"/>
              <a:t> </a:t>
            </a:r>
            <a:r>
              <a:rPr lang="en-US" sz="1800" b="1" dirty="0" err="1"/>
              <a:t>contigo</a:t>
            </a:r>
            <a:r>
              <a:rPr lang="en-US" sz="1800" b="1" dirty="0"/>
              <a:t>?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82C3A-AE46-426A-BD51-5DDF2090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/>
              <a:t>¿</a:t>
            </a:r>
            <a:r>
              <a:rPr lang="en-US" sz="2400" b="1" dirty="0" err="1"/>
              <a:t>Cómo</a:t>
            </a:r>
            <a:r>
              <a:rPr lang="en-US" sz="2400" b="1" dirty="0"/>
              <a:t> </a:t>
            </a:r>
            <a:r>
              <a:rPr lang="en-US" sz="2400" b="1" dirty="0" err="1"/>
              <a:t>superamos</a:t>
            </a:r>
            <a:r>
              <a:rPr lang="en-US" sz="2400" b="1" dirty="0"/>
              <a:t> </a:t>
            </a: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trabajo</a:t>
            </a:r>
            <a:r>
              <a:rPr lang="en-US" sz="2400" b="1" dirty="0"/>
              <a:t> de </a:t>
            </a:r>
            <a:r>
              <a:rPr lang="en-US" sz="2400" b="1" dirty="0" err="1"/>
              <a:t>Satanás</a:t>
            </a:r>
            <a:r>
              <a:rPr lang="en-US" sz="2400" b="1" dirty="0"/>
              <a:t> 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nuestras</a:t>
            </a:r>
            <a:r>
              <a:rPr lang="en-US" sz="2400" b="1" dirty="0"/>
              <a:t> </a:t>
            </a:r>
            <a:r>
              <a:rPr lang="en-US" sz="2400" b="1" dirty="0" err="1"/>
              <a:t>vidas</a:t>
            </a:r>
            <a:r>
              <a:rPr lang="en-US" sz="2400" b="1" dirty="0"/>
              <a:t>? (</a:t>
            </a:r>
            <a:r>
              <a:rPr lang="en-US" sz="2400" b="1" dirty="0" err="1"/>
              <a:t>Apoc</a:t>
            </a:r>
            <a:r>
              <a:rPr lang="en-US" sz="2400" b="1" dirty="0"/>
              <a:t> 12:11)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D330F-A794-4E84-9319-02FF53E81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2057400"/>
            <a:ext cx="6515100" cy="3398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1. Por medio de la </a:t>
            </a:r>
            <a:r>
              <a:rPr lang="en-US" sz="1800" b="1" dirty="0" err="1"/>
              <a:t>sangre</a:t>
            </a:r>
            <a:r>
              <a:rPr lang="en-US" sz="1800" b="1" dirty="0"/>
              <a:t> de Jesus.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05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2. Por medio de la palabra de </a:t>
            </a:r>
            <a:r>
              <a:rPr lang="en-US" sz="1800" b="1" dirty="0" err="1"/>
              <a:t>su</a:t>
            </a:r>
            <a:r>
              <a:rPr lang="en-US" sz="1800" b="1" dirty="0"/>
              <a:t> testimonio. </a:t>
            </a:r>
            <a:r>
              <a:rPr lang="en-US" sz="1800" b="1" dirty="0" err="1"/>
              <a:t>Recuerda</a:t>
            </a:r>
            <a:r>
              <a:rPr lang="en-US" sz="1800" b="1" dirty="0"/>
              <a:t> a los dos </a:t>
            </a:r>
            <a:r>
              <a:rPr lang="en-US" sz="1800" b="1" dirty="0" err="1"/>
              <a:t>testigos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05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3. Por medio de la </a:t>
            </a:r>
            <a:r>
              <a:rPr lang="en-US" sz="1800" b="1" dirty="0" err="1"/>
              <a:t>voluntad</a:t>
            </a:r>
            <a:r>
              <a:rPr lang="en-US" sz="1800" b="1" dirty="0"/>
              <a:t> de </a:t>
            </a:r>
            <a:r>
              <a:rPr lang="en-US" sz="1800" b="1" dirty="0" err="1"/>
              <a:t>rendirnos</a:t>
            </a:r>
            <a:r>
              <a:rPr lang="en-US" sz="1800" b="1" dirty="0"/>
              <a:t> a </a:t>
            </a:r>
            <a:r>
              <a:rPr lang="en-US" sz="1800" b="1" dirty="0" err="1"/>
              <a:t>nuestras</a:t>
            </a:r>
            <a:r>
              <a:rPr lang="en-US" sz="1800" b="1" dirty="0"/>
              <a:t> </a:t>
            </a:r>
            <a:r>
              <a:rPr lang="en-US" sz="1800" b="1" dirty="0" err="1"/>
              <a:t>mismas</a:t>
            </a:r>
            <a:r>
              <a:rPr lang="en-US" sz="1800" b="1" dirty="0"/>
              <a:t> </a:t>
            </a:r>
            <a:r>
              <a:rPr lang="en-US" sz="1800" b="1" dirty="0" err="1"/>
              <a:t>vidas</a:t>
            </a:r>
            <a:r>
              <a:rPr lang="en-US" sz="1800" b="1" dirty="0"/>
              <a:t> </a:t>
            </a:r>
            <a:r>
              <a:rPr lang="en-US" sz="1800" b="1" dirty="0" err="1"/>
              <a:t>en</a:t>
            </a:r>
            <a:r>
              <a:rPr lang="en-US" sz="1800" b="1" dirty="0"/>
              <a:t> </a:t>
            </a:r>
            <a:r>
              <a:rPr lang="en-US" sz="1800" b="1" dirty="0" err="1"/>
              <a:t>lugar</a:t>
            </a:r>
            <a:r>
              <a:rPr lang="en-US" sz="1800" b="1" dirty="0"/>
              <a:t> de </a:t>
            </a:r>
            <a:r>
              <a:rPr lang="en-US" sz="1800" b="1" dirty="0" err="1"/>
              <a:t>adorar</a:t>
            </a:r>
            <a:r>
              <a:rPr lang="en-US" sz="1800" b="1" dirty="0"/>
              <a:t> a la </a:t>
            </a:r>
            <a:r>
              <a:rPr lang="en-US" sz="1800" b="1" dirty="0" err="1"/>
              <a:t>Bestia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Ellos</a:t>
            </a:r>
            <a:r>
              <a:rPr lang="en-US" sz="1800" b="1" dirty="0"/>
              <a:t> “no </a:t>
            </a:r>
            <a:r>
              <a:rPr lang="en-US" sz="1800" b="1" dirty="0" err="1"/>
              <a:t>adoraron</a:t>
            </a:r>
            <a:r>
              <a:rPr lang="en-US" sz="1800" b="1" dirty="0"/>
              <a:t> sus </a:t>
            </a:r>
            <a:r>
              <a:rPr lang="en-US" sz="1800" b="1" dirty="0" err="1"/>
              <a:t>vidas</a:t>
            </a:r>
            <a:r>
              <a:rPr lang="en-US" sz="1800" b="1" dirty="0"/>
              <a:t>” Gal 2:20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12:14-16 La </a:t>
            </a:r>
            <a:r>
              <a:rPr lang="en-US" sz="1800" b="1" dirty="0" err="1"/>
              <a:t>Iglesia</a:t>
            </a:r>
            <a:r>
              <a:rPr lang="en-US" sz="1800" b="1" dirty="0"/>
              <a:t> </a:t>
            </a:r>
            <a:r>
              <a:rPr lang="en-US" sz="1800" b="1" dirty="0" err="1"/>
              <a:t>será</a:t>
            </a:r>
            <a:r>
              <a:rPr lang="en-US" sz="1800" b="1" dirty="0"/>
              <a:t> </a:t>
            </a:r>
            <a:r>
              <a:rPr lang="en-US" sz="1800" b="1" dirty="0" err="1"/>
              <a:t>protegida</a:t>
            </a:r>
            <a:r>
              <a:rPr lang="en-US" sz="1800" b="1" dirty="0"/>
              <a:t> de la </a:t>
            </a:r>
            <a:r>
              <a:rPr lang="en-US" sz="1800" b="1" dirty="0" err="1"/>
              <a:t>Serpiente</a:t>
            </a:r>
            <a:r>
              <a:rPr lang="en-US" sz="1800" b="1" dirty="0"/>
              <a:t> 3 </a:t>
            </a:r>
            <a:r>
              <a:rPr lang="en-US" sz="1800" b="1" dirty="0" err="1"/>
              <a:t>años</a:t>
            </a:r>
            <a:r>
              <a:rPr lang="en-US" sz="1800" b="1" dirty="0"/>
              <a:t> y medio.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9AB8-3F1B-4AB7-852C-45F5E7CC4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13 Las dos </a:t>
            </a:r>
            <a:r>
              <a:rPr lang="en-US" sz="2400" b="1" dirty="0" err="1"/>
              <a:t>Bestias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A7E8-8178-4384-B9A4-0452E448A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771650"/>
            <a:ext cx="6172200" cy="36845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13:1  Un </a:t>
            </a:r>
            <a:r>
              <a:rPr lang="en-US" sz="1800" b="1" dirty="0" err="1"/>
              <a:t>siniestro</a:t>
            </a:r>
            <a:r>
              <a:rPr lang="en-US" sz="1800" b="1" dirty="0"/>
              <a:t> </a:t>
            </a:r>
            <a:r>
              <a:rPr lang="en-US" sz="1800" b="1" dirty="0" err="1"/>
              <a:t>pasaje</a:t>
            </a:r>
            <a:r>
              <a:rPr lang="en-US" sz="1800" b="1" dirty="0"/>
              <a:t>. El dragon </a:t>
            </a:r>
            <a:r>
              <a:rPr lang="en-US" sz="1800" b="1" dirty="0" err="1"/>
              <a:t>permaneció</a:t>
            </a:r>
            <a:r>
              <a:rPr lang="en-US" sz="1800" b="1" dirty="0"/>
              <a:t> </a:t>
            </a:r>
            <a:r>
              <a:rPr lang="en-US" sz="1800" b="1" dirty="0" err="1"/>
              <a:t>en</a:t>
            </a:r>
            <a:r>
              <a:rPr lang="en-US" sz="1800" b="1" dirty="0"/>
              <a:t> la costa del mar.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Mar = </a:t>
            </a:r>
            <a:r>
              <a:rPr lang="en-US" sz="1800" b="1" dirty="0" err="1"/>
              <a:t>naciones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13:2  Una </a:t>
            </a:r>
            <a:r>
              <a:rPr lang="en-US" sz="1800" b="1" dirty="0" err="1"/>
              <a:t>bestia</a:t>
            </a:r>
            <a:r>
              <a:rPr lang="en-US" sz="1800" b="1" dirty="0"/>
              <a:t> del mar = </a:t>
            </a:r>
            <a:r>
              <a:rPr lang="en-US" sz="1800" b="1" dirty="0">
                <a:solidFill>
                  <a:srgbClr val="FFFF00"/>
                </a:solidFill>
              </a:rPr>
              <a:t>Roma!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10 cabezas = Augusto, </a:t>
            </a:r>
            <a:r>
              <a:rPr lang="en-US" sz="1800" b="1" dirty="0" err="1"/>
              <a:t>Tiberio</a:t>
            </a:r>
            <a:r>
              <a:rPr lang="en-US" sz="1800" b="1" dirty="0"/>
              <a:t>, Claudio, </a:t>
            </a:r>
            <a:r>
              <a:rPr lang="en-US" sz="1800" b="1" dirty="0" err="1"/>
              <a:t>Calígula</a:t>
            </a:r>
            <a:r>
              <a:rPr lang="en-US" sz="1800" b="1" dirty="0"/>
              <a:t>, Nero, Galba, Otho, </a:t>
            </a:r>
            <a:r>
              <a:rPr lang="en-US" sz="1800" b="1" dirty="0" err="1"/>
              <a:t>Vitelio</a:t>
            </a:r>
            <a:r>
              <a:rPr lang="en-US" sz="1800" b="1" dirty="0"/>
              <a:t>, </a:t>
            </a:r>
            <a:r>
              <a:rPr lang="en-US" sz="1800" b="1" dirty="0" err="1"/>
              <a:t>Vespasiano</a:t>
            </a:r>
            <a:r>
              <a:rPr lang="en-US" sz="1800" b="1" dirty="0"/>
              <a:t> y Tito.  Daniel 7:7  </a:t>
            </a:r>
            <a:r>
              <a:rPr lang="en-US" sz="1800" b="1" dirty="0" err="1"/>
              <a:t>Apoc</a:t>
            </a:r>
            <a:r>
              <a:rPr lang="en-US" sz="1800" b="1" dirty="0"/>
              <a:t> 17:12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Alternativamente</a:t>
            </a:r>
            <a:r>
              <a:rPr lang="en-US" sz="1800" b="1" dirty="0"/>
              <a:t>, </a:t>
            </a:r>
            <a:r>
              <a:rPr lang="en-US" sz="1800" b="1" dirty="0" err="1"/>
              <a:t>pudieron</a:t>
            </a:r>
            <a:r>
              <a:rPr lang="en-US" sz="1800" b="1" dirty="0"/>
              <a:t> </a:t>
            </a:r>
            <a:r>
              <a:rPr lang="en-US" sz="1800" b="1" dirty="0" err="1"/>
              <a:t>haber</a:t>
            </a:r>
            <a:r>
              <a:rPr lang="en-US" sz="1800" b="1" dirty="0"/>
              <a:t> </a:t>
            </a:r>
            <a:r>
              <a:rPr lang="en-US" sz="1800" b="1" dirty="0" err="1"/>
              <a:t>sido</a:t>
            </a:r>
            <a:r>
              <a:rPr lang="en-US" sz="1800" b="1" dirty="0"/>
              <a:t> </a:t>
            </a:r>
            <a:r>
              <a:rPr lang="en-US" sz="1800" b="1" dirty="0" err="1"/>
              <a:t>diez</a:t>
            </a:r>
            <a:r>
              <a:rPr lang="en-US" sz="1800" b="1" dirty="0"/>
              <a:t> “</a:t>
            </a:r>
            <a:r>
              <a:rPr lang="en-US" sz="1800" b="1" dirty="0" err="1"/>
              <a:t>reyes-clientes</a:t>
            </a:r>
            <a:r>
              <a:rPr lang="en-US" sz="1800" b="1" dirty="0"/>
              <a:t>” de Roma </a:t>
            </a:r>
            <a:r>
              <a:rPr lang="en-US" sz="1800" b="1" dirty="0" err="1"/>
              <a:t>quienes</a:t>
            </a:r>
            <a:r>
              <a:rPr lang="en-US" sz="1800" b="1" dirty="0"/>
              <a:t> </a:t>
            </a:r>
            <a:r>
              <a:rPr lang="en-US" sz="1800" b="1" dirty="0" err="1"/>
              <a:t>hicieron</a:t>
            </a:r>
            <a:r>
              <a:rPr lang="en-US" sz="1800" b="1" dirty="0"/>
              <a:t> </a:t>
            </a:r>
            <a:r>
              <a:rPr lang="en-US" sz="1800" b="1" dirty="0" err="1"/>
              <a:t>el</a:t>
            </a:r>
            <a:r>
              <a:rPr lang="en-US" sz="1800" b="1" dirty="0"/>
              <a:t> </a:t>
            </a:r>
            <a:r>
              <a:rPr lang="en-US" sz="1800" b="1" dirty="0" err="1"/>
              <a:t>trabajo</a:t>
            </a:r>
            <a:r>
              <a:rPr lang="en-US" sz="1800" b="1" dirty="0"/>
              <a:t> </a:t>
            </a:r>
            <a:r>
              <a:rPr lang="en-US" sz="1800" b="1" dirty="0" err="1"/>
              <a:t>sucio</a:t>
            </a:r>
            <a:r>
              <a:rPr lang="en-US" sz="1800" b="1" dirty="0"/>
              <a:t> de </a:t>
            </a:r>
            <a:r>
              <a:rPr lang="en-US" sz="1800" b="1" dirty="0" err="1"/>
              <a:t>gobernar</a:t>
            </a:r>
            <a:r>
              <a:rPr lang="en-US" sz="1800" b="1" dirty="0"/>
              <a:t> las </a:t>
            </a:r>
            <a:r>
              <a:rPr lang="en-US" sz="1800" b="1" dirty="0" err="1"/>
              <a:t>provincias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Apoc. 17:12 </a:t>
            </a:r>
            <a:r>
              <a:rPr lang="en-US" sz="1800" b="1" dirty="0" err="1"/>
              <a:t>sustenta</a:t>
            </a:r>
            <a:r>
              <a:rPr lang="en-US" sz="1800" b="1" dirty="0"/>
              <a:t> </a:t>
            </a:r>
            <a:r>
              <a:rPr lang="en-US" sz="1800" b="1" dirty="0" err="1"/>
              <a:t>esto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7 </a:t>
            </a:r>
            <a:r>
              <a:rPr lang="en-US" sz="1800" b="1" dirty="0" err="1"/>
              <a:t>cuernos</a:t>
            </a:r>
            <a:r>
              <a:rPr lang="en-US" sz="1800" b="1" dirty="0"/>
              <a:t> = Augusto, </a:t>
            </a:r>
            <a:r>
              <a:rPr lang="en-US" sz="1800" b="1" dirty="0" err="1"/>
              <a:t>Tiberio</a:t>
            </a:r>
            <a:r>
              <a:rPr lang="en-US" sz="1800" b="1" dirty="0"/>
              <a:t>, Claudio, Caligula, </a:t>
            </a:r>
            <a:r>
              <a:rPr lang="en-US" sz="1800" b="1" dirty="0" err="1"/>
              <a:t>Nerón</a:t>
            </a:r>
            <a:r>
              <a:rPr lang="en-US" sz="1800" b="1" dirty="0"/>
              <a:t>, </a:t>
            </a:r>
            <a:r>
              <a:rPr lang="en-US" sz="1800" b="1" dirty="0" err="1"/>
              <a:t>Vespasiano</a:t>
            </a:r>
            <a:r>
              <a:rPr lang="en-US" sz="1800" b="1" dirty="0"/>
              <a:t> y Tito  </a:t>
            </a:r>
            <a:r>
              <a:rPr lang="en-US" sz="1800" b="1" dirty="0" err="1"/>
              <a:t>Apoc</a:t>
            </a:r>
            <a:r>
              <a:rPr lang="en-US" sz="1800" b="1" dirty="0"/>
              <a:t> 17:9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763FF-8882-419A-BA52-E80BD2EC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200" b="1" dirty="0" err="1"/>
              <a:t>Colores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en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literatura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Apocaliptica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DDBCE-39E3-46DF-8535-EE12F504B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8305800" cy="4953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6699"/>
                </a:solidFill>
                <a:ea typeface="+mn-ea"/>
              </a:rPr>
              <a:t>Rojo</a:t>
            </a:r>
            <a:r>
              <a:rPr lang="en-US" sz="2000" b="1" dirty="0">
                <a:solidFill>
                  <a:srgbClr val="FF6699"/>
                </a:solidFill>
                <a:ea typeface="+mn-ea"/>
              </a:rPr>
              <a:t>-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Guerra,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Sacrificio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 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Zacarias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6:2,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6:4, Isa 63:1-6, Joel 2:31,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12:3, 17:3 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ea typeface="+mn-ea"/>
              </a:rPr>
              <a:t>Blanco-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Pureza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Inocencia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Dan 7:9,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1:14, Zac 6:3,6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7:9,13-14, 19:?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CC0099"/>
                </a:solidFill>
                <a:ea typeface="+mn-ea"/>
              </a:rPr>
              <a:t>Purpura-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Realeza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o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facilidad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Voluptuosa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Jer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10:9,  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17:4, 18:12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00B0F0"/>
                </a:solidFill>
                <a:ea typeface="+mn-ea"/>
              </a:rPr>
              <a:t>Azul-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Paraiso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cielo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cielo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Espiritu Santo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9:17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0000"/>
                </a:solidFill>
                <a:ea typeface="+mn-ea"/>
              </a:rPr>
              <a:t>Hambre</a:t>
            </a:r>
            <a:r>
              <a:rPr lang="en-US" sz="2000" b="1" dirty="0">
                <a:solidFill>
                  <a:srgbClr val="FF00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</a:rPr>
              <a:t>negra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muerte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angustia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Zac 6:2, 6 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6:5,12,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99"/>
                </a:solidFill>
                <a:ea typeface="+mn-ea"/>
              </a:rPr>
              <a:t>Amarillo </a:t>
            </a:r>
            <a:r>
              <a:rPr lang="en-US" sz="2000" b="1" dirty="0" err="1">
                <a:solidFill>
                  <a:srgbClr val="FFFF99"/>
                </a:solidFill>
                <a:ea typeface="+mn-ea"/>
              </a:rPr>
              <a:t>Palido</a:t>
            </a:r>
            <a:r>
              <a:rPr lang="en-US" sz="2000" b="1" dirty="0">
                <a:solidFill>
                  <a:srgbClr val="FFFF99"/>
                </a:solidFill>
                <a:ea typeface="+mn-ea"/>
              </a:rPr>
              <a:t>-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Cerca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del final de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vida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9:17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FFCC"/>
                </a:solidFill>
                <a:ea typeface="+mn-ea"/>
              </a:rPr>
              <a:t>Palido</a:t>
            </a:r>
            <a:r>
              <a:rPr lang="en-US" sz="2000" b="1" dirty="0">
                <a:solidFill>
                  <a:srgbClr val="FFFFCC"/>
                </a:solidFill>
                <a:ea typeface="+mn-ea"/>
              </a:rPr>
              <a:t>-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Muerte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aterrorizamiento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Jer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30:6, Dan 10:8  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6:8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3399"/>
                </a:solidFill>
                <a:ea typeface="+mn-ea"/>
              </a:rPr>
              <a:t>Carmesi</a:t>
            </a:r>
            <a:r>
              <a:rPr lang="en-US" sz="2000" b="1" dirty="0">
                <a:solidFill>
                  <a:srgbClr val="FF3399"/>
                </a:solidFill>
                <a:ea typeface="+mn-ea"/>
              </a:rPr>
              <a:t>-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 Sangre,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expiacion</a:t>
            </a: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Divinidad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oro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explendor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1:13  15:6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92D050"/>
                </a:solidFill>
                <a:ea typeface="+mn-ea"/>
              </a:rPr>
              <a:t>Verde-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Muerte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?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6:8, 8:7, 9:4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17E93-66FB-4471-8C78-F9A139278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/>
              <a:t>La </a:t>
            </a:r>
            <a:r>
              <a:rPr lang="en-US" sz="2400" b="1" dirty="0" err="1"/>
              <a:t>Bestia</a:t>
            </a:r>
            <a:r>
              <a:rPr lang="en-US" sz="2400" b="1" dirty="0"/>
              <a:t> del mar.</a:t>
            </a:r>
          </a:p>
        </p:txBody>
      </p:sp>
      <p:pic>
        <p:nvPicPr>
          <p:cNvPr id="171010" name="Picture 2">
            <a:extLst>
              <a:ext uri="{FF2B5EF4-FFF2-40B4-BE49-F238E27FC236}">
                <a16:creationId xmlns:a16="http://schemas.microsoft.com/office/drawing/2014/main" id="{BC710965-7A1C-4743-922C-11FF9F2F3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941513"/>
            <a:ext cx="4114800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4">
            <a:extLst>
              <a:ext uri="{FF2B5EF4-FFF2-40B4-BE49-F238E27FC236}">
                <a16:creationId xmlns:a16="http://schemas.microsoft.com/office/drawing/2014/main" id="{FF4013DD-3392-4F87-90CE-4842386A3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971550"/>
            <a:ext cx="6858000" cy="10509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  <a:tab pos="4572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en-US" sz="8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primeros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once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emperadores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Roma</a:t>
            </a:r>
          </a:p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diez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cuernos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las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siete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cabezas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en-US" sz="1800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2034" name="Group 115">
            <a:extLst>
              <a:ext uri="{FF2B5EF4-FFF2-40B4-BE49-F238E27FC236}">
                <a16:creationId xmlns:a16="http://schemas.microsoft.com/office/drawing/2014/main" id="{52FD24D7-EE54-48CD-A575-DA26B96F47C7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771650"/>
            <a:ext cx="5543550" cy="4229100"/>
            <a:chOff x="-3" y="506"/>
            <a:chExt cx="2820" cy="6337"/>
          </a:xfrm>
        </p:grpSpPr>
        <p:grpSp>
          <p:nvGrpSpPr>
            <p:cNvPr id="172037" name="Group 113">
              <a:extLst>
                <a:ext uri="{FF2B5EF4-FFF2-40B4-BE49-F238E27FC236}">
                  <a16:creationId xmlns:a16="http://schemas.microsoft.com/office/drawing/2014/main" id="{69FA13B1-BDCE-4C6F-B8F6-C39CB65EF2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09"/>
              <a:ext cx="2814" cy="6331"/>
              <a:chOff x="0" y="509"/>
              <a:chExt cx="2814" cy="6331"/>
            </a:xfrm>
          </p:grpSpPr>
          <p:grpSp>
            <p:nvGrpSpPr>
              <p:cNvPr id="172039" name="Group 42">
                <a:extLst>
                  <a:ext uri="{FF2B5EF4-FFF2-40B4-BE49-F238E27FC236}">
                    <a16:creationId xmlns:a16="http://schemas.microsoft.com/office/drawing/2014/main" id="{2CEB2A10-5CB4-4325-BF38-B0A86BF486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09"/>
                <a:ext cx="554" cy="518"/>
                <a:chOff x="0" y="509"/>
                <a:chExt cx="554" cy="518"/>
              </a:xfrm>
            </p:grpSpPr>
            <p:sp>
              <p:nvSpPr>
                <p:cNvPr id="172145" name="Rectangle 5">
                  <a:extLst>
                    <a:ext uri="{FF2B5EF4-FFF2-40B4-BE49-F238E27FC236}">
                      <a16:creationId xmlns:a16="http://schemas.microsoft.com/office/drawing/2014/main" id="{8535B457-57DD-4F28-AF10-319907567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509"/>
                  <a:ext cx="46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 b="1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Emperador</a:t>
                  </a: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26" name="Rectangle 41">
                  <a:extLst>
                    <a:ext uri="{FF2B5EF4-FFF2-40B4-BE49-F238E27FC236}">
                      <a16:creationId xmlns:a16="http://schemas.microsoft.com/office/drawing/2014/main" id="{18AD5EF4-7596-4050-A535-5778E38727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508"/>
                  <a:ext cx="554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40" name="Group 44">
                <a:extLst>
                  <a:ext uri="{FF2B5EF4-FFF2-40B4-BE49-F238E27FC236}">
                    <a16:creationId xmlns:a16="http://schemas.microsoft.com/office/drawing/2014/main" id="{430E30F3-F902-4EF8-A8AC-AAB7614F90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509"/>
                <a:ext cx="698" cy="518"/>
                <a:chOff x="554" y="509"/>
                <a:chExt cx="698" cy="518"/>
              </a:xfrm>
            </p:grpSpPr>
            <p:sp>
              <p:nvSpPr>
                <p:cNvPr id="172143" name="Rectangle 6">
                  <a:extLst>
                    <a:ext uri="{FF2B5EF4-FFF2-40B4-BE49-F238E27FC236}">
                      <a16:creationId xmlns:a16="http://schemas.microsoft.com/office/drawing/2014/main" id="{DD0C8734-8CA6-4047-8404-D55F226F15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" y="509"/>
                  <a:ext cx="69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 b="1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Fechas de reinado</a:t>
                  </a: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24" name="Rectangle 43">
                  <a:extLst>
                    <a:ext uri="{FF2B5EF4-FFF2-40B4-BE49-F238E27FC236}">
                      <a16:creationId xmlns:a16="http://schemas.microsoft.com/office/drawing/2014/main" id="{08066B27-FBA1-427B-8FEA-8833716E21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508"/>
                  <a:ext cx="698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41" name="Group 46">
                <a:extLst>
                  <a:ext uri="{FF2B5EF4-FFF2-40B4-BE49-F238E27FC236}">
                    <a16:creationId xmlns:a16="http://schemas.microsoft.com/office/drawing/2014/main" id="{36F9A147-3BEC-456B-A095-EE0D1158A8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509"/>
                <a:ext cx="1562" cy="518"/>
                <a:chOff x="1252" y="509"/>
                <a:chExt cx="1562" cy="518"/>
              </a:xfrm>
            </p:grpSpPr>
            <p:sp>
              <p:nvSpPr>
                <p:cNvPr id="172141" name="Rectangle 7">
                  <a:extLst>
                    <a:ext uri="{FF2B5EF4-FFF2-40B4-BE49-F238E27FC236}">
                      <a16:creationId xmlns:a16="http://schemas.microsoft.com/office/drawing/2014/main" id="{CF646EEC-FD59-4053-BE72-21BF829059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509"/>
                  <a:ext cx="14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 b="1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Significado de los eventos de la Biblia</a:t>
                  </a: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22" name="Rectangle 45">
                  <a:extLst>
                    <a:ext uri="{FF2B5EF4-FFF2-40B4-BE49-F238E27FC236}">
                      <a16:creationId xmlns:a16="http://schemas.microsoft.com/office/drawing/2014/main" id="{8B84750E-4F60-4238-BE88-7FAB504EA6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508"/>
                  <a:ext cx="156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42" name="Group 48">
                <a:extLst>
                  <a:ext uri="{FF2B5EF4-FFF2-40B4-BE49-F238E27FC236}">
                    <a16:creationId xmlns:a16="http://schemas.microsoft.com/office/drawing/2014/main" id="{46010CF6-E633-49C9-A3AB-6DFD0AA064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027"/>
                <a:ext cx="554" cy="518"/>
                <a:chOff x="0" y="1027"/>
                <a:chExt cx="554" cy="518"/>
              </a:xfrm>
            </p:grpSpPr>
            <p:sp>
              <p:nvSpPr>
                <p:cNvPr id="172139" name="Rectangle 8">
                  <a:extLst>
                    <a:ext uri="{FF2B5EF4-FFF2-40B4-BE49-F238E27FC236}">
                      <a16:creationId xmlns:a16="http://schemas.microsoft.com/office/drawing/2014/main" id="{25B8706C-06A2-4D00-929A-5CB6086523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027"/>
                  <a:ext cx="46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Augusto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20" name="Rectangle 47">
                  <a:extLst>
                    <a:ext uri="{FF2B5EF4-FFF2-40B4-BE49-F238E27FC236}">
                      <a16:creationId xmlns:a16="http://schemas.microsoft.com/office/drawing/2014/main" id="{D08F56F5-4F34-433E-AA88-61DB276892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027"/>
                  <a:ext cx="554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43" name="Group 50">
                <a:extLst>
                  <a:ext uri="{FF2B5EF4-FFF2-40B4-BE49-F238E27FC236}">
                    <a16:creationId xmlns:a16="http://schemas.microsoft.com/office/drawing/2014/main" id="{C0D1FBDA-E28E-4F8F-97AA-21B16BBA1F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1027"/>
                <a:ext cx="698" cy="518"/>
                <a:chOff x="554" y="1027"/>
                <a:chExt cx="698" cy="518"/>
              </a:xfrm>
            </p:grpSpPr>
            <p:sp>
              <p:nvSpPr>
                <p:cNvPr id="172137" name="Rectangle 9">
                  <a:extLst>
                    <a:ext uri="{FF2B5EF4-FFF2-40B4-BE49-F238E27FC236}">
                      <a16:creationId xmlns:a16="http://schemas.microsoft.com/office/drawing/2014/main" id="{A7BFE243-1646-42FE-B754-AE0FBAA7DF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" y="1027"/>
                  <a:ext cx="61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27 AC-14 AD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18" name="Rectangle 49">
                  <a:extLst>
                    <a:ext uri="{FF2B5EF4-FFF2-40B4-BE49-F238E27FC236}">
                      <a16:creationId xmlns:a16="http://schemas.microsoft.com/office/drawing/2014/main" id="{9D0D0379-765D-4DC4-AD89-9F3376C316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1027"/>
                  <a:ext cx="698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44" name="Group 52">
                <a:extLst>
                  <a:ext uri="{FF2B5EF4-FFF2-40B4-BE49-F238E27FC236}">
                    <a16:creationId xmlns:a16="http://schemas.microsoft.com/office/drawing/2014/main" id="{0A70D7FC-B1F8-4DF3-8D62-884FED0814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1027"/>
                <a:ext cx="1562" cy="518"/>
                <a:chOff x="1252" y="1027"/>
                <a:chExt cx="1562" cy="518"/>
              </a:xfrm>
            </p:grpSpPr>
            <p:sp>
              <p:nvSpPr>
                <p:cNvPr id="172135" name="Rectangle 10">
                  <a:extLst>
                    <a:ext uri="{FF2B5EF4-FFF2-40B4-BE49-F238E27FC236}">
                      <a16:creationId xmlns:a16="http://schemas.microsoft.com/office/drawing/2014/main" id="{6597D5E6-8682-4FFF-9CDB-00FE6EA9F1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1027"/>
                  <a:ext cx="14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Nacimiento de Cristo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16" name="Rectangle 51">
                  <a:extLst>
                    <a:ext uri="{FF2B5EF4-FFF2-40B4-BE49-F238E27FC236}">
                      <a16:creationId xmlns:a16="http://schemas.microsoft.com/office/drawing/2014/main" id="{27AB9FD3-AC95-4703-8784-02278B0AE6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1027"/>
                  <a:ext cx="156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45" name="Group 54">
                <a:extLst>
                  <a:ext uri="{FF2B5EF4-FFF2-40B4-BE49-F238E27FC236}">
                    <a16:creationId xmlns:a16="http://schemas.microsoft.com/office/drawing/2014/main" id="{45B1CE01-3CD5-443E-B5D9-22B3600525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545"/>
                <a:ext cx="554" cy="518"/>
                <a:chOff x="0" y="1545"/>
                <a:chExt cx="554" cy="518"/>
              </a:xfrm>
            </p:grpSpPr>
            <p:sp>
              <p:nvSpPr>
                <p:cNvPr id="172133" name="Rectangle 11">
                  <a:extLst>
                    <a:ext uri="{FF2B5EF4-FFF2-40B4-BE49-F238E27FC236}">
                      <a16:creationId xmlns:a16="http://schemas.microsoft.com/office/drawing/2014/main" id="{E74A081E-014C-4A44-AB58-190EC1C623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545"/>
                  <a:ext cx="46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3000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</a:rPr>
                    <a:t>Tiberio</a:t>
                  </a:r>
                </a:p>
                <a:p>
                  <a:pPr>
                    <a:spcBef>
                      <a:spcPct val="3000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9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14" name="Rectangle 53">
                  <a:extLst>
                    <a:ext uri="{FF2B5EF4-FFF2-40B4-BE49-F238E27FC236}">
                      <a16:creationId xmlns:a16="http://schemas.microsoft.com/office/drawing/2014/main" id="{12240C93-194E-4E43-ABB1-49674A9344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546"/>
                  <a:ext cx="554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46" name="Group 56">
                <a:extLst>
                  <a:ext uri="{FF2B5EF4-FFF2-40B4-BE49-F238E27FC236}">
                    <a16:creationId xmlns:a16="http://schemas.microsoft.com/office/drawing/2014/main" id="{56D94DBA-5A81-42FF-852B-D75A9DA09A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1545"/>
                <a:ext cx="698" cy="518"/>
                <a:chOff x="554" y="1545"/>
                <a:chExt cx="698" cy="518"/>
              </a:xfrm>
            </p:grpSpPr>
            <p:sp>
              <p:nvSpPr>
                <p:cNvPr id="172131" name="Rectangle 12">
                  <a:extLst>
                    <a:ext uri="{FF2B5EF4-FFF2-40B4-BE49-F238E27FC236}">
                      <a16:creationId xmlns:a16="http://schemas.microsoft.com/office/drawing/2014/main" id="{2227526A-63FC-4D27-AD7A-5F868DE444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" y="1545"/>
                  <a:ext cx="61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14 AD -37 AD</a:t>
                  </a: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12" name="Rectangle 55">
                  <a:extLst>
                    <a:ext uri="{FF2B5EF4-FFF2-40B4-BE49-F238E27FC236}">
                      <a16:creationId xmlns:a16="http://schemas.microsoft.com/office/drawing/2014/main" id="{375B5CDA-AF3E-46A6-92F5-E325A2F74D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1546"/>
                  <a:ext cx="698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47" name="Group 58">
                <a:extLst>
                  <a:ext uri="{FF2B5EF4-FFF2-40B4-BE49-F238E27FC236}">
                    <a16:creationId xmlns:a16="http://schemas.microsoft.com/office/drawing/2014/main" id="{FF2D5AC3-CF2C-4188-A774-12CF0A0D9A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1545"/>
                <a:ext cx="1562" cy="518"/>
                <a:chOff x="1252" y="1545"/>
                <a:chExt cx="1562" cy="518"/>
              </a:xfrm>
            </p:grpSpPr>
            <p:sp>
              <p:nvSpPr>
                <p:cNvPr id="172129" name="Rectangle 13">
                  <a:extLst>
                    <a:ext uri="{FF2B5EF4-FFF2-40B4-BE49-F238E27FC236}">
                      <a16:creationId xmlns:a16="http://schemas.microsoft.com/office/drawing/2014/main" id="{FCE5C0B5-70E6-4CDE-8CDE-E4C7E8586C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1545"/>
                  <a:ext cx="14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Crucifixión de Cristo</a:t>
                  </a: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10" name="Rectangle 57">
                  <a:extLst>
                    <a:ext uri="{FF2B5EF4-FFF2-40B4-BE49-F238E27FC236}">
                      <a16:creationId xmlns:a16="http://schemas.microsoft.com/office/drawing/2014/main" id="{F882BC62-1107-41E5-8229-1ED38DBFD6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1546"/>
                  <a:ext cx="1562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48" name="Group 60">
                <a:extLst>
                  <a:ext uri="{FF2B5EF4-FFF2-40B4-BE49-F238E27FC236}">
                    <a16:creationId xmlns:a16="http://schemas.microsoft.com/office/drawing/2014/main" id="{2FC8DBD0-AEDF-4CE8-AB92-62C28F382A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063"/>
                <a:ext cx="554" cy="633"/>
                <a:chOff x="0" y="2063"/>
                <a:chExt cx="554" cy="633"/>
              </a:xfrm>
            </p:grpSpPr>
            <p:sp>
              <p:nvSpPr>
                <p:cNvPr id="141407" name="Rectangle 14">
                  <a:extLst>
                    <a:ext uri="{FF2B5EF4-FFF2-40B4-BE49-F238E27FC236}">
                      <a16:creationId xmlns:a16="http://schemas.microsoft.com/office/drawing/2014/main" id="{D6B44F71-FEC8-4FB3-830F-6BBCBE4FD1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062"/>
                  <a:ext cx="468" cy="6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r>
                    <a:rPr lang="en-US" altLang="en-US" sz="105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Gaius (Caligula</a:t>
                  </a:r>
                  <a:r>
                    <a:rPr lang="en-US" altLang="en-US" sz="9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08" name="Rectangle 59">
                  <a:extLst>
                    <a:ext uri="{FF2B5EF4-FFF2-40B4-BE49-F238E27FC236}">
                      <a16:creationId xmlns:a16="http://schemas.microsoft.com/office/drawing/2014/main" id="{FFD23106-CD8C-45FD-B38A-4441BB8E48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062"/>
                  <a:ext cx="554" cy="63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49" name="Group 62">
                <a:extLst>
                  <a:ext uri="{FF2B5EF4-FFF2-40B4-BE49-F238E27FC236}">
                    <a16:creationId xmlns:a16="http://schemas.microsoft.com/office/drawing/2014/main" id="{35E61C6E-B71A-40FC-9104-299E3E1A9B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2063"/>
                <a:ext cx="698" cy="633"/>
                <a:chOff x="554" y="2063"/>
                <a:chExt cx="698" cy="633"/>
              </a:xfrm>
            </p:grpSpPr>
            <p:sp>
              <p:nvSpPr>
                <p:cNvPr id="172125" name="Rectangle 15">
                  <a:extLst>
                    <a:ext uri="{FF2B5EF4-FFF2-40B4-BE49-F238E27FC236}">
                      <a16:creationId xmlns:a16="http://schemas.microsoft.com/office/drawing/2014/main" id="{CBB66A4C-07D4-4FD3-B0FF-4DF14648E4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" y="2063"/>
                  <a:ext cx="612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37 AD -41 AD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06" name="Rectangle 61">
                  <a:extLst>
                    <a:ext uri="{FF2B5EF4-FFF2-40B4-BE49-F238E27FC236}">
                      <a16:creationId xmlns:a16="http://schemas.microsoft.com/office/drawing/2014/main" id="{A8A9D88E-2904-437F-8A8E-384CB6D92E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2062"/>
                  <a:ext cx="698" cy="63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50" name="Group 64">
                <a:extLst>
                  <a:ext uri="{FF2B5EF4-FFF2-40B4-BE49-F238E27FC236}">
                    <a16:creationId xmlns:a16="http://schemas.microsoft.com/office/drawing/2014/main" id="{D383FC9D-6F0B-4622-9C74-66BD5C0963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2063"/>
                <a:ext cx="1562" cy="633"/>
                <a:chOff x="1252" y="2063"/>
                <a:chExt cx="1562" cy="633"/>
              </a:xfrm>
            </p:grpSpPr>
            <p:sp>
              <p:nvSpPr>
                <p:cNvPr id="172123" name="Rectangle 16">
                  <a:extLst>
                    <a:ext uri="{FF2B5EF4-FFF2-40B4-BE49-F238E27FC236}">
                      <a16:creationId xmlns:a16="http://schemas.microsoft.com/office/drawing/2014/main" id="{5B07D2FB-E1D2-4658-A535-5E15D2F294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2063"/>
                  <a:ext cx="1476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9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 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04" name="Rectangle 63">
                  <a:extLst>
                    <a:ext uri="{FF2B5EF4-FFF2-40B4-BE49-F238E27FC236}">
                      <a16:creationId xmlns:a16="http://schemas.microsoft.com/office/drawing/2014/main" id="{AAE8155F-789C-459A-AB05-7B24B8F244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2062"/>
                  <a:ext cx="1562" cy="635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51" name="Group 66">
                <a:extLst>
                  <a:ext uri="{FF2B5EF4-FFF2-40B4-BE49-F238E27FC236}">
                    <a16:creationId xmlns:a16="http://schemas.microsoft.com/office/drawing/2014/main" id="{A5E3A5AD-7C7D-4460-9F6C-A6C527CABD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696"/>
                <a:ext cx="554" cy="518"/>
                <a:chOff x="0" y="2696"/>
                <a:chExt cx="554" cy="518"/>
              </a:xfrm>
            </p:grpSpPr>
            <p:sp>
              <p:nvSpPr>
                <p:cNvPr id="172121" name="Rectangle 17">
                  <a:extLst>
                    <a:ext uri="{FF2B5EF4-FFF2-40B4-BE49-F238E27FC236}">
                      <a16:creationId xmlns:a16="http://schemas.microsoft.com/office/drawing/2014/main" id="{66A2EE8D-EE82-461F-A436-CE55FA1C0D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696"/>
                  <a:ext cx="46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Claudio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02" name="Rectangle 65">
                  <a:extLst>
                    <a:ext uri="{FF2B5EF4-FFF2-40B4-BE49-F238E27FC236}">
                      <a16:creationId xmlns:a16="http://schemas.microsoft.com/office/drawing/2014/main" id="{3246D442-50C5-4B04-B6C8-EAA60ABF15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697"/>
                  <a:ext cx="554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52" name="Group 68">
                <a:extLst>
                  <a:ext uri="{FF2B5EF4-FFF2-40B4-BE49-F238E27FC236}">
                    <a16:creationId xmlns:a16="http://schemas.microsoft.com/office/drawing/2014/main" id="{4D4D963B-73DE-4C5A-BE17-82F78FB580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2696"/>
                <a:ext cx="698" cy="518"/>
                <a:chOff x="554" y="2696"/>
                <a:chExt cx="698" cy="518"/>
              </a:xfrm>
            </p:grpSpPr>
            <p:sp>
              <p:nvSpPr>
                <p:cNvPr id="172119" name="Rectangle 18">
                  <a:extLst>
                    <a:ext uri="{FF2B5EF4-FFF2-40B4-BE49-F238E27FC236}">
                      <a16:creationId xmlns:a16="http://schemas.microsoft.com/office/drawing/2014/main" id="{D8AB45EB-8F52-4991-9A4F-D85F954DB4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" y="2696"/>
                  <a:ext cx="61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41 AD -54 AD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400" name="Rectangle 67">
                  <a:extLst>
                    <a:ext uri="{FF2B5EF4-FFF2-40B4-BE49-F238E27FC236}">
                      <a16:creationId xmlns:a16="http://schemas.microsoft.com/office/drawing/2014/main" id="{F07411D5-238D-4645-A688-3CD855C4EE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2697"/>
                  <a:ext cx="698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53" name="Group 70">
                <a:extLst>
                  <a:ext uri="{FF2B5EF4-FFF2-40B4-BE49-F238E27FC236}">
                    <a16:creationId xmlns:a16="http://schemas.microsoft.com/office/drawing/2014/main" id="{5DD496A6-3656-4E0E-AA48-67804D4BC9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2696"/>
                <a:ext cx="1562" cy="518"/>
                <a:chOff x="1252" y="2696"/>
                <a:chExt cx="1562" cy="518"/>
              </a:xfrm>
            </p:grpSpPr>
            <p:sp>
              <p:nvSpPr>
                <p:cNvPr id="172117" name="Rectangle 19">
                  <a:extLst>
                    <a:ext uri="{FF2B5EF4-FFF2-40B4-BE49-F238E27FC236}">
                      <a16:creationId xmlns:a16="http://schemas.microsoft.com/office/drawing/2014/main" id="{EBED2CAC-8CB3-4DE3-832F-C5C7C24725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2696"/>
                  <a:ext cx="14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Judios exiliados de Roma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98" name="Rectangle 69">
                  <a:extLst>
                    <a:ext uri="{FF2B5EF4-FFF2-40B4-BE49-F238E27FC236}">
                      <a16:creationId xmlns:a16="http://schemas.microsoft.com/office/drawing/2014/main" id="{040A2460-C376-4A10-ABEA-AE880A03E4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2697"/>
                  <a:ext cx="1562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54" name="Group 72">
                <a:extLst>
                  <a:ext uri="{FF2B5EF4-FFF2-40B4-BE49-F238E27FC236}">
                    <a16:creationId xmlns:a16="http://schemas.microsoft.com/office/drawing/2014/main" id="{35C074E7-169D-4338-ADC9-B2BA0D1C8F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214"/>
                <a:ext cx="554" cy="518"/>
                <a:chOff x="0" y="3214"/>
                <a:chExt cx="554" cy="518"/>
              </a:xfrm>
            </p:grpSpPr>
            <p:sp>
              <p:nvSpPr>
                <p:cNvPr id="172115" name="Rectangle 20">
                  <a:extLst>
                    <a:ext uri="{FF2B5EF4-FFF2-40B4-BE49-F238E27FC236}">
                      <a16:creationId xmlns:a16="http://schemas.microsoft.com/office/drawing/2014/main" id="{8CCC4245-033E-43F8-822D-619F3CB46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3214"/>
                  <a:ext cx="46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Nerón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96" name="Rectangle 71">
                  <a:extLst>
                    <a:ext uri="{FF2B5EF4-FFF2-40B4-BE49-F238E27FC236}">
                      <a16:creationId xmlns:a16="http://schemas.microsoft.com/office/drawing/2014/main" id="{49987DAF-4FD3-4690-B6FF-18DDE863CA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3213"/>
                  <a:ext cx="554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55" name="Group 74">
                <a:extLst>
                  <a:ext uri="{FF2B5EF4-FFF2-40B4-BE49-F238E27FC236}">
                    <a16:creationId xmlns:a16="http://schemas.microsoft.com/office/drawing/2014/main" id="{FE138AEF-8B27-4E45-97CF-C26CF7B923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3214"/>
                <a:ext cx="698" cy="518"/>
                <a:chOff x="554" y="3214"/>
                <a:chExt cx="698" cy="518"/>
              </a:xfrm>
            </p:grpSpPr>
            <p:sp>
              <p:nvSpPr>
                <p:cNvPr id="172113" name="Rectangle 21">
                  <a:extLst>
                    <a:ext uri="{FF2B5EF4-FFF2-40B4-BE49-F238E27FC236}">
                      <a16:creationId xmlns:a16="http://schemas.microsoft.com/office/drawing/2014/main" id="{A208721E-A99C-4FC4-BECD-6C3B6CB4AA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" y="3214"/>
                  <a:ext cx="61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54 AD -68 AD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94" name="Rectangle 73">
                  <a:extLst>
                    <a:ext uri="{FF2B5EF4-FFF2-40B4-BE49-F238E27FC236}">
                      <a16:creationId xmlns:a16="http://schemas.microsoft.com/office/drawing/2014/main" id="{E831ADE4-0655-4762-8084-63582D0BB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213"/>
                  <a:ext cx="698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56" name="Group 76">
                <a:extLst>
                  <a:ext uri="{FF2B5EF4-FFF2-40B4-BE49-F238E27FC236}">
                    <a16:creationId xmlns:a16="http://schemas.microsoft.com/office/drawing/2014/main" id="{46D4D52B-AC82-4530-AA2A-3536EE76B7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3214"/>
                <a:ext cx="1562" cy="518"/>
                <a:chOff x="1252" y="3214"/>
                <a:chExt cx="1562" cy="518"/>
              </a:xfrm>
            </p:grpSpPr>
            <p:sp>
              <p:nvSpPr>
                <p:cNvPr id="141391" name="Rectangle 22">
                  <a:extLst>
                    <a:ext uri="{FF2B5EF4-FFF2-40B4-BE49-F238E27FC236}">
                      <a16:creationId xmlns:a16="http://schemas.microsoft.com/office/drawing/2014/main" id="{B774DCBC-FD96-4039-81B2-8F6D3253D1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3213"/>
                  <a:ext cx="1476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r>
                    <a:rPr lang="en-US" altLang="en-US" sz="105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Primera </a:t>
                  </a:r>
                  <a:r>
                    <a:rPr lang="en-US" altLang="en-US" sz="1050" dirty="0" err="1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persecución</a:t>
                  </a:r>
                  <a:r>
                    <a:rPr lang="en-US" altLang="en-US" sz="105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altLang="en-US" sz="1050" dirty="0" err="1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ejecución</a:t>
                  </a:r>
                  <a:r>
                    <a:rPr lang="en-US" altLang="en-US" sz="1050" dirty="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de Pablo y Pedro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200" dirty="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92" name="Rectangle 75">
                  <a:extLst>
                    <a:ext uri="{FF2B5EF4-FFF2-40B4-BE49-F238E27FC236}">
                      <a16:creationId xmlns:a16="http://schemas.microsoft.com/office/drawing/2014/main" id="{3FCC1B91-D94C-4036-A7FA-52A5BFCCB3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3213"/>
                  <a:ext cx="156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57" name="Group 78">
                <a:extLst>
                  <a:ext uri="{FF2B5EF4-FFF2-40B4-BE49-F238E27FC236}">
                    <a16:creationId xmlns:a16="http://schemas.microsoft.com/office/drawing/2014/main" id="{1F17753F-F53A-4872-87C6-6E518180E4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732"/>
                <a:ext cx="554" cy="518"/>
                <a:chOff x="0" y="3732"/>
                <a:chExt cx="554" cy="518"/>
              </a:xfrm>
            </p:grpSpPr>
            <p:sp>
              <p:nvSpPr>
                <p:cNvPr id="172109" name="Rectangle 23">
                  <a:extLst>
                    <a:ext uri="{FF2B5EF4-FFF2-40B4-BE49-F238E27FC236}">
                      <a16:creationId xmlns:a16="http://schemas.microsoft.com/office/drawing/2014/main" id="{E5979B00-1800-44C1-A169-B373792153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3732"/>
                  <a:ext cx="46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00B0F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Galba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90" name="Rectangle 77">
                  <a:extLst>
                    <a:ext uri="{FF2B5EF4-FFF2-40B4-BE49-F238E27FC236}">
                      <a16:creationId xmlns:a16="http://schemas.microsoft.com/office/drawing/2014/main" id="{52B89295-873D-43AD-8250-11E9C0BA3D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3732"/>
                  <a:ext cx="554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58" name="Group 80">
                <a:extLst>
                  <a:ext uri="{FF2B5EF4-FFF2-40B4-BE49-F238E27FC236}">
                    <a16:creationId xmlns:a16="http://schemas.microsoft.com/office/drawing/2014/main" id="{6EF1E680-517E-4F1E-93DF-FB54F455FE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3732"/>
                <a:ext cx="698" cy="518"/>
                <a:chOff x="554" y="3732"/>
                <a:chExt cx="698" cy="518"/>
              </a:xfrm>
            </p:grpSpPr>
            <p:sp>
              <p:nvSpPr>
                <p:cNvPr id="172107" name="Rectangle 24">
                  <a:extLst>
                    <a:ext uri="{FF2B5EF4-FFF2-40B4-BE49-F238E27FC236}">
                      <a16:creationId xmlns:a16="http://schemas.microsoft.com/office/drawing/2014/main" id="{3CE0A7CE-E9D9-4EFF-92EB-67B61DB58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" y="3732"/>
                  <a:ext cx="61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68 AD -69 AD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88" name="Rectangle 79">
                  <a:extLst>
                    <a:ext uri="{FF2B5EF4-FFF2-40B4-BE49-F238E27FC236}">
                      <a16:creationId xmlns:a16="http://schemas.microsoft.com/office/drawing/2014/main" id="{9CB3003B-12B4-481C-B501-EEDE5865BD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3732"/>
                  <a:ext cx="698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59" name="Group 82">
                <a:extLst>
                  <a:ext uri="{FF2B5EF4-FFF2-40B4-BE49-F238E27FC236}">
                    <a16:creationId xmlns:a16="http://schemas.microsoft.com/office/drawing/2014/main" id="{98CDB7D8-C7EA-4F42-851E-E49332DD29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3732"/>
                <a:ext cx="1562" cy="518"/>
                <a:chOff x="1252" y="3732"/>
                <a:chExt cx="1562" cy="518"/>
              </a:xfrm>
            </p:grpSpPr>
            <p:sp>
              <p:nvSpPr>
                <p:cNvPr id="172105" name="Rectangle 25">
                  <a:extLst>
                    <a:ext uri="{FF2B5EF4-FFF2-40B4-BE49-F238E27FC236}">
                      <a16:creationId xmlns:a16="http://schemas.microsoft.com/office/drawing/2014/main" id="{67E45360-3A73-44B7-8570-E416E0F0FE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3732"/>
                  <a:ext cx="14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Uno de los tres superados por Vespasian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86" name="Rectangle 81">
                  <a:extLst>
                    <a:ext uri="{FF2B5EF4-FFF2-40B4-BE49-F238E27FC236}">
                      <a16:creationId xmlns:a16="http://schemas.microsoft.com/office/drawing/2014/main" id="{7B60DDB0-CB61-4B3F-BC25-9DCACE9DFF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3732"/>
                  <a:ext cx="156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60" name="Group 84">
                <a:extLst>
                  <a:ext uri="{FF2B5EF4-FFF2-40B4-BE49-F238E27FC236}">
                    <a16:creationId xmlns:a16="http://schemas.microsoft.com/office/drawing/2014/main" id="{195EB0C2-09B1-4A25-88C8-561A1B707E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250"/>
                <a:ext cx="554" cy="518"/>
                <a:chOff x="0" y="4250"/>
                <a:chExt cx="554" cy="518"/>
              </a:xfrm>
            </p:grpSpPr>
            <p:sp>
              <p:nvSpPr>
                <p:cNvPr id="172103" name="Rectangle 26">
                  <a:extLst>
                    <a:ext uri="{FF2B5EF4-FFF2-40B4-BE49-F238E27FC236}">
                      <a16:creationId xmlns:a16="http://schemas.microsoft.com/office/drawing/2014/main" id="{7AF198B3-90B0-4FEA-BD7B-C9F1561039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4250"/>
                  <a:ext cx="46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00B0F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Otho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84" name="Rectangle 83">
                  <a:extLst>
                    <a:ext uri="{FF2B5EF4-FFF2-40B4-BE49-F238E27FC236}">
                      <a16:creationId xmlns:a16="http://schemas.microsoft.com/office/drawing/2014/main" id="{2C434D8A-2366-4B3B-BE1C-C26F1C06FD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250"/>
                  <a:ext cx="554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61" name="Group 86">
                <a:extLst>
                  <a:ext uri="{FF2B5EF4-FFF2-40B4-BE49-F238E27FC236}">
                    <a16:creationId xmlns:a16="http://schemas.microsoft.com/office/drawing/2014/main" id="{7D79C9D8-DEE9-49DD-AFE6-36FE168BBC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4250"/>
                <a:ext cx="698" cy="518"/>
                <a:chOff x="554" y="4250"/>
                <a:chExt cx="698" cy="518"/>
              </a:xfrm>
            </p:grpSpPr>
            <p:sp>
              <p:nvSpPr>
                <p:cNvPr id="172101" name="Rectangle 27">
                  <a:extLst>
                    <a:ext uri="{FF2B5EF4-FFF2-40B4-BE49-F238E27FC236}">
                      <a16:creationId xmlns:a16="http://schemas.microsoft.com/office/drawing/2014/main" id="{9613E2E3-487F-434F-BDCE-7891639783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" y="4250"/>
                  <a:ext cx="61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69 AD -70 AD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82" name="Rectangle 85">
                  <a:extLst>
                    <a:ext uri="{FF2B5EF4-FFF2-40B4-BE49-F238E27FC236}">
                      <a16:creationId xmlns:a16="http://schemas.microsoft.com/office/drawing/2014/main" id="{9CD0085B-5B62-4F49-9174-AD8890BE3E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4250"/>
                  <a:ext cx="698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62" name="Group 88">
                <a:extLst>
                  <a:ext uri="{FF2B5EF4-FFF2-40B4-BE49-F238E27FC236}">
                    <a16:creationId xmlns:a16="http://schemas.microsoft.com/office/drawing/2014/main" id="{98F425C0-55E4-4D67-873A-76955A34EE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4250"/>
                <a:ext cx="1562" cy="518"/>
                <a:chOff x="1252" y="4250"/>
                <a:chExt cx="1562" cy="518"/>
              </a:xfrm>
            </p:grpSpPr>
            <p:sp>
              <p:nvSpPr>
                <p:cNvPr id="172099" name="Rectangle 28">
                  <a:extLst>
                    <a:ext uri="{FF2B5EF4-FFF2-40B4-BE49-F238E27FC236}">
                      <a16:creationId xmlns:a16="http://schemas.microsoft.com/office/drawing/2014/main" id="{DE7E41F8-9FBF-49E5-BB2D-86AD5C8151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4250"/>
                  <a:ext cx="14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Uno de los tres…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80" name="Rectangle 87">
                  <a:extLst>
                    <a:ext uri="{FF2B5EF4-FFF2-40B4-BE49-F238E27FC236}">
                      <a16:creationId xmlns:a16="http://schemas.microsoft.com/office/drawing/2014/main" id="{88F41547-D0CF-46AC-B7DF-66E6BE54B0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4250"/>
                  <a:ext cx="156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63" name="Group 90">
                <a:extLst>
                  <a:ext uri="{FF2B5EF4-FFF2-40B4-BE49-F238E27FC236}">
                    <a16:creationId xmlns:a16="http://schemas.microsoft.com/office/drawing/2014/main" id="{67E7C85C-989F-4CF5-9DFD-2A6AACC388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768"/>
                <a:ext cx="554" cy="518"/>
                <a:chOff x="0" y="4768"/>
                <a:chExt cx="554" cy="518"/>
              </a:xfrm>
            </p:grpSpPr>
            <p:sp>
              <p:nvSpPr>
                <p:cNvPr id="172097" name="Rectangle 29">
                  <a:extLst>
                    <a:ext uri="{FF2B5EF4-FFF2-40B4-BE49-F238E27FC236}">
                      <a16:creationId xmlns:a16="http://schemas.microsoft.com/office/drawing/2014/main" id="{0F172428-B86F-4EE7-9F59-27B9EA3207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4768"/>
                  <a:ext cx="46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00B0F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Vitelio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78" name="Rectangle 89">
                  <a:extLst>
                    <a:ext uri="{FF2B5EF4-FFF2-40B4-BE49-F238E27FC236}">
                      <a16:creationId xmlns:a16="http://schemas.microsoft.com/office/drawing/2014/main" id="{0A47D4AA-DFC9-4657-B5B2-D6C87FEBCA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769"/>
                  <a:ext cx="554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64" name="Group 92">
                <a:extLst>
                  <a:ext uri="{FF2B5EF4-FFF2-40B4-BE49-F238E27FC236}">
                    <a16:creationId xmlns:a16="http://schemas.microsoft.com/office/drawing/2014/main" id="{F5299C1A-EBEF-4F05-B296-C77C320AF8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4768"/>
                <a:ext cx="698" cy="518"/>
                <a:chOff x="554" y="4768"/>
                <a:chExt cx="698" cy="518"/>
              </a:xfrm>
            </p:grpSpPr>
            <p:sp>
              <p:nvSpPr>
                <p:cNvPr id="172095" name="Rectangle 30">
                  <a:extLst>
                    <a:ext uri="{FF2B5EF4-FFF2-40B4-BE49-F238E27FC236}">
                      <a16:creationId xmlns:a16="http://schemas.microsoft.com/office/drawing/2014/main" id="{9275DE8B-6E0C-4F6F-8590-8E5C1A0A92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" y="4768"/>
                  <a:ext cx="61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69 AD -70 AD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76" name="Rectangle 91">
                  <a:extLst>
                    <a:ext uri="{FF2B5EF4-FFF2-40B4-BE49-F238E27FC236}">
                      <a16:creationId xmlns:a16="http://schemas.microsoft.com/office/drawing/2014/main" id="{EA1A5525-6E60-4D55-B152-16933A7FD5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4769"/>
                  <a:ext cx="698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65" name="Group 94">
                <a:extLst>
                  <a:ext uri="{FF2B5EF4-FFF2-40B4-BE49-F238E27FC236}">
                    <a16:creationId xmlns:a16="http://schemas.microsoft.com/office/drawing/2014/main" id="{DDF2D7F8-F82D-4EBC-85FA-BF79C45363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4768"/>
                <a:ext cx="1562" cy="518"/>
                <a:chOff x="1252" y="4768"/>
                <a:chExt cx="1562" cy="518"/>
              </a:xfrm>
            </p:grpSpPr>
            <p:sp>
              <p:nvSpPr>
                <p:cNvPr id="172093" name="Rectangle 31">
                  <a:extLst>
                    <a:ext uri="{FF2B5EF4-FFF2-40B4-BE49-F238E27FC236}">
                      <a16:creationId xmlns:a16="http://schemas.microsoft.com/office/drawing/2014/main" id="{6AE7758B-CF94-4889-A028-C5DD3D6B06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4768"/>
                  <a:ext cx="14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Uno de los tres…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74" name="Rectangle 93">
                  <a:extLst>
                    <a:ext uri="{FF2B5EF4-FFF2-40B4-BE49-F238E27FC236}">
                      <a16:creationId xmlns:a16="http://schemas.microsoft.com/office/drawing/2014/main" id="{ABCFE0BE-D2C8-4EFC-ABAA-60ADE8742B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4769"/>
                  <a:ext cx="156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66" name="Group 96">
                <a:extLst>
                  <a:ext uri="{FF2B5EF4-FFF2-40B4-BE49-F238E27FC236}">
                    <a16:creationId xmlns:a16="http://schemas.microsoft.com/office/drawing/2014/main" id="{FA3B258E-7B22-4ACD-99F6-3198F71DC4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286"/>
                <a:ext cx="554" cy="518"/>
                <a:chOff x="0" y="5286"/>
                <a:chExt cx="554" cy="518"/>
              </a:xfrm>
            </p:grpSpPr>
            <p:sp>
              <p:nvSpPr>
                <p:cNvPr id="172091" name="Rectangle 32">
                  <a:extLst>
                    <a:ext uri="{FF2B5EF4-FFF2-40B4-BE49-F238E27FC236}">
                      <a16:creationId xmlns:a16="http://schemas.microsoft.com/office/drawing/2014/main" id="{A2AA8785-583F-4D43-9F32-4021E2A665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5286"/>
                  <a:ext cx="46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Vespasiano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72" name="Rectangle 95">
                  <a:extLst>
                    <a:ext uri="{FF2B5EF4-FFF2-40B4-BE49-F238E27FC236}">
                      <a16:creationId xmlns:a16="http://schemas.microsoft.com/office/drawing/2014/main" id="{C881ADC1-595C-4FFA-B821-A0CB599C23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5287"/>
                  <a:ext cx="554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67" name="Group 98">
                <a:extLst>
                  <a:ext uri="{FF2B5EF4-FFF2-40B4-BE49-F238E27FC236}">
                    <a16:creationId xmlns:a16="http://schemas.microsoft.com/office/drawing/2014/main" id="{8C45F2EE-B8E4-4A20-B7F8-DE76ECE0C0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5286"/>
                <a:ext cx="698" cy="518"/>
                <a:chOff x="554" y="5286"/>
                <a:chExt cx="698" cy="518"/>
              </a:xfrm>
            </p:grpSpPr>
            <p:sp>
              <p:nvSpPr>
                <p:cNvPr id="172089" name="Rectangle 33">
                  <a:extLst>
                    <a:ext uri="{FF2B5EF4-FFF2-40B4-BE49-F238E27FC236}">
                      <a16:creationId xmlns:a16="http://schemas.microsoft.com/office/drawing/2014/main" id="{071FB73A-9D07-46F4-B580-5AFB248E31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" y="5286"/>
                  <a:ext cx="61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69 AD -79 AD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70" name="Rectangle 97">
                  <a:extLst>
                    <a:ext uri="{FF2B5EF4-FFF2-40B4-BE49-F238E27FC236}">
                      <a16:creationId xmlns:a16="http://schemas.microsoft.com/office/drawing/2014/main" id="{6712D02C-A6DE-432C-94E3-7D521EEF24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5287"/>
                  <a:ext cx="698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68" name="Group 100">
                <a:extLst>
                  <a:ext uri="{FF2B5EF4-FFF2-40B4-BE49-F238E27FC236}">
                    <a16:creationId xmlns:a16="http://schemas.microsoft.com/office/drawing/2014/main" id="{C7865E1F-1BBF-4962-BC94-CDB4DD6CA5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5286"/>
                <a:ext cx="1562" cy="518"/>
                <a:chOff x="1252" y="5286"/>
                <a:chExt cx="1562" cy="518"/>
              </a:xfrm>
            </p:grpSpPr>
            <p:sp>
              <p:nvSpPr>
                <p:cNvPr id="172087" name="Rectangle 34">
                  <a:extLst>
                    <a:ext uri="{FF2B5EF4-FFF2-40B4-BE49-F238E27FC236}">
                      <a16:creationId xmlns:a16="http://schemas.microsoft.com/office/drawing/2014/main" id="{EF2B4EA4-970A-4D95-93D4-1E6FC75B5F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5286"/>
                  <a:ext cx="14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Ataque a Jerusalén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68" name="Rectangle 99">
                  <a:extLst>
                    <a:ext uri="{FF2B5EF4-FFF2-40B4-BE49-F238E27FC236}">
                      <a16:creationId xmlns:a16="http://schemas.microsoft.com/office/drawing/2014/main" id="{D7A9E8B2-45BB-4B94-839B-A5541D7D4A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5287"/>
                  <a:ext cx="1562" cy="51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69" name="Group 102">
                <a:extLst>
                  <a:ext uri="{FF2B5EF4-FFF2-40B4-BE49-F238E27FC236}">
                    <a16:creationId xmlns:a16="http://schemas.microsoft.com/office/drawing/2014/main" id="{B60386FF-2132-45AF-B575-FF9E45AF29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804"/>
                <a:ext cx="554" cy="518"/>
                <a:chOff x="0" y="5804"/>
                <a:chExt cx="554" cy="518"/>
              </a:xfrm>
            </p:grpSpPr>
            <p:sp>
              <p:nvSpPr>
                <p:cNvPr id="172085" name="Rectangle 35">
                  <a:extLst>
                    <a:ext uri="{FF2B5EF4-FFF2-40B4-BE49-F238E27FC236}">
                      <a16:creationId xmlns:a16="http://schemas.microsoft.com/office/drawing/2014/main" id="{C8F5D9C7-A112-444A-946D-71486357AA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5804"/>
                  <a:ext cx="46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Tito</a:t>
                  </a:r>
                </a:p>
              </p:txBody>
            </p:sp>
            <p:sp>
              <p:nvSpPr>
                <p:cNvPr id="141366" name="Rectangle 101">
                  <a:extLst>
                    <a:ext uri="{FF2B5EF4-FFF2-40B4-BE49-F238E27FC236}">
                      <a16:creationId xmlns:a16="http://schemas.microsoft.com/office/drawing/2014/main" id="{C682C44D-E3CA-40B0-85A9-752E14213A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5803"/>
                  <a:ext cx="554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70" name="Group 104">
                <a:extLst>
                  <a:ext uri="{FF2B5EF4-FFF2-40B4-BE49-F238E27FC236}">
                    <a16:creationId xmlns:a16="http://schemas.microsoft.com/office/drawing/2014/main" id="{E4BB0495-819A-49CA-9844-DD75DD841B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5804"/>
                <a:ext cx="698" cy="518"/>
                <a:chOff x="554" y="5804"/>
                <a:chExt cx="698" cy="518"/>
              </a:xfrm>
            </p:grpSpPr>
            <p:sp>
              <p:nvSpPr>
                <p:cNvPr id="172083" name="Rectangle 36">
                  <a:extLst>
                    <a:ext uri="{FF2B5EF4-FFF2-40B4-BE49-F238E27FC236}">
                      <a16:creationId xmlns:a16="http://schemas.microsoft.com/office/drawing/2014/main" id="{1ED4F94D-011D-4AAB-AB25-ECABB90A95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" y="5804"/>
                  <a:ext cx="61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79 AD -81 AD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64" name="Rectangle 103">
                  <a:extLst>
                    <a:ext uri="{FF2B5EF4-FFF2-40B4-BE49-F238E27FC236}">
                      <a16:creationId xmlns:a16="http://schemas.microsoft.com/office/drawing/2014/main" id="{A76BF891-168C-43AE-A7E9-4B1EFB98E2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5803"/>
                  <a:ext cx="698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71" name="Group 106">
                <a:extLst>
                  <a:ext uri="{FF2B5EF4-FFF2-40B4-BE49-F238E27FC236}">
                    <a16:creationId xmlns:a16="http://schemas.microsoft.com/office/drawing/2014/main" id="{BCC85DF2-94FE-47F1-A28E-B14FF3ACDE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5804"/>
                <a:ext cx="1562" cy="518"/>
                <a:chOff x="1252" y="5804"/>
                <a:chExt cx="1562" cy="518"/>
              </a:xfrm>
            </p:grpSpPr>
            <p:sp>
              <p:nvSpPr>
                <p:cNvPr id="172081" name="Rectangle 37">
                  <a:extLst>
                    <a:ext uri="{FF2B5EF4-FFF2-40B4-BE49-F238E27FC236}">
                      <a16:creationId xmlns:a16="http://schemas.microsoft.com/office/drawing/2014/main" id="{008E2A5C-74F6-4205-9BB7-0FD3AA3108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5804"/>
                  <a:ext cx="147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El general que destruyó Jerusalén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8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62" name="Rectangle 105">
                  <a:extLst>
                    <a:ext uri="{FF2B5EF4-FFF2-40B4-BE49-F238E27FC236}">
                      <a16:creationId xmlns:a16="http://schemas.microsoft.com/office/drawing/2014/main" id="{6B717AD5-8BB5-44D4-BD06-BF38ED7B43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5803"/>
                  <a:ext cx="156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72" name="Group 108">
                <a:extLst>
                  <a:ext uri="{FF2B5EF4-FFF2-40B4-BE49-F238E27FC236}">
                    <a16:creationId xmlns:a16="http://schemas.microsoft.com/office/drawing/2014/main" id="{B10989A5-8EE4-45CB-ACD9-5F9B2B13C2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6322"/>
                <a:ext cx="554" cy="518"/>
                <a:chOff x="0" y="6322"/>
                <a:chExt cx="554" cy="518"/>
              </a:xfrm>
            </p:grpSpPr>
            <p:sp>
              <p:nvSpPr>
                <p:cNvPr id="172079" name="Rectangle 38">
                  <a:extLst>
                    <a:ext uri="{FF2B5EF4-FFF2-40B4-BE49-F238E27FC236}">
                      <a16:creationId xmlns:a16="http://schemas.microsoft.com/office/drawing/2014/main" id="{18AD0491-D5A8-4C6D-A0B9-DC77C1604C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6322"/>
                  <a:ext cx="46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 b="1">
                      <a:solidFill>
                        <a:srgbClr val="FF66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Domiciano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 b="1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60" name="Rectangle 107">
                  <a:extLst>
                    <a:ext uri="{FF2B5EF4-FFF2-40B4-BE49-F238E27FC236}">
                      <a16:creationId xmlns:a16="http://schemas.microsoft.com/office/drawing/2014/main" id="{42B47659-ABDA-4CEE-8FBD-DA83D6944E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6322"/>
                  <a:ext cx="554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73" name="Group 110">
                <a:extLst>
                  <a:ext uri="{FF2B5EF4-FFF2-40B4-BE49-F238E27FC236}">
                    <a16:creationId xmlns:a16="http://schemas.microsoft.com/office/drawing/2014/main" id="{0F464DA5-8F1D-46E2-9D78-C0E012F503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4" y="6322"/>
                <a:ext cx="698" cy="518"/>
                <a:chOff x="554" y="6322"/>
                <a:chExt cx="698" cy="518"/>
              </a:xfrm>
            </p:grpSpPr>
            <p:sp>
              <p:nvSpPr>
                <p:cNvPr id="172077" name="Rectangle 39">
                  <a:extLst>
                    <a:ext uri="{FF2B5EF4-FFF2-40B4-BE49-F238E27FC236}">
                      <a16:creationId xmlns:a16="http://schemas.microsoft.com/office/drawing/2014/main" id="{4A5905DF-FCBD-451B-B6E0-DC60D6ED0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7" y="6322"/>
                  <a:ext cx="61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ea typeface="MS PGothic" panose="020B0600070205080204" pitchFamily="34" charset="-128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ea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r>
                    <a:rPr lang="en-US" altLang="en-US" sz="1200">
                      <a:solidFill>
                        <a:srgbClr val="FFFF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81 AD -96 AD</a:t>
                  </a: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</a:pPr>
                  <a:endParaRPr lang="en-US" altLang="en-US" sz="120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58" name="Rectangle 109">
                  <a:extLst>
                    <a:ext uri="{FF2B5EF4-FFF2-40B4-BE49-F238E27FC236}">
                      <a16:creationId xmlns:a16="http://schemas.microsoft.com/office/drawing/2014/main" id="{CD767216-C888-410C-8A63-C1F204758A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" y="6322"/>
                  <a:ext cx="698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72074" name="Group 112">
                <a:extLst>
                  <a:ext uri="{FF2B5EF4-FFF2-40B4-BE49-F238E27FC236}">
                    <a16:creationId xmlns:a16="http://schemas.microsoft.com/office/drawing/2014/main" id="{027FAD44-0CDD-4A20-97CF-CDF31F7BA4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52" y="6322"/>
                <a:ext cx="1562" cy="518"/>
                <a:chOff x="1252" y="6322"/>
                <a:chExt cx="1562" cy="518"/>
              </a:xfrm>
            </p:grpSpPr>
            <p:sp>
              <p:nvSpPr>
                <p:cNvPr id="141355" name="Rectangle 40">
                  <a:extLst>
                    <a:ext uri="{FF2B5EF4-FFF2-40B4-BE49-F238E27FC236}">
                      <a16:creationId xmlns:a16="http://schemas.microsoft.com/office/drawing/2014/main" id="{2CEA5DEA-D6E9-45DA-A9C4-72B445CF1E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95" y="6322"/>
                  <a:ext cx="1476" cy="5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r>
                    <a:rPr lang="en-US" altLang="en-US" sz="1050" b="1" dirty="0">
                      <a:solidFill>
                        <a:srgbClr val="FF66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Primera </a:t>
                  </a:r>
                  <a:r>
                    <a:rPr lang="en-US" altLang="en-US" sz="1050" b="1" dirty="0" err="1">
                      <a:solidFill>
                        <a:srgbClr val="FF66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persecución</a:t>
                  </a:r>
                  <a:r>
                    <a:rPr lang="en-US" altLang="en-US" sz="1050" b="1" dirty="0">
                      <a:solidFill>
                        <a:srgbClr val="FF66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1050" b="1" dirty="0" err="1">
                      <a:solidFill>
                        <a:srgbClr val="FF66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systemática</a:t>
                  </a:r>
                  <a:r>
                    <a:rPr lang="en-US" altLang="en-US" sz="1050" b="1" dirty="0">
                      <a:solidFill>
                        <a:srgbClr val="FF66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 la </a:t>
                  </a:r>
                  <a:r>
                    <a:rPr lang="en-US" altLang="en-US" sz="1050" b="1" dirty="0" err="1">
                      <a:solidFill>
                        <a:srgbClr val="FF66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Iglesia</a:t>
                  </a:r>
                  <a:endParaRPr lang="en-US" altLang="en-US" sz="1050" b="1" dirty="0">
                    <a:solidFill>
                      <a:srgbClr val="FF66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800" dirty="0">
                    <a:solidFill>
                      <a:srgbClr val="FFFF00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41356" name="Rectangle 111">
                  <a:extLst>
                    <a:ext uri="{FF2B5EF4-FFF2-40B4-BE49-F238E27FC236}">
                      <a16:creationId xmlns:a16="http://schemas.microsoft.com/office/drawing/2014/main" id="{7114274F-9D1D-48C3-AD57-1CB8AF91B5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52" y="6322"/>
                  <a:ext cx="1562" cy="519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Char char="•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anose="05000000000000000000" pitchFamily="2" charset="2"/>
                    <a:buChar char="n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2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fol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 typeface="Wingdings" panose="05000000000000000000" pitchFamily="2" charset="2"/>
                    <a:buNone/>
                    <a:defRPr/>
                  </a:pPr>
                  <a:endParaRPr lang="en-US" altLang="en-US" sz="135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141318" name="Rectangle 114">
              <a:extLst>
                <a:ext uri="{FF2B5EF4-FFF2-40B4-BE49-F238E27FC236}">
                  <a16:creationId xmlns:a16="http://schemas.microsoft.com/office/drawing/2014/main" id="{E4B3F2C5-3B2E-4D27-AB59-1C3DB0A51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506"/>
              <a:ext cx="2820" cy="6337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  <a:defRPr/>
              </a:pPr>
              <a:endParaRPr lang="en-US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141316" name="Rectangle 116">
            <a:extLst>
              <a:ext uri="{FF2B5EF4-FFF2-40B4-BE49-F238E27FC236}">
                <a16:creationId xmlns:a16="http://schemas.microsoft.com/office/drawing/2014/main" id="{E04C2BB2-8A99-4FB6-8197-5094B92ED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8126413"/>
            <a:ext cx="68580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tabLst>
                <a:tab pos="228600" algn="l"/>
                <a:tab pos="457200" algn="l"/>
              </a:tabLst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en-US" sz="825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en-US" sz="18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2036" name="TextBox 1">
            <a:extLst>
              <a:ext uri="{FF2B5EF4-FFF2-40B4-BE49-F238E27FC236}">
                <a16:creationId xmlns:a16="http://schemas.microsoft.com/office/drawing/2014/main" id="{B1CEAE44-40FA-4A8E-A509-AABDF650C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488" y="1927225"/>
            <a:ext cx="14779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MX" altLang="en-US" sz="900">
                <a:solidFill>
                  <a:srgbClr val="FFFF00"/>
                </a:solidFill>
              </a:rPr>
              <a:t>AC: Antes de Cristo</a:t>
            </a:r>
            <a:br>
              <a:rPr lang="es-MX" altLang="en-US" sz="900">
                <a:solidFill>
                  <a:srgbClr val="FFFF00"/>
                </a:solidFill>
              </a:rPr>
            </a:br>
            <a:r>
              <a:rPr lang="es-MX" altLang="en-US" sz="900">
                <a:solidFill>
                  <a:srgbClr val="FFFF00"/>
                </a:solidFill>
              </a:rPr>
              <a:t>AD: Anno Domini (En el año del Señor)</a:t>
            </a:r>
            <a:endParaRPr lang="en-US" altLang="en-US" sz="9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9ADA-953C-49C1-9BFC-ABF0CAFB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065213"/>
            <a:ext cx="6172200" cy="649287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La </a:t>
            </a:r>
            <a:r>
              <a:rPr lang="en-US" sz="2400" b="1" dirty="0" err="1"/>
              <a:t>Bestia</a:t>
            </a:r>
            <a:r>
              <a:rPr lang="en-US" sz="2400" b="1" dirty="0"/>
              <a:t> </a:t>
            </a:r>
            <a:r>
              <a:rPr lang="en-US" sz="2400" b="1" dirty="0" err="1"/>
              <a:t>proveniente</a:t>
            </a:r>
            <a:r>
              <a:rPr lang="en-US" sz="2400" b="1" dirty="0"/>
              <a:t> del 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2D97D-9372-4AF0-A91E-4D2EFE09C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0" y="1771650"/>
            <a:ext cx="6229350" cy="36845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2  El dragon (</a:t>
            </a:r>
            <a:r>
              <a:rPr lang="en-US" sz="1500" b="1" dirty="0" err="1"/>
              <a:t>Satanás</a:t>
            </a:r>
            <a:r>
              <a:rPr lang="en-US" sz="1500" b="1" dirty="0"/>
              <a:t>) le </a:t>
            </a:r>
            <a:r>
              <a:rPr lang="en-US" sz="1500" b="1" dirty="0" err="1"/>
              <a:t>dió</a:t>
            </a:r>
            <a:r>
              <a:rPr lang="en-US" sz="1500" b="1" dirty="0"/>
              <a:t> a la </a:t>
            </a:r>
            <a:r>
              <a:rPr lang="en-US" sz="1500" b="1" dirty="0" err="1"/>
              <a:t>bestia</a:t>
            </a:r>
            <a:r>
              <a:rPr lang="en-US" sz="1500" b="1" dirty="0"/>
              <a:t> (Roma) </a:t>
            </a:r>
            <a:r>
              <a:rPr lang="en-US" sz="1500" b="1" dirty="0" err="1"/>
              <a:t>su</a:t>
            </a:r>
            <a:r>
              <a:rPr lang="en-US" sz="1500" b="1" dirty="0"/>
              <a:t> </a:t>
            </a:r>
            <a:r>
              <a:rPr lang="en-US" sz="1500" b="1" dirty="0" err="1"/>
              <a:t>poder</a:t>
            </a:r>
            <a:r>
              <a:rPr lang="en-US" sz="1500" b="1" dirty="0"/>
              <a:t> para </a:t>
            </a:r>
            <a:r>
              <a:rPr lang="en-US" sz="1500" b="1" dirty="0" err="1"/>
              <a:t>atacar</a:t>
            </a:r>
            <a:r>
              <a:rPr lang="en-US" sz="1500" b="1" dirty="0"/>
              <a:t> a los santos.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3 Una de las cabezas </a:t>
            </a:r>
            <a:r>
              <a:rPr lang="en-US" sz="1500" b="1" dirty="0" err="1"/>
              <a:t>tenía</a:t>
            </a:r>
            <a:r>
              <a:rPr lang="en-US" sz="1500" b="1" dirty="0"/>
              <a:t> una </a:t>
            </a:r>
            <a:r>
              <a:rPr lang="en-US" sz="1500" b="1" dirty="0" err="1"/>
              <a:t>herida</a:t>
            </a:r>
            <a:r>
              <a:rPr lang="en-US" sz="1500" b="1" dirty="0"/>
              <a:t> de </a:t>
            </a:r>
            <a:r>
              <a:rPr lang="en-US" sz="1500" b="1" dirty="0" err="1"/>
              <a:t>muerte</a:t>
            </a:r>
            <a:r>
              <a:rPr lang="en-US" sz="1500" b="1" dirty="0"/>
              <a:t> (</a:t>
            </a:r>
            <a:r>
              <a:rPr lang="en-US" sz="1500" b="1" dirty="0" err="1"/>
              <a:t>Nerón</a:t>
            </a:r>
            <a:r>
              <a:rPr lang="en-US" sz="1500" b="1" dirty="0"/>
              <a:t> </a:t>
            </a:r>
            <a:r>
              <a:rPr lang="en-US" sz="1500" b="1" dirty="0" err="1"/>
              <a:t>quien</a:t>
            </a:r>
            <a:r>
              <a:rPr lang="en-US" sz="1500" b="1" dirty="0"/>
              <a:t> </a:t>
            </a:r>
            <a:r>
              <a:rPr lang="en-US" sz="1500" b="1" dirty="0" err="1"/>
              <a:t>terminó</a:t>
            </a:r>
            <a:r>
              <a:rPr lang="en-US" sz="1500" b="1" dirty="0"/>
              <a:t> con la </a:t>
            </a:r>
            <a:r>
              <a:rPr lang="en-US" sz="1500" b="1" dirty="0" err="1"/>
              <a:t>dinastía</a:t>
            </a:r>
            <a:r>
              <a:rPr lang="en-US" sz="1500" b="1" dirty="0"/>
              <a:t> </a:t>
            </a:r>
            <a:r>
              <a:rPr lang="en-US" sz="1500" b="1" dirty="0" err="1"/>
              <a:t>Claudiana</a:t>
            </a:r>
            <a:r>
              <a:rPr lang="en-US" sz="1500" b="1" dirty="0"/>
              <a:t>).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Pero la </a:t>
            </a:r>
            <a:r>
              <a:rPr lang="en-US" sz="1500" b="1" dirty="0" err="1"/>
              <a:t>herida</a:t>
            </a:r>
            <a:r>
              <a:rPr lang="en-US" sz="1500" b="1" dirty="0"/>
              <a:t> </a:t>
            </a:r>
            <a:r>
              <a:rPr lang="en-US" sz="1500" b="1" dirty="0" err="1"/>
              <a:t>fue</a:t>
            </a:r>
            <a:r>
              <a:rPr lang="en-US" sz="1500" b="1" dirty="0"/>
              <a:t> </a:t>
            </a:r>
            <a:r>
              <a:rPr lang="en-US" sz="1500" b="1" dirty="0" err="1"/>
              <a:t>sanada</a:t>
            </a:r>
            <a:r>
              <a:rPr lang="en-US" sz="1500" b="1" dirty="0"/>
              <a:t>. (</a:t>
            </a:r>
            <a:r>
              <a:rPr lang="en-US" sz="1500" b="1" dirty="0" err="1"/>
              <a:t>Vespasiano</a:t>
            </a:r>
            <a:r>
              <a:rPr lang="en-US" sz="1500" b="1" dirty="0"/>
              <a:t> </a:t>
            </a:r>
            <a:r>
              <a:rPr lang="en-US" sz="1500" b="1" dirty="0" err="1"/>
              <a:t>inició</a:t>
            </a:r>
            <a:r>
              <a:rPr lang="en-US" sz="1500" b="1" dirty="0"/>
              <a:t> la </a:t>
            </a:r>
            <a:r>
              <a:rPr lang="en-US" sz="1500" b="1" dirty="0" err="1"/>
              <a:t>dinastía</a:t>
            </a:r>
            <a:r>
              <a:rPr lang="en-US" sz="1500" b="1" dirty="0"/>
              <a:t> </a:t>
            </a:r>
            <a:r>
              <a:rPr lang="en-US" sz="1500" b="1" dirty="0" err="1"/>
              <a:t>Flaviana</a:t>
            </a:r>
            <a:r>
              <a:rPr lang="en-US" sz="1500" b="1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5-7 A </a:t>
            </a:r>
            <a:r>
              <a:rPr lang="en-US" sz="1500" b="1" dirty="0" err="1"/>
              <a:t>Domiciano</a:t>
            </a:r>
            <a:r>
              <a:rPr lang="en-US" sz="1500" b="1" dirty="0"/>
              <a:t> le </a:t>
            </a:r>
            <a:r>
              <a:rPr lang="en-US" sz="1500" b="1" dirty="0" err="1"/>
              <a:t>fue</a:t>
            </a:r>
            <a:r>
              <a:rPr lang="en-US" sz="1500" b="1" dirty="0"/>
              <a:t> dado </a:t>
            </a:r>
            <a:r>
              <a:rPr lang="en-US" sz="1500" b="1" dirty="0" err="1"/>
              <a:t>poder</a:t>
            </a:r>
            <a:r>
              <a:rPr lang="en-US" sz="1500" b="1" dirty="0"/>
              <a:t> temporal </a:t>
            </a:r>
            <a:r>
              <a:rPr lang="en-US" sz="1500" b="1" dirty="0" err="1"/>
              <a:t>sobre</a:t>
            </a:r>
            <a:r>
              <a:rPr lang="en-US" sz="1500" b="1" dirty="0"/>
              <a:t> los santos (42 meses) y para </a:t>
            </a:r>
            <a:r>
              <a:rPr lang="en-US" sz="1500" b="1" dirty="0" err="1"/>
              <a:t>hacer</a:t>
            </a:r>
            <a:r>
              <a:rPr lang="en-US" sz="1500" b="1" dirty="0"/>
              <a:t> una Guerra contra los santos.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8 </a:t>
            </a:r>
            <a:r>
              <a:rPr lang="en-US" sz="1500" b="1" dirty="0" err="1"/>
              <a:t>Todos</a:t>
            </a:r>
            <a:r>
              <a:rPr lang="en-US" sz="1500" b="1" dirty="0"/>
              <a:t> (</a:t>
            </a:r>
            <a:r>
              <a:rPr lang="en-US" sz="1500" b="1" dirty="0" err="1"/>
              <a:t>excepto</a:t>
            </a:r>
            <a:r>
              <a:rPr lang="en-US" sz="1500" b="1" dirty="0"/>
              <a:t> los santos, por </a:t>
            </a:r>
            <a:r>
              <a:rPr lang="en-US" sz="1500" b="1" dirty="0" err="1"/>
              <a:t>supuesto</a:t>
            </a:r>
            <a:r>
              <a:rPr lang="en-US" sz="1500" b="1" dirty="0"/>
              <a:t>) </a:t>
            </a:r>
            <a:r>
              <a:rPr lang="en-US" sz="1500" b="1" dirty="0" err="1"/>
              <a:t>adorarán</a:t>
            </a:r>
            <a:r>
              <a:rPr lang="en-US" sz="1500" b="1" dirty="0"/>
              <a:t> a </a:t>
            </a:r>
            <a:r>
              <a:rPr lang="en-US" sz="1500" b="1" dirty="0" err="1"/>
              <a:t>Domiciano</a:t>
            </a:r>
            <a:r>
              <a:rPr lang="en-US" sz="1500" b="1" dirty="0"/>
              <a:t>. </a:t>
            </a:r>
            <a:r>
              <a:rPr lang="en-US" sz="1500" b="1" dirty="0" err="1"/>
              <a:t>Esto</a:t>
            </a:r>
            <a:r>
              <a:rPr lang="en-US" sz="1500" b="1" dirty="0"/>
              <a:t> </a:t>
            </a:r>
            <a:r>
              <a:rPr lang="en-US" sz="1500" b="1" dirty="0" err="1"/>
              <a:t>literalmente</a:t>
            </a:r>
            <a:r>
              <a:rPr lang="en-US" sz="1500" b="1" dirty="0"/>
              <a:t> </a:t>
            </a:r>
            <a:r>
              <a:rPr lang="en-US" sz="1500" b="1" dirty="0" err="1"/>
              <a:t>fue</a:t>
            </a:r>
            <a:r>
              <a:rPr lang="en-US" sz="1500" b="1" dirty="0"/>
              <a:t> </a:t>
            </a:r>
            <a:r>
              <a:rPr lang="en-US" sz="1500" b="1" dirty="0" err="1"/>
              <a:t>verdad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Esto</a:t>
            </a:r>
            <a:r>
              <a:rPr lang="en-US" sz="1500" b="1" dirty="0"/>
              <a:t> es </a:t>
            </a:r>
            <a:r>
              <a:rPr lang="en-US" sz="1500" b="1" dirty="0" err="1"/>
              <a:t>muy</a:t>
            </a:r>
            <a:r>
              <a:rPr lang="en-US" sz="1500" b="1" dirty="0"/>
              <a:t> </a:t>
            </a:r>
            <a:r>
              <a:rPr lang="en-US" sz="1500" b="1" dirty="0" err="1"/>
              <a:t>atemorizante</a:t>
            </a:r>
            <a:r>
              <a:rPr lang="en-US" sz="1500" b="1" dirty="0"/>
              <a:t> para la </a:t>
            </a:r>
            <a:r>
              <a:rPr lang="en-US" sz="1500" b="1" dirty="0" err="1"/>
              <a:t>Iglesia</a:t>
            </a:r>
            <a:r>
              <a:rPr lang="en-US" sz="1500" b="1" dirty="0"/>
              <a:t>!!!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6E9A1-E831-4D45-982D-2E44C4110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Aseguramiento</a:t>
            </a:r>
            <a:r>
              <a:rPr lang="en-US" sz="2400" b="1" dirty="0"/>
              <a:t> para los Santos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60429-91F3-41D7-BE9A-B2FF77326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v. 8  </a:t>
            </a:r>
            <a:r>
              <a:rPr lang="en-US" sz="1800" b="1" dirty="0" err="1"/>
              <a:t>Aquellos</a:t>
            </a:r>
            <a:r>
              <a:rPr lang="en-US" sz="1800" b="1" dirty="0"/>
              <a:t> que no se les </a:t>
            </a:r>
            <a:r>
              <a:rPr lang="en-US" sz="1800" b="1" dirty="0" err="1"/>
              <a:t>unan</a:t>
            </a:r>
            <a:r>
              <a:rPr lang="en-US" sz="1800" b="1" dirty="0"/>
              <a:t> y </a:t>
            </a:r>
            <a:r>
              <a:rPr lang="en-US" sz="1800" b="1" dirty="0" err="1"/>
              <a:t>adoren</a:t>
            </a:r>
            <a:r>
              <a:rPr lang="en-US" sz="1800" b="1" dirty="0"/>
              <a:t> a la </a:t>
            </a:r>
            <a:r>
              <a:rPr lang="en-US" sz="1800" b="1" dirty="0" err="1"/>
              <a:t>bestia</a:t>
            </a:r>
            <a:r>
              <a:rPr lang="en-US" sz="1800" b="1" dirty="0"/>
              <a:t> </a:t>
            </a:r>
            <a:r>
              <a:rPr lang="en-US" sz="1800" b="1" dirty="0" err="1"/>
              <a:t>tendrán</a:t>
            </a:r>
            <a:r>
              <a:rPr lang="en-US" sz="1800" b="1" dirty="0"/>
              <a:t> sus </a:t>
            </a:r>
            <a:r>
              <a:rPr lang="en-US" sz="1800" b="1" dirty="0" err="1"/>
              <a:t>nombres</a:t>
            </a:r>
            <a:r>
              <a:rPr lang="en-US" sz="1800" b="1" dirty="0"/>
              <a:t> </a:t>
            </a:r>
            <a:r>
              <a:rPr lang="en-US" sz="1800" b="1" dirty="0" err="1"/>
              <a:t>escritos</a:t>
            </a:r>
            <a:r>
              <a:rPr lang="en-US" sz="1800" b="1" dirty="0"/>
              <a:t> </a:t>
            </a:r>
            <a:r>
              <a:rPr lang="en-US" sz="1800" b="1" dirty="0" err="1"/>
              <a:t>en</a:t>
            </a:r>
            <a:r>
              <a:rPr lang="en-US" sz="1800" b="1" dirty="0"/>
              <a:t> una </a:t>
            </a:r>
            <a:r>
              <a:rPr lang="en-US" sz="1800" b="1" dirty="0" err="1"/>
              <a:t>lista</a:t>
            </a:r>
            <a:r>
              <a:rPr lang="en-US" sz="1800" b="1" dirty="0"/>
              <a:t> </a:t>
            </a:r>
            <a:r>
              <a:rPr lang="en-US" sz="1800" b="1" dirty="0" err="1"/>
              <a:t>diferente</a:t>
            </a:r>
            <a:r>
              <a:rPr lang="en-US" sz="1800" b="1" dirty="0"/>
              <a:t> a la que los </a:t>
            </a:r>
            <a:r>
              <a:rPr lang="en-US" sz="1800" b="1" dirty="0" err="1"/>
              <a:t>romanos</a:t>
            </a:r>
            <a:r>
              <a:rPr lang="en-US" sz="1800" b="1" dirty="0"/>
              <a:t> </a:t>
            </a:r>
            <a:r>
              <a:rPr lang="en-US" sz="1800" b="1" dirty="0" err="1"/>
              <a:t>guardaban</a:t>
            </a:r>
            <a:r>
              <a:rPr lang="en-US" sz="1800" b="1" dirty="0"/>
              <a:t>: El </a:t>
            </a:r>
            <a:r>
              <a:rPr lang="en-US" sz="1800" b="1" dirty="0" err="1"/>
              <a:t>libro</a:t>
            </a:r>
            <a:r>
              <a:rPr lang="en-US" sz="1800" b="1" dirty="0"/>
              <a:t> del </a:t>
            </a:r>
            <a:r>
              <a:rPr lang="en-US" sz="1800" b="1" dirty="0" err="1"/>
              <a:t>Codero</a:t>
            </a:r>
            <a:r>
              <a:rPr lang="en-US" sz="1800" b="1" dirty="0"/>
              <a:t> de la </a:t>
            </a:r>
            <a:r>
              <a:rPr lang="en-US" sz="1800" b="1" dirty="0" err="1"/>
              <a:t>vida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v. 9-10 Pero… </a:t>
            </a:r>
            <a:r>
              <a:rPr lang="en-US" sz="1800" b="1" dirty="0" err="1"/>
              <a:t>momento</a:t>
            </a:r>
            <a:r>
              <a:rPr lang="en-US" sz="1800" b="1" dirty="0"/>
              <a:t> de </a:t>
            </a:r>
            <a:r>
              <a:rPr lang="en-US" sz="1800" b="1" dirty="0" err="1"/>
              <a:t>realidad</a:t>
            </a:r>
            <a:r>
              <a:rPr lang="en-US" sz="1800" b="1" dirty="0"/>
              <a:t> </a:t>
            </a:r>
            <a:r>
              <a:rPr lang="en-US" sz="1800" b="1" dirty="0" err="1"/>
              <a:t>aqui</a:t>
            </a:r>
            <a:r>
              <a:rPr lang="en-US" sz="1800" b="1" dirty="0"/>
              <a:t>… los que se </a:t>
            </a:r>
            <a:r>
              <a:rPr lang="en-US" sz="1800" b="1" dirty="0" err="1"/>
              <a:t>rehusen</a:t>
            </a:r>
            <a:r>
              <a:rPr lang="en-US" sz="1800" b="1" dirty="0"/>
              <a:t> a </a:t>
            </a:r>
            <a:r>
              <a:rPr lang="en-US" sz="1800" b="1" dirty="0" err="1"/>
              <a:t>adorar</a:t>
            </a:r>
            <a:r>
              <a:rPr lang="en-US" sz="1800" b="1" dirty="0"/>
              <a:t> a la </a:t>
            </a:r>
            <a:r>
              <a:rPr lang="en-US" sz="1800" b="1" dirty="0" err="1"/>
              <a:t>bestia</a:t>
            </a:r>
            <a:r>
              <a:rPr lang="en-US" sz="1800" b="1" dirty="0"/>
              <a:t> </a:t>
            </a:r>
            <a:r>
              <a:rPr lang="en-US" sz="1800" b="1" dirty="0" err="1"/>
              <a:t>serán</a:t>
            </a:r>
            <a:r>
              <a:rPr lang="en-US" sz="1800" b="1" dirty="0"/>
              <a:t> </a:t>
            </a:r>
            <a:r>
              <a:rPr lang="en-US" sz="1800" b="1" dirty="0" err="1"/>
              <a:t>metidos</a:t>
            </a:r>
            <a:r>
              <a:rPr lang="en-US" sz="1800" b="1" dirty="0"/>
              <a:t> </a:t>
            </a:r>
            <a:r>
              <a:rPr lang="en-US" sz="1800" b="1" dirty="0" err="1"/>
              <a:t>en</a:t>
            </a:r>
            <a:r>
              <a:rPr lang="en-US" sz="1800" b="1" dirty="0"/>
              <a:t> </a:t>
            </a:r>
            <a:r>
              <a:rPr lang="en-US" sz="1800" b="1" dirty="0" err="1"/>
              <a:t>prisión</a:t>
            </a:r>
            <a:r>
              <a:rPr lang="en-US" sz="1800" b="1" dirty="0"/>
              <a:t> y </a:t>
            </a:r>
            <a:r>
              <a:rPr lang="en-US" sz="1800" b="1" dirty="0" err="1"/>
              <a:t>algunos</a:t>
            </a:r>
            <a:r>
              <a:rPr lang="en-US" sz="1800" b="1" dirty="0"/>
              <a:t> </a:t>
            </a:r>
            <a:r>
              <a:rPr lang="en-US" sz="1800" b="1" dirty="0" err="1"/>
              <a:t>serán</a:t>
            </a:r>
            <a:r>
              <a:rPr lang="en-US" sz="1800" b="1" dirty="0"/>
              <a:t> </a:t>
            </a:r>
            <a:r>
              <a:rPr lang="en-US" sz="1800" b="1" dirty="0" err="1"/>
              <a:t>asesinados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v. 11 </a:t>
            </a:r>
            <a:r>
              <a:rPr lang="en-US" sz="1800" b="1" dirty="0" err="1"/>
              <a:t>Esto</a:t>
            </a:r>
            <a:r>
              <a:rPr lang="en-US" sz="1800" b="1" dirty="0"/>
              <a:t> llama a una </a:t>
            </a:r>
            <a:r>
              <a:rPr lang="en-US" sz="1800" b="1" dirty="0" err="1"/>
              <a:t>resistencia</a:t>
            </a:r>
            <a:r>
              <a:rPr lang="en-US" sz="1800" b="1" dirty="0"/>
              <a:t> </a:t>
            </a:r>
            <a:r>
              <a:rPr lang="en-US" sz="1800" b="1" dirty="0" err="1"/>
              <a:t>paciente</a:t>
            </a:r>
            <a:r>
              <a:rPr lang="en-US" sz="1800" b="1" dirty="0"/>
              <a:t> de los santos. </a:t>
            </a:r>
            <a:r>
              <a:rPr lang="en-US" sz="1800" b="1" dirty="0" err="1"/>
              <a:t>Yo</a:t>
            </a:r>
            <a:r>
              <a:rPr lang="en-US" sz="1800" b="1" dirty="0"/>
              <a:t> lo </a:t>
            </a:r>
            <a:r>
              <a:rPr lang="en-US" sz="1800" b="1" dirty="0" err="1"/>
              <a:t>diría</a:t>
            </a:r>
            <a:r>
              <a:rPr lang="en-US" sz="1800" b="1" dirty="0"/>
              <a:t> </a:t>
            </a:r>
            <a:r>
              <a:rPr lang="en-US" sz="1800" b="1" dirty="0" err="1"/>
              <a:t>así</a:t>
            </a:r>
            <a:r>
              <a:rPr lang="en-US" sz="1800" b="1" dirty="0"/>
              <a:t>!!!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AD5E-FE90-4474-A4D7-4877351F5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13:11-18  La </a:t>
            </a:r>
            <a:r>
              <a:rPr lang="en-US" sz="2400" b="1" dirty="0" err="1"/>
              <a:t>Bestia</a:t>
            </a:r>
            <a:r>
              <a:rPr lang="en-US" sz="2400" b="1" dirty="0"/>
              <a:t> </a:t>
            </a:r>
            <a:r>
              <a:rPr lang="en-US" sz="2400" b="1" dirty="0" err="1"/>
              <a:t>fuera</a:t>
            </a:r>
            <a:r>
              <a:rPr lang="en-US" sz="2400" b="1" dirty="0"/>
              <a:t> de la Tierra: La </a:t>
            </a:r>
            <a:r>
              <a:rPr lang="en-US" sz="2400" b="1" dirty="0" err="1"/>
              <a:t>religión</a:t>
            </a:r>
            <a:r>
              <a:rPr lang="en-US" sz="2400" b="1" dirty="0"/>
              <a:t> </a:t>
            </a:r>
            <a:r>
              <a:rPr lang="en-US" sz="2400" b="1" dirty="0" err="1"/>
              <a:t>romana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90C44-709E-48DE-9A65-19BEBA345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2057400"/>
            <a:ext cx="6172200" cy="36576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Rev 13:11 </a:t>
            </a:r>
            <a:r>
              <a:rPr lang="en-US" sz="1800" b="1" dirty="0" err="1"/>
              <a:t>Otra</a:t>
            </a:r>
            <a:r>
              <a:rPr lang="en-US" sz="1800" b="1" dirty="0"/>
              <a:t> </a:t>
            </a:r>
            <a:r>
              <a:rPr lang="en-US" sz="1800" b="1" dirty="0" err="1"/>
              <a:t>bestia</a:t>
            </a:r>
            <a:r>
              <a:rPr lang="en-US" sz="1800" b="1" dirty="0"/>
              <a:t>. </a:t>
            </a:r>
            <a:r>
              <a:rPr lang="en-US" sz="1800" b="1" dirty="0" err="1"/>
              <a:t>Domiciano</a:t>
            </a: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	</a:t>
            </a:r>
            <a:r>
              <a:rPr lang="en-US" sz="1500" b="1" dirty="0"/>
              <a:t>Los </a:t>
            </a:r>
            <a:r>
              <a:rPr lang="en-US" sz="1500" b="1" dirty="0" err="1"/>
              <a:t>ocho</a:t>
            </a:r>
            <a:r>
              <a:rPr lang="en-US" sz="1500" b="1" dirty="0"/>
              <a:t> </a:t>
            </a:r>
            <a:r>
              <a:rPr lang="en-US" sz="1500" b="1" dirty="0" err="1"/>
              <a:t>reinos</a:t>
            </a:r>
            <a:r>
              <a:rPr lang="en-US" sz="1500" b="1" dirty="0"/>
              <a:t> de </a:t>
            </a:r>
            <a:r>
              <a:rPr lang="en-US" sz="1500" b="1" dirty="0" err="1"/>
              <a:t>Apocalipsis</a:t>
            </a:r>
            <a:r>
              <a:rPr lang="en-US" sz="1500" b="1" dirty="0"/>
              <a:t> 17</a:t>
            </a: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	Los once </a:t>
            </a:r>
            <a:r>
              <a:rPr lang="en-US" sz="1500" b="1" dirty="0" err="1"/>
              <a:t>cuernos</a:t>
            </a:r>
            <a:r>
              <a:rPr lang="en-US" sz="1500" b="1" dirty="0"/>
              <a:t> de Daniel 7 </a:t>
            </a:r>
            <a:r>
              <a:rPr lang="en-US" sz="1500" b="1" dirty="0" err="1"/>
              <a:t>arrancados</a:t>
            </a: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          Tres </a:t>
            </a:r>
            <a:r>
              <a:rPr lang="en-US" sz="1500" b="1" dirty="0" err="1"/>
              <a:t>cuernos</a:t>
            </a:r>
            <a:r>
              <a:rPr lang="en-US" sz="1500" b="1" dirty="0"/>
              <a:t> (Galba, Otho and </a:t>
            </a:r>
            <a:r>
              <a:rPr lang="en-US" sz="1500" b="1" dirty="0" err="1"/>
              <a:t>Vitelio</a:t>
            </a:r>
            <a:r>
              <a:rPr lang="en-US" sz="1500" b="1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13:14 Una </a:t>
            </a:r>
            <a:r>
              <a:rPr lang="en-US" sz="1800" b="1" dirty="0" err="1"/>
              <a:t>obvia</a:t>
            </a:r>
            <a:r>
              <a:rPr lang="en-US" sz="1800" b="1" dirty="0"/>
              <a:t> </a:t>
            </a:r>
            <a:r>
              <a:rPr lang="en-US" sz="1800" b="1" dirty="0" err="1"/>
              <a:t>referencia</a:t>
            </a:r>
            <a:r>
              <a:rPr lang="en-US" sz="1800" b="1" dirty="0"/>
              <a:t> a </a:t>
            </a:r>
            <a:r>
              <a:rPr lang="en-US" sz="1800" b="1" dirty="0" err="1"/>
              <a:t>Domiciano</a:t>
            </a: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13:17 La </a:t>
            </a:r>
            <a:r>
              <a:rPr lang="en-US" sz="1800" b="1" dirty="0" err="1"/>
              <a:t>marca</a:t>
            </a:r>
            <a:r>
              <a:rPr lang="en-US" sz="1800" b="1" dirty="0"/>
              <a:t> de la </a:t>
            </a:r>
            <a:r>
              <a:rPr lang="en-US" sz="1800" b="1" dirty="0" err="1"/>
              <a:t>bestia</a:t>
            </a:r>
            <a:r>
              <a:rPr lang="en-US" sz="1800" b="1" dirty="0"/>
              <a:t> no era </a:t>
            </a:r>
            <a:r>
              <a:rPr lang="en-US" sz="1800" b="1" dirty="0" err="1"/>
              <a:t>literalmente</a:t>
            </a:r>
            <a:r>
              <a:rPr lang="en-US" sz="1800" b="1" dirty="0"/>
              <a:t> una </a:t>
            </a:r>
            <a:r>
              <a:rPr lang="en-US" sz="1800" b="1" dirty="0" err="1"/>
              <a:t>marca</a:t>
            </a:r>
            <a:r>
              <a:rPr lang="en-US" sz="1800" b="1" dirty="0"/>
              <a:t>, </a:t>
            </a:r>
            <a:r>
              <a:rPr lang="en-US" sz="1800" b="1" dirty="0" err="1"/>
              <a:t>sino</a:t>
            </a:r>
            <a:r>
              <a:rPr lang="en-US" sz="1800" b="1" dirty="0"/>
              <a:t> era un </a:t>
            </a:r>
            <a:r>
              <a:rPr lang="en-US" sz="1800" b="1" dirty="0" err="1"/>
              <a:t>documento</a:t>
            </a:r>
            <a:r>
              <a:rPr lang="en-US" sz="1800" b="1" dirty="0"/>
              <a:t> </a:t>
            </a:r>
            <a:r>
              <a:rPr lang="en-US" sz="1800" b="1" dirty="0" err="1"/>
              <a:t>oficial</a:t>
            </a:r>
            <a:r>
              <a:rPr lang="en-US" sz="1800" b="1" dirty="0"/>
              <a:t> </a:t>
            </a:r>
            <a:r>
              <a:rPr lang="en-US" sz="1800" b="1" dirty="0" err="1"/>
              <a:t>declarando</a:t>
            </a:r>
            <a:r>
              <a:rPr lang="en-US" sz="1800" b="1" dirty="0"/>
              <a:t> que </a:t>
            </a:r>
            <a:r>
              <a:rPr lang="en-US" sz="1800" b="1" dirty="0" err="1"/>
              <a:t>hiciste</a:t>
            </a:r>
            <a:r>
              <a:rPr lang="en-US" sz="1800" b="1" dirty="0"/>
              <a:t> </a:t>
            </a:r>
            <a:r>
              <a:rPr lang="en-US" sz="1800" b="1" dirty="0" err="1"/>
              <a:t>el</a:t>
            </a:r>
            <a:r>
              <a:rPr lang="en-US" sz="1800" b="1" dirty="0"/>
              <a:t> </a:t>
            </a:r>
            <a:r>
              <a:rPr lang="en-US" sz="1800" b="1" dirty="0" err="1"/>
              <a:t>sacrificio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El </a:t>
            </a:r>
            <a:r>
              <a:rPr lang="en-US" sz="1800" b="1" dirty="0" err="1"/>
              <a:t>número</a:t>
            </a:r>
            <a:r>
              <a:rPr lang="en-US" sz="1800" b="1" dirty="0"/>
              <a:t> de </a:t>
            </a:r>
            <a:r>
              <a:rPr lang="en-US" sz="1800" b="1" dirty="0" err="1"/>
              <a:t>Domiciano</a:t>
            </a:r>
            <a:r>
              <a:rPr lang="en-US" sz="1800" b="1" dirty="0"/>
              <a:t> es 666. </a:t>
            </a:r>
            <a:r>
              <a:rPr lang="en-US" sz="1800" b="1" dirty="0" err="1"/>
              <a:t>Él</a:t>
            </a:r>
            <a:r>
              <a:rPr lang="en-US" sz="1800" b="1" dirty="0"/>
              <a:t> es </a:t>
            </a:r>
            <a:r>
              <a:rPr lang="en-US" sz="1800" b="1" dirty="0" err="1"/>
              <a:t>el</a:t>
            </a:r>
            <a:r>
              <a:rPr lang="en-US" sz="1800" b="1" dirty="0"/>
              <a:t> hombre de </a:t>
            </a:r>
            <a:r>
              <a:rPr lang="en-US" sz="1800" b="1" dirty="0" err="1"/>
              <a:t>Satanás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100" b="1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3">
            <a:extLst>
              <a:ext uri="{FF2B5EF4-FFF2-40B4-BE49-F238E27FC236}">
                <a16:creationId xmlns:a16="http://schemas.microsoft.com/office/drawing/2014/main" id="{F7ED24CF-C12D-4C3D-9F74-4CB8C4802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200150"/>
            <a:ext cx="6858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Domiciano (</a:t>
            </a:r>
            <a:r>
              <a:rPr lang="en-US" altLang="en-US" sz="24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81-96 AD)</a:t>
            </a:r>
          </a:p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Bestia fuera de la Tierra</a:t>
            </a:r>
            <a:endParaRPr lang="en-US" altLang="en-US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7154" name="Picture 2" descr="Domitian">
            <a:extLst>
              <a:ext uri="{FF2B5EF4-FFF2-40B4-BE49-F238E27FC236}">
                <a16:creationId xmlns:a16="http://schemas.microsoft.com/office/drawing/2014/main" id="{EF255082-F5D1-4335-8CB4-9ED2F13E6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2212975"/>
            <a:ext cx="3278187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Box 1">
            <a:extLst>
              <a:ext uri="{FF2B5EF4-FFF2-40B4-BE49-F238E27FC236}">
                <a16:creationId xmlns:a16="http://schemas.microsoft.com/office/drawing/2014/main" id="{304D48D0-4FE5-4CC4-901B-226FAFAD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914650"/>
            <a:ext cx="1428750" cy="30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r>
              <a:rPr lang="en-US" altLang="en-US" sz="1350" b="1">
                <a:solidFill>
                  <a:srgbClr val="FF0000"/>
                </a:solidFill>
              </a:rPr>
              <a:t>666</a:t>
            </a:r>
          </a:p>
        </p:txBody>
      </p:sp>
      <p:pic>
        <p:nvPicPr>
          <p:cNvPr id="177156" name="Picture 3">
            <a:extLst>
              <a:ext uri="{FF2B5EF4-FFF2-40B4-BE49-F238E27FC236}">
                <a16:creationId xmlns:a16="http://schemas.microsoft.com/office/drawing/2014/main" id="{3E2D0AC7-2E90-4BCB-BA84-60E6865CA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2800350"/>
            <a:ext cx="3224212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AutoShape 2" descr="data:image/jpg;base64,/9j/4AAQSkZJRgABAQAAAQABAAD/2wCEAAkGBhQSERQUEhQUFBQVFBUVFRQUFBQUFBQUFhQVFBUQFBQXHCYeFxkkGRQUHy8gJCcpLCwsFR4xNTAqNSYrLCkBCQoKDgwOGA8PFCwcHBwsLCwsLCkpKSwpKSwpLCwpLCwsKSwpLCwsLCkpLCwsLiwpKSksLCwsKSwsLCkpLCksLP/AABEIAMIBAwMBIgACEQEDEQH/xAAbAAABBQEBAAAAAAAAAAAAAAAFAAECAwQGB//EAEAQAAEDAQUEBwUFBwQDAAAAAAEAAhEDBAUSITEiQVFxBmFygZGxwRMjMtHwQlKCobIUMzRiwuHxFSSSogeDo//EABkBAAMBAQEAAAAAAAAAAAAAAAABAgMEBf/EACYRAQEAAgIBAwQCAwAAAAAAAAABAhEDMSEEEkEiMlFxobGBosH/2gAMAwEAAhEDEQA/APMqtJZ6zMzlCL2uzYesTAI3xHzCw1W9c/Wik3otxU4s9Ls+pV9pGbe9NdLfcU+w3yU7T8TeR9Esm0QaFYAmaFMBQo0JwFKFF1QDLU8Bu6zwQEgFMMlRu/3js5ZEmNkkxqCDvRSu1xyyyh2HhrhniOvmkA3nktdWyBsBz2hx+ySsNeyVKsxMtMg90FpBiDOYIkLZSx1C01KRH3jBgwNY7kTdOo+wMxHy0lI041WqlZntdOHISWxJEE5tPAz6LS+zggl856HLL+Uwq0nYZhUg1XVqOE5GQdCoAJmjCeFKE8ICMJQpQlCZIwlhU4TQmFZCzVwtZCz1gggO3Db7h6ol0fGT/wAPqh94DbHL5oj0e+3+H1RBQzpQ33zTxYP1OQlun1wRnpaYqM7B/UgLnQeeq1ZXtoEM1IJIyggxMa90oXb2EDEJ4d/+FuJgSqLZai4QZyGQnLIcEXpDN0cb713Z+aJVW5nmsPR93vndlEqozKcV8M/s0yuhJMgipVnKT6LG9omBxGv5hEqVFhbm6HZRw1jM7uKH4JcB1jzWPycek3c33VPsN/SE1p+Icj5q+yNimzsN/SFRafjHZ9Usm0M1Taq8SQqrNa17oBPUtN02YlpdhkvOW4Rikd0+SwutGSKtt7gD7PODvA+AtGEiSJAznNOTaawvul0FzCwOO/Ql06EkxrnA1yRW7X1XfvKeAjImQcRiMQA6lGyObtkNBdUIhvIQ5wOsEoviO+J3xpyCei2hRpLdTb1LLQqZ5re17N8DwSk0LUXMhVPs7S3DAjgtD6rM4IJ4Tn4KGKRp4aq4lztWyluIRk0jCZ+yePiqAil4Nz1iWxHHMED8kMCVXCThOkgEknhJAMlCdJMkCFnrBaSs9dABbwG0OXqVu6Pav/D6rHeOo5eq19HjtP5N8yiHWDpj8dLsu8wgjKkNyjPLyOXBHOmbdqlyf/SueNMgZraMMuz1KkgD81gtLT3LawHNZ7S0ZJWpN0f/AH57JRarqULuD98eSLVhmeaItVCSeElQYX2SifhrM/5AeZKoddoBlrw78Q+SqdZ2ndooiytFRsAcZgbt4yWPye49MptgAdQ8lgtrvefhHmURDULtx94eyPVLJpO0MabEoJErFosptxODeJhFaVqNJmdCmaOhAn2gbpjLt53oG2vhcDwIPguntNkbXpsLSS0mYGhP3XRpvC0x6Rka52g/CdS9o5jQc4CMWRuUFBnXeA84SWjUtGh5jj1onZ7UJV6RsrddNQ503wD1Z9xQ+ldNRoJL5PHC1x/+gJ8Efs9rlaXMa7UApBx9Gw1Q4OGRnLDkOYG7kjla8fZ08bgSQW4o3zkI6lsqtE5DQZIVUD6my9uHLPakOj7u8cUwi68W1g14GUwQRmDqHA6CFjHXqswpmXNM4cUgkgkxoJ1jPU+i0NSqomnTKSRmCdMlKAdJSse04yMhv3LXaLMyNk58M0bJgKz11sq0SNxjisldUAW8dR3+i1dHvif2R5rLeOo7/Raej3xu7PqEjqrpaw+7I3Y/6Vz76mLIjQLsr3sPtAOImO+ENs11CPiHXOoW+vG3PlfLn30sghluELobyaBst1G/LXjl3IBaKe4qdFs1wfvu4ozWGZ5oRczYrjvRivqURc6VpJ4SVAFfUGajZM6reYUDGccYH+FddrPf0+tw84WU7D0ooPbv3ruTfJGUEt59678P6VOfTXHtVKg5yWJVucsWiuq9bbNfNWm2KLp0lsyCde45HwQ2s5abqbi7nZ9fDzK1xjPJ0F33kajQ53xHXmtjKuaFWlnsyHD4SPzVlC2jVXUD1nr5ooyrlmuYp2sIpYr3aNSpUttF9mm5w/Z67g37TaZLYiZBGv8AZQsN7srkupmQ0Z8ydFutVpp1Ga8iDBHeEOYxrGOfMlwEkxJDZAmNdUpfI14D7QR7R0dQ8ApNWSzPkk8TK2BCjpFyi4rPWelQufaAFQ+3QstR6wW21YWnjBhLatD1G1FtNoGrzr1alF7NaGsAAbBPATPfquOpVRTdTJIAcwEajWMyN3BGLNbC57nNcRh2RByMZnz/ACRKix0T7KS2DlPHOECt1EtcWndwVLOkD61p9kAcNOA505TvAC1X24Al2gwyeqNVcEc9eW7v9FbcB94ewfMLNba7XRBmJkZgjmDmr7hPvT2T5hKVWU12J3rUgD49SNgTu3gIM+1U9S947VKoPzRa+KkNHPhO5AXEGePDPiuiSa7c+V89JOq0TpWp95w+ax1rna+S2rTz4OB+Srq08s9xQu1UGmch4BK/stz8CNkuV1OqHFwI6o+a01xtFc/dVECuznKP2j4ilFRBJMnTDl3ujRbuj7SbTTn7zf1BK9bKaVRzTmBskggZuEj5wtPR0OFpptJloLXaRmSPHQrPG7D0JBLYPeP5+gRwILX+N/aKnPprj2yOVbloeFS4LKLYq603I7N3cfNZ64Vl0O23dn1/utsWddbQoipSg6hCrRYnsOkjiEUuR8Og70ZtVjggp2FvTj6daOKv9oOMI5WuxjtQO5D6lxSThdHMKfbT2HurPGhkKYvBzhhOmi207nAMuOKNOHgs1ppw/TcEa0crRZQtgKyUVoBSMnlZay0uVFRqVOMdVC7c7JFLQ1AbwqJGvu5rXE+1duhpJ0HNbbtrvgnLBtO02omQPBALLaZOEnPdyW677RVnCHQC7WAY+oU6IT6L2V0l51JJdzOfmi191JpOn7jgfCFosb2sEHXest+5sEaFwb47XoVpOinbmbKwikC4yZgccIAAEoncR97+E+iz2tkNA6/RXXEfejsuSx6Vn209KHRTbH3/AOkoPZamYJ6pRvpK2aQ7Y8iuVqPhuWbo0WlvjTC47q+2PkmOKyVWyCI3K2zuPwvEHaHUSNyVrdkD1Kd7Z2a8MV304qtPXCMWn4ihNgdNRscZKL2r4leK50qhJKE6o3NWpznYpk7RJPE8Y8UQ6Is/3LOH9ifRa6dka+o7FlJkMEiWnVojfp3StFw2H2dqDTq0lvMBjiHDugLPG+dFHahqB1vif2neaOAoE85u7TvNGTTFU9UvV7lU8LNbDaArLmpE1Cdwb5kfIq2nZHVHhjcyfokrqv8AT6VJgY2MUGM8yR9orXFnWG7XZgjq+vJdZQq4mgIJYruiTO4D68UVszcInF4pXcHax1MHKM1IWaASdOtWe3GcDkSIHzKX7IPieS5x7g2eDR56p+4tBb6Ry68/HNY7yoZA8PVGabSWtG+Asd4wGOnfl38FNVAmmrwqaatCSjlVPCtTEIAdaCVzt5sXV1mIHedLJTo3LvGaP3bZ3uIAPIxn3oLWG0OY813HR2yjH4eSQX2G7nRiL3f8R6p77pxSYQXGHguk5AQRihHBShsIPelUzhOir40U72E3jYnYMQ2hM5bhCpuE++HZd5KBtbqByzYd33erkr7NeNMvDmgB+nCZHBRMvb4re4e/zGzpI6KM8HDdO4rkG2PZxUXZkkOxxmCdGnuXUXte1I0nNfIfBwtgmXQcJB571y9iLnmYidS1v5p5ZS9Djx1vcPSLi/a3b9xMbvFWWpwLeShZHHFUG0RlGKcg2YjxJ71CTv0KrGuTknlRYjFVvNGrV8SDWb943tIzatVriUVBJNKSYStFpDH03MacWkOBynfA11KL2b2ZqUcDi4gPxuIgl2EkzO/aUnPa6pmYIbDeOpxO/SlTw/tLMIjKoTzOGSsMO4NjAKBTrzPmUcC57H5nzK0yXEnKp5TVKirc5ZrTstcNfnvBb3nRFxQdkTnGmvDI5JXdTBptMDTgOJW0BdE6ZUrPVe2ZG8Rnkevki9CtoTmdMtByQqOacE8T4qbicromUt8KVethpvJGUfnnEeC55tZw0cfEpzXcdXOPeVPtPYjY71AYJc34RMZnICUHvG8TUdEQ0aD1KsIVZs44I9o2hTVwVQCsClR0ikmJTCmsg9vEovWKFWsKabmKzPeNHFwH5heiXFRjNcGaU1mD+YL0e56cJfJCdOnqgN+UYIPd4rpKLEIv+lLHRu07s1VKduMvF2Xf6IXQsjjUb7PWdN2Wc8ltt78u/wBCqLHaSx4IE5gZcJErLntx48rO41w+6RptdE0sAruAMRlJGpOeR4k9633hVNGk0spFxIygbIHEwuWt9cmu0ODiC8yMYMnFHkulum9BVdVaZDGgNa0j4cO8HmvJvPyceEupfy7ZZbY1uu9mGpAGJ8mQZgnPCDwXO1ANI0RmyVsNaozMAkETrBaPkULttPbdH3l6XBlMsJY5PU4+NsLG7Y6nBFLSNpDm0yCZ+83zRK0fEurCuTFRhSU4SVmueSxwc4ZgwSRucDkDzharuqYq4yjYf+ZajN53K0twgQAdBzQawMLa+eXuzA6sTQsePzRrVHMS5htTL64o9Vr5Lk2VdkK8quQasFMOBkA5+i2Cxs+6PBYrjMsPaPkEUC0xnhF7MwYRDcgNwUw48SlCeFREHHiVF9YgE5mOGZ7gNVZCy1qGI6vEfdJE84QZUbyDjAx79WOAy6yFpFU8fJC2XWQ6cTgM/hkHnP1oiNBsZZmABJ1PWUgs9oePknFU8fJKE4CAgXFQfVd9BXEKLmpaPa1pyHJMUmHIcknFZqZ6xQu1O1RG0OQq1OyU1UZLspzWk7l3t3CAuJuVuZPWuustXcj5IapGR1eaG3kZBHUUQbU2QhN4VddyMuijhLfp3/NZrOAXQ6RvyMaZx5LRe2RcP5vms9kpgySYwxMicjqsPU3XFW3H5zi2hTpVa7pG0x0A5b9+mZlFLiug0xU2sQc46x1Zyht3Nol2NrxtvyaYkHEO/eiNxWepTq1GuaQ0kkGZaeU9RXhct+myX8eK7cfyqtTSyv7QyMUyDuDThgdXzWq2WYRiG/NTv+AWnSMjO8OgH0/NSpEOpgboA+vFer6bOZceOnPz432Xbn6jYPeD/wBgttfVVXi0Ndl1D8wrK+oXocbhiCSSS02HcWq0ZnLj/lc06pNodG6n5uBQio4fe/7f2V1zsAc4jeOPWssMNVXyLPdkeS5Vj9kcl01Z2R5HyXJB+Q5J5Kjpujx92e2fIIsCg/Rs+5/G70RcLfHqM72mCpBVqYTJNJMCnlIHSTAp0BJNKSZAPKi5OouQaTDkk9yrxKLnLJootDkJtz8kSruQe8XZKDbLmGx3FdFdjpEn6jL0QS5bJLAGuB4bu6EXoNLQQcjlknE0VdVyQe8rRAK0i0IdbASO9TmeLl74qbbu16LDTLsTAx2EuPDIxnB8FK8qm27tnzKnYLdhAGGXSSOWGZC5vVWzj8NeKfUxWSw1W5QDD85jxErobnveo4BrmyWkguac44ZHrQqyX8MNIPaQATjO6MyjNmstGm72jDk7aHCMpheVzW2WZ4/p1YTz9NE7fbGvoltRpzBAkaO+yZQ67ap9lnq0wfNba9QVaJwvjgRPgVRYKgJMTOy3KMMgQCd6v0OUx3PKuWbjBb6Rdn1p6xzHJaLxtrmuDSASXYTtHLr0zWWudoL38ZJ08vRkkkyYdZbrJtmQOW4Lm7q1f9faK7CvTjLgPJcZdLteQ9VlxRV7brU7ZdyPkuQa7Icl1drdsu7J8iuPa7IcleROv6Nj3A7TvNFghPRr+Hbzd+oosCt50ipAqQUJUgUBJSCiCnCAknUQU6AdNKZJAPKZySYlI1arqFP7QKqo8LGtGetUQi8nZIjXcg141siph1fdd4xEnQ5HeCNy7q76razdo7Q38eteT2SvD43GfLVdRdF7lrhv0kcRpMqtI27SrQa08T+SGXjaGgeK2vrtLZ+guXvu3gGBqpvlU8OXtj8zzKIWGxzgdMbDswcxu0Qi0uz70MFpeJLS4TI3jKZXP6njueMkrTjymN3Rt9yEUwWvJxyWjj1c0Q6P2Z2ejviydI3gRmOorm7LfVRrqRxFwZoCct4Rk9K3zm1uhzEjVcHJx8uvb23xzx3sbt7SygAxoaQWnXLOOvrQ257xpstIa9xYMTMeROgxwOU5ngCo2XpQCwh7SSAIzkGNJldl0dstC2WJzqlFjvevZLmtxAbBgPGY13FV6THLDKzKDmz+neND+kOFzqTmEOaXZFpBBz4jIoVaDtI3fthbTZSbTaGtaYa1ogDP5lc0KridoRr/AIPX816+F8OFqCSYFOmHd3no8/ynyK8/6PYtueLY5ZrtrzrE0qh02HeS4+6tD+HyKjj+Rvy1Ww7Duy7yK48OyHJdbbnbD+y7yK48HIKqbtejn8Oz8X6yigKF9Hv4enyd+ookCt0LJUgVWCpApkmCpgquU4KDTCdRlKUgnKYlMCkgHTEppTEoAe4qt1RaAEhCy9q9sxKqfZ2HUfkt8p5T9o2EC5aWcSJEb8uSlSugDR57xP5otiThP2p2wusJwwHkD8XzWV11CZLnEowqarEewbD7X0ZxOc0tYCwNLnGoxjRjjBtzhJOIfQQWw2U0652Xe7dhc0iXYi72QYANXYnRHUeC7J1oYajsTmBjqdEEVKb3NJpspg5MIcCCHRuOhyMrn7beTRaG1APitf7S8bwG1SadPmBjP/sHBefOTm6uPxPizzqWz+/14UFX10NqtrvDRTayC/G6rTbSaMYYWmoXQCKhwxrmN2agOitX9mfULS11O0mi8E78LR7MDe7GQBHFdZelro4xSNSmWFr3ONSlVdTdjq0y1sMh4cBRxSMpOHQylbrybVs1oYAMNeu+vLpmlD9kho1dhBJA4gLLDk5cs9ZY/wAWf3+Zv+Py2nQNcv8A4+qPr02VHN9mXEPcx7HYcJDXtxCQHhzmCM/iGq9H6PdFjY7M+nixzVc8SACG7LYI3kYcz1oBdlppQW0qwFMMDaRDauwW1adT2lSWAl7y0kkAgGBoAjdo6V4g4h2UVGhns3YnS44Hh0QBhOYnUb5WOHJz2z6P9b/j9b6v476POSB/SqzEMY4jVwI5YwFxldu1K6rpNforsZhDhGKWkTG0CwAgN0A69y5OvUzXpenudw3yY6vnx/m/8YXXwtCSrD0lvoh6++k9E0qjWOkuaWiOJQe7NHcx5LA8nPa4bm8Fsuo7Bzna6uA4JYzQ0ut592/su8iuQnJdVeTvdv7LvJckXIod10fP+3p8j+oojKG3B/D0uz/UURW6UwVIFQThMlieVAFSQEgU4UQU6DSBSlRlKUgkmSTFAZAU4CrlTa5QpLCpYUpUg5URsKSZxSlMiJUHJyVFyYZrQEDtdLaRyshVtbGaig1909pp4gjwM+qj/qvsWBuGcQM5xlp6rPXvkVS1uEjPWeIV1enBbkCI3kgzKzvjJtv6Gno5V2SOCptnSF7XOaA3ZJEwd2XFW3OyHO4Sqq1ha4k8ST4lTh4tPlu8YwWm/qp4dzUNrXvVG0YI4R8kafdo3lZ6t2N+gtdudhb0jEZtPcUlabnbwSUjyDvqHifFdT0Z/c/jd5BJJUeLTe37mp2T5LkAckklF7U7+4f4al2B6ogEkluk6kkkgJJykkgHCdJJAIpFJJAOEkkkBgCm1JJSpYxSSSTJEpikkmSLUxSSQTPWQu3adxTpKaYDZ25t5hGrw+ymSWN+5rj9laLp0d9blWxJJGPdHJ9uKROR5Kl50TJLWMFTkkkkw//Z">
            <a:extLst>
              <a:ext uri="{FF2B5EF4-FFF2-40B4-BE49-F238E27FC236}">
                <a16:creationId xmlns:a16="http://schemas.microsoft.com/office/drawing/2014/main" id="{A198032A-5C8E-48C0-A36E-32141CDE49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44888" y="325438"/>
            <a:ext cx="1428750" cy="10572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  <a:defRPr/>
            </a:pPr>
            <a:endParaRPr lang="en-US" altLang="en-US" sz="1350">
              <a:solidFill>
                <a:srgbClr val="FFFFFF"/>
              </a:solidFill>
            </a:endParaRPr>
          </a:p>
        </p:txBody>
      </p:sp>
      <p:pic>
        <p:nvPicPr>
          <p:cNvPr id="179202" name="Picture 4">
            <a:extLst>
              <a:ext uri="{FF2B5EF4-FFF2-40B4-BE49-F238E27FC236}">
                <a16:creationId xmlns:a16="http://schemas.microsoft.com/office/drawing/2014/main" id="{D648197F-DE11-4A5E-97B3-17859FE82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800"/>
            <a:ext cx="1636713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5">
            <a:extLst>
              <a:ext uri="{FF2B5EF4-FFF2-40B4-BE49-F238E27FC236}">
                <a16:creationId xmlns:a16="http://schemas.microsoft.com/office/drawing/2014/main" id="{8E7F311D-E639-49B9-BF99-AAFE8A05C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4011613"/>
            <a:ext cx="2505075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6">
            <a:extLst>
              <a:ext uri="{FF2B5EF4-FFF2-40B4-BE49-F238E27FC236}">
                <a16:creationId xmlns:a16="http://schemas.microsoft.com/office/drawing/2014/main" id="{D36F594B-EE7C-4BB9-9F6A-40211014C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743200"/>
            <a:ext cx="1724025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TextBox 1">
            <a:extLst>
              <a:ext uri="{FF2B5EF4-FFF2-40B4-BE49-F238E27FC236}">
                <a16:creationId xmlns:a16="http://schemas.microsoft.com/office/drawing/2014/main" id="{783C9175-8982-4A57-9811-605F9327B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0" y="1771650"/>
            <a:ext cx="6115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Ap 13:17   La marca de la bestia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DE9EA-FFAC-4662-8712-6F072687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14  El vino de la </a:t>
            </a:r>
            <a:r>
              <a:rPr lang="en-US" sz="2400" b="1" dirty="0" err="1"/>
              <a:t>ira</a:t>
            </a:r>
            <a:r>
              <a:rPr lang="en-US" sz="2400" b="1" dirty="0"/>
              <a:t> de Dios.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B9CC6-56A5-4620-8FFA-818F495BF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57400"/>
            <a:ext cx="6515100" cy="3398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Despúes</a:t>
            </a:r>
            <a:r>
              <a:rPr lang="en-US" sz="1500" b="1" dirty="0"/>
              <a:t> de Ap 12, 13 </a:t>
            </a:r>
            <a:r>
              <a:rPr lang="en-US" sz="1500" b="1" dirty="0" err="1"/>
              <a:t>necesitamos</a:t>
            </a:r>
            <a:r>
              <a:rPr lang="en-US" sz="1500" b="1" dirty="0"/>
              <a:t> un poco de </a:t>
            </a:r>
            <a:r>
              <a:rPr lang="en-US" sz="1500" b="1" dirty="0" err="1"/>
              <a:t>ánimos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Ap 14:1-4  Los 144,000 que </a:t>
            </a:r>
            <a:r>
              <a:rPr lang="en-US" sz="1500" b="1" dirty="0" err="1"/>
              <a:t>han</a:t>
            </a:r>
            <a:r>
              <a:rPr lang="en-US" sz="1500" b="1" dirty="0"/>
              <a:t> </a:t>
            </a:r>
            <a:r>
              <a:rPr lang="en-US" sz="1500" b="1" dirty="0" err="1"/>
              <a:t>sido</a:t>
            </a:r>
            <a:r>
              <a:rPr lang="en-US" sz="1500" b="1" dirty="0"/>
              <a:t> </a:t>
            </a:r>
            <a:r>
              <a:rPr lang="en-US" sz="1500" b="1" dirty="0" err="1"/>
              <a:t>sellados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”</a:t>
            </a:r>
            <a:r>
              <a:rPr lang="en-US" sz="1500" b="1" dirty="0" err="1"/>
              <a:t>quienes</a:t>
            </a:r>
            <a:r>
              <a:rPr lang="en-US" sz="1500" b="1" dirty="0"/>
              <a:t> no se </a:t>
            </a:r>
            <a:r>
              <a:rPr lang="en-US" sz="1500" b="1" dirty="0" err="1"/>
              <a:t>han</a:t>
            </a:r>
            <a:r>
              <a:rPr lang="en-US" sz="1500" b="1" dirty="0"/>
              <a:t> </a:t>
            </a:r>
            <a:r>
              <a:rPr lang="en-US" sz="1500" b="1" dirty="0" err="1"/>
              <a:t>profanado</a:t>
            </a:r>
            <a:r>
              <a:rPr lang="en-US" sz="1500" b="1" dirty="0"/>
              <a:t> </a:t>
            </a:r>
            <a:r>
              <a:rPr lang="en-US" sz="1500" b="1" dirty="0" err="1"/>
              <a:t>así</a:t>
            </a:r>
            <a:r>
              <a:rPr lang="en-US" sz="1500" b="1" dirty="0"/>
              <a:t> </a:t>
            </a:r>
            <a:r>
              <a:rPr lang="en-US" sz="1500" b="1" dirty="0" err="1"/>
              <a:t>mismos</a:t>
            </a:r>
            <a:r>
              <a:rPr lang="en-US" sz="1500" b="1" dirty="0"/>
              <a:t> con </a:t>
            </a:r>
            <a:r>
              <a:rPr lang="en-US" sz="1500" b="1" dirty="0" err="1"/>
              <a:t>mujeres</a:t>
            </a:r>
            <a:r>
              <a:rPr lang="en-US" sz="1500" b="1" dirty="0"/>
              <a:t>” es </a:t>
            </a:r>
            <a:r>
              <a:rPr lang="en-US" sz="1500" b="1" dirty="0" err="1"/>
              <a:t>acerca</a:t>
            </a:r>
            <a:r>
              <a:rPr lang="en-US" sz="1500" b="1" dirty="0"/>
              <a:t> de </a:t>
            </a:r>
            <a:r>
              <a:rPr lang="en-US" sz="1500" b="1" dirty="0" err="1"/>
              <a:t>pureza</a:t>
            </a:r>
            <a:r>
              <a:rPr lang="en-US" sz="1500" b="1" dirty="0"/>
              <a:t> </a:t>
            </a:r>
            <a:r>
              <a:rPr lang="en-US" sz="1500" b="1" dirty="0" err="1"/>
              <a:t>espiritual</a:t>
            </a: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 v. 4 Los </a:t>
            </a:r>
            <a:r>
              <a:rPr lang="en-US" sz="1500" b="1" dirty="0" err="1"/>
              <a:t>primeros</a:t>
            </a:r>
            <a:r>
              <a:rPr lang="en-US" sz="1500" b="1" dirty="0"/>
              <a:t> </a:t>
            </a:r>
            <a:r>
              <a:rPr lang="en-US" sz="1500" b="1" dirty="0" err="1"/>
              <a:t>frutos</a:t>
            </a:r>
            <a:r>
              <a:rPr lang="en-US" sz="1500" b="1" dirty="0"/>
              <a:t> de Dios y del Cordero. La </a:t>
            </a:r>
            <a:r>
              <a:rPr lang="en-US" sz="1500" b="1" dirty="0" err="1"/>
              <a:t>primera</a:t>
            </a:r>
            <a:r>
              <a:rPr lang="en-US" sz="1500" b="1" dirty="0"/>
              <a:t> y major de las </a:t>
            </a:r>
            <a:r>
              <a:rPr lang="en-US" sz="1500" b="1" dirty="0" err="1"/>
              <a:t>cosechas</a:t>
            </a:r>
            <a:r>
              <a:rPr lang="en-US" sz="1500" b="1" dirty="0"/>
              <a:t> para la </a:t>
            </a:r>
            <a:r>
              <a:rPr lang="en-US" sz="1500" b="1" dirty="0" err="1"/>
              <a:t>eternidad</a:t>
            </a:r>
            <a:r>
              <a:rPr lang="en-US" sz="1500" b="1" dirty="0"/>
              <a:t>. (1 Cor 15:20,23, </a:t>
            </a:r>
            <a:r>
              <a:rPr lang="fr-FR" sz="1500" b="1" dirty="0"/>
              <a:t>Ex 34:26, 23:19, </a:t>
            </a:r>
            <a:r>
              <a:rPr lang="fr-FR" sz="1500" b="1" dirty="0" err="1"/>
              <a:t>Deut</a:t>
            </a:r>
            <a:r>
              <a:rPr lang="fr-FR" sz="1500" b="1" dirty="0"/>
              <a:t> 26:9-11.</a:t>
            </a:r>
            <a:r>
              <a:rPr lang="en-US" sz="1500" b="1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Ap 14:6-12 La </a:t>
            </a:r>
            <a:r>
              <a:rPr lang="en-US" sz="1500" b="1" dirty="0" err="1"/>
              <a:t>última</a:t>
            </a:r>
            <a:r>
              <a:rPr lang="en-US" sz="1500" b="1" dirty="0"/>
              <a:t> </a:t>
            </a:r>
            <a:r>
              <a:rPr lang="en-US" sz="1500" b="1" dirty="0" err="1"/>
              <a:t>oportunidad</a:t>
            </a:r>
            <a:r>
              <a:rPr lang="en-US" sz="1500" b="1" dirty="0"/>
              <a:t> de </a:t>
            </a:r>
            <a:r>
              <a:rPr lang="en-US" sz="1500" b="1" dirty="0" err="1"/>
              <a:t>arrepentimiento</a:t>
            </a:r>
            <a:r>
              <a:rPr lang="en-US" sz="1500" b="1" dirty="0"/>
              <a:t> (por lo que </a:t>
            </a:r>
            <a:r>
              <a:rPr lang="en-US" sz="1500" b="1" dirty="0" err="1"/>
              <a:t>concierne</a:t>
            </a:r>
            <a:r>
              <a:rPr lang="en-US" sz="1500" b="1" dirty="0"/>
              <a:t> a Dios). La gran </a:t>
            </a:r>
            <a:r>
              <a:rPr lang="en-US" sz="1500" b="1" dirty="0" err="1"/>
              <a:t>Babilonia</a:t>
            </a:r>
            <a:r>
              <a:rPr lang="en-US" sz="1500" b="1" dirty="0"/>
              <a:t> (Roma) ha </a:t>
            </a:r>
            <a:r>
              <a:rPr lang="en-US" sz="1500" b="1" dirty="0" err="1"/>
              <a:t>caído</a:t>
            </a:r>
            <a:r>
              <a:rPr lang="en-US" sz="1500" b="1" dirty="0"/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A2C86-BC28-4A85-B4C7-872FA74D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14  </a:t>
            </a:r>
            <a:r>
              <a:rPr lang="en-US" sz="2400" b="1" dirty="0" err="1"/>
              <a:t>Siempre</a:t>
            </a:r>
            <a:r>
              <a:rPr lang="en-US" sz="2400" b="1" dirty="0"/>
              <a:t> y por </a:t>
            </a:r>
            <a:r>
              <a:rPr lang="en-US" sz="2400" b="1" dirty="0" err="1"/>
              <a:t>siempre</a:t>
            </a:r>
            <a:r>
              <a:rPr lang="en-US" sz="24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934E-FB72-4217-B5A7-44F4FB3C7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2057400"/>
            <a:ext cx="6172200" cy="371475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Aquellos</a:t>
            </a:r>
            <a:r>
              <a:rPr lang="en-US" sz="1800" b="1" dirty="0"/>
              <a:t> que </a:t>
            </a:r>
            <a:r>
              <a:rPr lang="en-US" sz="1800" b="1" dirty="0" err="1"/>
              <a:t>adoraron</a:t>
            </a:r>
            <a:r>
              <a:rPr lang="en-US" sz="1800" b="1" dirty="0"/>
              <a:t> a la </a:t>
            </a:r>
            <a:r>
              <a:rPr lang="en-US" sz="1800" b="1" dirty="0" err="1"/>
              <a:t>bestia</a:t>
            </a:r>
            <a:r>
              <a:rPr lang="en-US" sz="1800" b="1" dirty="0"/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>
                <a:solidFill>
                  <a:srgbClr val="FFFF00"/>
                </a:solidFill>
              </a:rPr>
              <a:t>1. </a:t>
            </a:r>
            <a:r>
              <a:rPr lang="en-US" sz="1800" b="1" dirty="0" err="1">
                <a:solidFill>
                  <a:srgbClr val="FFFF00"/>
                </a:solidFill>
              </a:rPr>
              <a:t>Beberán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el</a:t>
            </a:r>
            <a:r>
              <a:rPr lang="en-US" sz="1800" b="1" dirty="0">
                <a:solidFill>
                  <a:srgbClr val="FFFF00"/>
                </a:solidFill>
              </a:rPr>
              <a:t> vino de la </a:t>
            </a:r>
            <a:r>
              <a:rPr lang="en-US" sz="1800" b="1" dirty="0" err="1">
                <a:solidFill>
                  <a:srgbClr val="FFFF00"/>
                </a:solidFill>
              </a:rPr>
              <a:t>furia</a:t>
            </a:r>
            <a:r>
              <a:rPr lang="en-US" sz="1800" b="1" dirty="0">
                <a:solidFill>
                  <a:srgbClr val="FFFF00"/>
                </a:solidFill>
              </a:rPr>
              <a:t> de Dios.(v. 10)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>
                <a:solidFill>
                  <a:srgbClr val="FFFF00"/>
                </a:solidFill>
              </a:rPr>
              <a:t>2. </a:t>
            </a:r>
            <a:r>
              <a:rPr lang="en-US" sz="1800" b="1" dirty="0" err="1">
                <a:solidFill>
                  <a:srgbClr val="FFFF00"/>
                </a:solidFill>
              </a:rPr>
              <a:t>Serán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atormentados</a:t>
            </a:r>
            <a:r>
              <a:rPr lang="en-US" sz="1800" b="1" dirty="0">
                <a:solidFill>
                  <a:srgbClr val="FFFF00"/>
                </a:solidFill>
              </a:rPr>
              <a:t> por </a:t>
            </a:r>
            <a:r>
              <a:rPr lang="en-US" sz="1800" b="1" dirty="0" err="1">
                <a:solidFill>
                  <a:srgbClr val="FFFF00"/>
                </a:solidFill>
              </a:rPr>
              <a:t>siempre</a:t>
            </a:r>
            <a:r>
              <a:rPr lang="en-US" sz="1800" b="1" dirty="0">
                <a:solidFill>
                  <a:srgbClr val="FFFF00"/>
                </a:solidFill>
              </a:rPr>
              <a:t> y para </a:t>
            </a:r>
            <a:r>
              <a:rPr lang="en-US" sz="1800" b="1" dirty="0" err="1">
                <a:solidFill>
                  <a:srgbClr val="FFFF00"/>
                </a:solidFill>
              </a:rPr>
              <a:t>siempre</a:t>
            </a:r>
            <a:r>
              <a:rPr lang="en-US" sz="1800" b="1" dirty="0">
                <a:solidFill>
                  <a:srgbClr val="FFFF00"/>
                </a:solidFill>
              </a:rPr>
              <a:t>. (11)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Pregunta</a:t>
            </a:r>
            <a:r>
              <a:rPr lang="en-US" sz="1500" b="1" dirty="0"/>
              <a:t>: ¿Este </a:t>
            </a:r>
            <a:r>
              <a:rPr lang="en-US" sz="1500" b="1" dirty="0" err="1"/>
              <a:t>tormento</a:t>
            </a:r>
            <a:r>
              <a:rPr lang="en-US" sz="1500" b="1" dirty="0"/>
              <a:t> es </a:t>
            </a:r>
            <a:r>
              <a:rPr lang="en-US" sz="1500" b="1" dirty="0" err="1"/>
              <a:t>literalmente</a:t>
            </a:r>
            <a:r>
              <a:rPr lang="en-US" sz="1500" b="1" dirty="0"/>
              <a:t> para </a:t>
            </a:r>
            <a:r>
              <a:rPr lang="en-US" sz="1500" b="1" dirty="0" err="1"/>
              <a:t>siempre</a:t>
            </a:r>
            <a:r>
              <a:rPr lang="en-US" sz="1500" b="1" dirty="0"/>
              <a:t> (es </a:t>
            </a:r>
            <a:r>
              <a:rPr lang="en-US" sz="1500" b="1" dirty="0" err="1"/>
              <a:t>decir</a:t>
            </a:r>
            <a:r>
              <a:rPr lang="en-US" sz="1500" b="1" dirty="0"/>
              <a:t>, por una </a:t>
            </a:r>
            <a:r>
              <a:rPr lang="en-US" sz="1500" b="1" dirty="0" err="1"/>
              <a:t>cantidad</a:t>
            </a:r>
            <a:r>
              <a:rPr lang="en-US" sz="1500" b="1" dirty="0"/>
              <a:t> </a:t>
            </a:r>
            <a:r>
              <a:rPr lang="en-US" sz="1500" b="1" dirty="0" err="1"/>
              <a:t>inifinita</a:t>
            </a:r>
            <a:r>
              <a:rPr lang="en-US" sz="1500" b="1" dirty="0"/>
              <a:t> de </a:t>
            </a:r>
            <a:r>
              <a:rPr lang="en-US" sz="1500" b="1" dirty="0" err="1"/>
              <a:t>tiempo</a:t>
            </a:r>
            <a:r>
              <a:rPr lang="en-US" sz="1500" b="1" dirty="0"/>
              <a:t>)?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v. 12 </a:t>
            </a:r>
            <a:r>
              <a:rPr lang="en-US" sz="1500" b="1" dirty="0" err="1"/>
              <a:t>Conclusión</a:t>
            </a:r>
            <a:r>
              <a:rPr lang="en-US" sz="1500" b="1" dirty="0"/>
              <a:t>: </a:t>
            </a:r>
            <a:r>
              <a:rPr lang="en-US" sz="1500" b="1" dirty="0" err="1"/>
              <a:t>Esto</a:t>
            </a:r>
            <a:r>
              <a:rPr lang="en-US" sz="1500" b="1" dirty="0"/>
              <a:t> llama a una Resistencia </a:t>
            </a:r>
            <a:r>
              <a:rPr lang="en-US" sz="1500" b="1" dirty="0" err="1"/>
              <a:t>paciente</a:t>
            </a:r>
            <a:r>
              <a:rPr lang="en-US" sz="1500" b="1" dirty="0"/>
              <a:t> por </a:t>
            </a:r>
            <a:r>
              <a:rPr lang="en-US" sz="1500" b="1" dirty="0" err="1"/>
              <a:t>parte</a:t>
            </a:r>
            <a:r>
              <a:rPr lang="en-US" sz="1500" b="1" dirty="0"/>
              <a:t> de los santos (es </a:t>
            </a:r>
            <a:r>
              <a:rPr lang="en-US" sz="1500" b="1" dirty="0" err="1"/>
              <a:t>decir</a:t>
            </a:r>
            <a:r>
              <a:rPr lang="en-US" sz="1500" b="1" dirty="0"/>
              <a:t>, no </a:t>
            </a:r>
            <a:r>
              <a:rPr lang="en-US" sz="1500" b="1" dirty="0" err="1"/>
              <a:t>ofrecer</a:t>
            </a:r>
            <a:r>
              <a:rPr lang="en-US" sz="1500" b="1" dirty="0"/>
              <a:t> </a:t>
            </a:r>
            <a:r>
              <a:rPr lang="en-US" sz="1500" b="1" dirty="0" err="1"/>
              <a:t>sacrificios</a:t>
            </a:r>
            <a:r>
              <a:rPr lang="en-US" sz="1500" b="1" dirty="0"/>
              <a:t> a la </a:t>
            </a:r>
            <a:r>
              <a:rPr lang="en-US" sz="1500" b="1" dirty="0" err="1"/>
              <a:t>Bestia</a:t>
            </a:r>
            <a:r>
              <a:rPr lang="en-US" sz="1500" b="1" dirty="0"/>
              <a:t>(Roma))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13 Una </a:t>
            </a:r>
            <a:r>
              <a:rPr lang="en-US" sz="1500" b="1" dirty="0" err="1"/>
              <a:t>beatitud</a:t>
            </a:r>
            <a:r>
              <a:rPr lang="en-US" sz="1500" b="1" dirty="0"/>
              <a:t>: </a:t>
            </a:r>
            <a:r>
              <a:rPr lang="en-US" sz="1500" b="1" dirty="0" err="1"/>
              <a:t>Bendecidos</a:t>
            </a:r>
            <a:r>
              <a:rPr lang="en-US" sz="1500" b="1" dirty="0"/>
              <a:t> </a:t>
            </a:r>
            <a:r>
              <a:rPr lang="en-US" sz="1500" b="1" dirty="0" err="1"/>
              <a:t>aquellos</a:t>
            </a:r>
            <a:r>
              <a:rPr lang="en-US" sz="1500" b="1" dirty="0"/>
              <a:t> que </a:t>
            </a:r>
            <a:r>
              <a:rPr lang="en-US" sz="1500" b="1" dirty="0" err="1"/>
              <a:t>mueren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Señor</a:t>
            </a:r>
            <a:r>
              <a:rPr lang="en-US" sz="1500" b="1" dirty="0"/>
              <a:t> </a:t>
            </a:r>
            <a:r>
              <a:rPr lang="en-US" sz="1500" b="1" dirty="0" err="1"/>
              <a:t>desde</a:t>
            </a:r>
            <a:r>
              <a:rPr lang="en-US" sz="1500" b="1" dirty="0"/>
              <a:t> </a:t>
            </a:r>
            <a:r>
              <a:rPr lang="en-US" sz="1500" b="1" dirty="0" err="1"/>
              <a:t>ahora</a:t>
            </a:r>
            <a:r>
              <a:rPr lang="en-US" sz="1500" b="1" dirty="0"/>
              <a:t>. </a:t>
            </a:r>
            <a:r>
              <a:rPr lang="en-US" sz="1500" b="1" dirty="0" err="1"/>
              <a:t>Esto</a:t>
            </a:r>
            <a:r>
              <a:rPr lang="en-US" sz="1500" b="1" dirty="0"/>
              <a:t> no es </a:t>
            </a:r>
            <a:r>
              <a:rPr lang="en-US" sz="1500" b="1" dirty="0" err="1"/>
              <a:t>sobre</a:t>
            </a:r>
            <a:r>
              <a:rPr lang="en-US" sz="1500" b="1" dirty="0"/>
              <a:t> </a:t>
            </a:r>
            <a:r>
              <a:rPr lang="en-US" sz="1500" b="1" dirty="0" err="1"/>
              <a:t>martirio</a:t>
            </a:r>
            <a:r>
              <a:rPr lang="en-US" sz="1500" b="1" dirty="0"/>
              <a:t>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DE953-FB94-4A44-9BD2-F798F83AB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/>
              <a:t>Ap 14:14-20 El </a:t>
            </a:r>
            <a:r>
              <a:rPr lang="en-US" sz="2400" b="1" dirty="0" err="1"/>
              <a:t>momento</a:t>
            </a:r>
            <a:r>
              <a:rPr lang="en-US" sz="2400" b="1" dirty="0"/>
              <a:t> de la </a:t>
            </a:r>
            <a:r>
              <a:rPr lang="en-US" sz="2400" b="1" dirty="0" err="1"/>
              <a:t>cosecha</a:t>
            </a:r>
            <a:r>
              <a:rPr lang="en-US" sz="2400" b="1" dirty="0"/>
              <a:t> ha </a:t>
            </a:r>
            <a:r>
              <a:rPr lang="en-US" sz="2400" b="1" dirty="0" err="1"/>
              <a:t>llegado</a:t>
            </a:r>
            <a:r>
              <a:rPr lang="en-US" sz="24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CFEF4-ADBD-4F2B-8129-80E1A55C5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2343150"/>
            <a:ext cx="6172200" cy="31130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Ap 14:14-16  La </a:t>
            </a:r>
            <a:r>
              <a:rPr lang="en-US" sz="1800" b="1" dirty="0" err="1"/>
              <a:t>cosecha</a:t>
            </a:r>
            <a:r>
              <a:rPr lang="en-US" sz="1800" b="1" dirty="0"/>
              <a:t> del </a:t>
            </a:r>
            <a:r>
              <a:rPr lang="en-US" sz="1800" b="1" dirty="0" err="1"/>
              <a:t>grano</a:t>
            </a:r>
            <a:r>
              <a:rPr lang="en-US" sz="1800" b="1" dirty="0"/>
              <a:t>. La </a:t>
            </a:r>
            <a:r>
              <a:rPr lang="en-US" sz="1800" b="1" dirty="0" err="1"/>
              <a:t>gente</a:t>
            </a:r>
            <a:r>
              <a:rPr lang="en-US" sz="1800" b="1" dirty="0"/>
              <a:t> de Dios son </a:t>
            </a:r>
            <a:r>
              <a:rPr lang="en-US" sz="1800" b="1" dirty="0" err="1"/>
              <a:t>cosechados</a:t>
            </a:r>
            <a:r>
              <a:rPr lang="en-US" sz="1800" b="1" dirty="0"/>
              <a:t> para la </a:t>
            </a:r>
            <a:r>
              <a:rPr lang="en-US" sz="1800" b="1" dirty="0" err="1"/>
              <a:t>eternidad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Ap 14:17-20  La </a:t>
            </a:r>
            <a:r>
              <a:rPr lang="en-US" sz="1800" b="1" dirty="0" err="1"/>
              <a:t>cosecha</a:t>
            </a:r>
            <a:r>
              <a:rPr lang="en-US" sz="1800" b="1" dirty="0"/>
              <a:t> de </a:t>
            </a:r>
            <a:r>
              <a:rPr lang="en-US" sz="1800" b="1" dirty="0" err="1"/>
              <a:t>uvas</a:t>
            </a:r>
            <a:r>
              <a:rPr lang="en-US" sz="1800" b="1" dirty="0"/>
              <a:t>. Los </a:t>
            </a:r>
            <a:r>
              <a:rPr lang="en-US" sz="1800" b="1" dirty="0" err="1"/>
              <a:t>malvados</a:t>
            </a:r>
            <a:r>
              <a:rPr lang="en-US" sz="1800" b="1" dirty="0"/>
              <a:t> son </a:t>
            </a:r>
            <a:r>
              <a:rPr lang="en-US" sz="1800" b="1" dirty="0" err="1"/>
              <a:t>cosechados</a:t>
            </a:r>
            <a:r>
              <a:rPr lang="en-US" sz="1800" b="1" dirty="0"/>
              <a:t>. </a:t>
            </a:r>
            <a:r>
              <a:rPr lang="en-US" sz="1800" b="1" dirty="0" err="1"/>
              <a:t>Ellos</a:t>
            </a:r>
            <a:r>
              <a:rPr lang="en-US" sz="1800" b="1" dirty="0"/>
              <a:t> van al </a:t>
            </a:r>
            <a:r>
              <a:rPr lang="en-US" sz="1800" b="1" dirty="0" err="1"/>
              <a:t>lagar</a:t>
            </a:r>
            <a:r>
              <a:rPr lang="en-US" sz="1800" b="1" dirty="0"/>
              <a:t>, la </a:t>
            </a:r>
            <a:r>
              <a:rPr lang="en-US" sz="1800" b="1" dirty="0" err="1"/>
              <a:t>sangre</a:t>
            </a:r>
            <a:r>
              <a:rPr lang="en-US" sz="1800" b="1" dirty="0"/>
              <a:t> </a:t>
            </a:r>
            <a:r>
              <a:rPr lang="en-US" sz="1800" b="1" dirty="0" err="1"/>
              <a:t>llegó</a:t>
            </a:r>
            <a:r>
              <a:rPr lang="en-US" sz="1800" b="1" dirty="0"/>
              <a:t> hasta las </a:t>
            </a:r>
            <a:r>
              <a:rPr lang="en-US" sz="1800" b="1" dirty="0" err="1"/>
              <a:t>riendas</a:t>
            </a:r>
            <a:r>
              <a:rPr lang="en-US" sz="1800" b="1" dirty="0"/>
              <a:t> de los caballos.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Mucha</a:t>
            </a:r>
            <a:r>
              <a:rPr lang="en-US" sz="1800" b="1" dirty="0"/>
              <a:t> </a:t>
            </a:r>
            <a:r>
              <a:rPr lang="en-US" sz="1800" b="1" dirty="0" err="1"/>
              <a:t>sangre</a:t>
            </a:r>
            <a:r>
              <a:rPr lang="en-US" sz="1800" b="1" dirty="0"/>
              <a:t>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6B6A-1962-4B72-A52C-B33F9C2E5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s-MX" altLang="es-MX" sz="3200" b="1" dirty="0" err="1"/>
              <a:t>Caracteristicas</a:t>
            </a:r>
            <a:r>
              <a:rPr lang="es-MX" altLang="es-MX" sz="3200" b="1" dirty="0"/>
              <a:t> de </a:t>
            </a:r>
            <a:r>
              <a:rPr lang="el-GR" altLang="es-MX" sz="3200" b="1" dirty="0">
                <a:solidFill>
                  <a:srgbClr val="FF0000"/>
                </a:solidFill>
              </a:rPr>
              <a:t>Αποκαλυφισ</a:t>
            </a:r>
            <a:r>
              <a:rPr lang="es-MX" altLang="es-MX" sz="3200" b="1" dirty="0"/>
              <a:t> (</a:t>
            </a:r>
            <a:r>
              <a:rPr lang="es-MX" altLang="es-MX" sz="3200" b="1" dirty="0" err="1"/>
              <a:t>Cont</a:t>
            </a:r>
            <a:r>
              <a:rPr lang="es-MX" altLang="es-MX" sz="3200" b="1" dirty="0"/>
              <a:t>)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F1BDF-8433-4B83-A70D-C93B80700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8382000" cy="4683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  <a:ea typeface="+mn-ea"/>
              </a:rPr>
              <a:t>8.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Dramatico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.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FF00"/>
                </a:solidFill>
                <a:ea typeface="+mn-ea"/>
              </a:rPr>
              <a:t>Podria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decirse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que 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aspecto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principal del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Apocalipsis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dramatico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Dramatico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vivido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contundente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aterrador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FF00"/>
                </a:solidFill>
                <a:ea typeface="+mn-ea"/>
              </a:rPr>
              <a:t>grotesco</a:t>
            </a: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</p:txBody>
      </p:sp>
      <p:pic>
        <p:nvPicPr>
          <p:cNvPr id="52227" name="Picture 7" descr="DANIEL-7-little-horn">
            <a:extLst>
              <a:ext uri="{FF2B5EF4-FFF2-40B4-BE49-F238E27FC236}">
                <a16:creationId xmlns:a16="http://schemas.microsoft.com/office/drawing/2014/main" id="{D2C9C1DF-2436-4B4A-9E9D-A79F9528F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71800"/>
            <a:ext cx="366553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AD2F1-A493-4ABD-8B64-C30CD289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/>
              <a:t>Ap 15 y 16  Las </a:t>
            </a:r>
            <a:r>
              <a:rPr lang="en-US" sz="2400" b="1" dirty="0" err="1"/>
              <a:t>siete</a:t>
            </a:r>
            <a:r>
              <a:rPr lang="en-US" sz="2400" b="1" dirty="0"/>
              <a:t> </a:t>
            </a:r>
            <a:r>
              <a:rPr lang="en-US" sz="2400" b="1" dirty="0" err="1"/>
              <a:t>copas</a:t>
            </a:r>
            <a:r>
              <a:rPr lang="en-US" sz="24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646E0-E308-41EB-9E26-4F2F732C0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079625"/>
            <a:ext cx="3943350" cy="363537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15:1 </a:t>
            </a:r>
            <a:r>
              <a:rPr lang="en-US" sz="1500" b="1" dirty="0" err="1"/>
              <a:t>Siete</a:t>
            </a:r>
            <a:r>
              <a:rPr lang="en-US" sz="1500" b="1" dirty="0"/>
              <a:t> </a:t>
            </a:r>
            <a:r>
              <a:rPr lang="en-US" sz="1500" b="1" dirty="0" err="1"/>
              <a:t>ángeles</a:t>
            </a:r>
            <a:r>
              <a:rPr lang="en-US" sz="1500" b="1" dirty="0"/>
              <a:t> con </a:t>
            </a:r>
            <a:r>
              <a:rPr lang="en-US" sz="1500" b="1" dirty="0" err="1"/>
              <a:t>siete</a:t>
            </a:r>
            <a:r>
              <a:rPr lang="en-US" sz="1500" b="1" dirty="0"/>
              <a:t> </a:t>
            </a:r>
            <a:r>
              <a:rPr lang="en-US" sz="1500" b="1" dirty="0" err="1"/>
              <a:t>copas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15:2  El mar </a:t>
            </a:r>
            <a:r>
              <a:rPr lang="en-US" sz="1500" b="1" dirty="0" err="1"/>
              <a:t>está</a:t>
            </a:r>
            <a:r>
              <a:rPr lang="en-US" sz="1500" b="1" dirty="0"/>
              <a:t> </a:t>
            </a:r>
            <a:r>
              <a:rPr lang="en-US" sz="1500" b="1" dirty="0" err="1"/>
              <a:t>ahí</a:t>
            </a:r>
            <a:r>
              <a:rPr lang="en-US" sz="1500" b="1" dirty="0"/>
              <a:t> </a:t>
            </a:r>
            <a:r>
              <a:rPr lang="en-US" sz="1500" b="1" dirty="0" err="1"/>
              <a:t>todavía</a:t>
            </a:r>
            <a:r>
              <a:rPr lang="en-US" sz="1500" b="1" dirty="0"/>
              <a:t>, </a:t>
            </a:r>
            <a:r>
              <a:rPr lang="en-US" sz="1500" b="1" dirty="0" err="1"/>
              <a:t>pero</a:t>
            </a:r>
            <a:r>
              <a:rPr lang="en-US" sz="1500" b="1" dirty="0"/>
              <a:t> es </a:t>
            </a:r>
            <a:r>
              <a:rPr lang="en-US" sz="1500" b="1" dirty="0" err="1"/>
              <a:t>rojo</a:t>
            </a:r>
            <a:r>
              <a:rPr lang="en-US" sz="1500" b="1" dirty="0"/>
              <a:t> y los </a:t>
            </a:r>
            <a:r>
              <a:rPr lang="en-US" sz="1500" b="1" dirty="0" err="1"/>
              <a:t>ancianos</a:t>
            </a:r>
            <a:r>
              <a:rPr lang="en-US" sz="1500" b="1" dirty="0"/>
              <a:t> </a:t>
            </a:r>
            <a:r>
              <a:rPr lang="en-US" sz="1500" b="1" dirty="0" err="1"/>
              <a:t>están</a:t>
            </a:r>
            <a:r>
              <a:rPr lang="en-US" sz="1500" b="1" dirty="0"/>
              <a:t> SOBRE </a:t>
            </a:r>
            <a:r>
              <a:rPr lang="en-US" sz="1500" b="1" dirty="0" err="1"/>
              <a:t>el</a:t>
            </a:r>
            <a:r>
              <a:rPr lang="en-US" sz="1500" b="1" dirty="0"/>
              <a:t> mar.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Nuestro</a:t>
            </a:r>
            <a:r>
              <a:rPr lang="en-US" sz="1500" b="1" dirty="0"/>
              <a:t> </a:t>
            </a:r>
            <a:r>
              <a:rPr lang="en-US" sz="1500" b="1" dirty="0" err="1"/>
              <a:t>sufrimiento</a:t>
            </a:r>
            <a:r>
              <a:rPr lang="en-US" sz="1500" b="1" dirty="0"/>
              <a:t> por Cristo </a:t>
            </a:r>
            <a:r>
              <a:rPr lang="en-US" sz="1500" b="1" dirty="0" err="1"/>
              <a:t>nos</a:t>
            </a:r>
            <a:r>
              <a:rPr lang="en-US" sz="1500" b="1" dirty="0"/>
              <a:t> </a:t>
            </a:r>
            <a:r>
              <a:rPr lang="en-US" sz="1500" b="1" dirty="0" err="1"/>
              <a:t>acerca</a:t>
            </a:r>
            <a:r>
              <a:rPr lang="en-US" sz="1500" b="1" dirty="0"/>
              <a:t> al </a:t>
            </a:r>
            <a:r>
              <a:rPr lang="en-US" sz="1500" b="1" dirty="0" err="1"/>
              <a:t>trono</a:t>
            </a:r>
            <a:r>
              <a:rPr lang="en-US" sz="1500" b="1" dirty="0"/>
              <a:t>. Col 1:24 Filip 2:10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El mar =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lavatorio</a:t>
            </a:r>
            <a:r>
              <a:rPr lang="en-US" sz="1500" b="1" dirty="0"/>
              <a:t> (</a:t>
            </a:r>
            <a:r>
              <a:rPr lang="en-US" sz="1500" b="1" dirty="0" err="1"/>
              <a:t>el</a:t>
            </a:r>
            <a:r>
              <a:rPr lang="en-US" sz="1500" b="1" dirty="0"/>
              <a:t> mar de </a:t>
            </a:r>
            <a:r>
              <a:rPr lang="en-US" sz="1500" b="1" dirty="0" err="1"/>
              <a:t>bronce</a:t>
            </a:r>
            <a:r>
              <a:rPr lang="en-US" sz="1500" b="1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El mar = El Mar </a:t>
            </a:r>
            <a:r>
              <a:rPr lang="en-US" sz="1500" b="1" dirty="0" err="1"/>
              <a:t>Rojo</a:t>
            </a:r>
            <a:r>
              <a:rPr lang="en-US" sz="1500" b="1" dirty="0"/>
              <a:t>(1 Cor 10:1)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15:2-4 La </a:t>
            </a:r>
            <a:r>
              <a:rPr lang="en-US" sz="1500" b="1" dirty="0" err="1"/>
              <a:t>adoración</a:t>
            </a:r>
            <a:r>
              <a:rPr lang="en-US" sz="1500" b="1" dirty="0"/>
              <a:t> se </a:t>
            </a:r>
            <a:r>
              <a:rPr lang="en-US" sz="1500" b="1" dirty="0" err="1"/>
              <a:t>desata</a:t>
            </a:r>
            <a:r>
              <a:rPr lang="en-US" sz="1500" b="1" dirty="0"/>
              <a:t> </a:t>
            </a:r>
            <a:r>
              <a:rPr lang="en-US" sz="1500" b="1" dirty="0" err="1"/>
              <a:t>otra</a:t>
            </a:r>
            <a:r>
              <a:rPr lang="en-US" sz="1500" b="1" dirty="0"/>
              <a:t> </a:t>
            </a:r>
            <a:r>
              <a:rPr lang="en-US" sz="1500" b="1" dirty="0" err="1"/>
              <a:t>vez</a:t>
            </a:r>
            <a:r>
              <a:rPr lang="en-US" sz="1500" b="1" dirty="0"/>
              <a:t>!</a:t>
            </a:r>
          </a:p>
        </p:txBody>
      </p:sp>
      <p:pic>
        <p:nvPicPr>
          <p:cNvPr id="183299" name="Picture 2">
            <a:extLst>
              <a:ext uri="{FF2B5EF4-FFF2-40B4-BE49-F238E27FC236}">
                <a16:creationId xmlns:a16="http://schemas.microsoft.com/office/drawing/2014/main" id="{77A95319-9ADC-4302-8A81-1E4B744B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79625"/>
            <a:ext cx="2514600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Box 3">
            <a:extLst>
              <a:ext uri="{FF2B5EF4-FFF2-40B4-BE49-F238E27FC236}">
                <a16:creationId xmlns:a16="http://schemas.microsoft.com/office/drawing/2014/main" id="{F4CB75E1-AA85-443A-BD6B-5654FF347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368925"/>
            <a:ext cx="2686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15:5-8 El Templo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9121C-9F6F-4751-922D-342D965FA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16 Las </a:t>
            </a:r>
            <a:r>
              <a:rPr lang="en-US" sz="2400" b="1" dirty="0" err="1"/>
              <a:t>siete</a:t>
            </a:r>
            <a:r>
              <a:rPr lang="en-US" sz="2400" b="1" dirty="0"/>
              <a:t> </a:t>
            </a:r>
            <a:r>
              <a:rPr lang="en-US" sz="2400" b="1" dirty="0" err="1"/>
              <a:t>copas</a:t>
            </a:r>
            <a:r>
              <a:rPr lang="en-US" sz="2400" b="1" dirty="0"/>
              <a:t>. </a:t>
            </a:r>
            <a:r>
              <a:rPr lang="en-US" sz="2400" b="1" dirty="0" err="1"/>
              <a:t>Está</a:t>
            </a:r>
            <a:r>
              <a:rPr lang="en-US" sz="2400" b="1" dirty="0"/>
              <a:t> </a:t>
            </a:r>
            <a:r>
              <a:rPr lang="en-US" sz="2400" b="1" dirty="0" err="1"/>
              <a:t>hecho</a:t>
            </a:r>
            <a:r>
              <a:rPr lang="en-US" sz="2400" b="1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157BE-05CE-45C3-9311-7CB22B686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6400800" cy="31702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Los </a:t>
            </a:r>
            <a:r>
              <a:rPr lang="en-US" sz="1500" b="1" dirty="0">
                <a:solidFill>
                  <a:srgbClr val="FFFF00"/>
                </a:solidFill>
              </a:rPr>
              <a:t>seis</a:t>
            </a:r>
            <a:r>
              <a:rPr lang="en-US" sz="1500" b="1" dirty="0"/>
              <a:t> </a:t>
            </a:r>
            <a:r>
              <a:rPr lang="en-US" sz="1500" b="1" dirty="0" err="1"/>
              <a:t>sellos</a:t>
            </a:r>
            <a:r>
              <a:rPr lang="en-US" sz="1500" b="1" dirty="0"/>
              <a:t> y las </a:t>
            </a:r>
            <a:r>
              <a:rPr lang="en-US" sz="1500" b="1" dirty="0">
                <a:solidFill>
                  <a:srgbClr val="FFFF00"/>
                </a:solidFill>
              </a:rPr>
              <a:t>seis</a:t>
            </a:r>
            <a:r>
              <a:rPr lang="en-US" sz="1500" b="1" dirty="0"/>
              <a:t> </a:t>
            </a:r>
            <a:r>
              <a:rPr lang="en-US" sz="1500" b="1" dirty="0" err="1"/>
              <a:t>trompetas</a:t>
            </a:r>
            <a:r>
              <a:rPr lang="en-US" sz="1500" b="1" dirty="0"/>
              <a:t> </a:t>
            </a:r>
            <a:r>
              <a:rPr lang="en-US" sz="1500" b="1" dirty="0" err="1"/>
              <a:t>eran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juicio</a:t>
            </a:r>
            <a:r>
              <a:rPr lang="en-US" sz="1500" b="1" dirty="0"/>
              <a:t> </a:t>
            </a:r>
            <a:r>
              <a:rPr lang="en-US" sz="1500" b="1" dirty="0" err="1"/>
              <a:t>parcial</a:t>
            </a:r>
            <a:r>
              <a:rPr lang="en-US" sz="1500" b="1" dirty="0"/>
              <a:t>, con la </a:t>
            </a:r>
            <a:r>
              <a:rPr lang="en-US" sz="1500" b="1" dirty="0" err="1"/>
              <a:t>intención</a:t>
            </a:r>
            <a:r>
              <a:rPr lang="en-US" sz="1500" b="1" dirty="0"/>
              <a:t> de </a:t>
            </a:r>
            <a:r>
              <a:rPr lang="en-US" sz="1500" b="1" dirty="0" err="1"/>
              <a:t>traer</a:t>
            </a:r>
            <a:r>
              <a:rPr lang="en-US" sz="1500" b="1" dirty="0"/>
              <a:t> </a:t>
            </a:r>
            <a:r>
              <a:rPr lang="en-US" sz="1500" b="1" dirty="0" err="1"/>
              <a:t>arrepentimiento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Las </a:t>
            </a:r>
            <a:r>
              <a:rPr lang="en-US" sz="1500" b="1" dirty="0" err="1">
                <a:solidFill>
                  <a:srgbClr val="FFFF00"/>
                </a:solidFill>
              </a:rPr>
              <a:t>siete</a:t>
            </a:r>
            <a:r>
              <a:rPr lang="en-US" sz="1500" b="1" dirty="0"/>
              <a:t> </a:t>
            </a:r>
            <a:r>
              <a:rPr lang="en-US" sz="1500" b="1" dirty="0" err="1"/>
              <a:t>copas</a:t>
            </a:r>
            <a:r>
              <a:rPr lang="en-US" sz="1500" b="1" dirty="0"/>
              <a:t> son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juicio</a:t>
            </a:r>
            <a:r>
              <a:rPr lang="en-US" sz="1500" b="1" dirty="0"/>
              <a:t> </a:t>
            </a:r>
            <a:r>
              <a:rPr lang="en-US" sz="1500" b="1" dirty="0" err="1"/>
              <a:t>completo</a:t>
            </a:r>
            <a:r>
              <a:rPr lang="en-US" sz="1500" b="1" dirty="0"/>
              <a:t> y </a:t>
            </a:r>
            <a:r>
              <a:rPr lang="en-US" sz="1500" b="1" dirty="0" err="1"/>
              <a:t>están</a:t>
            </a:r>
            <a:r>
              <a:rPr lang="en-US" sz="1500" b="1" dirty="0"/>
              <a:t> </a:t>
            </a:r>
            <a:r>
              <a:rPr lang="en-US" sz="1500" b="1" dirty="0" err="1"/>
              <a:t>previsto</a:t>
            </a:r>
            <a:r>
              <a:rPr lang="en-US" sz="1500" b="1" dirty="0"/>
              <a:t> </a:t>
            </a:r>
            <a:r>
              <a:rPr lang="en-US" sz="1500" b="1" dirty="0" err="1"/>
              <a:t>como</a:t>
            </a:r>
            <a:r>
              <a:rPr lang="en-US" sz="1500" b="1" dirty="0"/>
              <a:t> </a:t>
            </a:r>
            <a:r>
              <a:rPr lang="en-US" sz="1500" b="1" dirty="0" err="1">
                <a:solidFill>
                  <a:srgbClr val="FFFF00"/>
                </a:solidFill>
              </a:rPr>
              <a:t>retribución</a:t>
            </a:r>
            <a:r>
              <a:rPr lang="en-US" sz="1500" b="1" dirty="0"/>
              <a:t>, no </a:t>
            </a:r>
            <a:r>
              <a:rPr lang="en-US" sz="1500" b="1" dirty="0" err="1"/>
              <a:t>como</a:t>
            </a:r>
            <a:r>
              <a:rPr lang="en-US" sz="1500" b="1" dirty="0"/>
              <a:t> </a:t>
            </a:r>
            <a:r>
              <a:rPr lang="en-US" sz="1500" b="1" dirty="0" err="1">
                <a:solidFill>
                  <a:srgbClr val="FFFF00"/>
                </a:solidFill>
              </a:rPr>
              <a:t>disciplina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Apocalipsis</a:t>
            </a:r>
            <a:r>
              <a:rPr lang="en-US" sz="1500" b="1" dirty="0"/>
              <a:t> 16:1  Dios dice </a:t>
            </a:r>
            <a:r>
              <a:rPr lang="en-US" sz="1500" b="1" dirty="0" err="1"/>
              <a:t>vamos</a:t>
            </a:r>
            <a:r>
              <a:rPr lang="en-US" sz="1500" b="1" dirty="0"/>
              <a:t>!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CC55-E294-42E1-810B-FD15A57B8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065213"/>
            <a:ext cx="6172200" cy="706437"/>
          </a:xfrm>
        </p:spPr>
        <p:txBody>
          <a:bodyPr/>
          <a:lstStyle/>
          <a:p>
            <a:pPr>
              <a:defRPr/>
            </a:pPr>
            <a:r>
              <a:rPr lang="en-US" sz="2400" b="1" dirty="0"/>
              <a:t>Las </a:t>
            </a:r>
            <a:r>
              <a:rPr lang="en-US" sz="2400" b="1" dirty="0" err="1"/>
              <a:t>siete</a:t>
            </a:r>
            <a:r>
              <a:rPr lang="en-US" sz="2400" b="1" dirty="0"/>
              <a:t> </a:t>
            </a:r>
            <a:r>
              <a:rPr lang="en-US" sz="2400" b="1" dirty="0" err="1"/>
              <a:t>copas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9FEF8-2D03-4279-8001-E8A332B90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450" y="1885950"/>
            <a:ext cx="6515100" cy="390683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Primeras</a:t>
            </a:r>
            <a:r>
              <a:rPr lang="en-US" sz="1500" b="1" dirty="0"/>
              <a:t> </a:t>
            </a:r>
            <a:r>
              <a:rPr lang="en-US" sz="1500" b="1" dirty="0" err="1"/>
              <a:t>cuatro</a:t>
            </a:r>
            <a:r>
              <a:rPr lang="en-US" sz="1500" b="1" dirty="0"/>
              <a:t> </a:t>
            </a:r>
            <a:r>
              <a:rPr lang="en-US" sz="1500" b="1" dirty="0" err="1"/>
              <a:t>copas</a:t>
            </a:r>
            <a:r>
              <a:rPr lang="en-US" sz="1500" b="1" dirty="0"/>
              <a:t>: tierra, mar, </a:t>
            </a:r>
            <a:r>
              <a:rPr lang="en-US" sz="1500" b="1" dirty="0" err="1"/>
              <a:t>manantiales</a:t>
            </a:r>
            <a:r>
              <a:rPr lang="en-US" sz="1500" b="1" dirty="0"/>
              <a:t>, </a:t>
            </a:r>
            <a:r>
              <a:rPr lang="en-US" sz="1500" b="1" dirty="0" err="1"/>
              <a:t>cielos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Primer </a:t>
            </a:r>
            <a:r>
              <a:rPr lang="en-US" sz="1500" b="1" dirty="0" err="1"/>
              <a:t>copa</a:t>
            </a:r>
            <a:r>
              <a:rPr lang="en-US" sz="1500" b="1" dirty="0"/>
              <a:t> 16:1-2  “</a:t>
            </a:r>
            <a:r>
              <a:rPr lang="en-US" sz="1500" b="1" dirty="0" err="1"/>
              <a:t>Sobre</a:t>
            </a:r>
            <a:r>
              <a:rPr lang="en-US" sz="1500" b="1" dirty="0"/>
              <a:t> la tierra” </a:t>
            </a:r>
            <a:r>
              <a:rPr lang="en-US" sz="1500" b="1" dirty="0" err="1"/>
              <a:t>llagas</a:t>
            </a:r>
            <a:r>
              <a:rPr lang="en-US" sz="1500" b="1" dirty="0"/>
              <a:t> </a:t>
            </a:r>
            <a:r>
              <a:rPr lang="en-US" sz="1500" b="1" dirty="0" err="1"/>
              <a:t>dolorosas</a:t>
            </a:r>
            <a:r>
              <a:rPr lang="en-US" sz="1500" b="1" dirty="0"/>
              <a:t> (</a:t>
            </a:r>
            <a:r>
              <a:rPr lang="en-US" sz="1500" b="1" dirty="0" err="1"/>
              <a:t>plaga</a:t>
            </a:r>
            <a:r>
              <a:rPr lang="en-US" sz="1500" b="1" dirty="0"/>
              <a:t> #6)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Segunda </a:t>
            </a:r>
            <a:r>
              <a:rPr lang="en-US" sz="1500" b="1" dirty="0" err="1"/>
              <a:t>copa</a:t>
            </a:r>
            <a:r>
              <a:rPr lang="en-US" sz="1500" b="1" dirty="0"/>
              <a:t> 16:3 </a:t>
            </a:r>
            <a:r>
              <a:rPr lang="en-US" sz="1500" b="1" dirty="0" err="1"/>
              <a:t>Sobre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mar. Sangre de hombre </a:t>
            </a:r>
            <a:r>
              <a:rPr lang="en-US" sz="1500" b="1" dirty="0" err="1"/>
              <a:t>muerto</a:t>
            </a:r>
            <a:r>
              <a:rPr lang="en-US" sz="1500" b="1" dirty="0"/>
              <a:t>. (</a:t>
            </a:r>
            <a:r>
              <a:rPr lang="en-US" sz="1500" b="1" dirty="0" err="1"/>
              <a:t>Plaga</a:t>
            </a:r>
            <a:r>
              <a:rPr lang="en-US" sz="1500" b="1" dirty="0"/>
              <a:t> #1)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Tercera</a:t>
            </a:r>
            <a:r>
              <a:rPr lang="en-US" sz="1500" b="1" dirty="0"/>
              <a:t> </a:t>
            </a:r>
            <a:r>
              <a:rPr lang="en-US" sz="1500" b="1" dirty="0" err="1"/>
              <a:t>copa</a:t>
            </a:r>
            <a:r>
              <a:rPr lang="en-US" sz="1500" b="1" dirty="0"/>
              <a:t> 16:4-7  </a:t>
            </a:r>
            <a:r>
              <a:rPr lang="en-US" sz="1500" b="1" dirty="0" err="1"/>
              <a:t>Sobre</a:t>
            </a:r>
            <a:r>
              <a:rPr lang="en-US" sz="1500" b="1" dirty="0"/>
              <a:t> </a:t>
            </a:r>
            <a:r>
              <a:rPr lang="en-US" sz="1500" b="1" dirty="0" err="1"/>
              <a:t>manantiales</a:t>
            </a:r>
            <a:r>
              <a:rPr lang="en-US" sz="1500" b="1" dirty="0"/>
              <a:t> v. 6  Justicia.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Cuarta</a:t>
            </a:r>
            <a:r>
              <a:rPr lang="en-US" sz="1500" b="1" dirty="0"/>
              <a:t> </a:t>
            </a:r>
            <a:r>
              <a:rPr lang="en-US" sz="1500" b="1" dirty="0" err="1"/>
              <a:t>copa</a:t>
            </a:r>
            <a:r>
              <a:rPr lang="en-US" sz="1500" b="1" dirty="0"/>
              <a:t> 16:8-9 </a:t>
            </a:r>
            <a:r>
              <a:rPr lang="en-US" sz="1500" b="1" dirty="0" err="1"/>
              <a:t>Sobre</a:t>
            </a:r>
            <a:r>
              <a:rPr lang="en-US" sz="1500" b="1" dirty="0"/>
              <a:t> </a:t>
            </a:r>
            <a:r>
              <a:rPr lang="en-US" sz="1500" b="1" dirty="0" err="1"/>
              <a:t>objetos</a:t>
            </a:r>
            <a:r>
              <a:rPr lang="en-US" sz="1500" b="1" dirty="0"/>
              <a:t> </a:t>
            </a:r>
            <a:r>
              <a:rPr lang="en-US" sz="1500" b="1" dirty="0" err="1"/>
              <a:t>celestiales</a:t>
            </a:r>
            <a:r>
              <a:rPr lang="en-US" sz="1500" b="1" dirty="0"/>
              <a:t>.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lugar</a:t>
            </a:r>
            <a:r>
              <a:rPr lang="en-US" sz="1500" b="1" dirty="0"/>
              <a:t> de </a:t>
            </a:r>
            <a:r>
              <a:rPr lang="en-US" sz="1500" b="1" dirty="0" err="1"/>
              <a:t>arrepentirse</a:t>
            </a:r>
            <a:r>
              <a:rPr lang="en-US" sz="1500" b="1" dirty="0"/>
              <a:t>, </a:t>
            </a:r>
            <a:r>
              <a:rPr lang="en-US" sz="1500" b="1" dirty="0" err="1"/>
              <a:t>maldijeron</a:t>
            </a:r>
            <a:r>
              <a:rPr lang="en-US" sz="1500" b="1" dirty="0"/>
              <a:t> a Dios.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Quinta </a:t>
            </a:r>
            <a:r>
              <a:rPr lang="en-US" sz="1500" b="1" dirty="0" err="1"/>
              <a:t>copa</a:t>
            </a:r>
            <a:r>
              <a:rPr lang="en-US" sz="1500" b="1" dirty="0"/>
              <a:t>  16:10-11  </a:t>
            </a:r>
            <a:r>
              <a:rPr lang="en-US" sz="1500" b="1" dirty="0" err="1"/>
              <a:t>Sobre</a:t>
            </a:r>
            <a:r>
              <a:rPr lang="en-US" sz="1500" b="1" dirty="0"/>
              <a:t> la </a:t>
            </a:r>
            <a:r>
              <a:rPr lang="en-US" sz="1500" b="1" dirty="0" err="1"/>
              <a:t>bestia</a:t>
            </a:r>
            <a:r>
              <a:rPr lang="en-US" sz="1500" b="1" dirty="0"/>
              <a:t>(Roma). </a:t>
            </a:r>
            <a:r>
              <a:rPr lang="en-US" sz="1500" b="1" dirty="0" err="1"/>
              <a:t>Oscuridad</a:t>
            </a:r>
            <a:r>
              <a:rPr lang="en-US" sz="1500" b="1" dirty="0"/>
              <a:t>(</a:t>
            </a:r>
            <a:r>
              <a:rPr lang="en-US" sz="1500" b="1" dirty="0" err="1"/>
              <a:t>plaga</a:t>
            </a:r>
            <a:r>
              <a:rPr lang="en-US" sz="1500" b="1" dirty="0"/>
              <a:t> #9)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Sexta</a:t>
            </a:r>
            <a:r>
              <a:rPr lang="en-US" sz="1500" b="1" dirty="0"/>
              <a:t> </a:t>
            </a:r>
            <a:r>
              <a:rPr lang="en-US" sz="1500" b="1" dirty="0" err="1"/>
              <a:t>copa</a:t>
            </a:r>
            <a:r>
              <a:rPr lang="en-US" sz="1500" b="1" dirty="0"/>
              <a:t>  16:12  </a:t>
            </a:r>
            <a:r>
              <a:rPr lang="en-US" sz="1500" b="1" dirty="0" err="1"/>
              <a:t>Seca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Eufrates</a:t>
            </a:r>
            <a:r>
              <a:rPr lang="en-US" sz="1500" b="1" dirty="0"/>
              <a:t>—</a:t>
            </a:r>
            <a:r>
              <a:rPr lang="en-US" sz="1500" b="1" dirty="0" err="1"/>
              <a:t>abriendo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camino</a:t>
            </a:r>
            <a:r>
              <a:rPr lang="en-US" sz="1500" b="1" dirty="0"/>
              <a:t> para la Conquista </a:t>
            </a:r>
            <a:r>
              <a:rPr lang="en-US" sz="1500" b="1" dirty="0" err="1"/>
              <a:t>militar</a:t>
            </a:r>
            <a:r>
              <a:rPr lang="en-US" sz="1500" b="1" dirty="0"/>
              <a:t>. “Reyes del Este”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Partia</a:t>
            </a:r>
            <a:r>
              <a:rPr lang="en-US" sz="1500" b="1" dirty="0"/>
              <a:t>?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AAC0E-82CF-4ACE-AEA8-EDF2CA32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</a:t>
            </a:r>
            <a:r>
              <a:rPr lang="en-US" sz="2400" b="1" dirty="0"/>
              <a:t> 16:13-15 Las </a:t>
            </a:r>
            <a:r>
              <a:rPr lang="en-US" sz="2400" b="1" dirty="0" err="1"/>
              <a:t>siete</a:t>
            </a:r>
            <a:r>
              <a:rPr lang="en-US" sz="2400" b="1" dirty="0"/>
              <a:t> </a:t>
            </a:r>
            <a:r>
              <a:rPr lang="en-US" sz="2400" b="1" dirty="0" err="1"/>
              <a:t>copas</a:t>
            </a:r>
            <a:r>
              <a:rPr lang="en-US" sz="2400" b="1" dirty="0"/>
              <a:t>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4E0E6-1B77-4B61-99FA-E9D79FF4D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16:13.  Tres “</a:t>
            </a:r>
            <a:r>
              <a:rPr lang="en-US" sz="1500" b="1" dirty="0" err="1"/>
              <a:t>espíritus</a:t>
            </a:r>
            <a:r>
              <a:rPr lang="en-US" sz="1500" b="1" dirty="0"/>
              <a:t> </a:t>
            </a:r>
            <a:r>
              <a:rPr lang="en-US" sz="1500" b="1" dirty="0" err="1"/>
              <a:t>malignos</a:t>
            </a:r>
            <a:r>
              <a:rPr lang="en-US" sz="1500" b="1" dirty="0"/>
              <a:t> que </a:t>
            </a:r>
            <a:r>
              <a:rPr lang="en-US" sz="1500" b="1" dirty="0" err="1"/>
              <a:t>parecían</a:t>
            </a:r>
            <a:r>
              <a:rPr lang="en-US" sz="1500" b="1" dirty="0"/>
              <a:t> ranas”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Ellos</a:t>
            </a:r>
            <a:r>
              <a:rPr lang="en-US" sz="1500" b="1" dirty="0"/>
              <a:t> </a:t>
            </a:r>
            <a:r>
              <a:rPr lang="en-US" sz="1500" b="1" dirty="0" err="1"/>
              <a:t>vienen</a:t>
            </a:r>
            <a:r>
              <a:rPr lang="en-US" sz="1500" b="1" dirty="0"/>
              <a:t> de la </a:t>
            </a:r>
            <a:r>
              <a:rPr lang="en-US" sz="1500" b="1" dirty="0" err="1"/>
              <a:t>serpiente</a:t>
            </a:r>
            <a:r>
              <a:rPr lang="en-US" sz="1500" b="1" dirty="0"/>
              <a:t> (</a:t>
            </a:r>
            <a:r>
              <a:rPr lang="en-US" sz="1500" b="1" dirty="0" err="1"/>
              <a:t>Satanás</a:t>
            </a:r>
            <a:r>
              <a:rPr lang="en-US" sz="1500" b="1" dirty="0"/>
              <a:t>), la </a:t>
            </a:r>
            <a:r>
              <a:rPr lang="en-US" sz="1500" b="1" dirty="0" err="1"/>
              <a:t>bestia</a:t>
            </a:r>
            <a:r>
              <a:rPr lang="en-US" sz="1500" b="1" dirty="0"/>
              <a:t> (Roma </a:t>
            </a:r>
            <a:r>
              <a:rPr lang="en-US" sz="1500" b="1" dirty="0" err="1"/>
              <a:t>cívica</a:t>
            </a:r>
            <a:r>
              <a:rPr lang="en-US" sz="1500" b="1" dirty="0"/>
              <a:t>) y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Falso</a:t>
            </a:r>
            <a:r>
              <a:rPr lang="en-US" sz="1500" b="1" dirty="0"/>
              <a:t> </a:t>
            </a:r>
            <a:r>
              <a:rPr lang="en-US" sz="1500" b="1" dirty="0" err="1"/>
              <a:t>Profeta</a:t>
            </a:r>
            <a:r>
              <a:rPr lang="en-US" sz="1500" b="1" dirty="0"/>
              <a:t> (Roma religiosa)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Estos</a:t>
            </a:r>
            <a:r>
              <a:rPr lang="en-US" sz="1500" b="1" dirty="0"/>
              <a:t> son </a:t>
            </a:r>
            <a:r>
              <a:rPr lang="en-US" sz="1500" b="1" dirty="0" err="1"/>
              <a:t>espíritus</a:t>
            </a:r>
            <a:r>
              <a:rPr lang="en-US" sz="1500" b="1" dirty="0"/>
              <a:t> </a:t>
            </a:r>
            <a:r>
              <a:rPr lang="en-US" sz="1500" b="1" dirty="0" err="1"/>
              <a:t>mentirosas-demonios</a:t>
            </a:r>
            <a:r>
              <a:rPr lang="en-US" sz="1500" b="1" dirty="0"/>
              <a:t> 2 </a:t>
            </a:r>
            <a:r>
              <a:rPr lang="en-US" sz="1500" b="1" dirty="0" err="1"/>
              <a:t>Tes</a:t>
            </a:r>
            <a:r>
              <a:rPr lang="en-US" sz="1500" b="1" dirty="0"/>
              <a:t> 2:9-12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1 Reyes 22:19-23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Apc</a:t>
            </a:r>
            <a:r>
              <a:rPr lang="en-US" sz="1500" b="1" dirty="0"/>
              <a:t> 16:15  </a:t>
            </a:r>
            <a:r>
              <a:rPr lang="en-US" sz="1500" b="1" dirty="0" err="1"/>
              <a:t>Yo</a:t>
            </a:r>
            <a:r>
              <a:rPr lang="en-US" sz="1500" b="1" dirty="0"/>
              <a:t> </a:t>
            </a:r>
            <a:r>
              <a:rPr lang="en-US" sz="1500" b="1" dirty="0" err="1"/>
              <a:t>vengo</a:t>
            </a:r>
            <a:r>
              <a:rPr lang="en-US" sz="1500" b="1" dirty="0"/>
              <a:t> </a:t>
            </a:r>
            <a:r>
              <a:rPr lang="en-US" sz="1500" b="1" dirty="0" err="1"/>
              <a:t>como</a:t>
            </a:r>
            <a:r>
              <a:rPr lang="en-US" sz="1500" b="1" dirty="0"/>
              <a:t> un </a:t>
            </a:r>
            <a:r>
              <a:rPr lang="en-US" sz="1500" b="1" dirty="0" err="1"/>
              <a:t>ladrón</a:t>
            </a:r>
            <a:r>
              <a:rPr lang="en-US" sz="1500" b="1" dirty="0"/>
              <a:t>. </a:t>
            </a:r>
            <a:r>
              <a:rPr lang="en-US" sz="1500" b="1" dirty="0" err="1"/>
              <a:t>Estén</a:t>
            </a:r>
            <a:r>
              <a:rPr lang="en-US" sz="1500" b="1" dirty="0"/>
              <a:t> </a:t>
            </a:r>
            <a:r>
              <a:rPr lang="en-US" sz="1500" b="1" dirty="0" err="1"/>
              <a:t>preparados</a:t>
            </a:r>
            <a:r>
              <a:rPr lang="en-US" sz="1500" b="1" dirty="0"/>
              <a:t> con sus </a:t>
            </a:r>
            <a:r>
              <a:rPr lang="en-US" sz="1500" b="1" dirty="0" err="1"/>
              <a:t>ropas</a:t>
            </a:r>
            <a:r>
              <a:rPr lang="en-US" sz="1500" b="1" dirty="0"/>
              <a:t> </a:t>
            </a:r>
            <a:r>
              <a:rPr lang="en-US" sz="1500" b="1" dirty="0" err="1"/>
              <a:t>espirituales</a:t>
            </a:r>
            <a:r>
              <a:rPr lang="en-US" sz="1500" b="1" dirty="0"/>
              <a:t>. (Mateo 22:11-13, Gal 3:25-26)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5B79-1FF3-4052-9FA3-0FF5CDF5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</a:t>
            </a:r>
            <a:r>
              <a:rPr lang="en-US" sz="2400" b="1" dirty="0"/>
              <a:t> 16:16-23 La </a:t>
            </a:r>
            <a:r>
              <a:rPr lang="en-US" sz="2400" b="1" dirty="0" err="1"/>
              <a:t>copa</a:t>
            </a:r>
            <a:r>
              <a:rPr lang="en-US" sz="2400" b="1" dirty="0"/>
              <a:t> 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52222-B146-40BC-AED7-8C3D50ED0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17  </a:t>
            </a:r>
            <a:r>
              <a:rPr lang="en-US" sz="1500" b="1" dirty="0" err="1"/>
              <a:t>Esta</a:t>
            </a:r>
            <a:r>
              <a:rPr lang="en-US" sz="1500" b="1" dirty="0"/>
              <a:t> </a:t>
            </a:r>
            <a:r>
              <a:rPr lang="en-US" sz="1500" b="1" dirty="0" err="1"/>
              <a:t>hecho</a:t>
            </a:r>
            <a:r>
              <a:rPr lang="en-US" sz="1500" b="1" dirty="0"/>
              <a:t>. </a:t>
            </a:r>
            <a:r>
              <a:rPr lang="en-US" sz="1500" b="1" dirty="0" err="1"/>
              <a:t>Esto</a:t>
            </a:r>
            <a:r>
              <a:rPr lang="en-US" sz="1500" b="1" dirty="0"/>
              <a:t> </a:t>
            </a:r>
            <a:r>
              <a:rPr lang="en-US" sz="1500" b="1" dirty="0" err="1"/>
              <a:t>trae</a:t>
            </a:r>
            <a:r>
              <a:rPr lang="en-US" sz="1500" b="1" dirty="0"/>
              <a:t> </a:t>
            </a:r>
            <a:r>
              <a:rPr lang="en-US" sz="1500" b="1" dirty="0" err="1"/>
              <a:t>juicio</a:t>
            </a:r>
            <a:r>
              <a:rPr lang="en-US" sz="1500" b="1" dirty="0"/>
              <a:t> </a:t>
            </a:r>
            <a:r>
              <a:rPr lang="en-US" sz="1500" b="1" dirty="0" err="1"/>
              <a:t>sobre</a:t>
            </a:r>
            <a:r>
              <a:rPr lang="en-US" sz="1500" b="1" dirty="0"/>
              <a:t> Roma para </a:t>
            </a:r>
            <a:r>
              <a:rPr lang="en-US" sz="1500" b="1" dirty="0" err="1"/>
              <a:t>cumplimiento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Copa #7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aire</a:t>
            </a:r>
            <a:r>
              <a:rPr lang="en-US" sz="1500" b="1" dirty="0"/>
              <a:t> (es </a:t>
            </a:r>
            <a:r>
              <a:rPr lang="en-US" sz="1500" b="1" dirty="0" err="1"/>
              <a:t>decir</a:t>
            </a:r>
            <a:r>
              <a:rPr lang="en-US" sz="1500" b="1" dirty="0"/>
              <a:t>, </a:t>
            </a:r>
            <a:r>
              <a:rPr lang="en-US" sz="1500" b="1" dirty="0" err="1"/>
              <a:t>sobre</a:t>
            </a:r>
            <a:r>
              <a:rPr lang="en-US" sz="1500" b="1" dirty="0"/>
              <a:t> </a:t>
            </a:r>
            <a:r>
              <a:rPr lang="en-US" sz="1500" b="1" dirty="0" err="1"/>
              <a:t>Satanás</a:t>
            </a:r>
            <a:r>
              <a:rPr lang="en-US" sz="1500" b="1" dirty="0"/>
              <a:t> </a:t>
            </a:r>
            <a:r>
              <a:rPr lang="en-US" sz="1500" b="1" dirty="0" err="1"/>
              <a:t>Efesios</a:t>
            </a:r>
            <a:r>
              <a:rPr lang="en-US" sz="1500" b="1" dirty="0"/>
              <a:t> 2:2)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16 Guerra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Armagedón</a:t>
            </a:r>
            <a:r>
              <a:rPr lang="en-US" sz="1500" b="1" dirty="0"/>
              <a:t> (Har Megiddo).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1. Israel </a:t>
            </a:r>
            <a:r>
              <a:rPr lang="en-US" sz="1500" b="1" dirty="0" err="1"/>
              <a:t>venció</a:t>
            </a:r>
            <a:r>
              <a:rPr lang="en-US" sz="1500" b="1" dirty="0"/>
              <a:t> a </a:t>
            </a:r>
            <a:r>
              <a:rPr lang="en-US" sz="1500" b="1" dirty="0" err="1"/>
              <a:t>Jabín</a:t>
            </a:r>
            <a:r>
              <a:rPr lang="en-US" sz="1500" b="1" dirty="0"/>
              <a:t> </a:t>
            </a:r>
            <a:r>
              <a:rPr lang="en-US" sz="1500" b="1" dirty="0" err="1"/>
              <a:t>Jueces</a:t>
            </a:r>
            <a:r>
              <a:rPr lang="en-US" sz="1500" b="1" dirty="0"/>
              <a:t> 4,5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2. Gideon </a:t>
            </a:r>
            <a:r>
              <a:rPr lang="en-US" sz="1500" b="1" dirty="0" err="1"/>
              <a:t>derrotó</a:t>
            </a:r>
            <a:r>
              <a:rPr lang="en-US" sz="1500" b="1" dirty="0"/>
              <a:t> a los </a:t>
            </a:r>
            <a:r>
              <a:rPr lang="en-US" sz="1500" b="1" dirty="0" err="1"/>
              <a:t>Medianitas</a:t>
            </a:r>
            <a:r>
              <a:rPr lang="en-US" sz="1500" b="1" dirty="0"/>
              <a:t>.  </a:t>
            </a:r>
            <a:r>
              <a:rPr lang="en-US" sz="1500" b="1" dirty="0" err="1"/>
              <a:t>Jueces</a:t>
            </a:r>
            <a:r>
              <a:rPr lang="en-US" sz="1500" b="1" dirty="0"/>
              <a:t> 7,8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3. Saul </a:t>
            </a:r>
            <a:r>
              <a:rPr lang="en-US" sz="1500" b="1" dirty="0" err="1"/>
              <a:t>derrotó</a:t>
            </a:r>
            <a:r>
              <a:rPr lang="en-US" sz="1500" b="1" dirty="0"/>
              <a:t> a los </a:t>
            </a:r>
            <a:r>
              <a:rPr lang="en-US" sz="1500" b="1" dirty="0" err="1"/>
              <a:t>Filisteos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4. </a:t>
            </a:r>
            <a:r>
              <a:rPr lang="en-US" sz="1500" b="1" dirty="0" err="1"/>
              <a:t>Ocozías</a:t>
            </a:r>
            <a:r>
              <a:rPr lang="en-US" sz="1500" b="1" dirty="0"/>
              <a:t> </a:t>
            </a:r>
            <a:r>
              <a:rPr lang="en-US" sz="1500" b="1" dirty="0" err="1"/>
              <a:t>derrotado</a:t>
            </a:r>
            <a:r>
              <a:rPr lang="en-US" sz="1500" b="1" dirty="0"/>
              <a:t> por </a:t>
            </a:r>
            <a:r>
              <a:rPr lang="en-US" sz="1500" b="1" dirty="0" err="1"/>
              <a:t>Hazael</a:t>
            </a:r>
            <a:r>
              <a:rPr lang="en-US" sz="1500" b="1" dirty="0"/>
              <a:t> y </a:t>
            </a:r>
            <a:r>
              <a:rPr lang="en-US" sz="1500" b="1" dirty="0" err="1"/>
              <a:t>asesinado</a:t>
            </a:r>
            <a:r>
              <a:rPr lang="en-US" sz="1500" b="1" dirty="0"/>
              <a:t> por </a:t>
            </a:r>
            <a:r>
              <a:rPr lang="en-US" sz="1500" b="1" dirty="0" err="1"/>
              <a:t>Jehú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5. </a:t>
            </a:r>
            <a:r>
              <a:rPr lang="en-US" sz="1500" b="1" dirty="0" err="1"/>
              <a:t>Neco</a:t>
            </a:r>
            <a:r>
              <a:rPr lang="en-US" sz="1500" b="1" dirty="0"/>
              <a:t> </a:t>
            </a:r>
            <a:r>
              <a:rPr lang="en-US" sz="1500" b="1" dirty="0" err="1"/>
              <a:t>mató</a:t>
            </a:r>
            <a:r>
              <a:rPr lang="en-US" sz="1500" b="1" dirty="0"/>
              <a:t> a </a:t>
            </a:r>
            <a:r>
              <a:rPr lang="en-US" sz="1500" b="1" dirty="0" err="1"/>
              <a:t>Josías</a:t>
            </a:r>
            <a:r>
              <a:rPr lang="en-US" sz="1500" b="1" dirty="0"/>
              <a:t>.(2 </a:t>
            </a:r>
            <a:r>
              <a:rPr lang="en-US" sz="1500" b="1" dirty="0" err="1"/>
              <a:t>Crón</a:t>
            </a:r>
            <a:r>
              <a:rPr lang="en-US" sz="1500" b="1" dirty="0"/>
              <a:t> 35:20-25) 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EC7E3-B944-4D43-8F7D-66DC58D0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 b="1" dirty="0"/>
              <a:t>Megiddo</a:t>
            </a:r>
          </a:p>
        </p:txBody>
      </p:sp>
      <p:pic>
        <p:nvPicPr>
          <p:cNvPr id="188418" name="Picture 4">
            <a:extLst>
              <a:ext uri="{FF2B5EF4-FFF2-40B4-BE49-F238E27FC236}">
                <a16:creationId xmlns:a16="http://schemas.microsoft.com/office/drawing/2014/main" id="{2491493B-4D8E-4235-9370-91316CDE7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000250"/>
            <a:ext cx="317976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9" name="Picture 6">
            <a:extLst>
              <a:ext uri="{FF2B5EF4-FFF2-40B4-BE49-F238E27FC236}">
                <a16:creationId xmlns:a16="http://schemas.microsoft.com/office/drawing/2014/main" id="{231BCE7D-E263-4D05-992F-C47418DA4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2535238"/>
            <a:ext cx="38782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F55B6-DD1C-4658-B49B-BD704395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000" b="1" dirty="0" err="1"/>
              <a:t>Armagedón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639C-F721-43BC-8CCE-0B9C7CDA4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100" b="1" dirty="0" err="1"/>
              <a:t>Literalmente</a:t>
            </a:r>
            <a:r>
              <a:rPr lang="en-US" sz="2100" b="1" dirty="0"/>
              <a:t> una </a:t>
            </a:r>
            <a:r>
              <a:rPr lang="en-US" sz="2100" b="1" dirty="0" err="1"/>
              <a:t>batalla</a:t>
            </a:r>
            <a:r>
              <a:rPr lang="en-US" sz="2100" b="1" dirty="0"/>
              <a:t>?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100" b="1" dirty="0"/>
              <a:t>300 </a:t>
            </a:r>
            <a:r>
              <a:rPr lang="en-US" sz="2100" b="1" dirty="0" err="1"/>
              <a:t>millones</a:t>
            </a:r>
            <a:r>
              <a:rPr lang="en-US" sz="2100" b="1" dirty="0"/>
              <a:t> + soldados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100" b="1" dirty="0"/>
              <a:t>Entre </a:t>
            </a:r>
            <a:r>
              <a:rPr lang="en-US" sz="2100" b="1" dirty="0" err="1"/>
              <a:t>Partia</a:t>
            </a:r>
            <a:r>
              <a:rPr lang="en-US" sz="2100" b="1" dirty="0"/>
              <a:t> y Roma?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1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100" b="1" dirty="0" err="1"/>
              <a:t>Apoc</a:t>
            </a:r>
            <a:r>
              <a:rPr lang="en-US" sz="2100" b="1" dirty="0"/>
              <a:t> 16:19 Un </a:t>
            </a:r>
            <a:r>
              <a:rPr lang="en-US" sz="2100" b="1" dirty="0" err="1"/>
              <a:t>terremoto</a:t>
            </a:r>
            <a:r>
              <a:rPr lang="en-US" sz="2100" b="1" dirty="0"/>
              <a:t>. Roma es </a:t>
            </a:r>
            <a:r>
              <a:rPr lang="en-US" sz="2100" b="1" dirty="0" err="1"/>
              <a:t>dividida</a:t>
            </a:r>
            <a:r>
              <a:rPr lang="en-US" sz="2100" b="1" dirty="0"/>
              <a:t> y </a:t>
            </a:r>
            <a:r>
              <a:rPr lang="en-US" sz="2100" b="1" dirty="0" err="1"/>
              <a:t>destruida</a:t>
            </a:r>
            <a:r>
              <a:rPr lang="en-US" sz="2100" b="1" dirty="0"/>
              <a:t>.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3BE4-C651-4B2C-887F-AE5CA79F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</a:t>
            </a:r>
            <a:r>
              <a:rPr lang="en-US" sz="2400" b="1" dirty="0"/>
              <a:t> 17  La </a:t>
            </a:r>
            <a:r>
              <a:rPr lang="en-US" sz="2400" b="1" dirty="0" err="1"/>
              <a:t>mujer</a:t>
            </a:r>
            <a:r>
              <a:rPr lang="en-US" sz="2400" b="1" dirty="0"/>
              <a:t> y la </a:t>
            </a:r>
            <a:r>
              <a:rPr lang="en-US" sz="2400" b="1" dirty="0" err="1"/>
              <a:t>Bestia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41DF2-1936-4DC1-8722-ABACF903E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Cap 17-19  La Victoria del León / Cordero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17:1 La gran </a:t>
            </a:r>
            <a:r>
              <a:rPr lang="en-US" sz="1500" b="1" dirty="0" err="1"/>
              <a:t>ramera</a:t>
            </a:r>
            <a:r>
              <a:rPr lang="en-US" sz="1500" b="1" dirty="0"/>
              <a:t> = Roma Dan 11:36-39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17:3  Una </a:t>
            </a:r>
            <a:r>
              <a:rPr lang="en-US" sz="1500" b="1" dirty="0" err="1"/>
              <a:t>mujer</a:t>
            </a:r>
            <a:r>
              <a:rPr lang="en-US" sz="1500" b="1" dirty="0"/>
              <a:t> (la ciudad de Roma) </a:t>
            </a:r>
            <a:r>
              <a:rPr lang="en-US" sz="1500" b="1" dirty="0" err="1"/>
              <a:t>sobre</a:t>
            </a:r>
            <a:r>
              <a:rPr lang="en-US" sz="1500" b="1" dirty="0"/>
              <a:t> una </a:t>
            </a:r>
            <a:r>
              <a:rPr lang="en-US" sz="1500" b="1" dirty="0" err="1"/>
              <a:t>bestia</a:t>
            </a:r>
            <a:r>
              <a:rPr lang="en-US" sz="1500" b="1" dirty="0"/>
              <a:t> (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Imperio</a:t>
            </a:r>
            <a:r>
              <a:rPr lang="en-US" sz="1500" b="1" dirty="0"/>
              <a:t> </a:t>
            </a:r>
            <a:r>
              <a:rPr lang="en-US" sz="1500" b="1" dirty="0" err="1"/>
              <a:t>romano</a:t>
            </a:r>
            <a:r>
              <a:rPr lang="en-US" sz="1500" b="1" dirty="0"/>
              <a:t>, </a:t>
            </a:r>
            <a:r>
              <a:rPr lang="en-US" sz="1500" b="1" dirty="0" err="1"/>
              <a:t>incluidos</a:t>
            </a:r>
            <a:r>
              <a:rPr lang="en-US" sz="1500" b="1" dirty="0"/>
              <a:t> sus </a:t>
            </a:r>
            <a:r>
              <a:rPr lang="en-US" sz="1500" b="1" dirty="0" err="1"/>
              <a:t>reyes-clientes</a:t>
            </a:r>
            <a:r>
              <a:rPr lang="en-US" sz="1500" b="1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Morado</a:t>
            </a:r>
            <a:r>
              <a:rPr lang="en-US" sz="1500" b="1" dirty="0"/>
              <a:t> = </a:t>
            </a:r>
            <a:r>
              <a:rPr lang="en-US" sz="1500" b="1" dirty="0" err="1"/>
              <a:t>poder</a:t>
            </a:r>
            <a:r>
              <a:rPr lang="en-US" sz="1500" b="1" dirty="0"/>
              <a:t> </a:t>
            </a:r>
            <a:r>
              <a:rPr lang="en-US" sz="1500" b="1" dirty="0" err="1"/>
              <a:t>político</a:t>
            </a:r>
            <a:r>
              <a:rPr lang="en-US" sz="1500" b="1" dirty="0"/>
              <a:t> </a:t>
            </a:r>
            <a:r>
              <a:rPr lang="en-US" sz="1500" b="1" dirty="0" err="1"/>
              <a:t>corrupto</a:t>
            </a: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Escarlata</a:t>
            </a:r>
            <a:r>
              <a:rPr lang="en-US" sz="1500" b="1" dirty="0"/>
              <a:t> = </a:t>
            </a:r>
            <a:r>
              <a:rPr lang="en-US" sz="1500" b="1" dirty="0" err="1"/>
              <a:t>sangre</a:t>
            </a: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17:6  ¿</a:t>
            </a:r>
            <a:r>
              <a:rPr lang="en-US" sz="1500" b="1" dirty="0" err="1"/>
              <a:t>Quién</a:t>
            </a:r>
            <a:r>
              <a:rPr lang="en-US" sz="1500" b="1" dirty="0"/>
              <a:t> es la </a:t>
            </a:r>
            <a:r>
              <a:rPr lang="en-US" sz="1500" b="1" dirty="0" err="1"/>
              <a:t>mujer</a:t>
            </a:r>
            <a:r>
              <a:rPr lang="en-US" sz="1500" b="1" dirty="0"/>
              <a:t>? </a:t>
            </a:r>
            <a:r>
              <a:rPr lang="en-US" sz="1500" b="1" dirty="0" err="1"/>
              <a:t>Aquella</a:t>
            </a:r>
            <a:r>
              <a:rPr lang="en-US" sz="1500" b="1" dirty="0"/>
              <a:t> que </a:t>
            </a:r>
            <a:r>
              <a:rPr lang="en-US" sz="1500" b="1" dirty="0" err="1"/>
              <a:t>está</a:t>
            </a:r>
            <a:r>
              <a:rPr lang="en-US" sz="1500" b="1" dirty="0"/>
              <a:t> “</a:t>
            </a:r>
            <a:r>
              <a:rPr lang="en-US" sz="1500" b="1" dirty="0" err="1"/>
              <a:t>ebria</a:t>
            </a:r>
            <a:r>
              <a:rPr lang="en-US" sz="1500" b="1" dirty="0"/>
              <a:t> con la </a:t>
            </a:r>
            <a:r>
              <a:rPr lang="en-US" sz="1500" b="1" dirty="0" err="1"/>
              <a:t>sangre</a:t>
            </a:r>
            <a:r>
              <a:rPr lang="en-US" sz="1500" b="1" dirty="0"/>
              <a:t> de los santos.” Roma/</a:t>
            </a:r>
            <a:r>
              <a:rPr lang="en-US" sz="1500" b="1" dirty="0" err="1"/>
              <a:t>Nerón</a:t>
            </a:r>
            <a:r>
              <a:rPr lang="en-US" sz="1500" b="1" dirty="0"/>
              <a:t>/</a:t>
            </a:r>
            <a:r>
              <a:rPr lang="en-US" sz="1500" b="1" dirty="0" err="1"/>
              <a:t>Domiciano</a:t>
            </a:r>
            <a:r>
              <a:rPr lang="en-US" sz="1500" b="1" dirty="0"/>
              <a:t>/</a:t>
            </a:r>
            <a:r>
              <a:rPr lang="en-US" sz="1500" b="1" dirty="0" err="1"/>
              <a:t>Galeriano</a:t>
            </a:r>
            <a:r>
              <a:rPr lang="en-US" sz="1500" b="1" dirty="0"/>
              <a:t>/</a:t>
            </a:r>
            <a:r>
              <a:rPr lang="en-US" sz="1500" b="1" dirty="0" err="1"/>
              <a:t>Decio</a:t>
            </a:r>
            <a:r>
              <a:rPr lang="en-US" sz="1500" b="1" dirty="0"/>
              <a:t>/</a:t>
            </a:r>
            <a:r>
              <a:rPr lang="en-US" sz="1500" b="1" dirty="0" err="1"/>
              <a:t>Dioclecio</a:t>
            </a:r>
            <a:r>
              <a:rPr lang="en-US" sz="1500" b="1" dirty="0"/>
              <a:t>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F3EF6-CB6B-4BFD-9970-ED493CDEC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/>
              <a:t>¿</a:t>
            </a:r>
            <a:r>
              <a:rPr lang="en-US" sz="2400" b="1" dirty="0" err="1"/>
              <a:t>Quienes</a:t>
            </a:r>
            <a:r>
              <a:rPr lang="en-US" sz="2400" b="1" dirty="0"/>
              <a:t> son la </a:t>
            </a:r>
            <a:r>
              <a:rPr lang="en-US" sz="2400" b="1" dirty="0" err="1"/>
              <a:t>mujer</a:t>
            </a:r>
            <a:r>
              <a:rPr lang="en-US" sz="2400" b="1" dirty="0"/>
              <a:t> y la </a:t>
            </a:r>
            <a:r>
              <a:rPr lang="en-US" sz="2400" b="1" dirty="0" err="1"/>
              <a:t>bestia</a:t>
            </a:r>
            <a:r>
              <a:rPr lang="en-US" sz="2400" b="1" dirty="0"/>
              <a:t>?</a:t>
            </a:r>
            <a:br>
              <a:rPr lang="en-US" sz="2400" b="1" dirty="0"/>
            </a:br>
            <a:r>
              <a:rPr lang="en-US" sz="2400" b="1" dirty="0"/>
              <a:t> (</a:t>
            </a:r>
            <a:r>
              <a:rPr lang="en-US" sz="2400" b="1" dirty="0" err="1"/>
              <a:t>en</a:t>
            </a:r>
            <a:r>
              <a:rPr lang="en-US" sz="2400" b="1" dirty="0"/>
              <a:t> </a:t>
            </a:r>
            <a:r>
              <a:rPr lang="en-US" sz="2400" b="1" dirty="0" err="1"/>
              <a:t>caso</a:t>
            </a:r>
            <a:r>
              <a:rPr lang="en-US" sz="2400" b="1" dirty="0"/>
              <a:t> de que </a:t>
            </a:r>
            <a:r>
              <a:rPr lang="en-US" sz="2400" b="1" dirty="0" err="1"/>
              <a:t>exista</a:t>
            </a:r>
            <a:r>
              <a:rPr lang="en-US" sz="2400" b="1" dirty="0"/>
              <a:t> </a:t>
            </a:r>
            <a:r>
              <a:rPr lang="en-US" sz="2400" b="1" dirty="0" err="1"/>
              <a:t>alguna</a:t>
            </a:r>
            <a:r>
              <a:rPr lang="en-US" sz="2400" b="1" dirty="0"/>
              <a:t> </a:t>
            </a:r>
            <a:r>
              <a:rPr lang="en-US" sz="2400" b="1" dirty="0" err="1"/>
              <a:t>duda</a:t>
            </a:r>
            <a:r>
              <a:rPr lang="en-US" sz="2400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EC077-DB67-4EBB-96FE-EDAF1912C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885950"/>
            <a:ext cx="6172200" cy="35702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8,10  La </a:t>
            </a:r>
            <a:r>
              <a:rPr lang="en-US" sz="1500" b="1" dirty="0" err="1"/>
              <a:t>bestia</a:t>
            </a:r>
            <a:r>
              <a:rPr lang="en-US" sz="1500" b="1" dirty="0"/>
              <a:t> que era(</a:t>
            </a:r>
            <a:r>
              <a:rPr lang="en-US" sz="1500" b="1" dirty="0" err="1"/>
              <a:t>Nerón</a:t>
            </a:r>
            <a:r>
              <a:rPr lang="en-US" sz="1500" b="1" dirty="0"/>
              <a:t>), </a:t>
            </a:r>
            <a:r>
              <a:rPr lang="en-US" sz="1500" b="1" dirty="0" err="1"/>
              <a:t>ahora</a:t>
            </a:r>
            <a:r>
              <a:rPr lang="en-US" sz="1500" b="1" dirty="0"/>
              <a:t> no es (</a:t>
            </a:r>
            <a:r>
              <a:rPr lang="en-US" sz="1500" b="1" dirty="0" err="1"/>
              <a:t>Vespasiano</a:t>
            </a:r>
            <a:r>
              <a:rPr lang="en-US" sz="1500" b="1" dirty="0"/>
              <a:t>), y </a:t>
            </a:r>
            <a:r>
              <a:rPr lang="en-US" sz="1500" b="1" dirty="0" err="1"/>
              <a:t>aun</a:t>
            </a:r>
            <a:r>
              <a:rPr lang="en-US" sz="1500" b="1" dirty="0"/>
              <a:t> se </a:t>
            </a:r>
            <a:r>
              <a:rPr lang="en-US" sz="1500" b="1" dirty="0" err="1"/>
              <a:t>convertirá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(</a:t>
            </a:r>
            <a:r>
              <a:rPr lang="en-US" sz="1500" b="1" dirty="0" err="1"/>
              <a:t>Domiciano</a:t>
            </a:r>
            <a:r>
              <a:rPr lang="en-US" sz="1500" b="1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8 El viene del </a:t>
            </a:r>
            <a:r>
              <a:rPr lang="en-US" sz="1500" b="1" dirty="0" err="1"/>
              <a:t>abismo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9 </a:t>
            </a:r>
            <a:r>
              <a:rPr lang="en-US" sz="1500" b="1" dirty="0" err="1"/>
              <a:t>Siete</a:t>
            </a:r>
            <a:r>
              <a:rPr lang="en-US" sz="1500" b="1" dirty="0"/>
              <a:t> </a:t>
            </a:r>
            <a:r>
              <a:rPr lang="en-US" sz="1500" b="1" dirty="0" err="1"/>
              <a:t>colinas</a:t>
            </a:r>
            <a:r>
              <a:rPr lang="en-US" sz="1500" b="1" dirty="0"/>
              <a:t>. </a:t>
            </a:r>
            <a:r>
              <a:rPr lang="it-IT" sz="1500" b="1" dirty="0"/>
              <a:t>(la Palatina, Aventina, Capitolina,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1500" b="1" dirty="0"/>
              <a:t>                    Celiana, Esquilina, Quirinal, Viminal)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it-IT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1500" b="1" dirty="0"/>
              <a:t>v. 10 Siete reyes.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350" b="1" dirty="0"/>
              <a:t>Cinco </a:t>
            </a:r>
            <a:r>
              <a:rPr lang="en-US" sz="1350" b="1" dirty="0" err="1"/>
              <a:t>han</a:t>
            </a:r>
            <a:r>
              <a:rPr lang="en-US" sz="1350" b="1" dirty="0"/>
              <a:t> </a:t>
            </a:r>
            <a:r>
              <a:rPr lang="en-US" sz="1350" b="1" dirty="0" err="1"/>
              <a:t>caido</a:t>
            </a:r>
            <a:r>
              <a:rPr lang="en-US" sz="1350" b="1" dirty="0"/>
              <a:t> (Augusto, </a:t>
            </a:r>
            <a:r>
              <a:rPr lang="en-US" sz="1350" b="1" dirty="0" err="1"/>
              <a:t>Tiberio</a:t>
            </a:r>
            <a:r>
              <a:rPr lang="en-US" sz="1350" b="1" dirty="0"/>
              <a:t>, Caligula, Claudio, </a:t>
            </a:r>
            <a:r>
              <a:rPr lang="en-US" sz="1350" b="1" dirty="0" err="1"/>
              <a:t>Nerón</a:t>
            </a:r>
            <a:r>
              <a:rPr lang="en-US" sz="1350" b="1" dirty="0"/>
              <a:t>)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350" b="1" dirty="0"/>
              <a:t>Uno es (</a:t>
            </a:r>
            <a:r>
              <a:rPr lang="en-US" sz="1350" b="1" dirty="0" err="1"/>
              <a:t>Vespasiano</a:t>
            </a:r>
            <a:r>
              <a:rPr lang="en-US" sz="1350" b="1" dirty="0"/>
              <a:t>)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350" b="1" dirty="0"/>
              <a:t>Uno no ha </a:t>
            </a:r>
            <a:r>
              <a:rPr lang="en-US" sz="1350" b="1" dirty="0" err="1"/>
              <a:t>venido</a:t>
            </a:r>
            <a:r>
              <a:rPr lang="en-US" sz="1350" b="1" dirty="0"/>
              <a:t> </a:t>
            </a:r>
            <a:r>
              <a:rPr lang="en-US" sz="1350" b="1" dirty="0" err="1"/>
              <a:t>aún</a:t>
            </a:r>
            <a:r>
              <a:rPr lang="en-US" sz="1350" b="1" dirty="0"/>
              <a:t>, </a:t>
            </a:r>
            <a:r>
              <a:rPr lang="en-US" sz="1350" b="1" dirty="0" err="1"/>
              <a:t>pero</a:t>
            </a:r>
            <a:r>
              <a:rPr lang="en-US" sz="1350" b="1" dirty="0"/>
              <a:t> </a:t>
            </a:r>
            <a:r>
              <a:rPr lang="en-US" sz="1350" b="1" dirty="0" err="1"/>
              <a:t>permanecerá</a:t>
            </a:r>
            <a:r>
              <a:rPr lang="en-US" sz="1350" b="1" dirty="0"/>
              <a:t> por un poco </a:t>
            </a:r>
            <a:r>
              <a:rPr lang="en-US" sz="1350" b="1" dirty="0" err="1"/>
              <a:t>tiempo</a:t>
            </a:r>
            <a:r>
              <a:rPr lang="en-US" sz="1350" b="1" dirty="0"/>
              <a:t> (Tito, </a:t>
            </a:r>
            <a:r>
              <a:rPr lang="en-US" sz="1350" b="1" dirty="0" err="1"/>
              <a:t>quien</a:t>
            </a:r>
            <a:r>
              <a:rPr lang="en-US" sz="1350" b="1" dirty="0"/>
              <a:t> </a:t>
            </a:r>
            <a:r>
              <a:rPr lang="en-US" sz="1350" b="1" dirty="0" err="1"/>
              <a:t>gobernó</a:t>
            </a:r>
            <a:r>
              <a:rPr lang="en-US" sz="1350" b="1" dirty="0"/>
              <a:t> por </a:t>
            </a:r>
            <a:r>
              <a:rPr lang="en-US" sz="1350" b="1" dirty="0" err="1"/>
              <a:t>menos</a:t>
            </a:r>
            <a:r>
              <a:rPr lang="en-US" sz="1350" b="1" dirty="0"/>
              <a:t> de dos </a:t>
            </a:r>
            <a:r>
              <a:rPr lang="en-US" sz="1350" b="1" dirty="0" err="1"/>
              <a:t>años</a:t>
            </a:r>
            <a:r>
              <a:rPr lang="en-US" sz="1350" b="1" dirty="0"/>
              <a:t>).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35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350" b="1" dirty="0"/>
              <a:t>v. 11 El octavo </a:t>
            </a:r>
            <a:r>
              <a:rPr lang="en-US" sz="1350" b="1" dirty="0" err="1"/>
              <a:t>rey</a:t>
            </a:r>
            <a:r>
              <a:rPr lang="en-US" sz="1350" b="1" dirty="0"/>
              <a:t>, </a:t>
            </a:r>
            <a:r>
              <a:rPr lang="en-US" sz="1350" b="1" dirty="0" err="1"/>
              <a:t>Aquel</a:t>
            </a:r>
            <a:r>
              <a:rPr lang="en-US" sz="1350" b="1" dirty="0"/>
              <a:t> que </a:t>
            </a:r>
            <a:r>
              <a:rPr lang="en-US" sz="1350" b="1" dirty="0" err="1"/>
              <a:t>aún</a:t>
            </a:r>
            <a:r>
              <a:rPr lang="en-US" sz="1350" b="1" dirty="0"/>
              <a:t> ha de </a:t>
            </a:r>
            <a:r>
              <a:rPr lang="en-US" sz="1350" b="1" dirty="0" err="1"/>
              <a:t>venir</a:t>
            </a:r>
            <a:r>
              <a:rPr lang="en-US" sz="1350" b="1" dirty="0"/>
              <a:t>. </a:t>
            </a:r>
            <a:r>
              <a:rPr lang="en-US" sz="1350" b="1" dirty="0" err="1"/>
              <a:t>Domiciano</a:t>
            </a:r>
            <a:r>
              <a:rPr lang="en-US" sz="1350" b="1" dirty="0"/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350" b="1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2">
            <a:extLst>
              <a:ext uri="{FF2B5EF4-FFF2-40B4-BE49-F238E27FC236}">
                <a16:creationId xmlns:a16="http://schemas.microsoft.com/office/drawing/2014/main" id="{3A3F613C-9230-48D9-81D5-006D9871E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2114550"/>
            <a:ext cx="2857500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2AEE-5CA2-4420-A919-A7471307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937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Apocalipsis</a:t>
            </a:r>
            <a:r>
              <a:rPr lang="en-US" altLang="es-MX" sz="3200" b="1" dirty="0"/>
              <a:t> no </a:t>
            </a:r>
            <a:r>
              <a:rPr lang="en-US" altLang="es-MX" sz="3200" b="1" dirty="0" err="1"/>
              <a:t>canonico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Pseudoepigrafos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97786-B63F-4E4F-B81B-22397FF5F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4606925"/>
          </a:xfrm>
        </p:spPr>
        <p:txBody>
          <a:bodyPr/>
          <a:lstStyle/>
          <a:p>
            <a:pPr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1 </a:t>
            </a:r>
            <a:r>
              <a:rPr lang="en-US" altLang="es-MX" sz="2400" b="1" dirty="0" err="1">
                <a:solidFill>
                  <a:srgbClr val="FFFF00"/>
                </a:solidFill>
              </a:rPr>
              <a:t>Enoc</a:t>
            </a:r>
            <a:r>
              <a:rPr lang="en-US" altLang="es-MX" sz="2400" b="1" dirty="0">
                <a:solidFill>
                  <a:srgbClr val="FFFF00"/>
                </a:solidFill>
              </a:rPr>
              <a:t>  150 AC</a:t>
            </a:r>
          </a:p>
          <a:p>
            <a:pPr>
              <a:defRPr/>
            </a:pPr>
            <a:endParaRPr lang="en-US" altLang="es-MX" sz="24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Asuncion de Moises  1</a:t>
            </a:r>
            <a:r>
              <a:rPr lang="en-US" altLang="es-MX" sz="2400" b="1" baseline="30000" dirty="0">
                <a:solidFill>
                  <a:srgbClr val="FFFF00"/>
                </a:solidFill>
              </a:rPr>
              <a:t>ra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mitad</a:t>
            </a:r>
            <a:r>
              <a:rPr lang="en-US" altLang="es-MX" sz="2400" b="1" dirty="0">
                <a:solidFill>
                  <a:srgbClr val="FFFF00"/>
                </a:solidFill>
              </a:rPr>
              <a:t> del 1</a:t>
            </a:r>
            <a:r>
              <a:rPr lang="en-US" altLang="es-MX" sz="2400" b="1" baseline="30000" dirty="0">
                <a:solidFill>
                  <a:srgbClr val="FFFF00"/>
                </a:solidFill>
              </a:rPr>
              <a:t>er 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siglo</a:t>
            </a:r>
            <a:endParaRPr lang="en-US" altLang="es-MX" sz="2400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altLang="es-MX" sz="24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altLang="es-MX" sz="2400" b="1" dirty="0" err="1">
                <a:solidFill>
                  <a:srgbClr val="FFFF00"/>
                </a:solidFill>
              </a:rPr>
              <a:t>Secretos</a:t>
            </a:r>
            <a:r>
              <a:rPr lang="en-US" altLang="es-MX" sz="2400" b="1" dirty="0">
                <a:solidFill>
                  <a:srgbClr val="FFFF00"/>
                </a:solidFill>
              </a:rPr>
              <a:t> de </a:t>
            </a:r>
            <a:r>
              <a:rPr lang="en-US" altLang="es-MX" sz="2400" b="1" dirty="0" err="1">
                <a:solidFill>
                  <a:srgbClr val="FFFF00"/>
                </a:solidFill>
              </a:rPr>
              <a:t>Enoc</a:t>
            </a:r>
            <a:r>
              <a:rPr lang="en-US" altLang="es-MX" sz="2400" b="1" dirty="0">
                <a:solidFill>
                  <a:srgbClr val="FFFF00"/>
                </a:solidFill>
              </a:rPr>
              <a:t> (2da </a:t>
            </a:r>
            <a:r>
              <a:rPr lang="en-US" altLang="es-MX" sz="2400" b="1" dirty="0" err="1">
                <a:solidFill>
                  <a:srgbClr val="FFFF00"/>
                </a:solidFill>
              </a:rPr>
              <a:t>Enoc</a:t>
            </a:r>
            <a:r>
              <a:rPr lang="en-US" altLang="es-MX" sz="2400" b="1" dirty="0">
                <a:solidFill>
                  <a:srgbClr val="FFFF00"/>
                </a:solidFill>
              </a:rPr>
              <a:t>)  A </a:t>
            </a:r>
            <a:r>
              <a:rPr lang="en-US" altLang="es-MX" sz="2400" b="1" dirty="0" err="1">
                <a:solidFill>
                  <a:srgbClr val="FFFF00"/>
                </a:solidFill>
              </a:rPr>
              <a:t>principios</a:t>
            </a:r>
            <a:r>
              <a:rPr lang="en-US" altLang="es-MX" sz="2400" b="1" dirty="0">
                <a:solidFill>
                  <a:srgbClr val="FFFF00"/>
                </a:solidFill>
              </a:rPr>
              <a:t> del 1er </a:t>
            </a:r>
            <a:r>
              <a:rPr lang="en-US" altLang="es-MX" sz="2400" b="1" dirty="0" err="1">
                <a:solidFill>
                  <a:srgbClr val="FFFF00"/>
                </a:solidFill>
              </a:rPr>
              <a:t>siglo</a:t>
            </a:r>
            <a:endParaRPr lang="en-US" altLang="es-MX" sz="2400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altLang="es-MX" sz="24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altLang="es-MX" sz="2400" b="1" dirty="0" err="1">
                <a:solidFill>
                  <a:srgbClr val="FFFF00"/>
                </a:solidFill>
              </a:rPr>
              <a:t>Baruc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despues</a:t>
            </a:r>
            <a:r>
              <a:rPr lang="en-US" altLang="es-MX" sz="2400" b="1" dirty="0">
                <a:solidFill>
                  <a:srgbClr val="FFFF00"/>
                </a:solidFill>
              </a:rPr>
              <a:t> del 70 D.C.</a:t>
            </a:r>
          </a:p>
          <a:p>
            <a:pPr>
              <a:defRPr/>
            </a:pPr>
            <a:endParaRPr lang="en-US" altLang="es-MX" sz="24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4</a:t>
            </a:r>
            <a:r>
              <a:rPr lang="en-US" altLang="es-MX" sz="2400" b="1" baseline="30000" dirty="0">
                <a:solidFill>
                  <a:srgbClr val="FFFF00"/>
                </a:solidFill>
              </a:rPr>
              <a:t>ta</a:t>
            </a:r>
            <a:r>
              <a:rPr lang="en-US" altLang="es-MX" sz="2400" b="1" dirty="0">
                <a:solidFill>
                  <a:srgbClr val="FFFF00"/>
                </a:solidFill>
              </a:rPr>
              <a:t> Esdras </a:t>
            </a:r>
            <a:r>
              <a:rPr lang="en-US" altLang="es-MX" sz="2400" b="1" dirty="0" err="1">
                <a:solidFill>
                  <a:srgbClr val="FFFF00"/>
                </a:solidFill>
              </a:rPr>
              <a:t>despues</a:t>
            </a:r>
            <a:r>
              <a:rPr lang="en-US" altLang="es-MX" sz="2400" b="1" dirty="0">
                <a:solidFill>
                  <a:srgbClr val="FFFF00"/>
                </a:solidFill>
              </a:rPr>
              <a:t> del 70 D.C.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DF5D-DF37-4C30-8AD2-4A778C1F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Domiciano</a:t>
            </a:r>
            <a:r>
              <a:rPr lang="en-US" sz="2400" b="1" dirty="0"/>
              <a:t>:  </a:t>
            </a:r>
            <a:r>
              <a:rPr lang="en-US" sz="2400" b="1" i="1" dirty="0" err="1"/>
              <a:t>Nerón</a:t>
            </a:r>
            <a:r>
              <a:rPr lang="en-US" sz="2400" b="1" i="1" dirty="0"/>
              <a:t> </a:t>
            </a:r>
            <a:r>
              <a:rPr lang="en-US" sz="2400" b="1" i="1" dirty="0" err="1"/>
              <a:t>vuelto</a:t>
            </a:r>
            <a:r>
              <a:rPr lang="en-US" sz="2400" b="1" i="1" dirty="0"/>
              <a:t> a la </a:t>
            </a:r>
            <a:r>
              <a:rPr lang="en-US" sz="2400" b="1" i="1" dirty="0" err="1"/>
              <a:t>vida</a:t>
            </a:r>
            <a:endParaRPr lang="en-US" sz="24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7F696-D635-44A9-9EBF-76DAA5D77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Jesus es </a:t>
            </a:r>
            <a:r>
              <a:rPr lang="en-US" sz="1500" b="1" dirty="0" err="1"/>
              <a:t>Él</a:t>
            </a:r>
            <a:r>
              <a:rPr lang="en-US" sz="1500" b="1" dirty="0"/>
              <a:t> </a:t>
            </a:r>
            <a:r>
              <a:rPr lang="en-US" sz="1500" b="1" dirty="0" err="1"/>
              <a:t>resucitado</a:t>
            </a:r>
            <a:r>
              <a:rPr lang="en-US" sz="1500" b="1" dirty="0"/>
              <a:t>. </a:t>
            </a:r>
            <a:r>
              <a:rPr lang="en-US" sz="1500" b="1" dirty="0" err="1"/>
              <a:t>Él</a:t>
            </a:r>
            <a:r>
              <a:rPr lang="en-US" sz="1500" b="1" dirty="0"/>
              <a:t> es </a:t>
            </a:r>
            <a:r>
              <a:rPr lang="en-US" sz="1500" b="1" dirty="0" err="1"/>
              <a:t>el</a:t>
            </a:r>
            <a:r>
              <a:rPr lang="en-US" sz="1500" b="1" dirty="0"/>
              <a:t> octavo día.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Los </a:t>
            </a:r>
            <a:r>
              <a:rPr lang="en-US" sz="1500" b="1" dirty="0" err="1"/>
              <a:t>adivinos</a:t>
            </a:r>
            <a:r>
              <a:rPr lang="en-US" sz="1500" b="1" dirty="0"/>
              <a:t> de </a:t>
            </a:r>
            <a:r>
              <a:rPr lang="en-US" sz="1500" b="1" dirty="0" err="1"/>
              <a:t>Sibilene</a:t>
            </a:r>
            <a:r>
              <a:rPr lang="en-US" sz="1500" b="1" dirty="0"/>
              <a:t>:  Jesus es 888—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resucitado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El octavo </a:t>
            </a:r>
            <a:r>
              <a:rPr lang="en-US" sz="1500" b="1" dirty="0" err="1"/>
              <a:t>rey</a:t>
            </a:r>
            <a:r>
              <a:rPr lang="en-US" sz="1500" b="1" dirty="0"/>
              <a:t> es una </a:t>
            </a:r>
            <a:r>
              <a:rPr lang="en-US" sz="1500" b="1" dirty="0" err="1"/>
              <a:t>resurrección</a:t>
            </a:r>
            <a:r>
              <a:rPr lang="en-US" sz="1500" b="1" dirty="0"/>
              <a:t> de la cabeza que </a:t>
            </a:r>
            <a:r>
              <a:rPr lang="en-US" sz="1500" b="1" dirty="0" err="1"/>
              <a:t>estaba</a:t>
            </a:r>
            <a:r>
              <a:rPr lang="en-US" sz="1500" b="1" dirty="0"/>
              <a:t> </a:t>
            </a:r>
            <a:r>
              <a:rPr lang="en-US" sz="1500" b="1" dirty="0" err="1"/>
              <a:t>muerta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Tertuliano</a:t>
            </a:r>
            <a:r>
              <a:rPr lang="en-US" sz="1500" b="1" dirty="0"/>
              <a:t>: </a:t>
            </a:r>
            <a:r>
              <a:rPr lang="en-US" sz="1500" b="1" dirty="0" err="1"/>
              <a:t>Domiciano</a:t>
            </a:r>
            <a:r>
              <a:rPr lang="en-US" sz="1500" b="1" dirty="0"/>
              <a:t> era “un </a:t>
            </a:r>
            <a:r>
              <a:rPr lang="en-US" sz="1500" b="1" dirty="0" err="1"/>
              <a:t>miembro</a:t>
            </a:r>
            <a:r>
              <a:rPr lang="en-US" sz="1500" b="1" dirty="0"/>
              <a:t> del </a:t>
            </a:r>
            <a:r>
              <a:rPr lang="en-US" sz="1500" b="1" dirty="0" err="1"/>
              <a:t>sangriento</a:t>
            </a:r>
            <a:r>
              <a:rPr lang="en-US" sz="1500" b="1" dirty="0"/>
              <a:t> </a:t>
            </a:r>
            <a:r>
              <a:rPr lang="en-US" sz="1500" b="1" dirty="0" err="1"/>
              <a:t>Nerón</a:t>
            </a:r>
            <a:r>
              <a:rPr lang="en-US" sz="1500" b="1" dirty="0"/>
              <a:t>”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11 Pero no </a:t>
            </a:r>
            <a:r>
              <a:rPr lang="en-US" sz="1500" b="1" dirty="0" err="1"/>
              <a:t>teman</a:t>
            </a:r>
            <a:r>
              <a:rPr lang="en-US" sz="1500" b="1" dirty="0"/>
              <a:t>! </a:t>
            </a:r>
            <a:r>
              <a:rPr lang="en-US" sz="1500" b="1" dirty="0" err="1"/>
              <a:t>Domiciano</a:t>
            </a:r>
            <a:r>
              <a:rPr lang="en-US" sz="1500" b="1" dirty="0"/>
              <a:t> </a:t>
            </a:r>
            <a:r>
              <a:rPr lang="en-US" sz="1500" b="1" dirty="0" err="1"/>
              <a:t>está</a:t>
            </a:r>
            <a:r>
              <a:rPr lang="en-US" sz="1500" b="1" dirty="0"/>
              <a:t> “</a:t>
            </a:r>
            <a:r>
              <a:rPr lang="en-US" sz="1500" b="1" dirty="0" err="1"/>
              <a:t>yendo</a:t>
            </a:r>
            <a:r>
              <a:rPr lang="en-US" sz="1500" b="1" dirty="0"/>
              <a:t> </a:t>
            </a:r>
            <a:r>
              <a:rPr lang="en-US" sz="1500" b="1" dirty="0" err="1"/>
              <a:t>hacia</a:t>
            </a:r>
            <a:r>
              <a:rPr lang="en-US" sz="1500" b="1" dirty="0"/>
              <a:t> </a:t>
            </a:r>
            <a:r>
              <a:rPr lang="en-US" sz="1500" b="1" dirty="0" err="1"/>
              <a:t>su</a:t>
            </a:r>
            <a:r>
              <a:rPr lang="en-US" sz="1500" b="1" dirty="0"/>
              <a:t> </a:t>
            </a:r>
            <a:r>
              <a:rPr lang="en-US" sz="1500" b="1" dirty="0" err="1"/>
              <a:t>destrucción</a:t>
            </a:r>
            <a:r>
              <a:rPr lang="en-US" sz="1500" b="1" dirty="0"/>
              <a:t>”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0C844-D9CD-48EF-82AF-92AFF2F9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</a:t>
            </a:r>
            <a:r>
              <a:rPr lang="en-US" sz="2400" b="1" dirty="0"/>
              <a:t> 17:12-14  Los </a:t>
            </a:r>
            <a:r>
              <a:rPr lang="en-US" sz="2400" b="1" dirty="0" err="1"/>
              <a:t>diez</a:t>
            </a:r>
            <a:r>
              <a:rPr lang="en-US" sz="2400" b="1" dirty="0"/>
              <a:t> </a:t>
            </a:r>
            <a:r>
              <a:rPr lang="en-US" sz="2400" b="1" dirty="0" err="1"/>
              <a:t>cuernos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132DF-55AF-46E6-B623-B5EA83744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17:12 Los </a:t>
            </a:r>
            <a:r>
              <a:rPr lang="en-US" sz="1500" b="1" dirty="0" err="1"/>
              <a:t>diez</a:t>
            </a:r>
            <a:r>
              <a:rPr lang="en-US" sz="1500" b="1" dirty="0"/>
              <a:t> </a:t>
            </a:r>
            <a:r>
              <a:rPr lang="en-US" sz="1500" b="1" dirty="0" err="1"/>
              <a:t>cuernos</a:t>
            </a:r>
            <a:r>
              <a:rPr lang="en-US" sz="1500" b="1" dirty="0"/>
              <a:t> son los 10 </a:t>
            </a:r>
            <a:r>
              <a:rPr lang="en-US" sz="1500" b="1" dirty="0" err="1"/>
              <a:t>reyes</a:t>
            </a:r>
            <a:r>
              <a:rPr lang="en-US" sz="1500" b="1" dirty="0"/>
              <a:t> sin un </a:t>
            </a:r>
            <a:r>
              <a:rPr lang="en-US" sz="1500" b="1" dirty="0" err="1"/>
              <a:t>reino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Ellos</a:t>
            </a:r>
            <a:r>
              <a:rPr lang="en-US" sz="1500" b="1" dirty="0"/>
              <a:t> toman </a:t>
            </a:r>
            <a:r>
              <a:rPr lang="en-US" sz="1500" b="1" dirty="0" err="1"/>
              <a:t>su</a:t>
            </a:r>
            <a:r>
              <a:rPr lang="en-US" sz="1500" b="1" dirty="0"/>
              <a:t> </a:t>
            </a:r>
            <a:r>
              <a:rPr lang="en-US" sz="1500" b="1" dirty="0" err="1"/>
              <a:t>autoridad</a:t>
            </a:r>
            <a:r>
              <a:rPr lang="en-US" sz="1500" b="1" dirty="0"/>
              <a:t> de la </a:t>
            </a:r>
            <a:r>
              <a:rPr lang="en-US" sz="1500" b="1" dirty="0" err="1"/>
              <a:t>Bestia</a:t>
            </a:r>
            <a:r>
              <a:rPr lang="en-US" sz="1500" b="1" dirty="0"/>
              <a:t> (Roma)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Ellos</a:t>
            </a:r>
            <a:r>
              <a:rPr lang="en-US" sz="1500" b="1" dirty="0"/>
              <a:t> </a:t>
            </a:r>
            <a:r>
              <a:rPr lang="en-US" sz="1500" b="1" dirty="0" err="1"/>
              <a:t>harán</a:t>
            </a:r>
            <a:r>
              <a:rPr lang="en-US" sz="1500" b="1" dirty="0"/>
              <a:t> Guerra contra </a:t>
            </a:r>
            <a:r>
              <a:rPr lang="en-US" sz="1500" b="1" dirty="0" err="1"/>
              <a:t>el</a:t>
            </a:r>
            <a:r>
              <a:rPr lang="en-US" sz="1500" b="1" dirty="0"/>
              <a:t> Cordero (y sus santos)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Pero no </a:t>
            </a:r>
            <a:r>
              <a:rPr lang="en-US" sz="1500" b="1" dirty="0" err="1"/>
              <a:t>teman</a:t>
            </a:r>
            <a:r>
              <a:rPr lang="en-US" sz="1500" b="1" dirty="0"/>
              <a:t> “El Cordero los </a:t>
            </a:r>
            <a:r>
              <a:rPr lang="en-US" sz="1500" b="1" dirty="0" err="1"/>
              <a:t>superará</a:t>
            </a:r>
            <a:r>
              <a:rPr lang="en-US" sz="1500" b="1" dirty="0"/>
              <a:t> </a:t>
            </a:r>
            <a:r>
              <a:rPr lang="en-US" sz="1500" b="1" dirty="0" err="1"/>
              <a:t>porque</a:t>
            </a:r>
            <a:r>
              <a:rPr lang="en-US" sz="1500" b="1" dirty="0"/>
              <a:t> </a:t>
            </a:r>
            <a:r>
              <a:rPr lang="en-US" sz="1500" b="1" dirty="0" err="1"/>
              <a:t>él</a:t>
            </a:r>
            <a:r>
              <a:rPr lang="en-US" sz="1500" b="1" dirty="0"/>
              <a:t> es </a:t>
            </a:r>
            <a:r>
              <a:rPr lang="en-US" sz="1500" b="1" dirty="0" err="1"/>
              <a:t>Señor</a:t>
            </a:r>
            <a:r>
              <a:rPr lang="en-US" sz="1500" b="1" dirty="0"/>
              <a:t> de </a:t>
            </a:r>
            <a:r>
              <a:rPr lang="en-US" sz="1500" b="1" dirty="0" err="1"/>
              <a:t>señores</a:t>
            </a:r>
            <a:r>
              <a:rPr lang="en-US" sz="1500" b="1" dirty="0"/>
              <a:t> y Rey de </a:t>
            </a:r>
            <a:r>
              <a:rPr lang="en-US" sz="1500" b="1" dirty="0" err="1"/>
              <a:t>reyes</a:t>
            </a:r>
            <a:r>
              <a:rPr lang="en-US" sz="1500" b="1" dirty="0"/>
              <a:t>”.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16 La </a:t>
            </a:r>
            <a:r>
              <a:rPr lang="en-US" sz="1500" b="1" dirty="0" err="1"/>
              <a:t>Bestia</a:t>
            </a:r>
            <a:r>
              <a:rPr lang="en-US" sz="1500" b="1" dirty="0"/>
              <a:t> y los </a:t>
            </a:r>
            <a:r>
              <a:rPr lang="en-US" sz="1500" b="1" dirty="0" err="1"/>
              <a:t>diez</a:t>
            </a:r>
            <a:r>
              <a:rPr lang="en-US" sz="1500" b="1" dirty="0"/>
              <a:t> </a:t>
            </a:r>
            <a:r>
              <a:rPr lang="en-US" sz="1500" b="1" dirty="0" err="1"/>
              <a:t>cuernos</a:t>
            </a:r>
            <a:r>
              <a:rPr lang="en-US" sz="1500" b="1" dirty="0"/>
              <a:t> </a:t>
            </a:r>
            <a:r>
              <a:rPr lang="en-US" sz="1500" b="1" dirty="0" err="1"/>
              <a:t>quienes</a:t>
            </a:r>
            <a:r>
              <a:rPr lang="en-US" sz="1500" b="1" dirty="0"/>
              <a:t> </a:t>
            </a:r>
            <a:r>
              <a:rPr lang="en-US" sz="1500" b="1" dirty="0" err="1"/>
              <a:t>destruirán</a:t>
            </a:r>
            <a:r>
              <a:rPr lang="en-US" sz="1500" b="1" dirty="0"/>
              <a:t> a la </a:t>
            </a:r>
            <a:r>
              <a:rPr lang="en-US" sz="1500" b="1" dirty="0" err="1"/>
              <a:t>mujer</a:t>
            </a:r>
            <a:r>
              <a:rPr lang="en-US" sz="1500" b="1" dirty="0"/>
              <a:t>-la gran ciudad-Roma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¡</a:t>
            </a:r>
            <a:r>
              <a:rPr lang="en-US" sz="1500" b="1" dirty="0" err="1"/>
              <a:t>Esto</a:t>
            </a:r>
            <a:r>
              <a:rPr lang="en-US" sz="1500" b="1" dirty="0"/>
              <a:t> es </a:t>
            </a:r>
            <a:r>
              <a:rPr lang="en-US" sz="1500" b="1" dirty="0" err="1"/>
              <a:t>exactamente</a:t>
            </a:r>
            <a:r>
              <a:rPr lang="en-US" sz="1500" b="1" dirty="0"/>
              <a:t> lo que </a:t>
            </a:r>
            <a:r>
              <a:rPr lang="en-US" sz="1500" b="1" dirty="0" err="1"/>
              <a:t>pasó</a:t>
            </a:r>
            <a:r>
              <a:rPr lang="en-US" sz="1500" b="1" dirty="0"/>
              <a:t>! ¡Dios </a:t>
            </a:r>
            <a:r>
              <a:rPr lang="en-US" sz="1500" b="1" dirty="0" err="1"/>
              <a:t>gobierna</a:t>
            </a:r>
            <a:r>
              <a:rPr lang="en-US" sz="1500" b="1" dirty="0"/>
              <a:t> las </a:t>
            </a:r>
            <a:r>
              <a:rPr lang="en-US" sz="1500" b="1" dirty="0" err="1"/>
              <a:t>naciones</a:t>
            </a:r>
            <a:r>
              <a:rPr lang="en-US" sz="1500" b="1" dirty="0"/>
              <a:t>! ¡No </a:t>
            </a:r>
            <a:r>
              <a:rPr lang="en-US" sz="1500" b="1" dirty="0" err="1"/>
              <a:t>teman</a:t>
            </a:r>
            <a:r>
              <a:rPr lang="en-US" sz="1500" b="1" dirty="0"/>
              <a:t>!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BD81C-60AE-441E-B7AC-5E1B9E599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18-20:10 Los </a:t>
            </a:r>
            <a:r>
              <a:rPr lang="en-US" sz="2400" b="1" dirty="0" err="1"/>
              <a:t>enemigos</a:t>
            </a:r>
            <a:r>
              <a:rPr lang="en-US" sz="2400" b="1" dirty="0"/>
              <a:t> de Dios y de la </a:t>
            </a:r>
            <a:r>
              <a:rPr lang="en-US" sz="2400" b="1" dirty="0" err="1"/>
              <a:t>Iglesia</a:t>
            </a:r>
            <a:r>
              <a:rPr lang="en-US" sz="2400" b="1" dirty="0"/>
              <a:t> son </a:t>
            </a:r>
            <a:r>
              <a:rPr lang="en-US" sz="2400" b="1" dirty="0" err="1"/>
              <a:t>destruidos</a:t>
            </a:r>
            <a:r>
              <a:rPr lang="en-US" sz="24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0B6CC-AAFC-48A4-A395-CCE0686B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2228850"/>
            <a:ext cx="6172200" cy="32273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100" b="1" dirty="0" err="1">
                <a:solidFill>
                  <a:srgbClr val="FFFF99"/>
                </a:solidFill>
              </a:rPr>
              <a:t>Apocalipsis</a:t>
            </a:r>
            <a:r>
              <a:rPr lang="en-US" sz="2100" b="1" dirty="0">
                <a:solidFill>
                  <a:srgbClr val="FFFF99"/>
                </a:solidFill>
              </a:rPr>
              <a:t> 18 La gran </a:t>
            </a:r>
            <a:r>
              <a:rPr lang="en-US" sz="2100" b="1" dirty="0" err="1">
                <a:solidFill>
                  <a:srgbClr val="FFFF99"/>
                </a:solidFill>
              </a:rPr>
              <a:t>ramera</a:t>
            </a:r>
            <a:r>
              <a:rPr lang="en-US" sz="2100" b="1" dirty="0">
                <a:solidFill>
                  <a:srgbClr val="FFFF99"/>
                </a:solidFill>
              </a:rPr>
              <a:t> es </a:t>
            </a:r>
            <a:r>
              <a:rPr lang="en-US" sz="2100" b="1" dirty="0" err="1">
                <a:solidFill>
                  <a:srgbClr val="FFFF99"/>
                </a:solidFill>
              </a:rPr>
              <a:t>juzgada</a:t>
            </a:r>
            <a:r>
              <a:rPr lang="en-US" sz="2100" b="1" dirty="0">
                <a:solidFill>
                  <a:srgbClr val="FFFF99"/>
                </a:solidFill>
              </a:rPr>
              <a:t> y </a:t>
            </a:r>
            <a:r>
              <a:rPr lang="en-US" sz="2100" b="1" dirty="0" err="1">
                <a:solidFill>
                  <a:srgbClr val="FFFF99"/>
                </a:solidFill>
              </a:rPr>
              <a:t>destruida</a:t>
            </a:r>
            <a:r>
              <a:rPr lang="en-US" sz="2100" b="1" dirty="0">
                <a:solidFill>
                  <a:srgbClr val="FFFF99"/>
                </a:solidFill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100" b="1" dirty="0" err="1">
                <a:solidFill>
                  <a:srgbClr val="FFFF99"/>
                </a:solidFill>
              </a:rPr>
              <a:t>Apocalipsis</a:t>
            </a:r>
            <a:r>
              <a:rPr lang="en-US" sz="2100" b="1" dirty="0">
                <a:solidFill>
                  <a:srgbClr val="FFFF99"/>
                </a:solidFill>
              </a:rPr>
              <a:t> 19 La </a:t>
            </a:r>
            <a:r>
              <a:rPr lang="en-US" sz="2100" b="1" dirty="0" err="1">
                <a:solidFill>
                  <a:srgbClr val="FFFF99"/>
                </a:solidFill>
              </a:rPr>
              <a:t>Bestia</a:t>
            </a:r>
            <a:r>
              <a:rPr lang="en-US" sz="2100" b="1" dirty="0">
                <a:solidFill>
                  <a:srgbClr val="FFFF99"/>
                </a:solidFill>
              </a:rPr>
              <a:t> y </a:t>
            </a:r>
            <a:r>
              <a:rPr lang="en-US" sz="2100" b="1" dirty="0" err="1">
                <a:solidFill>
                  <a:srgbClr val="FFFF99"/>
                </a:solidFill>
              </a:rPr>
              <a:t>el</a:t>
            </a:r>
            <a:r>
              <a:rPr lang="en-US" sz="2100" b="1" dirty="0">
                <a:solidFill>
                  <a:srgbClr val="FFFF99"/>
                </a:solidFill>
              </a:rPr>
              <a:t> </a:t>
            </a:r>
            <a:r>
              <a:rPr lang="en-US" sz="2100" b="1" dirty="0" err="1">
                <a:solidFill>
                  <a:srgbClr val="FFFF99"/>
                </a:solidFill>
              </a:rPr>
              <a:t>Falso</a:t>
            </a:r>
            <a:r>
              <a:rPr lang="en-US" sz="2100" b="1" dirty="0">
                <a:solidFill>
                  <a:srgbClr val="FFFF99"/>
                </a:solidFill>
              </a:rPr>
              <a:t> </a:t>
            </a:r>
            <a:r>
              <a:rPr lang="en-US" sz="2100" b="1" dirty="0" err="1">
                <a:solidFill>
                  <a:srgbClr val="FFFF99"/>
                </a:solidFill>
              </a:rPr>
              <a:t>Profeta</a:t>
            </a:r>
            <a:r>
              <a:rPr lang="en-US" sz="2100" b="1" dirty="0">
                <a:solidFill>
                  <a:srgbClr val="FFFF99"/>
                </a:solidFill>
              </a:rPr>
              <a:t> son </a:t>
            </a:r>
            <a:r>
              <a:rPr lang="en-US" sz="2100" b="1" dirty="0" err="1">
                <a:solidFill>
                  <a:srgbClr val="FFFF99"/>
                </a:solidFill>
              </a:rPr>
              <a:t>juzgados</a:t>
            </a:r>
            <a:r>
              <a:rPr lang="en-US" sz="2100" b="1" dirty="0">
                <a:solidFill>
                  <a:srgbClr val="FFFF99"/>
                </a:solidFill>
              </a:rPr>
              <a:t> y </a:t>
            </a:r>
            <a:r>
              <a:rPr lang="en-US" sz="2100" b="1" dirty="0" err="1">
                <a:solidFill>
                  <a:srgbClr val="FFFF99"/>
                </a:solidFill>
              </a:rPr>
              <a:t>destruidos</a:t>
            </a:r>
            <a:r>
              <a:rPr lang="en-US" sz="2100" b="1" dirty="0">
                <a:solidFill>
                  <a:srgbClr val="FFFF99"/>
                </a:solidFill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100" b="1" dirty="0">
              <a:solidFill>
                <a:srgbClr val="FFFF99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100" b="1" dirty="0" err="1">
                <a:solidFill>
                  <a:srgbClr val="FFFF99"/>
                </a:solidFill>
              </a:rPr>
              <a:t>Apocalipsis</a:t>
            </a:r>
            <a:r>
              <a:rPr lang="en-US" sz="2100" b="1" dirty="0">
                <a:solidFill>
                  <a:srgbClr val="FFFF99"/>
                </a:solidFill>
              </a:rPr>
              <a:t> 20:1-10 La </a:t>
            </a:r>
            <a:r>
              <a:rPr lang="en-US" sz="2100" b="1" dirty="0" err="1">
                <a:solidFill>
                  <a:srgbClr val="FFFF99"/>
                </a:solidFill>
              </a:rPr>
              <a:t>serpiente</a:t>
            </a:r>
            <a:r>
              <a:rPr lang="en-US" sz="2100" b="1" dirty="0">
                <a:solidFill>
                  <a:srgbClr val="FFFF99"/>
                </a:solidFill>
              </a:rPr>
              <a:t> / </a:t>
            </a:r>
            <a:r>
              <a:rPr lang="en-US" sz="2100" b="1" dirty="0" err="1">
                <a:solidFill>
                  <a:srgbClr val="FFFF99"/>
                </a:solidFill>
              </a:rPr>
              <a:t>Satanás</a:t>
            </a:r>
            <a:r>
              <a:rPr lang="en-US" sz="2100" b="1" dirty="0">
                <a:solidFill>
                  <a:srgbClr val="FFFF99"/>
                </a:solidFill>
              </a:rPr>
              <a:t> es </a:t>
            </a:r>
            <a:r>
              <a:rPr lang="en-US" sz="2100" b="1" dirty="0" err="1">
                <a:solidFill>
                  <a:srgbClr val="FFFF99"/>
                </a:solidFill>
              </a:rPr>
              <a:t>juzgado</a:t>
            </a:r>
            <a:r>
              <a:rPr lang="en-US" sz="2100" b="1" dirty="0">
                <a:solidFill>
                  <a:srgbClr val="FFFF99"/>
                </a:solidFill>
              </a:rPr>
              <a:t> y </a:t>
            </a:r>
            <a:r>
              <a:rPr lang="en-US" sz="2100" b="1" dirty="0" err="1">
                <a:solidFill>
                  <a:srgbClr val="FFFF99"/>
                </a:solidFill>
              </a:rPr>
              <a:t>destruido</a:t>
            </a:r>
            <a:r>
              <a:rPr lang="en-US" sz="2100" b="1" dirty="0">
                <a:solidFill>
                  <a:srgbClr val="FFFF99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B98E5-2D74-42A9-B0AF-0201A7FD8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</a:t>
            </a:r>
            <a:r>
              <a:rPr lang="en-US" sz="2400" b="1" dirty="0"/>
              <a:t> 18:1-8 </a:t>
            </a:r>
            <a:r>
              <a:rPr lang="en-US" sz="2400" b="1" dirty="0" err="1"/>
              <a:t>Caída</a:t>
            </a:r>
            <a:r>
              <a:rPr lang="en-US" sz="2400" b="1" dirty="0"/>
              <a:t> </a:t>
            </a:r>
            <a:r>
              <a:rPr lang="en-US" sz="2400" b="1" dirty="0" err="1"/>
              <a:t>está</a:t>
            </a:r>
            <a:r>
              <a:rPr lang="en-US" sz="2400" b="1" dirty="0"/>
              <a:t> la gran </a:t>
            </a:r>
            <a:r>
              <a:rPr lang="en-US" sz="2400" b="1" dirty="0" err="1"/>
              <a:t>Babilonia</a:t>
            </a:r>
            <a:r>
              <a:rPr lang="en-US" sz="24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ED85D-8027-4150-B7E9-E8CED4249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Babilonia</a:t>
            </a:r>
            <a:r>
              <a:rPr lang="en-US" sz="1500" b="1" dirty="0"/>
              <a:t>/La gran </a:t>
            </a:r>
            <a:r>
              <a:rPr lang="en-US" sz="1500" b="1" dirty="0" err="1"/>
              <a:t>ramera</a:t>
            </a:r>
            <a:r>
              <a:rPr lang="en-US" sz="1500" b="1" dirty="0"/>
              <a:t> es Roma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su</a:t>
            </a:r>
            <a:r>
              <a:rPr lang="en-US" sz="1500" b="1" dirty="0"/>
              <a:t> </a:t>
            </a:r>
            <a:r>
              <a:rPr lang="en-US" sz="1500" b="1" dirty="0" err="1"/>
              <a:t>aspecto</a:t>
            </a:r>
            <a:r>
              <a:rPr lang="en-US" sz="1500" b="1" dirty="0"/>
              <a:t> </a:t>
            </a:r>
            <a:r>
              <a:rPr lang="en-US" sz="1500" b="1" dirty="0" err="1"/>
              <a:t>materialista</a:t>
            </a:r>
            <a:r>
              <a:rPr lang="en-US" sz="1500" b="1" dirty="0"/>
              <a:t>. Es “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mundo</a:t>
            </a:r>
            <a:r>
              <a:rPr lang="en-US" sz="1500" b="1" dirty="0"/>
              <a:t>” de 1a Juan 2:15-17 y Santiago 4:4 </a:t>
            </a:r>
            <a:r>
              <a:rPr lang="en-US" sz="1500" b="1" dirty="0" err="1"/>
              <a:t>personalizado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Roma.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Apocalipsis</a:t>
            </a:r>
            <a:r>
              <a:rPr lang="en-US" sz="1500" b="1" dirty="0"/>
              <a:t> 18:4 El </a:t>
            </a:r>
            <a:r>
              <a:rPr lang="en-US" sz="1500" b="1" dirty="0" err="1"/>
              <a:t>consejo</a:t>
            </a:r>
            <a:r>
              <a:rPr lang="en-US" sz="1500" b="1" dirty="0"/>
              <a:t> de Dios </a:t>
            </a:r>
            <a:r>
              <a:rPr lang="en-US" sz="1500" b="1" dirty="0" err="1"/>
              <a:t>acerca</a:t>
            </a:r>
            <a:r>
              <a:rPr lang="en-US" sz="1500" b="1" dirty="0"/>
              <a:t> del </a:t>
            </a:r>
            <a:r>
              <a:rPr lang="en-US" sz="1500" b="1" dirty="0" err="1"/>
              <a:t>mundo</a:t>
            </a:r>
            <a:r>
              <a:rPr lang="en-US" sz="1500" b="1" dirty="0"/>
              <a:t>: </a:t>
            </a:r>
            <a:r>
              <a:rPr lang="en-US" sz="1500" b="1" dirty="0" err="1"/>
              <a:t>Salgan</a:t>
            </a:r>
            <a:r>
              <a:rPr lang="en-US" sz="1500" b="1" dirty="0"/>
              <a:t> de </a:t>
            </a:r>
            <a:r>
              <a:rPr lang="en-US" sz="1500" b="1" dirty="0" err="1"/>
              <a:t>él</a:t>
            </a:r>
            <a:r>
              <a:rPr lang="en-US" sz="1500" b="1" dirty="0"/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9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Pregunta</a:t>
            </a:r>
            <a:r>
              <a:rPr lang="en-US" sz="1500" b="1" dirty="0"/>
              <a:t>: ¿</a:t>
            </a:r>
            <a:r>
              <a:rPr lang="en-US" sz="1500" b="1" dirty="0" err="1"/>
              <a:t>Porque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mundo</a:t>
            </a:r>
            <a:r>
              <a:rPr lang="en-US" sz="1500" b="1" dirty="0"/>
              <a:t> es tan seductor? </a:t>
            </a:r>
            <a:r>
              <a:rPr lang="en-US" sz="1500" b="1" dirty="0" err="1"/>
              <a:t>Apoc</a:t>
            </a:r>
            <a:r>
              <a:rPr lang="en-US" sz="1500" b="1" dirty="0"/>
              <a:t> 18:3 Ella los </a:t>
            </a:r>
            <a:r>
              <a:rPr lang="en-US" sz="1500" b="1" dirty="0" err="1"/>
              <a:t>hizo</a:t>
            </a:r>
            <a:r>
              <a:rPr lang="en-US" sz="1500" b="1" dirty="0"/>
              <a:t> </a:t>
            </a:r>
            <a:r>
              <a:rPr lang="en-US" sz="1500" b="1" dirty="0" err="1"/>
              <a:t>ricos</a:t>
            </a:r>
            <a:r>
              <a:rPr lang="en-US" sz="1500" b="1" dirty="0"/>
              <a:t>. 1Juan 2:15-17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18:6-8 La suerte del </a:t>
            </a:r>
            <a:r>
              <a:rPr lang="en-US" sz="1500" b="1" dirty="0" err="1"/>
              <a:t>mundo</a:t>
            </a:r>
            <a:r>
              <a:rPr lang="en-US" sz="1500" b="1" dirty="0"/>
              <a:t>. </a:t>
            </a:r>
            <a:r>
              <a:rPr lang="en-US" sz="1500" b="1" dirty="0" err="1"/>
              <a:t>Consejo</a:t>
            </a:r>
            <a:r>
              <a:rPr lang="en-US" sz="1500" b="1" dirty="0"/>
              <a:t>: !Estate Seguro de que </a:t>
            </a:r>
            <a:r>
              <a:rPr lang="en-US" sz="1500" b="1" dirty="0" err="1"/>
              <a:t>esto</a:t>
            </a:r>
            <a:r>
              <a:rPr lang="en-US" sz="1500" b="1" dirty="0"/>
              <a:t> no </a:t>
            </a:r>
            <a:r>
              <a:rPr lang="en-US" sz="1500" b="1" dirty="0" err="1"/>
              <a:t>te</a:t>
            </a:r>
            <a:r>
              <a:rPr lang="en-US" sz="1500" b="1" dirty="0"/>
              <a:t> </a:t>
            </a:r>
            <a:r>
              <a:rPr lang="en-US" sz="1500" b="1" dirty="0" err="1"/>
              <a:t>aplique</a:t>
            </a:r>
            <a:r>
              <a:rPr lang="en-US" sz="1500" b="1" dirty="0"/>
              <a:t> a </a:t>
            </a:r>
            <a:r>
              <a:rPr lang="en-US" sz="1500" b="1" dirty="0" err="1"/>
              <a:t>tí</a:t>
            </a:r>
            <a:r>
              <a:rPr lang="en-US" sz="1500" b="1" dirty="0"/>
              <a:t>! 1Cor 11:32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E5ADE-9D80-4867-B9CF-F21AF4DE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18:9-24 El </a:t>
            </a:r>
            <a:r>
              <a:rPr lang="en-US" sz="2400" b="1" dirty="0" err="1"/>
              <a:t>mundo</a:t>
            </a:r>
            <a:r>
              <a:rPr lang="en-US" sz="2400" b="1" dirty="0"/>
              <a:t> </a:t>
            </a:r>
            <a:r>
              <a:rPr lang="en-US" sz="2400" b="1" dirty="0" err="1"/>
              <a:t>está</a:t>
            </a:r>
            <a:r>
              <a:rPr lang="en-US" sz="2400" b="1" dirty="0"/>
              <a:t> </a:t>
            </a:r>
            <a:r>
              <a:rPr lang="en-US" sz="2400" b="1" dirty="0" err="1"/>
              <a:t>llorando</a:t>
            </a:r>
            <a:r>
              <a:rPr lang="en-US" sz="24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3D6AB-452D-4549-85A6-79AA7AEE3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18:9 </a:t>
            </a:r>
            <a:r>
              <a:rPr lang="en-US" sz="1800" b="1" dirty="0" err="1"/>
              <a:t>Llorando</a:t>
            </a:r>
            <a:r>
              <a:rPr lang="en-US" sz="1800" b="1" dirty="0"/>
              <a:t> por la </a:t>
            </a:r>
            <a:r>
              <a:rPr lang="en-US" sz="1800" b="1" dirty="0" err="1"/>
              <a:t>destrucción</a:t>
            </a:r>
            <a:r>
              <a:rPr lang="en-US" sz="1800" b="1" dirty="0"/>
              <a:t> de </a:t>
            </a:r>
            <a:r>
              <a:rPr lang="en-US" sz="1800" b="1" dirty="0" err="1"/>
              <a:t>Babilonia</a:t>
            </a:r>
            <a:r>
              <a:rPr lang="en-US" sz="1800" b="1" dirty="0"/>
              <a:t>/Roma. ¿</a:t>
            </a:r>
            <a:r>
              <a:rPr lang="en-US" sz="1800" b="1" dirty="0" err="1"/>
              <a:t>Porqué</a:t>
            </a:r>
            <a:r>
              <a:rPr lang="en-US" sz="1800" b="1" dirty="0"/>
              <a:t>? v.11-13 ¡</a:t>
            </a:r>
            <a:r>
              <a:rPr lang="en-US" sz="1800" b="1" dirty="0" err="1"/>
              <a:t>Codicia</a:t>
            </a:r>
            <a:r>
              <a:rPr lang="en-US" sz="1800" b="1" dirty="0"/>
              <a:t>! </a:t>
            </a:r>
            <a:r>
              <a:rPr lang="en-US" sz="1800" b="1" dirty="0" err="1"/>
              <a:t>Esto</a:t>
            </a:r>
            <a:r>
              <a:rPr lang="en-US" sz="1800" b="1" dirty="0"/>
              <a:t> es dolor </a:t>
            </a:r>
            <a:r>
              <a:rPr lang="en-US" sz="1800" b="1" dirty="0" err="1"/>
              <a:t>mundano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18:15-16  Tristes </a:t>
            </a:r>
            <a:r>
              <a:rPr lang="en-US" sz="1800" b="1" dirty="0" err="1"/>
              <a:t>porque</a:t>
            </a:r>
            <a:r>
              <a:rPr lang="en-US" sz="1800" b="1" dirty="0"/>
              <a:t> </a:t>
            </a:r>
            <a:r>
              <a:rPr lang="en-US" sz="1800" b="1" dirty="0" err="1"/>
              <a:t>perdieron</a:t>
            </a:r>
            <a:r>
              <a:rPr lang="en-US" sz="1800" b="1" dirty="0"/>
              <a:t> </a:t>
            </a:r>
            <a:r>
              <a:rPr lang="en-US" sz="1800" b="1" dirty="0" err="1"/>
              <a:t>su</a:t>
            </a:r>
            <a:r>
              <a:rPr lang="en-US" sz="1800" b="1" dirty="0"/>
              <a:t> $$$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18:17-24 </a:t>
            </a:r>
            <a:r>
              <a:rPr lang="en-US" sz="1800" b="1" dirty="0" err="1"/>
              <a:t>Esto</a:t>
            </a:r>
            <a:r>
              <a:rPr lang="en-US" sz="1800" b="1" dirty="0"/>
              <a:t> es </a:t>
            </a:r>
            <a:r>
              <a:rPr lang="en-US" sz="1800" b="1" dirty="0" err="1"/>
              <a:t>literalmente</a:t>
            </a:r>
            <a:r>
              <a:rPr lang="en-US" sz="1800" b="1" dirty="0"/>
              <a:t> lo que le </a:t>
            </a:r>
            <a:r>
              <a:rPr lang="en-US" sz="1800" b="1" dirty="0" err="1"/>
              <a:t>pasó</a:t>
            </a:r>
            <a:r>
              <a:rPr lang="en-US" sz="1800" b="1" dirty="0"/>
              <a:t> a la ciudad de Roma y a </a:t>
            </a:r>
            <a:r>
              <a:rPr lang="en-US" sz="1800" b="1" dirty="0" err="1"/>
              <a:t>su</a:t>
            </a:r>
            <a:r>
              <a:rPr lang="en-US" sz="1800" b="1" dirty="0"/>
              <a:t> </a:t>
            </a:r>
            <a:r>
              <a:rPr lang="en-US" sz="1800" b="1" dirty="0" err="1"/>
              <a:t>imperio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La población </a:t>
            </a:r>
            <a:r>
              <a:rPr lang="en-US" sz="1800" b="1" dirty="0" err="1"/>
              <a:t>cayó</a:t>
            </a:r>
            <a:r>
              <a:rPr lang="en-US" sz="1800" b="1" dirty="0"/>
              <a:t> de 1.5 </a:t>
            </a:r>
            <a:r>
              <a:rPr lang="en-US" sz="1800" b="1" dirty="0" err="1"/>
              <a:t>millones</a:t>
            </a:r>
            <a:r>
              <a:rPr lang="en-US" sz="1800" b="1" dirty="0"/>
              <a:t> (AD 120) a 15 mil (AD 800)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43538-57E5-4AA1-A780-CBD339243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65213"/>
            <a:ext cx="6457950" cy="855662"/>
          </a:xfrm>
        </p:spPr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19 </a:t>
            </a:r>
            <a:br>
              <a:rPr lang="en-US" sz="2400" b="1" dirty="0"/>
            </a:br>
            <a:r>
              <a:rPr lang="en-US" sz="2400" b="1" dirty="0"/>
              <a:t>La </a:t>
            </a:r>
            <a:r>
              <a:rPr lang="en-US" sz="2400" b="1" dirty="0" err="1"/>
              <a:t>caída</a:t>
            </a:r>
            <a:r>
              <a:rPr lang="en-US" sz="2400" b="1" dirty="0"/>
              <a:t> de la </a:t>
            </a:r>
            <a:r>
              <a:rPr lang="en-US" sz="2400" b="1" dirty="0" err="1"/>
              <a:t>Bestia</a:t>
            </a:r>
            <a:r>
              <a:rPr lang="en-US" sz="2400" b="1" dirty="0"/>
              <a:t> y del </a:t>
            </a:r>
            <a:r>
              <a:rPr lang="en-US" sz="2400" b="1" dirty="0" err="1"/>
              <a:t>Falso</a:t>
            </a:r>
            <a:r>
              <a:rPr lang="en-US" sz="2400" b="1" dirty="0"/>
              <a:t> </a:t>
            </a:r>
            <a:r>
              <a:rPr lang="en-US" sz="2400" b="1" dirty="0" err="1"/>
              <a:t>Profeta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EC154-F1BD-4DEE-99E4-7983A45C8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19:1-5 ¿De </a:t>
            </a:r>
            <a:r>
              <a:rPr lang="en-US" sz="1500" b="1" dirty="0" err="1"/>
              <a:t>qué</a:t>
            </a:r>
            <a:r>
              <a:rPr lang="en-US" sz="1500" b="1" dirty="0"/>
              <a:t> se </a:t>
            </a:r>
            <a:r>
              <a:rPr lang="en-US" sz="1500" b="1" dirty="0" err="1"/>
              <a:t>alegran</a:t>
            </a:r>
            <a:r>
              <a:rPr lang="en-US" sz="1500" b="1" dirty="0"/>
              <a:t>?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Justicia y </a:t>
            </a:r>
            <a:r>
              <a:rPr lang="en-US" sz="1500" b="1" dirty="0" err="1"/>
              <a:t>reivindicación</a:t>
            </a: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Pregunta</a:t>
            </a:r>
            <a:r>
              <a:rPr lang="en-US" sz="1500" b="1" dirty="0"/>
              <a:t>: ¿</a:t>
            </a:r>
            <a:r>
              <a:rPr lang="en-US" sz="1500" b="1" dirty="0" err="1"/>
              <a:t>Cuántas</a:t>
            </a:r>
            <a:r>
              <a:rPr lang="en-US" sz="1500" b="1" dirty="0"/>
              <a:t> </a:t>
            </a:r>
            <a:r>
              <a:rPr lang="en-US" sz="1500" b="1" dirty="0" err="1"/>
              <a:t>veces</a:t>
            </a:r>
            <a:r>
              <a:rPr lang="en-US" sz="1500" b="1" dirty="0"/>
              <a:t> </a:t>
            </a:r>
            <a:r>
              <a:rPr lang="en-US" sz="1500" b="1" dirty="0" err="1"/>
              <a:t>Aleluya</a:t>
            </a:r>
            <a:r>
              <a:rPr lang="en-US" sz="1500" b="1" dirty="0"/>
              <a:t> </a:t>
            </a:r>
            <a:r>
              <a:rPr lang="en-US" sz="1500" b="1" dirty="0" err="1"/>
              <a:t>aparece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la Biblia?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19:6-9 </a:t>
            </a:r>
            <a:r>
              <a:rPr lang="en-US" sz="1500" b="1" dirty="0" err="1"/>
              <a:t>Ahora</a:t>
            </a:r>
            <a:r>
              <a:rPr lang="en-US" sz="1500" b="1" dirty="0"/>
              <a:t>, ¿de </a:t>
            </a:r>
            <a:r>
              <a:rPr lang="en-US" sz="1500" b="1" dirty="0" err="1"/>
              <a:t>qué</a:t>
            </a:r>
            <a:r>
              <a:rPr lang="en-US" sz="1500" b="1" dirty="0"/>
              <a:t> se </a:t>
            </a:r>
            <a:r>
              <a:rPr lang="en-US" sz="1500" b="1" dirty="0" err="1"/>
              <a:t>alegran</a:t>
            </a:r>
            <a:r>
              <a:rPr lang="en-US" sz="1500" b="1" dirty="0"/>
              <a:t>? ¡Nos </a:t>
            </a:r>
            <a:r>
              <a:rPr lang="en-US" sz="1500" b="1" dirty="0" err="1"/>
              <a:t>estamos</a:t>
            </a:r>
            <a:r>
              <a:rPr lang="en-US" sz="1500" b="1" dirty="0"/>
              <a:t> </a:t>
            </a:r>
            <a:r>
              <a:rPr lang="en-US" sz="1500" b="1" dirty="0" err="1"/>
              <a:t>casando</a:t>
            </a:r>
            <a:r>
              <a:rPr lang="en-US" sz="1500" b="1" dirty="0"/>
              <a:t> con Cristo!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2 Cor 11:2 </a:t>
            </a:r>
            <a:r>
              <a:rPr lang="en-US" sz="1500" b="1" dirty="0" err="1"/>
              <a:t>Ahora</a:t>
            </a:r>
            <a:r>
              <a:rPr lang="en-US" sz="1500" b="1" dirty="0"/>
              <a:t> </a:t>
            </a:r>
            <a:r>
              <a:rPr lang="en-US" sz="1500" b="1" dirty="0" err="1"/>
              <a:t>estamos</a:t>
            </a:r>
            <a:r>
              <a:rPr lang="en-US" sz="1500" b="1" dirty="0"/>
              <a:t> </a:t>
            </a:r>
            <a:r>
              <a:rPr lang="en-US" sz="1500" b="1" dirty="0" err="1"/>
              <a:t>comprometidos</a:t>
            </a:r>
            <a:r>
              <a:rPr lang="en-US" sz="1500" b="1" dirty="0"/>
              <a:t> con Cristo.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19:7 Nuestra </a:t>
            </a:r>
            <a:r>
              <a:rPr lang="en-US" sz="1500" b="1" dirty="0" err="1"/>
              <a:t>multa</a:t>
            </a:r>
            <a:r>
              <a:rPr lang="en-US" sz="1500" b="1" dirty="0"/>
              <a:t> son las </a:t>
            </a:r>
            <a:r>
              <a:rPr lang="en-US" sz="1500" b="1" dirty="0" err="1"/>
              <a:t>acciones</a:t>
            </a:r>
            <a:r>
              <a:rPr lang="en-US" sz="1500" b="1" dirty="0"/>
              <a:t> </a:t>
            </a:r>
            <a:r>
              <a:rPr lang="en-US" sz="1500" b="1" dirty="0" err="1"/>
              <a:t>justas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Vestir</a:t>
            </a:r>
            <a:r>
              <a:rPr lang="en-US" sz="1500" b="1" dirty="0"/>
              <a:t> las </a:t>
            </a:r>
            <a:r>
              <a:rPr lang="en-US" sz="1500" b="1" dirty="0" err="1"/>
              <a:t>ropas</a:t>
            </a:r>
            <a:r>
              <a:rPr lang="en-US" sz="1500" b="1" dirty="0"/>
              <a:t> </a:t>
            </a:r>
            <a:r>
              <a:rPr lang="en-US" sz="1500" b="1" dirty="0" err="1"/>
              <a:t>correctas</a:t>
            </a:r>
            <a:r>
              <a:rPr lang="en-US" sz="1500" b="1" dirty="0"/>
              <a:t> para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banquete</a:t>
            </a:r>
            <a:r>
              <a:rPr lang="en-US" sz="1500" b="1" dirty="0"/>
              <a:t>: Mateo 22:14 </a:t>
            </a:r>
            <a:r>
              <a:rPr lang="en-US" sz="1500" b="1" dirty="0" err="1"/>
              <a:t>Gálatas</a:t>
            </a:r>
            <a:r>
              <a:rPr lang="en-US" sz="1500" b="1" dirty="0"/>
              <a:t> 3:25-26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19:9 Justo </a:t>
            </a:r>
            <a:r>
              <a:rPr lang="en-US" sz="1500" b="1" dirty="0" err="1"/>
              <a:t>ahora</a:t>
            </a:r>
            <a:r>
              <a:rPr lang="en-US" sz="1500" b="1" dirty="0"/>
              <a:t>, solo </a:t>
            </a:r>
            <a:r>
              <a:rPr lang="en-US" sz="1500" b="1" dirty="0" err="1"/>
              <a:t>hemos</a:t>
            </a:r>
            <a:r>
              <a:rPr lang="en-US" sz="1500" b="1" dirty="0"/>
              <a:t> </a:t>
            </a:r>
            <a:r>
              <a:rPr lang="en-US" sz="1500" b="1" dirty="0" err="1"/>
              <a:t>sido</a:t>
            </a:r>
            <a:r>
              <a:rPr lang="en-US" sz="1500" b="1" dirty="0"/>
              <a:t> </a:t>
            </a:r>
            <a:r>
              <a:rPr lang="en-US" sz="1500" b="1" dirty="0" err="1"/>
              <a:t>invitados</a:t>
            </a:r>
            <a:r>
              <a:rPr lang="en-US" sz="1500" b="1" dirty="0"/>
              <a:t>. El </a:t>
            </a:r>
            <a:r>
              <a:rPr lang="en-US" sz="1500" b="1" dirty="0" err="1"/>
              <a:t>matrimonio</a:t>
            </a:r>
            <a:r>
              <a:rPr lang="en-US" sz="1500" b="1" dirty="0"/>
              <a:t> no ha </a:t>
            </a:r>
            <a:r>
              <a:rPr lang="en-US" sz="1500" b="1" dirty="0" err="1"/>
              <a:t>sido</a:t>
            </a:r>
            <a:r>
              <a:rPr lang="en-US" sz="1500" b="1" dirty="0"/>
              <a:t> </a:t>
            </a:r>
            <a:r>
              <a:rPr lang="en-US" sz="1500" b="1" dirty="0" err="1"/>
              <a:t>consumado</a:t>
            </a:r>
            <a:r>
              <a:rPr lang="en-US" sz="1500" b="1" dirty="0"/>
              <a:t> </a:t>
            </a:r>
            <a:r>
              <a:rPr lang="en-US" sz="1500" b="1" dirty="0" err="1"/>
              <a:t>todavía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616F8-E8C4-4030-B55E-61ACABAD0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065213"/>
            <a:ext cx="6172200" cy="477837"/>
          </a:xfrm>
        </p:spPr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19 (</a:t>
            </a:r>
            <a:r>
              <a:rPr lang="en-US" sz="2400" b="1" dirty="0" err="1"/>
              <a:t>cont</a:t>
            </a:r>
            <a:r>
              <a:rPr lang="en-US" sz="2400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D4284-57A6-4F8F-B6AA-8914A4AB1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0" y="1657350"/>
            <a:ext cx="6229350" cy="37988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19:10 Un </a:t>
            </a:r>
            <a:r>
              <a:rPr lang="en-US" sz="1500" b="1" dirty="0" err="1"/>
              <a:t>ángel</a:t>
            </a:r>
            <a:r>
              <a:rPr lang="en-US" sz="1500" b="1" dirty="0"/>
              <a:t> se </a:t>
            </a:r>
            <a:r>
              <a:rPr lang="en-US" sz="1500" b="1" dirty="0" err="1"/>
              <a:t>rehusa</a:t>
            </a:r>
            <a:r>
              <a:rPr lang="en-US" sz="1500" b="1" dirty="0"/>
              <a:t> a </a:t>
            </a:r>
            <a:r>
              <a:rPr lang="en-US" sz="1500" b="1" dirty="0" err="1"/>
              <a:t>adorar</a:t>
            </a:r>
            <a:r>
              <a:rPr lang="en-US" sz="1500" b="1" dirty="0"/>
              <a:t>. !Jesús no </a:t>
            </a:r>
            <a:r>
              <a:rPr lang="en-US" sz="1500" b="1" dirty="0" err="1"/>
              <a:t>rechaza</a:t>
            </a:r>
            <a:r>
              <a:rPr lang="en-US" sz="1500" b="1" dirty="0"/>
              <a:t> la </a:t>
            </a:r>
            <a:r>
              <a:rPr lang="en-US" sz="1500" b="1" dirty="0" err="1"/>
              <a:t>adoración</a:t>
            </a:r>
            <a:r>
              <a:rPr lang="en-US" sz="1500" b="1" dirty="0"/>
              <a:t>! </a:t>
            </a:r>
            <a:r>
              <a:rPr lang="en-US" sz="1500" b="1" dirty="0" err="1"/>
              <a:t>Apoc</a:t>
            </a:r>
            <a:r>
              <a:rPr lang="en-US" sz="1500" b="1" dirty="0"/>
              <a:t> 5:-14, Heb 1:6, Juan 20:28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19:11-16 Jesús, un Guerrero </a:t>
            </a:r>
            <a:r>
              <a:rPr lang="en-US" sz="1500" b="1" dirty="0" err="1"/>
              <a:t>sobre</a:t>
            </a:r>
            <a:r>
              <a:rPr lang="en-US" sz="1500" b="1" dirty="0"/>
              <a:t> un caballo </a:t>
            </a:r>
            <a:r>
              <a:rPr lang="en-US" sz="1500" b="1" dirty="0" err="1"/>
              <a:t>blanco</a:t>
            </a:r>
            <a:r>
              <a:rPr lang="en-US" sz="1500" b="1" dirty="0"/>
              <a:t>.</a:t>
            </a:r>
          </a:p>
        </p:txBody>
      </p:sp>
      <p:pic>
        <p:nvPicPr>
          <p:cNvPr id="199683" name="Picture 2">
            <a:extLst>
              <a:ext uri="{FF2B5EF4-FFF2-40B4-BE49-F238E27FC236}">
                <a16:creationId xmlns:a16="http://schemas.microsoft.com/office/drawing/2014/main" id="{F91BF7D4-C5DC-4F7E-88E8-5266D5E5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2914650"/>
            <a:ext cx="4862512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C1FCF-1668-4D13-AC8C-AD84B8F9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1065213"/>
            <a:ext cx="6172200" cy="706437"/>
          </a:xfrm>
        </p:spPr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19 (</a:t>
            </a:r>
            <a:r>
              <a:rPr lang="en-US" sz="2400" b="1" dirty="0" err="1"/>
              <a:t>cont</a:t>
            </a:r>
            <a:r>
              <a:rPr lang="en-US" sz="2400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A5BDE-9AD2-4DB0-8352-512244AD1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2000250"/>
            <a:ext cx="6172200" cy="34559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19:14 ¿</a:t>
            </a:r>
            <a:r>
              <a:rPr lang="en-US" sz="1500" b="1" dirty="0" err="1"/>
              <a:t>Quienes</a:t>
            </a:r>
            <a:r>
              <a:rPr lang="en-US" sz="1500" b="1" dirty="0"/>
              <a:t> son </a:t>
            </a:r>
            <a:r>
              <a:rPr lang="en-US" sz="1500" b="1" dirty="0" err="1"/>
              <a:t>estos</a:t>
            </a:r>
            <a:r>
              <a:rPr lang="en-US" sz="1500" b="1" dirty="0"/>
              <a:t> soldados </a:t>
            </a:r>
            <a:r>
              <a:rPr lang="en-US" sz="1500" b="1" dirty="0" err="1"/>
              <a:t>en</a:t>
            </a:r>
            <a:r>
              <a:rPr lang="en-US" sz="1500" b="1" dirty="0"/>
              <a:t> caballos </a:t>
            </a:r>
            <a:r>
              <a:rPr lang="en-US" sz="1500" b="1" dirty="0" err="1"/>
              <a:t>blancos</a:t>
            </a:r>
            <a:r>
              <a:rPr lang="en-US" sz="1500" b="1" dirty="0"/>
              <a:t>?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¡</a:t>
            </a:r>
            <a:r>
              <a:rPr lang="en-US" sz="1500" b="1" dirty="0" err="1"/>
              <a:t>Ellos</a:t>
            </a:r>
            <a:r>
              <a:rPr lang="en-US" sz="1500" b="1" dirty="0"/>
              <a:t> </a:t>
            </a:r>
            <a:r>
              <a:rPr lang="en-US" sz="1500" b="1" dirty="0" err="1"/>
              <a:t>somos</a:t>
            </a:r>
            <a:r>
              <a:rPr lang="en-US" sz="1500" b="1" dirty="0"/>
              <a:t> </a:t>
            </a:r>
            <a:r>
              <a:rPr lang="en-US" sz="1500" b="1" dirty="0" err="1"/>
              <a:t>nosotros</a:t>
            </a:r>
            <a:r>
              <a:rPr lang="en-US" sz="1500" b="1" dirty="0"/>
              <a:t>! </a:t>
            </a:r>
            <a:r>
              <a:rPr lang="en-US" sz="1500" b="1" dirty="0" err="1"/>
              <a:t>Nosotros</a:t>
            </a:r>
            <a:r>
              <a:rPr lang="en-US" sz="1500" b="1" dirty="0"/>
              <a:t> </a:t>
            </a:r>
            <a:r>
              <a:rPr lang="en-US" sz="1500" b="1" dirty="0" err="1"/>
              <a:t>somos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ejército</a:t>
            </a:r>
            <a:r>
              <a:rPr lang="en-US" sz="1500" b="1" dirty="0"/>
              <a:t> </a:t>
            </a:r>
            <a:r>
              <a:rPr lang="en-US" sz="1500" b="1" dirty="0" err="1"/>
              <a:t>triunfante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Dos </a:t>
            </a:r>
            <a:r>
              <a:rPr lang="en-US" sz="1500" b="1" dirty="0" err="1"/>
              <a:t>banquetes</a:t>
            </a:r>
            <a:r>
              <a:rPr lang="en-US" sz="1500" b="1" dirty="0"/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19:6-9  El </a:t>
            </a:r>
            <a:r>
              <a:rPr lang="en-US" sz="1500" b="1" dirty="0" err="1"/>
              <a:t>banquete</a:t>
            </a:r>
            <a:r>
              <a:rPr lang="en-US" sz="1500" b="1" dirty="0"/>
              <a:t> del Cordero.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Rev 19:17-21  El </a:t>
            </a:r>
            <a:r>
              <a:rPr lang="en-US" sz="1500" b="1" dirty="0" err="1"/>
              <a:t>banquete</a:t>
            </a:r>
            <a:r>
              <a:rPr lang="en-US" sz="1500" b="1" dirty="0"/>
              <a:t> de los </a:t>
            </a:r>
            <a:r>
              <a:rPr lang="en-US" sz="1500" b="1" dirty="0" err="1"/>
              <a:t>buitres</a:t>
            </a:r>
            <a:r>
              <a:rPr lang="en-US" sz="1500" b="1" dirty="0"/>
              <a:t>.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¡La </a:t>
            </a:r>
            <a:r>
              <a:rPr lang="en-US" sz="1500" b="1" dirty="0" err="1"/>
              <a:t>Bestia</a:t>
            </a:r>
            <a:r>
              <a:rPr lang="en-US" sz="1500" b="1" dirty="0"/>
              <a:t> y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Falso</a:t>
            </a:r>
            <a:r>
              <a:rPr lang="en-US" sz="1500" b="1" dirty="0"/>
              <a:t> </a:t>
            </a:r>
            <a:r>
              <a:rPr lang="en-US" sz="1500" b="1" dirty="0" err="1"/>
              <a:t>Profeta</a:t>
            </a:r>
            <a:r>
              <a:rPr lang="en-US" sz="1500" b="1" dirty="0"/>
              <a:t> son </a:t>
            </a:r>
            <a:r>
              <a:rPr lang="en-US" sz="1500" b="1" dirty="0" err="1"/>
              <a:t>juzgados</a:t>
            </a:r>
            <a:r>
              <a:rPr lang="en-US" sz="1500" b="1" dirty="0"/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Esto</a:t>
            </a:r>
            <a:r>
              <a:rPr lang="en-US" sz="1500" b="1" dirty="0"/>
              <a:t> </a:t>
            </a:r>
            <a:r>
              <a:rPr lang="en-US" sz="1500" b="1" dirty="0" err="1"/>
              <a:t>pasó</a:t>
            </a:r>
            <a:r>
              <a:rPr lang="en-US" sz="1500" b="1" dirty="0"/>
              <a:t> </a:t>
            </a:r>
            <a:r>
              <a:rPr lang="en-US" sz="1500" b="1" dirty="0" err="1"/>
              <a:t>cuando</a:t>
            </a:r>
            <a:r>
              <a:rPr lang="en-US" sz="1500" b="1" dirty="0"/>
              <a:t> </a:t>
            </a:r>
            <a:r>
              <a:rPr lang="en-US" sz="1500" b="1" dirty="0" err="1"/>
              <a:t>roma</a:t>
            </a:r>
            <a:r>
              <a:rPr lang="en-US" sz="1500" b="1" dirty="0"/>
              <a:t> </a:t>
            </a:r>
            <a:r>
              <a:rPr lang="en-US" sz="1500" b="1" dirty="0" err="1"/>
              <a:t>fue</a:t>
            </a:r>
            <a:r>
              <a:rPr lang="en-US" sz="1500" b="1" dirty="0"/>
              <a:t> </a:t>
            </a:r>
            <a:r>
              <a:rPr lang="en-US" sz="1500" b="1" dirty="0" err="1"/>
              <a:t>juzgada</a:t>
            </a:r>
            <a:r>
              <a:rPr lang="en-US" sz="1500" b="1" dirty="0"/>
              <a:t>. El </a:t>
            </a:r>
            <a:r>
              <a:rPr lang="en-US" sz="1500" b="1" dirty="0" err="1"/>
              <a:t>juicio</a:t>
            </a:r>
            <a:r>
              <a:rPr lang="en-US" sz="1500" b="1" dirty="0"/>
              <a:t> de la </a:t>
            </a:r>
            <a:r>
              <a:rPr lang="en-US" sz="1500" b="1" dirty="0" err="1"/>
              <a:t>serpiente</a:t>
            </a:r>
            <a:r>
              <a:rPr lang="en-US" sz="1500" b="1" dirty="0"/>
              <a:t> </a:t>
            </a:r>
            <a:r>
              <a:rPr lang="en-US" sz="1500" b="1" dirty="0" err="1"/>
              <a:t>vendrá</a:t>
            </a:r>
            <a:r>
              <a:rPr lang="en-US" sz="1500" b="1" dirty="0"/>
              <a:t> </a:t>
            </a:r>
            <a:r>
              <a:rPr lang="en-US" sz="1500" b="1" dirty="0" err="1"/>
              <a:t>mucho</a:t>
            </a:r>
            <a:r>
              <a:rPr lang="en-US" sz="1500" b="1" dirty="0"/>
              <a:t> </a:t>
            </a:r>
            <a:r>
              <a:rPr lang="en-US" sz="1500" b="1" dirty="0" err="1"/>
              <a:t>después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19:21 El resto de </a:t>
            </a:r>
            <a:r>
              <a:rPr lang="en-US" sz="1500" b="1" dirty="0" err="1"/>
              <a:t>ellos</a:t>
            </a:r>
            <a:r>
              <a:rPr lang="en-US" sz="1500" b="1" dirty="0"/>
              <a:t>… </a:t>
            </a:r>
            <a:r>
              <a:rPr lang="en-US" sz="1500" b="1" dirty="0" err="1"/>
              <a:t>Aquellos</a:t>
            </a:r>
            <a:r>
              <a:rPr lang="en-US" sz="1500" b="1" dirty="0"/>
              <a:t> que se </a:t>
            </a:r>
            <a:r>
              <a:rPr lang="en-US" sz="1500" b="1" dirty="0" err="1"/>
              <a:t>aliaron</a:t>
            </a:r>
            <a:r>
              <a:rPr lang="en-US" sz="1500" b="1" dirty="0"/>
              <a:t> con Roma.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10701-25FD-422B-89AE-A63D8A8E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20:1-10 </a:t>
            </a:r>
            <a:br>
              <a:rPr lang="en-US" sz="2400" b="1" dirty="0"/>
            </a:br>
            <a:r>
              <a:rPr lang="en-US" sz="2400" b="1" dirty="0"/>
              <a:t>El Dragón/</a:t>
            </a:r>
            <a:r>
              <a:rPr lang="en-US" sz="2400" b="1" dirty="0" err="1"/>
              <a:t>Satanás</a:t>
            </a:r>
            <a:r>
              <a:rPr lang="en-US" sz="2400" b="1" dirty="0"/>
              <a:t> es </a:t>
            </a:r>
            <a:r>
              <a:rPr lang="en-US" sz="2400" b="1" dirty="0" err="1"/>
              <a:t>juzgado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932A7-ABA9-49AA-BB92-A8B0DF221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¿</a:t>
            </a:r>
            <a:r>
              <a:rPr lang="en-US" sz="1500" b="1" dirty="0" err="1"/>
              <a:t>Qué</a:t>
            </a:r>
            <a:r>
              <a:rPr lang="en-US" sz="1500" b="1" dirty="0"/>
              <a:t> es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reinado</a:t>
            </a:r>
            <a:r>
              <a:rPr lang="en-US" sz="1500" b="1" dirty="0"/>
              <a:t>/</a:t>
            </a:r>
            <a:r>
              <a:rPr lang="en-US" sz="1500" b="1" dirty="0" err="1"/>
              <a:t>atadura</a:t>
            </a:r>
            <a:r>
              <a:rPr lang="en-US" sz="1500" b="1" dirty="0"/>
              <a:t> de 1000 </a:t>
            </a:r>
            <a:r>
              <a:rPr lang="en-US" sz="1500" b="1" dirty="0" err="1"/>
              <a:t>años</a:t>
            </a:r>
            <a:r>
              <a:rPr lang="en-US" sz="1500" b="1" dirty="0"/>
              <a:t> de </a:t>
            </a:r>
            <a:r>
              <a:rPr lang="en-US" sz="1500" b="1" dirty="0" err="1"/>
              <a:t>Satanás</a:t>
            </a:r>
            <a:r>
              <a:rPr lang="en-US" sz="1500" b="1" dirty="0"/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Lo que no es: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1. No es una </a:t>
            </a:r>
            <a:r>
              <a:rPr lang="en-US" sz="1500" b="1" dirty="0" err="1"/>
              <a:t>mención</a:t>
            </a:r>
            <a:r>
              <a:rPr lang="en-US" sz="1500" b="1" dirty="0"/>
              <a:t> de la </a:t>
            </a:r>
            <a:r>
              <a:rPr lang="en-US" sz="1500" b="1" dirty="0" err="1"/>
              <a:t>segunda</a:t>
            </a:r>
            <a:r>
              <a:rPr lang="en-US" sz="1500" b="1" dirty="0"/>
              <a:t> </a:t>
            </a:r>
            <a:r>
              <a:rPr lang="en-US" sz="1500" b="1" dirty="0" err="1"/>
              <a:t>venida</a:t>
            </a:r>
            <a:r>
              <a:rPr lang="en-US" sz="1500" b="1" dirty="0"/>
              <a:t> de Cristo.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2. No es una </a:t>
            </a:r>
            <a:r>
              <a:rPr lang="en-US" sz="1500" b="1" dirty="0" err="1"/>
              <a:t>mención</a:t>
            </a:r>
            <a:r>
              <a:rPr lang="en-US" sz="1500" b="1" dirty="0"/>
              <a:t> de Jesús </a:t>
            </a:r>
            <a:r>
              <a:rPr lang="en-US" sz="1500" b="1" dirty="0" err="1"/>
              <a:t>estando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la Tierra.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3. No es una </a:t>
            </a:r>
            <a:r>
              <a:rPr lang="en-US" sz="1500" b="1" dirty="0" err="1"/>
              <a:t>mención</a:t>
            </a:r>
            <a:r>
              <a:rPr lang="en-US" sz="1500" b="1" dirty="0"/>
              <a:t> de una </a:t>
            </a:r>
            <a:r>
              <a:rPr lang="en-US" sz="1500" b="1" dirty="0" err="1"/>
              <a:t>resurreción</a:t>
            </a:r>
            <a:r>
              <a:rPr lang="en-US" sz="1500" b="1" dirty="0"/>
              <a:t> de </a:t>
            </a:r>
            <a:r>
              <a:rPr lang="en-US" sz="1500" b="1" dirty="0" err="1"/>
              <a:t>cuerpo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4. No es una </a:t>
            </a:r>
            <a:r>
              <a:rPr lang="en-US" sz="1500" b="1" dirty="0" err="1"/>
              <a:t>mención</a:t>
            </a:r>
            <a:r>
              <a:rPr lang="en-US" sz="1500" b="1" dirty="0"/>
              <a:t> de un </a:t>
            </a:r>
            <a:r>
              <a:rPr lang="en-US" sz="1500" b="1" dirty="0" err="1"/>
              <a:t>rapto</a:t>
            </a:r>
            <a:r>
              <a:rPr lang="en-US" sz="1500" b="1" dirty="0"/>
              <a:t>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5. No es una </a:t>
            </a:r>
            <a:r>
              <a:rPr lang="en-US" sz="1500" b="1" dirty="0" err="1"/>
              <a:t>mención</a:t>
            </a:r>
            <a:r>
              <a:rPr lang="en-US" sz="1500" b="1" dirty="0"/>
              <a:t> de </a:t>
            </a:r>
            <a:r>
              <a:rPr lang="en-US" sz="1500" b="1" dirty="0" err="1"/>
              <a:t>gente</a:t>
            </a:r>
            <a:r>
              <a:rPr lang="en-US" sz="1500" b="1" dirty="0"/>
              <a:t> </a:t>
            </a:r>
            <a:r>
              <a:rPr lang="en-US" sz="1500" b="1" dirty="0" err="1"/>
              <a:t>viviendo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tiempos</a:t>
            </a:r>
            <a:r>
              <a:rPr lang="en-US" sz="1500" b="1" dirty="0"/>
              <a:t> </a:t>
            </a:r>
            <a:r>
              <a:rPr lang="en-US" sz="1500" b="1" dirty="0" err="1"/>
              <a:t>modernos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Lo que </a:t>
            </a:r>
            <a:r>
              <a:rPr lang="en-US" sz="1500" b="1" dirty="0" err="1"/>
              <a:t>sí</a:t>
            </a:r>
            <a:r>
              <a:rPr lang="en-US" sz="1500" b="1" dirty="0"/>
              <a:t> es: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>
                <a:solidFill>
                  <a:srgbClr val="FFFF00"/>
                </a:solidFill>
              </a:rPr>
              <a:t>Un </a:t>
            </a:r>
            <a:r>
              <a:rPr lang="en-US" sz="1500" b="1" dirty="0" err="1">
                <a:solidFill>
                  <a:srgbClr val="FFFF00"/>
                </a:solidFill>
              </a:rPr>
              <a:t>tiempo</a:t>
            </a:r>
            <a:r>
              <a:rPr lang="en-US" sz="1500" b="1" dirty="0">
                <a:solidFill>
                  <a:srgbClr val="FFFF00"/>
                </a:solidFill>
              </a:rPr>
              <a:t> de </a:t>
            </a:r>
            <a:r>
              <a:rPr lang="en-US" sz="1500" b="1" dirty="0" err="1">
                <a:solidFill>
                  <a:srgbClr val="FFFF00"/>
                </a:solidFill>
              </a:rPr>
              <a:t>encadenamiento</a:t>
            </a:r>
            <a:r>
              <a:rPr lang="en-US" sz="1500" b="1" dirty="0">
                <a:solidFill>
                  <a:srgbClr val="FFFF00"/>
                </a:solidFill>
              </a:rPr>
              <a:t> </a:t>
            </a:r>
            <a:r>
              <a:rPr lang="en-US" sz="1500" b="1" dirty="0" err="1">
                <a:solidFill>
                  <a:srgbClr val="FFFF00"/>
                </a:solidFill>
              </a:rPr>
              <a:t>parcial</a:t>
            </a:r>
            <a:r>
              <a:rPr lang="en-US" sz="1500" b="1" dirty="0">
                <a:solidFill>
                  <a:srgbClr val="FFFF00"/>
                </a:solidFill>
              </a:rPr>
              <a:t> al </a:t>
            </a:r>
            <a:r>
              <a:rPr lang="en-US" sz="1500" b="1" dirty="0" err="1">
                <a:solidFill>
                  <a:srgbClr val="FFFF00"/>
                </a:solidFill>
              </a:rPr>
              <a:t>poder</a:t>
            </a:r>
            <a:r>
              <a:rPr lang="en-US" sz="1500" b="1" dirty="0">
                <a:solidFill>
                  <a:srgbClr val="FFFF00"/>
                </a:solidFill>
              </a:rPr>
              <a:t> de </a:t>
            </a:r>
            <a:r>
              <a:rPr lang="en-US" sz="1500" b="1" dirty="0" err="1">
                <a:solidFill>
                  <a:srgbClr val="FFFF00"/>
                </a:solidFill>
              </a:rPr>
              <a:t>Satanás</a:t>
            </a:r>
            <a:r>
              <a:rPr lang="en-US" sz="1500" b="1" dirty="0">
                <a:solidFill>
                  <a:srgbClr val="FFFF00"/>
                </a:solidFill>
              </a:rPr>
              <a:t> </a:t>
            </a:r>
            <a:r>
              <a:rPr lang="en-US" sz="1500" b="1" dirty="0" err="1">
                <a:solidFill>
                  <a:srgbClr val="FFFF00"/>
                </a:solidFill>
              </a:rPr>
              <a:t>en</a:t>
            </a:r>
            <a:r>
              <a:rPr lang="en-US" sz="1500" b="1" dirty="0">
                <a:solidFill>
                  <a:srgbClr val="FFFF00"/>
                </a:solidFill>
              </a:rPr>
              <a:t> la Tierra de </a:t>
            </a:r>
            <a:r>
              <a:rPr lang="en-US" sz="1500" b="1" dirty="0" err="1">
                <a:solidFill>
                  <a:srgbClr val="FFFF00"/>
                </a:solidFill>
              </a:rPr>
              <a:t>incierta</a:t>
            </a:r>
            <a:r>
              <a:rPr lang="en-US" sz="1500" b="1" dirty="0">
                <a:solidFill>
                  <a:srgbClr val="FFFF00"/>
                </a:solidFill>
              </a:rPr>
              <a:t> </a:t>
            </a:r>
            <a:r>
              <a:rPr lang="en-US" sz="1500" b="1" dirty="0" err="1">
                <a:solidFill>
                  <a:srgbClr val="FFFF00"/>
                </a:solidFill>
              </a:rPr>
              <a:t>pero</a:t>
            </a:r>
            <a:r>
              <a:rPr lang="en-US" sz="1500" b="1" dirty="0">
                <a:solidFill>
                  <a:srgbClr val="FFFF00"/>
                </a:solidFill>
              </a:rPr>
              <a:t> significative </a:t>
            </a:r>
            <a:r>
              <a:rPr lang="en-US" sz="1500" b="1" dirty="0" err="1">
                <a:solidFill>
                  <a:srgbClr val="FFFF00"/>
                </a:solidFill>
              </a:rPr>
              <a:t>duración</a:t>
            </a:r>
            <a:r>
              <a:rPr lang="en-US" sz="1500" b="1" dirty="0">
                <a:solidFill>
                  <a:srgbClr val="FFFF00"/>
                </a:solidFill>
              </a:rPr>
              <a:t> que </a:t>
            </a:r>
            <a:r>
              <a:rPr lang="en-US" sz="1500" b="1" dirty="0" err="1">
                <a:solidFill>
                  <a:srgbClr val="FFFF00"/>
                </a:solidFill>
              </a:rPr>
              <a:t>empezó</a:t>
            </a:r>
            <a:r>
              <a:rPr lang="en-US" sz="1500" b="1" dirty="0">
                <a:solidFill>
                  <a:srgbClr val="FFFF00"/>
                </a:solidFill>
              </a:rPr>
              <a:t> </a:t>
            </a:r>
            <a:r>
              <a:rPr lang="en-US" sz="1500" b="1" dirty="0" err="1">
                <a:solidFill>
                  <a:srgbClr val="FFFF00"/>
                </a:solidFill>
              </a:rPr>
              <a:t>en</a:t>
            </a:r>
            <a:r>
              <a:rPr lang="en-US" sz="1500" b="1" dirty="0">
                <a:solidFill>
                  <a:srgbClr val="FFFF00"/>
                </a:solidFill>
              </a:rPr>
              <a:t> un </a:t>
            </a:r>
            <a:r>
              <a:rPr lang="en-US" sz="1500" b="1" dirty="0" err="1">
                <a:solidFill>
                  <a:srgbClr val="FFFF00"/>
                </a:solidFill>
              </a:rPr>
              <a:t>tiempo</a:t>
            </a:r>
            <a:r>
              <a:rPr lang="en-US" sz="1500" b="1" dirty="0">
                <a:solidFill>
                  <a:srgbClr val="FFFF00"/>
                </a:solidFill>
              </a:rPr>
              <a:t> </a:t>
            </a:r>
            <a:r>
              <a:rPr lang="en-US" sz="1500" b="1" dirty="0" err="1">
                <a:solidFill>
                  <a:srgbClr val="FFFF00"/>
                </a:solidFill>
              </a:rPr>
              <a:t>cercano</a:t>
            </a:r>
            <a:r>
              <a:rPr lang="en-US" sz="1500" b="1" dirty="0">
                <a:solidFill>
                  <a:srgbClr val="FFFF00"/>
                </a:solidFill>
              </a:rPr>
              <a:t> a </a:t>
            </a:r>
            <a:r>
              <a:rPr lang="en-US" sz="1500" b="1" dirty="0" err="1">
                <a:solidFill>
                  <a:srgbClr val="FFFF00"/>
                </a:solidFill>
              </a:rPr>
              <a:t>cuando</a:t>
            </a:r>
            <a:r>
              <a:rPr lang="en-US" sz="1500" b="1" dirty="0">
                <a:solidFill>
                  <a:srgbClr val="FFFF00"/>
                </a:solidFill>
              </a:rPr>
              <a:t> Juan </a:t>
            </a:r>
            <a:r>
              <a:rPr lang="en-US" sz="1500" b="1" dirty="0" err="1">
                <a:solidFill>
                  <a:srgbClr val="FFFF00"/>
                </a:solidFill>
              </a:rPr>
              <a:t>escribió</a:t>
            </a:r>
            <a:r>
              <a:rPr lang="en-US" sz="1500" b="1" dirty="0">
                <a:solidFill>
                  <a:srgbClr val="FFFF00"/>
                </a:solidFill>
              </a:rPr>
              <a:t> </a:t>
            </a:r>
            <a:r>
              <a:rPr lang="en-US" sz="1500" b="1" dirty="0" err="1">
                <a:solidFill>
                  <a:srgbClr val="FFFF00"/>
                </a:solidFill>
              </a:rPr>
              <a:t>Apocalipsis</a:t>
            </a:r>
            <a:r>
              <a:rPr lang="en-US" sz="1500" b="1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50DA9-4B9E-419C-98ED-DA0437E0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 b="1" dirty="0" err="1"/>
              <a:t>Apocalipsis</a:t>
            </a:r>
            <a:r>
              <a:rPr lang="en-US" sz="2700" b="1" dirty="0"/>
              <a:t> 20:1-3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628F1-8681-4A17-AF36-5AAF918D3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v. 2 </a:t>
            </a:r>
            <a:r>
              <a:rPr lang="en-US" sz="1800" b="1" dirty="0" err="1"/>
              <a:t>Satanás</a:t>
            </a:r>
            <a:r>
              <a:rPr lang="en-US" sz="1800" b="1" dirty="0"/>
              <a:t> “</a:t>
            </a:r>
            <a:r>
              <a:rPr lang="en-US" sz="1800" b="1" dirty="0" err="1"/>
              <a:t>encadenado</a:t>
            </a:r>
            <a:r>
              <a:rPr lang="en-US" sz="1800" b="1" dirty="0"/>
              <a:t>” por 1000 </a:t>
            </a:r>
            <a:r>
              <a:rPr lang="en-US" sz="1800" b="1" dirty="0" err="1"/>
              <a:t>años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1000 </a:t>
            </a:r>
            <a:r>
              <a:rPr lang="en-US" sz="1800" b="1" dirty="0" err="1"/>
              <a:t>representa</a:t>
            </a:r>
            <a:r>
              <a:rPr lang="en-US" sz="1800" b="1" dirty="0"/>
              <a:t> un </a:t>
            </a:r>
            <a:r>
              <a:rPr lang="en-US" sz="1800" b="1" dirty="0" err="1"/>
              <a:t>tiempo</a:t>
            </a:r>
            <a:r>
              <a:rPr lang="en-US" sz="1800" b="1" dirty="0"/>
              <a:t> largo y </a:t>
            </a:r>
            <a:r>
              <a:rPr lang="en-US" sz="1800" b="1" dirty="0" err="1"/>
              <a:t>completo</a:t>
            </a:r>
            <a:r>
              <a:rPr lang="en-US" sz="1800" b="1" dirty="0"/>
              <a:t>, </a:t>
            </a:r>
            <a:r>
              <a:rPr lang="en-US" sz="1800" b="1" dirty="0" err="1"/>
              <a:t>pero</a:t>
            </a:r>
            <a:r>
              <a:rPr lang="en-US" sz="1800" b="1" dirty="0"/>
              <a:t> la </a:t>
            </a:r>
            <a:r>
              <a:rPr lang="en-US" sz="1800" b="1" dirty="0" err="1"/>
              <a:t>duración</a:t>
            </a:r>
            <a:r>
              <a:rPr lang="en-US" sz="1800" b="1" dirty="0"/>
              <a:t> real es </a:t>
            </a:r>
            <a:r>
              <a:rPr lang="en-US" sz="1800" b="1" dirty="0" err="1"/>
              <a:t>desconocida</a:t>
            </a:r>
            <a:r>
              <a:rPr lang="en-US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¿</a:t>
            </a:r>
            <a:r>
              <a:rPr lang="en-US" sz="1800" b="1" dirty="0" err="1"/>
              <a:t>En</a:t>
            </a:r>
            <a:r>
              <a:rPr lang="en-US" sz="1800" b="1" dirty="0"/>
              <a:t> </a:t>
            </a:r>
            <a:r>
              <a:rPr lang="en-US" sz="1800" b="1" dirty="0" err="1"/>
              <a:t>qué</a:t>
            </a:r>
            <a:r>
              <a:rPr lang="en-US" sz="1800" b="1" dirty="0"/>
              <a:t> </a:t>
            </a:r>
            <a:r>
              <a:rPr lang="en-US" sz="1800" b="1" dirty="0" err="1"/>
              <a:t>sentido</a:t>
            </a:r>
            <a:r>
              <a:rPr lang="en-US" sz="1800" b="1" dirty="0"/>
              <a:t> </a:t>
            </a:r>
            <a:r>
              <a:rPr lang="en-US" sz="1800" b="1" dirty="0" err="1"/>
              <a:t>estaba</a:t>
            </a:r>
            <a:r>
              <a:rPr lang="en-US" sz="1800" b="1" dirty="0"/>
              <a:t>/</a:t>
            </a:r>
            <a:r>
              <a:rPr lang="en-US" sz="1800" b="1" dirty="0" err="1"/>
              <a:t>está</a:t>
            </a:r>
            <a:r>
              <a:rPr lang="en-US" sz="1800" b="1" dirty="0"/>
              <a:t> </a:t>
            </a:r>
            <a:r>
              <a:rPr lang="en-US" sz="1800" b="1" dirty="0" err="1"/>
              <a:t>Satanás</a:t>
            </a:r>
            <a:r>
              <a:rPr lang="en-US" sz="1800" b="1" dirty="0"/>
              <a:t> </a:t>
            </a:r>
            <a:r>
              <a:rPr lang="en-US" sz="1800" b="1" dirty="0" err="1"/>
              <a:t>encadenado</a:t>
            </a:r>
            <a:r>
              <a:rPr lang="en-US" sz="1800" b="1" dirty="0"/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¡El </a:t>
            </a:r>
            <a:r>
              <a:rPr lang="en-US" sz="1800" b="1" dirty="0" err="1"/>
              <a:t>ciertamente</a:t>
            </a:r>
            <a:r>
              <a:rPr lang="en-US" sz="1800" b="1" dirty="0"/>
              <a:t> no </a:t>
            </a:r>
            <a:r>
              <a:rPr lang="en-US" sz="1800" b="1" dirty="0" err="1"/>
              <a:t>estaba</a:t>
            </a:r>
            <a:r>
              <a:rPr lang="en-US" sz="1800" b="1" dirty="0"/>
              <a:t> </a:t>
            </a:r>
            <a:r>
              <a:rPr lang="en-US" sz="1800" b="1" dirty="0" err="1"/>
              <a:t>completamente</a:t>
            </a:r>
            <a:r>
              <a:rPr lang="en-US" sz="1800" b="1" dirty="0"/>
              <a:t> </a:t>
            </a:r>
            <a:r>
              <a:rPr lang="en-US" sz="1800" b="1" dirty="0" err="1"/>
              <a:t>encadenado</a:t>
            </a:r>
            <a:r>
              <a:rPr lang="en-US" sz="1800" b="1" dirty="0"/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Una possible </a:t>
            </a:r>
            <a:r>
              <a:rPr lang="en-US" sz="1800" b="1" dirty="0" err="1"/>
              <a:t>explicación</a:t>
            </a:r>
            <a:r>
              <a:rPr lang="en-US" sz="1800" b="1" dirty="0"/>
              <a:t>: El no </a:t>
            </a:r>
            <a:r>
              <a:rPr lang="en-US" sz="1800" b="1" dirty="0" err="1"/>
              <a:t>tenía</a:t>
            </a:r>
            <a:r>
              <a:rPr lang="en-US" sz="1800" b="1" dirty="0"/>
              <a:t> </a:t>
            </a:r>
            <a:r>
              <a:rPr lang="en-US" sz="1800" b="1" dirty="0" err="1"/>
              <a:t>más</a:t>
            </a:r>
            <a:r>
              <a:rPr lang="en-US" sz="1800" b="1" dirty="0"/>
              <a:t> a la </a:t>
            </a:r>
            <a:r>
              <a:rPr lang="en-US" sz="1800" b="1" dirty="0" err="1"/>
              <a:t>Bestia</a:t>
            </a:r>
            <a:r>
              <a:rPr lang="en-US" sz="1800" b="1" dirty="0"/>
              <a:t>, al </a:t>
            </a:r>
            <a:r>
              <a:rPr lang="en-US" sz="1800" b="1" dirty="0" err="1"/>
              <a:t>Falso</a:t>
            </a:r>
            <a:r>
              <a:rPr lang="en-US" sz="1800" b="1" dirty="0"/>
              <a:t> </a:t>
            </a:r>
            <a:r>
              <a:rPr lang="en-US" sz="1800" b="1" dirty="0" err="1"/>
              <a:t>Profeta</a:t>
            </a:r>
            <a:r>
              <a:rPr lang="en-US" sz="1800" b="1" dirty="0"/>
              <a:t> y a la gran </a:t>
            </a:r>
            <a:r>
              <a:rPr lang="en-US" sz="1800" b="1" dirty="0" err="1"/>
              <a:t>ramera</a:t>
            </a:r>
            <a:r>
              <a:rPr lang="en-US" sz="1800" b="1" dirty="0"/>
              <a:t> para </a:t>
            </a:r>
            <a:r>
              <a:rPr lang="en-US" sz="1800" b="1" dirty="0" err="1"/>
              <a:t>usarlos</a:t>
            </a:r>
            <a:r>
              <a:rPr lang="en-US" sz="1800" b="1" dirty="0"/>
              <a:t> y </a:t>
            </a:r>
            <a:r>
              <a:rPr lang="en-US" sz="1800" b="1" dirty="0" err="1"/>
              <a:t>atacar</a:t>
            </a:r>
            <a:r>
              <a:rPr lang="en-US" sz="1800" b="1" dirty="0"/>
              <a:t> a los santos (lo que </a:t>
            </a:r>
            <a:r>
              <a:rPr lang="en-US" sz="1800" b="1" dirty="0" err="1"/>
              <a:t>realmente</a:t>
            </a:r>
            <a:r>
              <a:rPr lang="en-US" sz="1800" b="1" dirty="0"/>
              <a:t> </a:t>
            </a:r>
            <a:r>
              <a:rPr lang="en-US" sz="1800" b="1" dirty="0" err="1"/>
              <a:t>pasó</a:t>
            </a:r>
            <a:r>
              <a:rPr lang="en-US" sz="1800" b="1" dirty="0"/>
              <a:t> </a:t>
            </a:r>
            <a:r>
              <a:rPr lang="en-US" sz="1800" b="1" dirty="0" err="1"/>
              <a:t>despues</a:t>
            </a:r>
            <a:r>
              <a:rPr lang="en-US" sz="1800" b="1" dirty="0"/>
              <a:t> de 325 AD).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47BE0-7916-4B42-95CF-BC4060ED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Pasajes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apocalipticos</a:t>
            </a:r>
            <a:r>
              <a:rPr lang="en-US" altLang="es-MX" sz="3200" b="1" dirty="0"/>
              <a:t> del </a:t>
            </a:r>
            <a:r>
              <a:rPr lang="en-US" altLang="es-MX" sz="3200" b="1" dirty="0" err="1"/>
              <a:t>antiguo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testamento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C3AB7-0328-4E4D-91D1-E26A6F727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953000"/>
          </a:xfrm>
        </p:spPr>
        <p:txBody>
          <a:bodyPr/>
          <a:lstStyle/>
          <a:p>
            <a:pPr>
              <a:defRPr/>
            </a:pPr>
            <a:r>
              <a:rPr lang="en-US" altLang="es-MX" sz="2400" b="1" dirty="0">
                <a:solidFill>
                  <a:srgbClr val="FFFF00"/>
                </a:solidFill>
                <a:effectLst/>
              </a:rPr>
              <a:t>Joel 3:18-21 Joel 2:1-12  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Dia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del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señor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— la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venida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del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Reino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.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  <a:effectLst/>
            </a:endParaRPr>
          </a:p>
          <a:p>
            <a:pPr>
              <a:defRPr/>
            </a:pPr>
            <a:r>
              <a:rPr lang="en-US" altLang="es-MX" sz="2400" b="1" dirty="0">
                <a:solidFill>
                  <a:srgbClr val="FFFF00"/>
                </a:solidFill>
                <a:effectLst/>
              </a:rPr>
              <a:t>Daniel 7:7-8, 11-14     </a:t>
            </a:r>
          </a:p>
          <a:p>
            <a:pPr>
              <a:defRPr/>
            </a:pPr>
            <a:endParaRPr lang="en-US" altLang="es-MX" sz="800" b="1" dirty="0">
              <a:solidFill>
                <a:srgbClr val="FFFF00"/>
              </a:solidFill>
              <a:effectLst/>
            </a:endParaRPr>
          </a:p>
          <a:p>
            <a:pPr>
              <a:defRPr/>
            </a:pPr>
            <a:r>
              <a:rPr lang="en-US" altLang="es-MX" sz="2400" b="1" dirty="0">
                <a:solidFill>
                  <a:srgbClr val="FFFF00"/>
                </a:solidFill>
                <a:effectLst/>
              </a:rPr>
              <a:t>Isaias 34;2-8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  <a:effectLst/>
            </a:endParaRPr>
          </a:p>
          <a:p>
            <a:pPr>
              <a:defRPr/>
            </a:pPr>
            <a:r>
              <a:rPr lang="en-US" altLang="es-MX" sz="2400" b="1" dirty="0">
                <a:solidFill>
                  <a:srgbClr val="FFFF00"/>
                </a:solidFill>
                <a:effectLst/>
              </a:rPr>
              <a:t>Ezequiel 32:1-10 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  <a:effectLst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  <a:effectLst/>
              </a:rPr>
              <a:t>Pattern: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Todos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son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sobre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el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futuro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.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Todo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se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trata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de que Dios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venga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a defender o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jusgar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a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su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pueblo.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Todos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tienen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que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ver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con el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reino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de Dios.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Todos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tienen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una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aplicacion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historica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definida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.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Estos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pasajes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nos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ayudaran</a:t>
            </a:r>
            <a:r>
              <a:rPr lang="en-US" altLang="es-MX" sz="2400" b="1" dirty="0">
                <a:solidFill>
                  <a:srgbClr val="FFFF00"/>
                </a:solidFill>
                <a:effectLst/>
              </a:rPr>
              <a:t> mucho a interpreter </a:t>
            </a: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Apocalipsis</a:t>
            </a:r>
            <a:endParaRPr lang="en-US" altLang="es-MX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20F64-F90A-48D1-A951-43625C3D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 b="1" dirty="0"/>
              <a:t>El </a:t>
            </a:r>
            <a:r>
              <a:rPr lang="en-US" sz="2700" b="1" dirty="0" err="1"/>
              <a:t>encierro</a:t>
            </a:r>
            <a:r>
              <a:rPr lang="en-US" sz="2700" b="1" dirty="0"/>
              <a:t> de </a:t>
            </a:r>
            <a:r>
              <a:rPr lang="en-US" sz="2700" b="1" dirty="0" err="1"/>
              <a:t>Satanás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A0476-0D96-4C43-96A5-049AC890A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20:3 </a:t>
            </a:r>
            <a:r>
              <a:rPr lang="en-US" sz="1800" b="1" dirty="0" err="1"/>
              <a:t>Después</a:t>
            </a:r>
            <a:r>
              <a:rPr lang="en-US" sz="1800" b="1" dirty="0"/>
              <a:t> de mil </a:t>
            </a:r>
            <a:r>
              <a:rPr lang="en-US" sz="1800" b="1" dirty="0" err="1"/>
              <a:t>años</a:t>
            </a:r>
            <a:r>
              <a:rPr lang="en-US" sz="1800" b="1" dirty="0"/>
              <a:t> de </a:t>
            </a:r>
            <a:r>
              <a:rPr lang="en-US" sz="1800" b="1" dirty="0" err="1"/>
              <a:t>encadenamiento</a:t>
            </a:r>
            <a:r>
              <a:rPr lang="en-US" sz="1800" b="1" dirty="0"/>
              <a:t>, </a:t>
            </a:r>
            <a:r>
              <a:rPr lang="en-US" sz="1800" b="1" dirty="0" err="1"/>
              <a:t>Satanás</a:t>
            </a:r>
            <a:r>
              <a:rPr lang="en-US" sz="1800" b="1" dirty="0"/>
              <a:t> </a:t>
            </a:r>
            <a:r>
              <a:rPr lang="en-US" sz="1800" b="1" dirty="0" err="1"/>
              <a:t>será</a:t>
            </a:r>
            <a:r>
              <a:rPr lang="en-US" sz="1800" b="1" dirty="0"/>
              <a:t> “</a:t>
            </a:r>
            <a:r>
              <a:rPr lang="en-US" sz="1800" b="1" dirty="0" err="1"/>
              <a:t>liberado</a:t>
            </a:r>
            <a:r>
              <a:rPr lang="en-US" sz="1800" b="1" dirty="0"/>
              <a:t>” de las </a:t>
            </a:r>
            <a:r>
              <a:rPr lang="en-US" sz="1800" b="1" dirty="0" err="1"/>
              <a:t>cadenas</a:t>
            </a:r>
            <a:r>
              <a:rPr lang="en-US" sz="1800" b="1" dirty="0"/>
              <a:t> “por un </a:t>
            </a:r>
            <a:r>
              <a:rPr lang="en-US" sz="1800" b="1" dirty="0" err="1"/>
              <a:t>periodo</a:t>
            </a:r>
            <a:r>
              <a:rPr lang="en-US" sz="1800" b="1" dirty="0"/>
              <a:t> </a:t>
            </a:r>
            <a:r>
              <a:rPr lang="en-US" sz="1800" b="1" dirty="0" err="1"/>
              <a:t>corto</a:t>
            </a:r>
            <a:r>
              <a:rPr lang="en-US" sz="1800" b="1" dirty="0"/>
              <a:t> de </a:t>
            </a:r>
            <a:r>
              <a:rPr lang="en-US" sz="1800" b="1" dirty="0" err="1"/>
              <a:t>tiempo</a:t>
            </a:r>
            <a:r>
              <a:rPr lang="en-US" sz="1800" b="1" dirty="0"/>
              <a:t>”.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/>
              <a:t>Apoc. 20 </a:t>
            </a:r>
            <a:r>
              <a:rPr lang="en-US" sz="1800" b="1" dirty="0" err="1"/>
              <a:t>implica</a:t>
            </a:r>
            <a:r>
              <a:rPr lang="en-US" sz="1800" b="1" dirty="0"/>
              <a:t> que </a:t>
            </a:r>
            <a:r>
              <a:rPr lang="en-US" sz="1800" b="1" dirty="0" err="1"/>
              <a:t>este</a:t>
            </a:r>
            <a:r>
              <a:rPr lang="en-US" sz="1800" b="1" dirty="0"/>
              <a:t> “poco </a:t>
            </a:r>
            <a:r>
              <a:rPr lang="en-US" sz="1800" b="1" dirty="0" err="1"/>
              <a:t>tiempo</a:t>
            </a:r>
            <a:r>
              <a:rPr lang="en-US" sz="1800" b="1" dirty="0"/>
              <a:t>” </a:t>
            </a:r>
            <a:r>
              <a:rPr lang="en-US" sz="1800" b="1" dirty="0" err="1"/>
              <a:t>terminará</a:t>
            </a:r>
            <a:r>
              <a:rPr lang="en-US" sz="1800" b="1" dirty="0"/>
              <a:t> con la </a:t>
            </a:r>
            <a:r>
              <a:rPr lang="en-US" sz="1800" b="1" dirty="0" err="1"/>
              <a:t>segunda</a:t>
            </a:r>
            <a:r>
              <a:rPr lang="en-US" sz="1800" b="1" dirty="0"/>
              <a:t> </a:t>
            </a:r>
            <a:r>
              <a:rPr lang="en-US" sz="1800" b="1" dirty="0" err="1"/>
              <a:t>venida</a:t>
            </a:r>
            <a:r>
              <a:rPr lang="en-US" sz="1800" b="1" dirty="0"/>
              <a:t> de Jesús.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Interpretación</a:t>
            </a:r>
            <a:r>
              <a:rPr lang="en-US" sz="1800" b="1" dirty="0"/>
              <a:t> </a:t>
            </a:r>
            <a:r>
              <a:rPr lang="en-US" sz="1800" b="1" dirty="0" err="1"/>
              <a:t>posible</a:t>
            </a:r>
            <a:r>
              <a:rPr lang="en-US" sz="1800" b="1" dirty="0"/>
              <a:t>: </a:t>
            </a:r>
            <a:r>
              <a:rPr lang="en-US" sz="1800" b="1" dirty="0" err="1"/>
              <a:t>Satanás</a:t>
            </a:r>
            <a:r>
              <a:rPr lang="en-US" sz="1800" b="1" dirty="0"/>
              <a:t> </a:t>
            </a:r>
            <a:r>
              <a:rPr lang="en-US" sz="1800" b="1" dirty="0" err="1"/>
              <a:t>está</a:t>
            </a:r>
            <a:r>
              <a:rPr lang="en-US" sz="1800" b="1" dirty="0"/>
              <a:t> </a:t>
            </a:r>
            <a:r>
              <a:rPr lang="en-US" sz="1800" b="1" dirty="0" err="1"/>
              <a:t>todavía</a:t>
            </a:r>
            <a:r>
              <a:rPr lang="en-US" sz="1800" b="1" dirty="0"/>
              <a:t> “</a:t>
            </a:r>
            <a:r>
              <a:rPr lang="en-US" sz="1800" b="1" dirty="0" err="1"/>
              <a:t>encadenado</a:t>
            </a:r>
            <a:r>
              <a:rPr lang="en-US" sz="1800" b="1" dirty="0"/>
              <a:t>”. Un </a:t>
            </a:r>
            <a:r>
              <a:rPr lang="en-US" sz="1800" b="1" dirty="0" err="1"/>
              <a:t>brote</a:t>
            </a:r>
            <a:r>
              <a:rPr lang="en-US" sz="1800" b="1" dirty="0"/>
              <a:t> de </a:t>
            </a:r>
            <a:r>
              <a:rPr lang="en-US" sz="1800" b="1" dirty="0" err="1"/>
              <a:t>persecución</a:t>
            </a:r>
            <a:r>
              <a:rPr lang="en-US" sz="1800" b="1" dirty="0"/>
              <a:t> de </a:t>
            </a:r>
            <a:r>
              <a:rPr lang="en-US" sz="1800" b="1" dirty="0" err="1"/>
              <a:t>corta</a:t>
            </a:r>
            <a:r>
              <a:rPr lang="en-US" sz="1800" b="1" dirty="0"/>
              <a:t> </a:t>
            </a:r>
            <a:r>
              <a:rPr lang="en-US" sz="1800" b="1" dirty="0" err="1"/>
              <a:t>duración</a:t>
            </a:r>
            <a:r>
              <a:rPr lang="en-US" sz="1800" b="1" dirty="0"/>
              <a:t> </a:t>
            </a:r>
            <a:r>
              <a:rPr lang="en-US" sz="1800" b="1" dirty="0" err="1"/>
              <a:t>puede</a:t>
            </a:r>
            <a:r>
              <a:rPr lang="en-US" sz="1800" b="1" dirty="0"/>
              <a:t> </a:t>
            </a:r>
            <a:r>
              <a:rPr lang="en-US" sz="1800" b="1" dirty="0" err="1"/>
              <a:t>estallar</a:t>
            </a:r>
            <a:r>
              <a:rPr lang="en-US" sz="1800" b="1" dirty="0"/>
              <a:t> al final de los </a:t>
            </a:r>
            <a:r>
              <a:rPr lang="en-US" sz="1800" b="1" dirty="0" err="1"/>
              <a:t>tiempos</a:t>
            </a:r>
            <a:r>
              <a:rPr lang="en-US" sz="1800" b="1" dirty="0"/>
              <a:t>.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F2FE3-B8B3-4B74-88E4-B7E2C8C5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20:4-7 La </a:t>
            </a:r>
            <a:r>
              <a:rPr lang="en-US" sz="2400" b="1" dirty="0" err="1"/>
              <a:t>primera</a:t>
            </a:r>
            <a:r>
              <a:rPr lang="en-US" sz="2400" b="1" dirty="0"/>
              <a:t> </a:t>
            </a:r>
            <a:r>
              <a:rPr lang="en-US" sz="2400" b="1" dirty="0" err="1"/>
              <a:t>resurrección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EDA87-C727-4DFB-8D52-AF002A9A9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20:4  </a:t>
            </a:r>
            <a:r>
              <a:rPr lang="en-US" sz="1500" b="1" dirty="0" err="1"/>
              <a:t>Mártires</a:t>
            </a:r>
            <a:r>
              <a:rPr lang="en-US" sz="1500" b="1" dirty="0"/>
              <a:t> </a:t>
            </a:r>
            <a:r>
              <a:rPr lang="en-US" sz="1500" b="1" dirty="0" err="1"/>
              <a:t>asesinados</a:t>
            </a:r>
            <a:r>
              <a:rPr lang="en-US" sz="1500" b="1" dirty="0"/>
              <a:t> por </a:t>
            </a:r>
            <a:r>
              <a:rPr lang="en-US" sz="1500" b="1" dirty="0" err="1"/>
              <a:t>Domiciano</a:t>
            </a:r>
            <a:r>
              <a:rPr lang="en-US" sz="1500" b="1" dirty="0"/>
              <a:t> u </a:t>
            </a:r>
            <a:r>
              <a:rPr lang="en-US" sz="1500" b="1" dirty="0" err="1"/>
              <a:t>otros</a:t>
            </a:r>
            <a:r>
              <a:rPr lang="en-US" sz="1500" b="1" dirty="0"/>
              <a:t> </a:t>
            </a:r>
            <a:r>
              <a:rPr lang="en-US" sz="1500" b="1" dirty="0" err="1"/>
              <a:t>emperadores</a:t>
            </a:r>
            <a:r>
              <a:rPr lang="en-US" sz="1500" b="1" dirty="0"/>
              <a:t> </a:t>
            </a:r>
            <a:r>
              <a:rPr lang="en-US" sz="1500" b="1" dirty="0" err="1"/>
              <a:t>romanos</a:t>
            </a:r>
            <a:r>
              <a:rPr lang="en-US" sz="1500" b="1" dirty="0"/>
              <a:t> </a:t>
            </a:r>
            <a:r>
              <a:rPr lang="en-US" sz="1500" b="1" dirty="0" err="1"/>
              <a:t>perseguidores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A </a:t>
            </a:r>
            <a:r>
              <a:rPr lang="en-US" sz="1500" b="1" dirty="0" err="1"/>
              <a:t>ellos</a:t>
            </a:r>
            <a:r>
              <a:rPr lang="en-US" sz="1500" b="1" dirty="0"/>
              <a:t> les es dado </a:t>
            </a:r>
            <a:r>
              <a:rPr lang="en-US" sz="1500" b="1" dirty="0" err="1"/>
              <a:t>poder</a:t>
            </a:r>
            <a:r>
              <a:rPr lang="en-US" sz="1500" b="1" dirty="0"/>
              <a:t> para </a:t>
            </a:r>
            <a:r>
              <a:rPr lang="en-US" sz="1500" b="1" dirty="0" err="1"/>
              <a:t>juzgar</a:t>
            </a:r>
            <a:r>
              <a:rPr lang="en-US" sz="1500" b="1" dirty="0"/>
              <a:t>. ¿A </a:t>
            </a:r>
            <a:r>
              <a:rPr lang="en-US" sz="1500" b="1" dirty="0" err="1"/>
              <a:t>quien</a:t>
            </a:r>
            <a:r>
              <a:rPr lang="en-US" sz="1500" b="1" dirty="0"/>
              <a:t> </a:t>
            </a:r>
            <a:r>
              <a:rPr lang="en-US" sz="1500" b="1" dirty="0" err="1"/>
              <a:t>juzgarán</a:t>
            </a:r>
            <a:r>
              <a:rPr lang="en-US" sz="1500" b="1" dirty="0"/>
              <a:t>? ¿A sus </a:t>
            </a:r>
            <a:r>
              <a:rPr lang="en-US" sz="1500" b="1" dirty="0" err="1"/>
              <a:t>antiguos</a:t>
            </a:r>
            <a:r>
              <a:rPr lang="en-US" sz="1500" b="1" dirty="0"/>
              <a:t> </a:t>
            </a:r>
            <a:r>
              <a:rPr lang="en-US" sz="1500" b="1" dirty="0" err="1"/>
              <a:t>perseguidores</a:t>
            </a:r>
            <a:r>
              <a:rPr lang="en-US" sz="1500" b="1" dirty="0"/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Esta</a:t>
            </a:r>
            <a:r>
              <a:rPr lang="en-US" sz="1500" b="1" dirty="0"/>
              <a:t> </a:t>
            </a:r>
            <a:r>
              <a:rPr lang="en-US" sz="1500" b="1" dirty="0" err="1"/>
              <a:t>primera</a:t>
            </a:r>
            <a:r>
              <a:rPr lang="en-US" sz="1500" b="1" dirty="0"/>
              <a:t> (v.5)</a:t>
            </a:r>
            <a:r>
              <a:rPr lang="en-US" sz="1500" b="1" dirty="0" err="1"/>
              <a:t>resurrección</a:t>
            </a:r>
            <a:r>
              <a:rPr lang="en-US" sz="1500" b="1" dirty="0"/>
              <a:t> es solo de los </a:t>
            </a:r>
            <a:r>
              <a:rPr lang="en-US" sz="1500" b="1" dirty="0" err="1"/>
              <a:t>justos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¿Es </a:t>
            </a:r>
            <a:r>
              <a:rPr lang="en-US" sz="1500" b="1" dirty="0" err="1"/>
              <a:t>literalmente</a:t>
            </a:r>
            <a:r>
              <a:rPr lang="en-US" sz="1500" b="1" dirty="0"/>
              <a:t> una </a:t>
            </a:r>
            <a:r>
              <a:rPr lang="en-US" sz="1500" b="1" dirty="0" err="1"/>
              <a:t>resurrección</a:t>
            </a:r>
            <a:r>
              <a:rPr lang="en-US" sz="1500" b="1" dirty="0"/>
              <a:t>, o es una </a:t>
            </a:r>
            <a:r>
              <a:rPr lang="en-US" sz="1500" b="1" dirty="0" err="1"/>
              <a:t>resurrección</a:t>
            </a:r>
            <a:r>
              <a:rPr lang="en-US" sz="1500" b="1" dirty="0"/>
              <a:t> </a:t>
            </a:r>
            <a:r>
              <a:rPr lang="en-US" sz="1500" b="1" dirty="0" err="1"/>
              <a:t>simbólica</a:t>
            </a:r>
            <a:r>
              <a:rPr lang="en-US" sz="1500" b="1" dirty="0"/>
              <a:t> de los santos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su</a:t>
            </a:r>
            <a:r>
              <a:rPr lang="en-US" sz="1500" b="1" dirty="0"/>
              <a:t> Victoria </a:t>
            </a:r>
            <a:r>
              <a:rPr lang="en-US" sz="1500" b="1" dirty="0" err="1"/>
              <a:t>sobre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poder</a:t>
            </a:r>
            <a:r>
              <a:rPr lang="en-US" sz="1500" b="1" dirty="0"/>
              <a:t> </a:t>
            </a:r>
            <a:r>
              <a:rPr lang="en-US" sz="1500" b="1" dirty="0" err="1"/>
              <a:t>romano</a:t>
            </a:r>
            <a:r>
              <a:rPr lang="en-US" sz="1500" b="1" dirty="0"/>
              <a:t> y la </a:t>
            </a:r>
            <a:r>
              <a:rPr lang="en-US" sz="1500" b="1" dirty="0" err="1"/>
              <a:t>Bestia</a:t>
            </a:r>
            <a:r>
              <a:rPr lang="en-US" sz="1500" b="1" dirty="0"/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¿</a:t>
            </a:r>
            <a:r>
              <a:rPr lang="en-US" sz="1500" b="1" dirty="0" err="1"/>
              <a:t>Fué</a:t>
            </a:r>
            <a:r>
              <a:rPr lang="en-US" sz="1500" b="1" dirty="0"/>
              <a:t> la </a:t>
            </a:r>
            <a:r>
              <a:rPr lang="en-US" sz="1500" b="1" dirty="0" err="1"/>
              <a:t>resurreción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Apoc</a:t>
            </a:r>
            <a:r>
              <a:rPr lang="en-US" sz="1500" b="1" dirty="0"/>
              <a:t> 11:11 una </a:t>
            </a:r>
            <a:r>
              <a:rPr lang="en-US" sz="1500" b="1" dirty="0" err="1"/>
              <a:t>resurrección</a:t>
            </a:r>
            <a:r>
              <a:rPr lang="en-US" sz="1500" b="1" dirty="0"/>
              <a:t> literal? Tal </a:t>
            </a:r>
            <a:r>
              <a:rPr lang="en-US" sz="1500" b="1" dirty="0" err="1"/>
              <a:t>vez</a:t>
            </a:r>
            <a:r>
              <a:rPr lang="en-US" sz="1500" b="1" dirty="0"/>
              <a:t> no.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Históricamente</a:t>
            </a:r>
            <a:r>
              <a:rPr lang="en-US" sz="1500" b="1" dirty="0"/>
              <a:t>, la </a:t>
            </a:r>
            <a:r>
              <a:rPr lang="en-US" sz="1500" b="1" dirty="0" err="1"/>
              <a:t>interpretación</a:t>
            </a:r>
            <a:r>
              <a:rPr lang="en-US" sz="1500" b="1" dirty="0"/>
              <a:t> no literal </a:t>
            </a:r>
            <a:r>
              <a:rPr lang="en-US" sz="1500" b="1" dirty="0" err="1"/>
              <a:t>funciona</a:t>
            </a:r>
            <a:r>
              <a:rPr lang="en-US" sz="1500" b="1" dirty="0"/>
              <a:t>.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FA2C-36EE-49BA-A3C6-1272C018F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/>
              <a:t>La Primera </a:t>
            </a:r>
            <a:r>
              <a:rPr lang="en-US" sz="2400" b="1" dirty="0" err="1"/>
              <a:t>Resurrección</a:t>
            </a:r>
            <a:r>
              <a:rPr lang="en-US" sz="2400" b="1" dirty="0"/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9CA95-5258-4ED9-9BC2-3B804E3F0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Una </a:t>
            </a:r>
            <a:r>
              <a:rPr lang="en-US" sz="1500" b="1" dirty="0" err="1"/>
              <a:t>resurrección</a:t>
            </a:r>
            <a:r>
              <a:rPr lang="en-US" sz="1500" b="1" dirty="0"/>
              <a:t> </a:t>
            </a:r>
            <a:r>
              <a:rPr lang="en-US" sz="1500" b="1" dirty="0" err="1"/>
              <a:t>simbólica</a:t>
            </a:r>
            <a:r>
              <a:rPr lang="en-US" sz="1500" b="1" dirty="0"/>
              <a:t>:  Ezequiel 37:1-13 (esp. v. 12)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20:5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todo</a:t>
            </a:r>
            <a:r>
              <a:rPr lang="en-US" sz="1500" b="1" dirty="0"/>
              <a:t> </a:t>
            </a:r>
            <a:r>
              <a:rPr lang="en-US" sz="1500" b="1" dirty="0" err="1"/>
              <a:t>caso</a:t>
            </a:r>
            <a:r>
              <a:rPr lang="en-US" sz="1500" b="1" dirty="0"/>
              <a:t>, la gran </a:t>
            </a:r>
            <a:r>
              <a:rPr lang="en-US" sz="1500" b="1" dirty="0" err="1"/>
              <a:t>mayoría</a:t>
            </a:r>
            <a:r>
              <a:rPr lang="en-US" sz="1500" b="1" dirty="0"/>
              <a:t> de los </a:t>
            </a:r>
            <a:r>
              <a:rPr lang="en-US" sz="1500" b="1" dirty="0" err="1"/>
              <a:t>justos</a:t>
            </a:r>
            <a:r>
              <a:rPr lang="en-US" sz="1500" b="1" dirty="0"/>
              <a:t> y </a:t>
            </a:r>
            <a:r>
              <a:rPr lang="en-US" sz="1500" b="1" dirty="0" err="1"/>
              <a:t>todos</a:t>
            </a:r>
            <a:r>
              <a:rPr lang="en-US" sz="1500" b="1" dirty="0"/>
              <a:t> los </a:t>
            </a:r>
            <a:r>
              <a:rPr lang="en-US" sz="1500" b="1" dirty="0" err="1"/>
              <a:t>injustos</a:t>
            </a:r>
            <a:r>
              <a:rPr lang="en-US" sz="1500" b="1" dirty="0"/>
              <a:t> </a:t>
            </a:r>
            <a:r>
              <a:rPr lang="en-US" sz="1500" b="1" dirty="0" err="1"/>
              <a:t>serán</a:t>
            </a:r>
            <a:r>
              <a:rPr lang="en-US" sz="1500" b="1" dirty="0"/>
              <a:t> </a:t>
            </a:r>
            <a:r>
              <a:rPr lang="en-US" sz="1500" b="1" dirty="0" err="1"/>
              <a:t>resucitados</a:t>
            </a:r>
            <a:r>
              <a:rPr lang="en-US" sz="1500" b="1" dirty="0"/>
              <a:t> </a:t>
            </a:r>
            <a:r>
              <a:rPr lang="en-US" sz="1500" b="1" dirty="0" err="1"/>
              <a:t>después</a:t>
            </a:r>
            <a:r>
              <a:rPr lang="en-US" sz="1500" b="1" dirty="0"/>
              <a:t> de 1000 </a:t>
            </a:r>
            <a:r>
              <a:rPr lang="en-US" sz="1500" b="1" dirty="0" err="1"/>
              <a:t>años</a:t>
            </a:r>
            <a:r>
              <a:rPr lang="en-US" sz="1500" b="1" dirty="0"/>
              <a:t>. Daniel 12:2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No </a:t>
            </a:r>
            <a:r>
              <a:rPr lang="en-US" sz="1500" b="1" dirty="0" err="1"/>
              <a:t>te</a:t>
            </a:r>
            <a:r>
              <a:rPr lang="en-US" sz="1500" b="1" dirty="0"/>
              <a:t> </a:t>
            </a:r>
            <a:r>
              <a:rPr lang="en-US" sz="1500" b="1" dirty="0" err="1"/>
              <a:t>pierdas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punto principal. </a:t>
            </a:r>
            <a:r>
              <a:rPr lang="en-US" sz="1500" b="1" dirty="0" err="1"/>
              <a:t>Satanás</a:t>
            </a:r>
            <a:r>
              <a:rPr lang="en-US" sz="1500" b="1" dirty="0"/>
              <a:t> </a:t>
            </a:r>
            <a:r>
              <a:rPr lang="en-US" sz="1500" b="1" dirty="0" err="1"/>
              <a:t>está</a:t>
            </a:r>
            <a:r>
              <a:rPr lang="en-US" sz="1500" b="1" dirty="0"/>
              <a:t> </a:t>
            </a:r>
            <a:r>
              <a:rPr lang="en-US" sz="1500" b="1" dirty="0" err="1"/>
              <a:t>encadenado</a:t>
            </a:r>
            <a:r>
              <a:rPr lang="en-US" sz="1500" b="1" dirty="0"/>
              <a:t> y los </a:t>
            </a:r>
            <a:r>
              <a:rPr lang="en-US" sz="1500" b="1" dirty="0" err="1"/>
              <a:t>mártires</a:t>
            </a:r>
            <a:r>
              <a:rPr lang="en-US" sz="1500" b="1" dirty="0"/>
              <a:t> son </a:t>
            </a:r>
            <a:r>
              <a:rPr lang="en-US" sz="1500" b="1" dirty="0" err="1"/>
              <a:t>libres</a:t>
            </a:r>
            <a:r>
              <a:rPr lang="en-US" sz="1500" b="1" dirty="0"/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>
                <a:solidFill>
                  <a:srgbClr val="FFFF00"/>
                </a:solidFill>
              </a:rPr>
              <a:t>Apocalipsis</a:t>
            </a:r>
            <a:r>
              <a:rPr lang="en-US" sz="1500" b="1" dirty="0">
                <a:solidFill>
                  <a:srgbClr val="FFFF00"/>
                </a:solidFill>
              </a:rPr>
              <a:t> 20:7  Un Adelanto </a:t>
            </a:r>
            <a:r>
              <a:rPr lang="en-US" sz="1500" b="1" dirty="0" err="1">
                <a:solidFill>
                  <a:srgbClr val="FFFF00"/>
                </a:solidFill>
              </a:rPr>
              <a:t>rápido</a:t>
            </a:r>
            <a:r>
              <a:rPr lang="en-US" sz="1500" b="1" dirty="0">
                <a:solidFill>
                  <a:srgbClr val="FFFF00"/>
                </a:solidFill>
              </a:rPr>
              <a:t>: </a:t>
            </a:r>
            <a:r>
              <a:rPr lang="en-US" sz="1500" b="1" dirty="0"/>
              <a:t>Similar a Daniel 12:1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>
                <a:solidFill>
                  <a:srgbClr val="FFFF00"/>
                </a:solidFill>
              </a:rPr>
              <a:t>El fin de los </a:t>
            </a:r>
            <a:r>
              <a:rPr lang="en-US" sz="1500" b="1" dirty="0" err="1">
                <a:solidFill>
                  <a:srgbClr val="FFFF00"/>
                </a:solidFill>
              </a:rPr>
              <a:t>tiempos</a:t>
            </a:r>
            <a:r>
              <a:rPr lang="en-US" sz="1500" b="1" dirty="0">
                <a:solidFill>
                  <a:srgbClr val="FFFF00"/>
                </a:solidFill>
              </a:rPr>
              <a:t> ha </a:t>
            </a:r>
            <a:r>
              <a:rPr lang="en-US" sz="1500" b="1" dirty="0" err="1">
                <a:solidFill>
                  <a:srgbClr val="FFFF00"/>
                </a:solidFill>
              </a:rPr>
              <a:t>llegado</a:t>
            </a:r>
            <a:r>
              <a:rPr lang="en-US" sz="1500" b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6C665-2A30-4EE3-BCCC-4C86F1A9C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</a:t>
            </a:r>
            <a:r>
              <a:rPr lang="en-US" sz="2400" b="1" dirty="0"/>
              <a:t> 20:7- </a:t>
            </a:r>
            <a:r>
              <a:rPr lang="en-US" sz="2400" b="1" dirty="0" err="1"/>
              <a:t>Apoc</a:t>
            </a:r>
            <a:r>
              <a:rPr lang="en-US" sz="2400" b="1" dirty="0"/>
              <a:t> 22  El fin de los </a:t>
            </a:r>
            <a:r>
              <a:rPr lang="en-US" sz="2400" b="1" dirty="0" err="1"/>
              <a:t>tiempos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72119-7B93-4BE9-9D10-5CE99ADCA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20:7 </a:t>
            </a:r>
            <a:r>
              <a:rPr lang="en-US" sz="1500" b="1" dirty="0" err="1"/>
              <a:t>Satanás</a:t>
            </a:r>
            <a:r>
              <a:rPr lang="en-US" sz="1500" b="1" dirty="0"/>
              <a:t> es </a:t>
            </a:r>
            <a:r>
              <a:rPr lang="en-US" sz="1500" b="1" dirty="0" err="1"/>
              <a:t>liberado</a:t>
            </a:r>
            <a:r>
              <a:rPr lang="en-US" sz="1500" b="1" dirty="0"/>
              <a:t> y sale a </a:t>
            </a:r>
            <a:r>
              <a:rPr lang="en-US" sz="1500" b="1" dirty="0" err="1"/>
              <a:t>engañar</a:t>
            </a:r>
            <a:r>
              <a:rPr lang="en-US" sz="1500" b="1" dirty="0"/>
              <a:t> a las </a:t>
            </a:r>
            <a:r>
              <a:rPr lang="en-US" sz="1500" b="1" dirty="0" err="1"/>
              <a:t>naciones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Gog (</a:t>
            </a:r>
            <a:r>
              <a:rPr lang="en-US" sz="1500" b="1" dirty="0" err="1"/>
              <a:t>gente</a:t>
            </a:r>
            <a:r>
              <a:rPr lang="en-US" sz="1500" b="1" dirty="0"/>
              <a:t> </a:t>
            </a:r>
            <a:r>
              <a:rPr lang="en-US" sz="1500" b="1" dirty="0" err="1"/>
              <a:t>impía</a:t>
            </a:r>
            <a:r>
              <a:rPr lang="en-US" sz="1500" b="1" dirty="0"/>
              <a:t>) y Magog (</a:t>
            </a:r>
            <a:r>
              <a:rPr lang="en-US" sz="1500" b="1" dirty="0" err="1"/>
              <a:t>naciones</a:t>
            </a:r>
            <a:r>
              <a:rPr lang="en-US" sz="1500" b="1" dirty="0"/>
              <a:t> </a:t>
            </a:r>
            <a:r>
              <a:rPr lang="en-US" sz="1500" b="1" dirty="0" err="1"/>
              <a:t>impías</a:t>
            </a:r>
            <a:r>
              <a:rPr lang="en-US" sz="1500" b="1" dirty="0"/>
              <a:t> </a:t>
            </a:r>
            <a:r>
              <a:rPr lang="en-US" sz="1500" b="1" dirty="0" err="1"/>
              <a:t>gobernadas</a:t>
            </a:r>
            <a:r>
              <a:rPr lang="en-US" sz="1500" b="1" dirty="0"/>
              <a:t> por </a:t>
            </a:r>
            <a:r>
              <a:rPr lang="en-US" sz="1500" b="1" dirty="0" err="1"/>
              <a:t>gente</a:t>
            </a:r>
            <a:r>
              <a:rPr lang="en-US" sz="1500" b="1" dirty="0"/>
              <a:t> </a:t>
            </a:r>
            <a:r>
              <a:rPr lang="en-US" sz="1500" b="1" dirty="0" err="1"/>
              <a:t>impía</a:t>
            </a: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) </a:t>
            </a:r>
            <a:r>
              <a:rPr lang="en-US" sz="1500" b="1" dirty="0" err="1"/>
              <a:t>Atacan</a:t>
            </a:r>
            <a:r>
              <a:rPr lang="en-US" sz="1500" b="1" dirty="0"/>
              <a:t> la </a:t>
            </a:r>
            <a:r>
              <a:rPr lang="en-US" sz="1500" b="1" dirty="0" err="1"/>
              <a:t>Iglesia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Pero </a:t>
            </a:r>
            <a:r>
              <a:rPr lang="en-US" sz="1500" b="1" dirty="0" err="1"/>
              <a:t>esto</a:t>
            </a:r>
            <a:r>
              <a:rPr lang="en-US" sz="1500" b="1" dirty="0"/>
              <a:t> solo dura poco </a:t>
            </a:r>
            <a:r>
              <a:rPr lang="en-US" sz="1500" b="1" dirty="0" err="1"/>
              <a:t>tiempo</a:t>
            </a:r>
            <a:r>
              <a:rPr lang="en-US" sz="1500" b="1" dirty="0"/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20:10  El Diablo/La </a:t>
            </a:r>
            <a:r>
              <a:rPr lang="en-US" sz="1500" b="1" dirty="0" err="1"/>
              <a:t>Serpiente</a:t>
            </a:r>
            <a:r>
              <a:rPr lang="en-US" sz="1500" b="1" dirty="0"/>
              <a:t> es </a:t>
            </a:r>
            <a:r>
              <a:rPr lang="en-US" sz="1500" b="1" dirty="0" err="1"/>
              <a:t>destruida</a:t>
            </a:r>
            <a:r>
              <a:rPr lang="en-US" sz="1500" b="1" dirty="0"/>
              <a:t>. Fin del </a:t>
            </a:r>
            <a:r>
              <a:rPr lang="en-US" sz="1500" b="1" dirty="0" err="1"/>
              <a:t>juego</a:t>
            </a:r>
            <a:r>
              <a:rPr lang="en-US" sz="1500" b="1" dirty="0"/>
              <a:t>.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644EB-FADB-4EF2-A92B-887C6DFA8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 b="1" dirty="0" err="1"/>
              <a:t>Apocalipsis</a:t>
            </a:r>
            <a:r>
              <a:rPr lang="en-US" sz="2700" b="1" dirty="0"/>
              <a:t> 20:11-15 </a:t>
            </a:r>
            <a:r>
              <a:rPr lang="en-US" sz="2700" b="1" dirty="0" err="1"/>
              <a:t>Dia</a:t>
            </a:r>
            <a:r>
              <a:rPr lang="en-US" sz="2700" b="1" dirty="0"/>
              <a:t> del </a:t>
            </a:r>
            <a:r>
              <a:rPr lang="en-US" sz="2700" b="1" dirty="0" err="1"/>
              <a:t>Juicio</a:t>
            </a:r>
            <a:r>
              <a:rPr lang="en-US" sz="2700" b="1" dirty="0"/>
              <a:t> El Gran </a:t>
            </a:r>
            <a:r>
              <a:rPr lang="en-US" sz="2700" b="1" dirty="0" err="1"/>
              <a:t>Trono</a:t>
            </a:r>
            <a:r>
              <a:rPr lang="en-US" sz="2700" b="1" dirty="0"/>
              <a:t> Blanco</a:t>
            </a:r>
          </a:p>
        </p:txBody>
      </p:sp>
      <p:pic>
        <p:nvPicPr>
          <p:cNvPr id="207874" name="Picture 2">
            <a:extLst>
              <a:ext uri="{FF2B5EF4-FFF2-40B4-BE49-F238E27FC236}">
                <a16:creationId xmlns:a16="http://schemas.microsoft.com/office/drawing/2014/main" id="{A1680545-69B3-46D7-A2A7-F505EBF8A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2286000"/>
            <a:ext cx="5762625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DB980-BF2F-4932-A878-C65073B4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20:11-15 El día del </a:t>
            </a:r>
            <a:r>
              <a:rPr lang="en-US" sz="2400" b="1" dirty="0" err="1"/>
              <a:t>juicio</a:t>
            </a:r>
            <a:r>
              <a:rPr lang="en-US" sz="2400" b="1" dirty="0"/>
              <a:t> y la </a:t>
            </a:r>
            <a:r>
              <a:rPr lang="en-US" sz="2400" b="1" dirty="0" err="1"/>
              <a:t>segunda</a:t>
            </a:r>
            <a:r>
              <a:rPr lang="en-US" sz="2400" b="1" dirty="0"/>
              <a:t> </a:t>
            </a:r>
            <a:r>
              <a:rPr lang="en-US" sz="2400" b="1" dirty="0" err="1"/>
              <a:t>muerte</a:t>
            </a:r>
            <a:r>
              <a:rPr lang="en-US" sz="24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642C1-5BEA-4582-BC20-86F455824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Versículo</a:t>
            </a:r>
            <a:r>
              <a:rPr lang="en-US" sz="1500" b="1" dirty="0"/>
              <a:t> </a:t>
            </a:r>
            <a:r>
              <a:rPr lang="en-US" sz="1500" b="1" dirty="0" err="1"/>
              <a:t>paralelo</a:t>
            </a:r>
            <a:r>
              <a:rPr lang="en-US" sz="1500" b="1" dirty="0"/>
              <a:t>:  Daniel 12:1-4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12 … la </a:t>
            </a:r>
            <a:r>
              <a:rPr lang="en-US" sz="1500" b="1" dirty="0" err="1"/>
              <a:t>muerte</a:t>
            </a:r>
            <a:r>
              <a:rPr lang="en-US" sz="1500" b="1" dirty="0"/>
              <a:t>, para </a:t>
            </a:r>
            <a:r>
              <a:rPr lang="en-US" sz="1500" b="1" dirty="0" err="1"/>
              <a:t>grandes</a:t>
            </a:r>
            <a:r>
              <a:rPr lang="en-US" sz="1500" b="1" dirty="0"/>
              <a:t> y </a:t>
            </a:r>
            <a:r>
              <a:rPr lang="en-US" sz="1500" b="1" dirty="0" err="1"/>
              <a:t>pequeños</a:t>
            </a:r>
            <a:r>
              <a:rPr lang="en-US" sz="1500" b="1" dirty="0"/>
              <a:t>  No hay </a:t>
            </a:r>
            <a:r>
              <a:rPr lang="en-US" sz="1500" b="1" dirty="0" err="1"/>
              <a:t>favoritismos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juicio</a:t>
            </a:r>
            <a:r>
              <a:rPr lang="en-US" sz="1500" b="1" dirty="0"/>
              <a:t> final.  1 Pet 1:17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Dos </a:t>
            </a:r>
            <a:r>
              <a:rPr lang="en-US" sz="1500" b="1" dirty="0" err="1"/>
              <a:t>libros</a:t>
            </a:r>
            <a:r>
              <a:rPr lang="en-US" sz="1500" b="1" dirty="0"/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Un </a:t>
            </a:r>
            <a:r>
              <a:rPr lang="en-US" sz="1500" b="1" dirty="0" err="1"/>
              <a:t>libro</a:t>
            </a:r>
            <a:r>
              <a:rPr lang="en-US" sz="1500" b="1" dirty="0"/>
              <a:t> de </a:t>
            </a:r>
            <a:r>
              <a:rPr lang="en-US" sz="1500" b="1" dirty="0" err="1"/>
              <a:t>trabajos</a:t>
            </a: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El </a:t>
            </a:r>
            <a:r>
              <a:rPr lang="en-US" sz="1500" b="1" dirty="0" err="1"/>
              <a:t>libro</a:t>
            </a:r>
            <a:r>
              <a:rPr lang="en-US" sz="1500" b="1" dirty="0"/>
              <a:t> del Cordero de la </a:t>
            </a:r>
            <a:r>
              <a:rPr lang="en-US" sz="1500" b="1" dirty="0" err="1"/>
              <a:t>vida</a:t>
            </a:r>
            <a:r>
              <a:rPr lang="en-US" sz="1500" b="1" dirty="0"/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14  La </a:t>
            </a:r>
            <a:r>
              <a:rPr lang="en-US" sz="1500" b="1" dirty="0" err="1"/>
              <a:t>muerte</a:t>
            </a:r>
            <a:r>
              <a:rPr lang="en-US" sz="1500" b="1" dirty="0"/>
              <a:t> y </a:t>
            </a:r>
            <a:r>
              <a:rPr lang="en-US" sz="1500" b="1" dirty="0" err="1"/>
              <a:t>el</a:t>
            </a:r>
            <a:r>
              <a:rPr lang="en-US" sz="1500" b="1" dirty="0"/>
              <a:t> Hades son </a:t>
            </a:r>
            <a:r>
              <a:rPr lang="en-US" sz="1500" b="1" dirty="0" err="1"/>
              <a:t>destruidos</a:t>
            </a:r>
            <a:r>
              <a:rPr lang="en-US" sz="1500" b="1" dirty="0"/>
              <a:t>. </a:t>
            </a:r>
            <a:r>
              <a:rPr lang="en-US" sz="1500" b="1" dirty="0" err="1"/>
              <a:t>Buenas</a:t>
            </a:r>
            <a:r>
              <a:rPr lang="en-US" sz="1500" b="1" dirty="0"/>
              <a:t> </a:t>
            </a:r>
            <a:r>
              <a:rPr lang="en-US" sz="1500" b="1" dirty="0" err="1"/>
              <a:t>noticias</a:t>
            </a:r>
            <a:r>
              <a:rPr lang="en-US" sz="1500" b="1" dirty="0"/>
              <a:t> para </a:t>
            </a:r>
            <a:r>
              <a:rPr lang="en-US" sz="1500" b="1" dirty="0" err="1"/>
              <a:t>quellos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Cielo. Malas </a:t>
            </a:r>
            <a:r>
              <a:rPr lang="en-US" sz="1500" b="1" dirty="0" err="1"/>
              <a:t>noticias</a:t>
            </a:r>
            <a:r>
              <a:rPr lang="en-US" sz="1500" b="1" dirty="0"/>
              <a:t> para </a:t>
            </a:r>
            <a:r>
              <a:rPr lang="en-US" sz="1500" b="1" dirty="0" err="1"/>
              <a:t>aquellos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infierno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¿</a:t>
            </a:r>
            <a:r>
              <a:rPr lang="en-US" sz="1500" b="1" dirty="0" err="1"/>
              <a:t>Quién</a:t>
            </a:r>
            <a:r>
              <a:rPr lang="en-US" sz="1500" b="1" dirty="0"/>
              <a:t> </a:t>
            </a:r>
            <a:r>
              <a:rPr lang="en-US" sz="1500" b="1" dirty="0" err="1"/>
              <a:t>va</a:t>
            </a:r>
            <a:r>
              <a:rPr lang="en-US" sz="1500" b="1" dirty="0"/>
              <a:t> a la </a:t>
            </a:r>
            <a:r>
              <a:rPr lang="en-US" sz="1500" b="1" dirty="0" err="1"/>
              <a:t>segunda</a:t>
            </a:r>
            <a:r>
              <a:rPr lang="en-US" sz="1500" b="1" dirty="0"/>
              <a:t> </a:t>
            </a:r>
            <a:r>
              <a:rPr lang="en-US" sz="1500" b="1" dirty="0" err="1"/>
              <a:t>muerte</a:t>
            </a:r>
            <a:r>
              <a:rPr lang="en-US" sz="1500" b="1" dirty="0"/>
              <a:t>? </a:t>
            </a:r>
            <a:r>
              <a:rPr lang="en-US" sz="1500" b="1" dirty="0" err="1"/>
              <a:t>Apoc</a:t>
            </a:r>
            <a:r>
              <a:rPr lang="en-US" sz="1500" b="1" dirty="0"/>
              <a:t> 21:8, 21:27 22:15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B1D52-151C-4053-8A38-E8D59D4A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21-22 La </a:t>
            </a:r>
            <a:r>
              <a:rPr lang="en-US" sz="2400" b="1" dirty="0" err="1"/>
              <a:t>nueva</a:t>
            </a:r>
            <a:r>
              <a:rPr lang="en-US" sz="2400" b="1" dirty="0"/>
              <a:t> </a:t>
            </a:r>
            <a:r>
              <a:rPr lang="en-US" sz="2400" b="1" dirty="0" err="1"/>
              <a:t>Jerusalén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7B838-C778-41B2-A47C-3E8B7FE5C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0" y="2457450"/>
            <a:ext cx="6229350" cy="29987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21:1-8 La </a:t>
            </a:r>
            <a:r>
              <a:rPr lang="en-US" sz="1800" b="1" dirty="0" err="1"/>
              <a:t>comunidad</a:t>
            </a:r>
            <a:r>
              <a:rPr lang="en-US" sz="1800" b="1" dirty="0"/>
              <a:t> perfecta de Dios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21:9-26 </a:t>
            </a:r>
            <a:r>
              <a:rPr lang="en-US" sz="1800" b="1" dirty="0" err="1"/>
              <a:t>Protección</a:t>
            </a:r>
            <a:r>
              <a:rPr lang="en-US" sz="1800" b="1" dirty="0"/>
              <a:t> perfecta por Dios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22:1-5 </a:t>
            </a:r>
            <a:r>
              <a:rPr lang="en-US" sz="1800" b="1" dirty="0" err="1"/>
              <a:t>Provisión</a:t>
            </a:r>
            <a:r>
              <a:rPr lang="en-US" sz="1800" b="1" dirty="0"/>
              <a:t> perfecta con Dios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800" b="1" dirty="0" err="1"/>
              <a:t>Apoc</a:t>
            </a:r>
            <a:r>
              <a:rPr lang="en-US" sz="1800" b="1" dirty="0"/>
              <a:t> 22:6-21 </a:t>
            </a:r>
            <a:r>
              <a:rPr lang="en-US" sz="1800" b="1" dirty="0" err="1"/>
              <a:t>Epílogo</a:t>
            </a:r>
            <a:endParaRPr lang="en-US" sz="1800" b="1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7DE6E-8A26-483A-961F-BC8265895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700" b="1" dirty="0"/>
              <a:t>Un  Nuevo Cielo y una Nueva Tierra</a:t>
            </a:r>
          </a:p>
        </p:txBody>
      </p:sp>
      <p:pic>
        <p:nvPicPr>
          <p:cNvPr id="210946" name="Content Placeholder 3">
            <a:extLst>
              <a:ext uri="{FF2B5EF4-FFF2-40B4-BE49-F238E27FC236}">
                <a16:creationId xmlns:a16="http://schemas.microsoft.com/office/drawing/2014/main" id="{DAC6E81F-3E61-4B2D-BC76-12C97877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2286000"/>
            <a:ext cx="4894263" cy="2757488"/>
          </a:xfrm>
        </p:spPr>
      </p:pic>
      <p:sp>
        <p:nvSpPr>
          <p:cNvPr id="210947" name="TextBox 4">
            <a:extLst>
              <a:ext uri="{FF2B5EF4-FFF2-40B4-BE49-F238E27FC236}">
                <a16:creationId xmlns:a16="http://schemas.microsoft.com/office/drawing/2014/main" id="{B201D253-5ECB-499C-BA1F-9CB2DA798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628900"/>
            <a:ext cx="17145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100" b="1">
                <a:solidFill>
                  <a:srgbClr val="FFFFFF"/>
                </a:solidFill>
              </a:rPr>
              <a:t>     Cielo</a:t>
            </a:r>
            <a:r>
              <a:rPr lang="en-US" altLang="en-US" sz="2100" b="1">
                <a:solidFill>
                  <a:srgbClr val="FFFFFF"/>
                </a:solidFill>
                <a:sym typeface="Symbol" panose="05050102010706020507" pitchFamily="18" charset="2"/>
              </a:rPr>
              <a:t></a:t>
            </a: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n-US" sz="2100" b="1">
              <a:solidFill>
                <a:srgbClr val="FFFFFF"/>
              </a:solidFill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n-US" sz="2100" b="1">
              <a:solidFill>
                <a:srgbClr val="FFFFFF"/>
              </a:solidFill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n-US" sz="2100" b="1">
              <a:solidFill>
                <a:srgbClr val="FFFFFF"/>
              </a:solidFill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n-US" sz="2100" b="1">
              <a:solidFill>
                <a:srgbClr val="FFFFFF"/>
              </a:solidFill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n-US" altLang="en-US" sz="2100" b="1">
                <a:solidFill>
                  <a:srgbClr val="FFFFFF"/>
                </a:solidFill>
                <a:sym typeface="Symbol" panose="05050102010706020507" pitchFamily="18" charset="2"/>
              </a:rPr>
              <a:t>   Tierra</a:t>
            </a:r>
            <a:endParaRPr lang="en-US" altLang="en-US" sz="21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3CAC-E709-48E7-AB04-10D4EA62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/>
              <a:t>Rev 21:1-8 La perfecta </a:t>
            </a:r>
            <a:r>
              <a:rPr lang="en-US" sz="2400" b="1" dirty="0" err="1"/>
              <a:t>comunidad</a:t>
            </a:r>
            <a:r>
              <a:rPr lang="en-US" sz="2400" b="1" dirty="0"/>
              <a:t> con Dios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8E787-1850-4B10-AE46-8CB6D85AC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Rev 21:1  No </a:t>
            </a:r>
            <a:r>
              <a:rPr lang="en-US" sz="1500" b="1" dirty="0" err="1"/>
              <a:t>más</a:t>
            </a:r>
            <a:r>
              <a:rPr lang="en-US" sz="1500" b="1" dirty="0"/>
              <a:t> mar. No </a:t>
            </a:r>
            <a:r>
              <a:rPr lang="en-US" sz="1500" b="1" dirty="0" err="1"/>
              <a:t>más</a:t>
            </a:r>
            <a:r>
              <a:rPr lang="en-US" sz="1500" b="1" dirty="0"/>
              <a:t> </a:t>
            </a:r>
            <a:r>
              <a:rPr lang="en-US" sz="1500" b="1" dirty="0" err="1"/>
              <a:t>separaciones</a:t>
            </a:r>
            <a:r>
              <a:rPr lang="en-US" sz="1500" b="1" dirty="0"/>
              <a:t>. Gratis y total </a:t>
            </a:r>
            <a:r>
              <a:rPr lang="en-US" sz="1500" b="1" dirty="0" err="1"/>
              <a:t>acceso</a:t>
            </a:r>
            <a:r>
              <a:rPr lang="en-US" sz="1500" b="1" dirty="0"/>
              <a:t> al </a:t>
            </a:r>
            <a:r>
              <a:rPr lang="en-US" sz="1500" b="1" dirty="0" err="1"/>
              <a:t>Trono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Especialmente</a:t>
            </a:r>
            <a:r>
              <a:rPr lang="en-US" sz="1500" b="1" dirty="0"/>
              <a:t> </a:t>
            </a:r>
            <a:r>
              <a:rPr lang="en-US" sz="1500" b="1" dirty="0" err="1"/>
              <a:t>emotivo</a:t>
            </a:r>
            <a:r>
              <a:rPr lang="en-US" sz="1500" b="1" dirty="0"/>
              <a:t> para Juan </a:t>
            </a:r>
            <a:r>
              <a:rPr lang="en-US" sz="1500" b="1" dirty="0" err="1"/>
              <a:t>quien</a:t>
            </a:r>
            <a:r>
              <a:rPr lang="en-US" sz="1500" b="1" dirty="0"/>
              <a:t> </a:t>
            </a:r>
            <a:r>
              <a:rPr lang="en-US" sz="1500" b="1" dirty="0" err="1"/>
              <a:t>estaba</a:t>
            </a:r>
            <a:r>
              <a:rPr lang="en-US" sz="1500" b="1" dirty="0"/>
              <a:t> </a:t>
            </a:r>
            <a:r>
              <a:rPr lang="en-US" sz="1500" b="1" dirty="0" err="1"/>
              <a:t>separado</a:t>
            </a:r>
            <a:r>
              <a:rPr lang="en-US" sz="1500" b="1" dirty="0"/>
              <a:t> por </a:t>
            </a:r>
            <a:r>
              <a:rPr lang="en-US" sz="1500" b="1" dirty="0" err="1"/>
              <a:t>el</a:t>
            </a:r>
            <a:r>
              <a:rPr lang="en-US" sz="1500" b="1" dirty="0"/>
              <a:t> mar de </a:t>
            </a:r>
            <a:r>
              <a:rPr lang="en-US" sz="1500" b="1" dirty="0" err="1"/>
              <a:t>todo</a:t>
            </a:r>
            <a:r>
              <a:rPr lang="en-US" sz="1500" b="1" dirty="0"/>
              <a:t> lo que </a:t>
            </a:r>
            <a:r>
              <a:rPr lang="en-US" sz="1500" b="1" dirty="0" err="1"/>
              <a:t>él</a:t>
            </a:r>
            <a:r>
              <a:rPr lang="en-US" sz="1500" b="1" dirty="0"/>
              <a:t> </a:t>
            </a:r>
            <a:r>
              <a:rPr lang="en-US" sz="1500" b="1" dirty="0" err="1"/>
              <a:t>amaba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21:3 La morada (</a:t>
            </a:r>
            <a:r>
              <a:rPr lang="en-US" sz="1500" b="1" dirty="0" err="1"/>
              <a:t>tabernáculo</a:t>
            </a:r>
            <a:r>
              <a:rPr lang="en-US" sz="1500" b="1" dirty="0"/>
              <a:t>) de Dios </a:t>
            </a:r>
            <a:r>
              <a:rPr lang="en-US" sz="1500" b="1" dirty="0" err="1"/>
              <a:t>está</a:t>
            </a:r>
            <a:r>
              <a:rPr lang="en-US" sz="1500" b="1" dirty="0"/>
              <a:t> con los hombres. ¿</a:t>
            </a:r>
            <a:r>
              <a:rPr lang="en-US" sz="1500" b="1" dirty="0" err="1"/>
              <a:t>Qué</a:t>
            </a:r>
            <a:r>
              <a:rPr lang="en-US" sz="1500" b="1" dirty="0"/>
              <a:t> tan </a:t>
            </a:r>
            <a:r>
              <a:rPr lang="en-US" sz="1500" b="1" dirty="0" err="1"/>
              <a:t>maravilloso</a:t>
            </a:r>
            <a:r>
              <a:rPr lang="en-US" sz="1500" b="1" dirty="0"/>
              <a:t> es </a:t>
            </a:r>
            <a:r>
              <a:rPr lang="en-US" sz="1500" b="1" dirty="0" err="1"/>
              <a:t>eso</a:t>
            </a:r>
            <a:r>
              <a:rPr lang="en-US" sz="1500" b="1" dirty="0"/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21:4  las </a:t>
            </a:r>
            <a:r>
              <a:rPr lang="en-US" sz="1500" b="1" dirty="0" err="1"/>
              <a:t>lágrimas</a:t>
            </a:r>
            <a:r>
              <a:rPr lang="en-US" sz="1500" b="1" dirty="0"/>
              <a:t> </a:t>
            </a:r>
            <a:r>
              <a:rPr lang="en-US" sz="1500" b="1" dirty="0" err="1"/>
              <a:t>serán</a:t>
            </a:r>
            <a:r>
              <a:rPr lang="en-US" sz="1500" b="1" dirty="0"/>
              <a:t> </a:t>
            </a:r>
            <a:r>
              <a:rPr lang="en-US" sz="1500" b="1" dirty="0" err="1"/>
              <a:t>enjugadas</a:t>
            </a:r>
            <a:r>
              <a:rPr lang="en-US" sz="1500" b="1" dirty="0"/>
              <a:t>, no mas </a:t>
            </a:r>
            <a:r>
              <a:rPr lang="en-US" sz="1500" b="1" dirty="0" err="1"/>
              <a:t>muerte</a:t>
            </a:r>
            <a:r>
              <a:rPr lang="en-US" sz="1500" b="1" dirty="0"/>
              <a:t> </a:t>
            </a:r>
            <a:r>
              <a:rPr lang="en-US" sz="1500" b="1" dirty="0" err="1"/>
              <a:t>ni</a:t>
            </a:r>
            <a:r>
              <a:rPr lang="en-US" sz="1500" b="1" dirty="0"/>
              <a:t> dolor.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Pregunta</a:t>
            </a:r>
            <a:r>
              <a:rPr lang="en-US" sz="1500" b="1" dirty="0"/>
              <a:t>: ¿</a:t>
            </a:r>
            <a:r>
              <a:rPr lang="en-US" sz="1500" b="1" dirty="0" err="1"/>
              <a:t>Cómo</a:t>
            </a:r>
            <a:r>
              <a:rPr lang="en-US" sz="1500" b="1" dirty="0"/>
              <a:t> </a:t>
            </a:r>
            <a:r>
              <a:rPr lang="en-US" sz="1500" b="1" dirty="0" err="1"/>
              <a:t>puede</a:t>
            </a:r>
            <a:r>
              <a:rPr lang="en-US" sz="1500" b="1" dirty="0"/>
              <a:t> ser </a:t>
            </a:r>
            <a:r>
              <a:rPr lang="en-US" sz="1500" b="1" dirty="0" err="1"/>
              <a:t>esto</a:t>
            </a:r>
            <a:r>
              <a:rPr lang="en-US" sz="1500" b="1" dirty="0"/>
              <a:t> </a:t>
            </a:r>
            <a:r>
              <a:rPr lang="en-US" sz="1500" b="1" dirty="0" err="1"/>
              <a:t>posible</a:t>
            </a:r>
            <a:r>
              <a:rPr lang="en-US" sz="1500" b="1" dirty="0"/>
              <a:t>? ¿</a:t>
            </a:r>
            <a:r>
              <a:rPr lang="en-US" sz="1500" b="1" dirty="0" err="1"/>
              <a:t>Puede</a:t>
            </a:r>
            <a:r>
              <a:rPr lang="en-US" sz="1500" b="1" dirty="0"/>
              <a:t> </a:t>
            </a:r>
            <a:r>
              <a:rPr lang="en-US" sz="1500" b="1" dirty="0" err="1"/>
              <a:t>haber</a:t>
            </a:r>
            <a:r>
              <a:rPr lang="en-US" sz="1500" b="1" dirty="0"/>
              <a:t> </a:t>
            </a:r>
            <a:r>
              <a:rPr lang="en-US" sz="1500" b="1" dirty="0" err="1"/>
              <a:t>alegría</a:t>
            </a:r>
            <a:r>
              <a:rPr lang="en-US" sz="1500" b="1" dirty="0"/>
              <a:t> sin </a:t>
            </a:r>
            <a:r>
              <a:rPr lang="en-US" sz="1500" b="1" dirty="0" err="1"/>
              <a:t>sufrimiento</a:t>
            </a:r>
            <a:r>
              <a:rPr lang="en-US" sz="1500" b="1" dirty="0"/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21:6 </a:t>
            </a:r>
            <a:r>
              <a:rPr lang="en-US" sz="1500" b="1" dirty="0" err="1"/>
              <a:t>Cuenta</a:t>
            </a:r>
            <a:r>
              <a:rPr lang="en-US" sz="1500" b="1" dirty="0"/>
              <a:t> con </a:t>
            </a:r>
            <a:r>
              <a:rPr lang="en-US" sz="1500" b="1" dirty="0" err="1"/>
              <a:t>ello</a:t>
            </a:r>
            <a:r>
              <a:rPr lang="en-US" sz="1500" b="1" dirty="0"/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21:7 </a:t>
            </a:r>
            <a:r>
              <a:rPr lang="en-US" sz="1500" b="1" dirty="0" err="1"/>
              <a:t>Aquellos</a:t>
            </a:r>
            <a:r>
              <a:rPr lang="en-US" sz="1500" b="1" dirty="0"/>
              <a:t> que </a:t>
            </a:r>
            <a:r>
              <a:rPr lang="en-US" sz="1500" b="1" dirty="0" err="1"/>
              <a:t>pasen</a:t>
            </a:r>
            <a:r>
              <a:rPr lang="en-US" sz="1500" b="1" dirty="0"/>
              <a:t> la </a:t>
            </a:r>
            <a:r>
              <a:rPr lang="en-US" sz="1500" b="1" dirty="0" err="1"/>
              <a:t>prueba</a:t>
            </a:r>
            <a:r>
              <a:rPr lang="en-US" sz="1500" b="1" dirty="0"/>
              <a:t>—es </a:t>
            </a:r>
            <a:r>
              <a:rPr lang="en-US" sz="1500" b="1" dirty="0" err="1"/>
              <a:t>decir</a:t>
            </a:r>
            <a:r>
              <a:rPr lang="en-US" sz="1500" b="1" dirty="0"/>
              <a:t>, </a:t>
            </a:r>
            <a:r>
              <a:rPr lang="en-US" sz="1500" b="1" dirty="0" err="1"/>
              <a:t>aquellos</a:t>
            </a:r>
            <a:r>
              <a:rPr lang="en-US" sz="1500" b="1" dirty="0"/>
              <a:t> que no </a:t>
            </a:r>
            <a:r>
              <a:rPr lang="en-US" sz="1500" b="1" dirty="0" err="1"/>
              <a:t>adoren</a:t>
            </a:r>
            <a:r>
              <a:rPr lang="en-US" sz="1500" b="1" dirty="0"/>
              <a:t> a la </a:t>
            </a:r>
            <a:r>
              <a:rPr lang="en-US" sz="1500" b="1" dirty="0" err="1"/>
              <a:t>bestia</a:t>
            </a:r>
            <a:r>
              <a:rPr lang="en-US" sz="1500" b="1" dirty="0"/>
              <a:t>, </a:t>
            </a:r>
            <a:r>
              <a:rPr lang="en-US" sz="1500" b="1" dirty="0" err="1"/>
              <a:t>tendrán</a:t>
            </a:r>
            <a:r>
              <a:rPr lang="en-US" sz="1500" b="1" dirty="0"/>
              <a:t> </a:t>
            </a:r>
            <a:r>
              <a:rPr lang="en-US" sz="1500" b="1" dirty="0" err="1"/>
              <a:t>todo</a:t>
            </a:r>
            <a:r>
              <a:rPr lang="en-US" sz="1500" b="1" dirty="0"/>
              <a:t> </a:t>
            </a:r>
            <a:r>
              <a:rPr lang="en-US" sz="1500" b="1" dirty="0" err="1"/>
              <a:t>esto</a:t>
            </a:r>
            <a:r>
              <a:rPr lang="en-US" sz="1500" b="1" dirty="0"/>
              <a:t>!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F8320-F878-4629-B00A-09472EBAC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Apocalipsis</a:t>
            </a:r>
            <a:r>
              <a:rPr lang="en-US" sz="2400" b="1" dirty="0"/>
              <a:t> 21:9-26 </a:t>
            </a:r>
            <a:r>
              <a:rPr lang="en-US" sz="2400" b="1" dirty="0" err="1"/>
              <a:t>Protección</a:t>
            </a:r>
            <a:r>
              <a:rPr lang="en-US" sz="2400" b="1" dirty="0"/>
              <a:t> perfecta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25CDC-D320-40FD-9EA1-52067D2AE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12 …</a:t>
            </a:r>
            <a:r>
              <a:rPr lang="en-US" sz="1500" b="1" dirty="0" err="1"/>
              <a:t>tenía</a:t>
            </a:r>
            <a:r>
              <a:rPr lang="en-US" sz="1500" b="1" dirty="0"/>
              <a:t> una gran, </a:t>
            </a:r>
            <a:r>
              <a:rPr lang="en-US" sz="1500" b="1" dirty="0" err="1"/>
              <a:t>alta</a:t>
            </a:r>
            <a:r>
              <a:rPr lang="en-US" sz="1500" b="1" dirty="0"/>
              <a:t> </a:t>
            </a:r>
            <a:r>
              <a:rPr lang="en-US" sz="1500" b="1" dirty="0" err="1"/>
              <a:t>muralla</a:t>
            </a:r>
            <a:r>
              <a:rPr lang="en-US" sz="1500" b="1" dirty="0"/>
              <a:t>. Bien </a:t>
            </a:r>
            <a:r>
              <a:rPr lang="en-US" sz="1500" b="1" dirty="0" err="1"/>
              <a:t>protegida</a:t>
            </a:r>
            <a:r>
              <a:rPr lang="en-US" sz="1500" b="1" dirty="0"/>
              <a:t>.</a:t>
            </a: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Con </a:t>
            </a:r>
            <a:r>
              <a:rPr lang="en-US" sz="1500" b="1" dirty="0" err="1"/>
              <a:t>doce</a:t>
            </a:r>
            <a:r>
              <a:rPr lang="en-US" sz="1500" b="1" dirty="0"/>
              <a:t> </a:t>
            </a:r>
            <a:r>
              <a:rPr lang="en-US" sz="1500" b="1" dirty="0" err="1"/>
              <a:t>puertas</a:t>
            </a:r>
            <a:r>
              <a:rPr lang="en-US" sz="1500" b="1" dirty="0"/>
              <a:t>. </a:t>
            </a:r>
            <a:r>
              <a:rPr lang="en-US" sz="1500" b="1" dirty="0" err="1"/>
              <a:t>Muchos</a:t>
            </a:r>
            <a:r>
              <a:rPr lang="en-US" sz="1500" b="1" dirty="0"/>
              <a:t> </a:t>
            </a:r>
            <a:r>
              <a:rPr lang="en-US" sz="1500" b="1" dirty="0" err="1"/>
              <a:t>accesos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15 una </a:t>
            </a:r>
            <a:r>
              <a:rPr lang="en-US" sz="1500" b="1" dirty="0" err="1"/>
              <a:t>caña</a:t>
            </a:r>
            <a:r>
              <a:rPr lang="en-US" sz="1500" b="1" dirty="0"/>
              <a:t> para </a:t>
            </a:r>
            <a:r>
              <a:rPr lang="en-US" sz="1500" b="1" dirty="0" err="1"/>
              <a:t>medir</a:t>
            </a:r>
            <a:r>
              <a:rPr lang="en-US" sz="1500" b="1" dirty="0"/>
              <a:t>. </a:t>
            </a:r>
            <a:r>
              <a:rPr lang="en-US" sz="1500" b="1" dirty="0" err="1"/>
              <a:t>Protección</a:t>
            </a: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17  un </a:t>
            </a:r>
            <a:r>
              <a:rPr lang="en-US" sz="1500" b="1" dirty="0" err="1"/>
              <a:t>muro</a:t>
            </a:r>
            <a:r>
              <a:rPr lang="en-US" sz="1500" b="1" dirty="0"/>
              <a:t> de 60 metros.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21 </a:t>
            </a:r>
            <a:r>
              <a:rPr lang="en-US" sz="1500" b="1" dirty="0" err="1"/>
              <a:t>puertas</a:t>
            </a:r>
            <a:r>
              <a:rPr lang="en-US" sz="1500" b="1" dirty="0"/>
              <a:t> </a:t>
            </a:r>
            <a:r>
              <a:rPr lang="en-US" sz="1500" b="1" dirty="0" err="1"/>
              <a:t>hechas</a:t>
            </a:r>
            <a:r>
              <a:rPr lang="en-US" sz="1500" b="1" dirty="0"/>
              <a:t> de </a:t>
            </a:r>
            <a:r>
              <a:rPr lang="en-US" sz="1500" b="1" dirty="0" err="1"/>
              <a:t>perlas</a:t>
            </a:r>
            <a:r>
              <a:rPr lang="en-US" sz="1500" b="1" dirty="0"/>
              <a:t>. La </a:t>
            </a:r>
            <a:r>
              <a:rPr lang="en-US" sz="1500" b="1" dirty="0" err="1"/>
              <a:t>única</a:t>
            </a:r>
            <a:r>
              <a:rPr lang="en-US" sz="1500" b="1" dirty="0"/>
              <a:t> </a:t>
            </a:r>
            <a:r>
              <a:rPr lang="en-US" sz="1500" b="1" dirty="0" err="1"/>
              <a:t>joya</a:t>
            </a:r>
            <a:r>
              <a:rPr lang="en-US" sz="1500" b="1" dirty="0"/>
              <a:t> que </a:t>
            </a:r>
            <a:r>
              <a:rPr lang="en-US" sz="1500" b="1" dirty="0" err="1"/>
              <a:t>está</a:t>
            </a:r>
            <a:r>
              <a:rPr lang="en-US" sz="1500" b="1" dirty="0"/>
              <a:t> </a:t>
            </a:r>
            <a:r>
              <a:rPr lang="en-US" sz="1500" b="1" dirty="0" err="1"/>
              <a:t>hecha</a:t>
            </a:r>
            <a:r>
              <a:rPr lang="en-US" sz="1500" b="1" dirty="0"/>
              <a:t> por dolor.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22 sin </a:t>
            </a:r>
            <a:r>
              <a:rPr lang="en-US" sz="1500" b="1" dirty="0" err="1"/>
              <a:t>templo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la ciudad. La ciudad es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templo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23 no se </a:t>
            </a:r>
            <a:r>
              <a:rPr lang="en-US" sz="1500" b="1" dirty="0" err="1"/>
              <a:t>necesita</a:t>
            </a:r>
            <a:r>
              <a:rPr lang="en-US" sz="1500" b="1" dirty="0"/>
              <a:t> Sol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25 Las </a:t>
            </a:r>
            <a:r>
              <a:rPr lang="en-US" sz="1500" b="1" dirty="0" err="1"/>
              <a:t>puertas</a:t>
            </a:r>
            <a:r>
              <a:rPr lang="en-US" sz="1500" b="1" dirty="0"/>
              <a:t> </a:t>
            </a:r>
            <a:r>
              <a:rPr lang="en-US" sz="1500" b="1" dirty="0" err="1"/>
              <a:t>nuncas</a:t>
            </a:r>
            <a:r>
              <a:rPr lang="en-US" sz="1500" b="1" dirty="0"/>
              <a:t> </a:t>
            </a:r>
            <a:r>
              <a:rPr lang="en-US" sz="1500" b="1" dirty="0" err="1"/>
              <a:t>cerradas</a:t>
            </a:r>
            <a:r>
              <a:rPr lang="en-US" sz="1500" b="1" dirty="0"/>
              <a:t>. </a:t>
            </a:r>
            <a:r>
              <a:rPr lang="en-US" sz="1500" b="1" dirty="0" err="1"/>
              <a:t>Seguridad</a:t>
            </a:r>
            <a:r>
              <a:rPr lang="en-US" sz="1500" b="1" dirty="0"/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3729-4F7E-4339-B5ED-717712851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200" b="1" dirty="0" err="1"/>
              <a:t>Resumen</a:t>
            </a:r>
            <a:r>
              <a:rPr lang="en-US" altLang="es-MX" sz="3200" b="1" dirty="0"/>
              <a:t>: Como interpreter </a:t>
            </a:r>
            <a:r>
              <a:rPr lang="en-US" altLang="es-MX" sz="3200" b="1" dirty="0" err="1"/>
              <a:t>apocaliptico</a:t>
            </a:r>
            <a:r>
              <a:rPr lang="en-US" altLang="es-MX" sz="3200" b="1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A35C6-8B9A-4633-B763-79A8200BA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Habra un scenario </a:t>
            </a:r>
            <a:r>
              <a:rPr lang="en-US" altLang="es-MX" sz="2400" b="1" dirty="0" err="1">
                <a:solidFill>
                  <a:srgbClr val="FFFF00"/>
                </a:solidFill>
              </a:rPr>
              <a:t>historico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definido</a:t>
            </a:r>
            <a:r>
              <a:rPr lang="en-US" altLang="es-MX" sz="2400" b="1" dirty="0">
                <a:solidFill>
                  <a:srgbClr val="FFFF00"/>
                </a:solidFill>
              </a:rPr>
              <a:t> y </a:t>
            </a:r>
            <a:r>
              <a:rPr lang="en-US" altLang="es-MX" sz="2400" b="1" dirty="0" err="1">
                <a:solidFill>
                  <a:srgbClr val="FFFF00"/>
                </a:solidFill>
              </a:rPr>
              <a:t>una</a:t>
            </a:r>
            <a:r>
              <a:rPr lang="en-US" altLang="es-MX" sz="2400" b="1" dirty="0">
                <a:solidFill>
                  <a:srgbClr val="FFFF00"/>
                </a:solidFill>
              </a:rPr>
              <a:t> causa para las </a:t>
            </a:r>
            <a:r>
              <a:rPr lang="en-US" altLang="es-MX" sz="2400" b="1" dirty="0" err="1">
                <a:solidFill>
                  <a:srgbClr val="FFFF00"/>
                </a:solidFill>
              </a:rPr>
              <a:t>visiones</a:t>
            </a:r>
            <a:r>
              <a:rPr lang="en-US" altLang="es-MX" sz="2400" b="1" dirty="0">
                <a:solidFill>
                  <a:srgbClr val="FFFF00"/>
                </a:solidFill>
              </a:rPr>
              <a:t>. </a:t>
            </a:r>
            <a:r>
              <a:rPr lang="en-US" altLang="es-MX" sz="2400" b="1" dirty="0" err="1">
                <a:solidFill>
                  <a:srgbClr val="FFFF00"/>
                </a:solidFill>
              </a:rPr>
              <a:t>Interprete</a:t>
            </a:r>
            <a:r>
              <a:rPr lang="en-US" altLang="es-MX" sz="2400" b="1" dirty="0">
                <a:solidFill>
                  <a:srgbClr val="FFFF00"/>
                </a:solidFill>
              </a:rPr>
              <a:t> a la luz de </a:t>
            </a:r>
            <a:r>
              <a:rPr lang="en-US" altLang="es-MX" sz="2400" b="1" dirty="0" err="1">
                <a:solidFill>
                  <a:srgbClr val="FFFF00"/>
                </a:solidFill>
              </a:rPr>
              <a:t>este</a:t>
            </a:r>
            <a:r>
              <a:rPr lang="en-US" altLang="es-MX" sz="2400" b="1" dirty="0">
                <a:solidFill>
                  <a:srgbClr val="FFFF00"/>
                </a:solidFill>
              </a:rPr>
              <a:t> scenario y causa.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>
                <a:solidFill>
                  <a:srgbClr val="FFFF00"/>
                </a:solidFill>
              </a:rPr>
              <a:t>Acerca</a:t>
            </a:r>
            <a:r>
              <a:rPr lang="en-US" altLang="es-MX" sz="2400" b="1" dirty="0">
                <a:solidFill>
                  <a:srgbClr val="FFFF00"/>
                </a:solidFill>
              </a:rPr>
              <a:t> de las </a:t>
            </a:r>
            <a:r>
              <a:rPr lang="en-US" altLang="es-MX" sz="2400" b="1" dirty="0" err="1">
                <a:solidFill>
                  <a:srgbClr val="FFFF00"/>
                </a:solidFill>
              </a:rPr>
              <a:t>imagenes</a:t>
            </a:r>
            <a:r>
              <a:rPr lang="en-US" altLang="es-MX" sz="2400" b="1" dirty="0">
                <a:solidFill>
                  <a:srgbClr val="FFFF00"/>
                </a:solidFill>
              </a:rPr>
              <a:t>: Que se </a:t>
            </a:r>
            <a:r>
              <a:rPr lang="en-US" altLang="es-MX" sz="2400" b="1" dirty="0" err="1">
                <a:solidFill>
                  <a:srgbClr val="FFFF00"/>
                </a:solidFill>
              </a:rPr>
              <a:t>obtenga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una</a:t>
            </a:r>
            <a:r>
              <a:rPr lang="en-US" altLang="es-MX" sz="2400" b="1" dirty="0">
                <a:solidFill>
                  <a:srgbClr val="FFFF00"/>
                </a:solidFill>
              </a:rPr>
              <a:t> imagen complete y no se </a:t>
            </a:r>
            <a:r>
              <a:rPr lang="en-US" altLang="es-MX" sz="2400" b="1" dirty="0" err="1">
                <a:solidFill>
                  <a:srgbClr val="FFFF00"/>
                </a:solidFill>
              </a:rPr>
              <a:t>deje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atrapar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por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los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detalles</a:t>
            </a:r>
            <a:r>
              <a:rPr lang="en-US" altLang="es-MX" sz="2400" b="1" dirty="0">
                <a:solidFill>
                  <a:srgbClr val="FFFF00"/>
                </a:solidFill>
              </a:rPr>
              <a:t>, no </a:t>
            </a:r>
            <a:r>
              <a:rPr lang="en-US" altLang="es-MX" sz="2400" b="1" dirty="0" err="1">
                <a:solidFill>
                  <a:srgbClr val="FFFF00"/>
                </a:solidFill>
              </a:rPr>
              <a:t>enfoque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en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los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detalles</a:t>
            </a:r>
            <a:r>
              <a:rPr lang="en-US" altLang="es-MX" sz="2400" b="1" dirty="0">
                <a:solidFill>
                  <a:srgbClr val="FFFF00"/>
                </a:solidFill>
              </a:rPr>
              <a:t>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>
                <a:solidFill>
                  <a:srgbClr val="FFFF00"/>
                </a:solidFill>
              </a:rPr>
              <a:t>Despues</a:t>
            </a:r>
            <a:r>
              <a:rPr lang="en-US" altLang="es-MX" sz="2400" b="1" dirty="0">
                <a:solidFill>
                  <a:srgbClr val="FFFF00"/>
                </a:solidFill>
              </a:rPr>
              <a:t> de observer </a:t>
            </a:r>
            <a:r>
              <a:rPr lang="en-US" altLang="es-MX" sz="2400" b="1" dirty="0" err="1">
                <a:solidFill>
                  <a:srgbClr val="FFFF00"/>
                </a:solidFill>
              </a:rPr>
              <a:t>correctamente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los</a:t>
            </a:r>
            <a:r>
              <a:rPr lang="en-US" altLang="es-MX" sz="2400" b="1" dirty="0">
                <a:solidFill>
                  <a:srgbClr val="FFFF00"/>
                </a:solidFill>
              </a:rPr>
              <a:t> dos </a:t>
            </a:r>
            <a:r>
              <a:rPr lang="en-US" altLang="es-MX" sz="2400" b="1" dirty="0" err="1">
                <a:solidFill>
                  <a:srgbClr val="FFFF00"/>
                </a:solidFill>
              </a:rPr>
              <a:t>primeros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pasos</a:t>
            </a:r>
            <a:r>
              <a:rPr lang="en-US" altLang="es-MX" sz="2400" b="1" dirty="0">
                <a:solidFill>
                  <a:srgbClr val="FFFF00"/>
                </a:solidFill>
              </a:rPr>
              <a:t>, </a:t>
            </a:r>
            <a:r>
              <a:rPr lang="en-US" altLang="es-MX" sz="2400" b="1" dirty="0" err="1">
                <a:solidFill>
                  <a:srgbClr val="FFFF00"/>
                </a:solidFill>
              </a:rPr>
              <a:t>ya</a:t>
            </a:r>
            <a:r>
              <a:rPr lang="en-US" altLang="es-MX" sz="2400" b="1" dirty="0">
                <a:solidFill>
                  <a:srgbClr val="FFFF00"/>
                </a:solidFill>
              </a:rPr>
              <a:t> se </a:t>
            </a:r>
            <a:r>
              <a:rPr lang="en-US" altLang="es-MX" sz="2400" b="1" dirty="0" err="1">
                <a:solidFill>
                  <a:srgbClr val="FFFF00"/>
                </a:solidFill>
              </a:rPr>
              <a:t>pueden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aplicar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los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pasajes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apocalipticos</a:t>
            </a:r>
            <a:r>
              <a:rPr lang="en-US" altLang="es-MX" sz="2400" b="1" dirty="0">
                <a:solidFill>
                  <a:srgbClr val="FFFF00"/>
                </a:solidFill>
              </a:rPr>
              <a:t> a </a:t>
            </a:r>
            <a:r>
              <a:rPr lang="en-US" altLang="es-MX" sz="2400" b="1" dirty="0" err="1">
                <a:solidFill>
                  <a:srgbClr val="FFFF00"/>
                </a:solidFill>
              </a:rPr>
              <a:t>todas</a:t>
            </a:r>
            <a:r>
              <a:rPr lang="en-US" altLang="es-MX" sz="2400" b="1" dirty="0">
                <a:solidFill>
                  <a:srgbClr val="FFFF00"/>
                </a:solidFill>
              </a:rPr>
              <a:t> las personas y </a:t>
            </a:r>
            <a:r>
              <a:rPr lang="en-US" altLang="es-MX" sz="2400" b="1" dirty="0" err="1">
                <a:solidFill>
                  <a:srgbClr val="FFFF00"/>
                </a:solidFill>
              </a:rPr>
              <a:t>situaciones</a:t>
            </a:r>
            <a:r>
              <a:rPr lang="en-US" altLang="es-MX" sz="2400" b="1" dirty="0">
                <a:solidFill>
                  <a:srgbClr val="FFFF00"/>
                </a:solidFill>
              </a:rPr>
              <a:t> de </a:t>
            </a:r>
            <a:r>
              <a:rPr lang="en-US" altLang="es-MX" sz="2400" b="1" dirty="0" err="1">
                <a:solidFill>
                  <a:srgbClr val="FFFF00"/>
                </a:solidFill>
              </a:rPr>
              <a:t>todos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los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tiempos</a:t>
            </a:r>
            <a:r>
              <a:rPr lang="en-US" altLang="es-MX" sz="2400" b="1" dirty="0">
                <a:solidFill>
                  <a:srgbClr val="FFFF00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95EC1-518B-470C-89F3-7EC2E9F72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</a:t>
            </a:r>
            <a:r>
              <a:rPr lang="en-US" sz="2400" b="1" dirty="0"/>
              <a:t> 22:1-6 </a:t>
            </a:r>
            <a:r>
              <a:rPr lang="en-US" sz="2400" b="1" dirty="0" err="1"/>
              <a:t>Provisión</a:t>
            </a:r>
            <a:r>
              <a:rPr lang="en-US" sz="2400" b="1" dirty="0"/>
              <a:t> Perfecta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3EF6-FC95-4CCF-86A8-D64CB591A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Metáfora</a:t>
            </a:r>
            <a:r>
              <a:rPr lang="en-US" sz="1500" b="1" dirty="0"/>
              <a:t> de </a:t>
            </a:r>
            <a:r>
              <a:rPr lang="en-US" sz="1500" b="1" dirty="0" err="1"/>
              <a:t>jardín</a:t>
            </a:r>
            <a:r>
              <a:rPr lang="en-US" sz="15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La Biblia </a:t>
            </a:r>
            <a:r>
              <a:rPr lang="en-US" sz="1500" b="1" dirty="0" err="1"/>
              <a:t>comienza</a:t>
            </a:r>
            <a:r>
              <a:rPr lang="en-US" sz="1500" b="1" dirty="0"/>
              <a:t> y termina con un </a:t>
            </a:r>
            <a:r>
              <a:rPr lang="en-US" sz="1500" b="1" dirty="0" err="1"/>
              <a:t>jardín</a:t>
            </a:r>
            <a:r>
              <a:rPr lang="en-US" sz="1500" b="1" dirty="0"/>
              <a:t>-con hombres </a:t>
            </a:r>
            <a:r>
              <a:rPr lang="en-US" sz="1500" b="1" dirty="0" err="1"/>
              <a:t>en</a:t>
            </a:r>
            <a:r>
              <a:rPr lang="en-US" sz="1500" b="1" dirty="0"/>
              <a:t> una perfecta </a:t>
            </a:r>
            <a:r>
              <a:rPr lang="en-US" sz="1500" b="1" dirty="0" err="1"/>
              <a:t>comunidad</a:t>
            </a:r>
            <a:r>
              <a:rPr lang="en-US" sz="1500" b="1" dirty="0"/>
              <a:t> con </a:t>
            </a:r>
            <a:r>
              <a:rPr lang="en-US" sz="1500" b="1" dirty="0" err="1"/>
              <a:t>su</a:t>
            </a:r>
            <a:r>
              <a:rPr lang="en-US" sz="1500" b="1" dirty="0"/>
              <a:t> </a:t>
            </a:r>
            <a:r>
              <a:rPr lang="en-US" sz="1500" b="1" dirty="0" err="1"/>
              <a:t>creador</a:t>
            </a:r>
            <a:r>
              <a:rPr lang="en-US" sz="1500" b="1" dirty="0"/>
              <a:t> </a:t>
            </a:r>
            <a:r>
              <a:rPr lang="en-US" sz="1500" b="1" dirty="0" err="1"/>
              <a:t>en</a:t>
            </a:r>
            <a:r>
              <a:rPr lang="en-US" sz="1500" b="1" dirty="0"/>
              <a:t> un </a:t>
            </a:r>
            <a:r>
              <a:rPr lang="en-US" sz="1500" b="1" dirty="0" err="1"/>
              <a:t>jardín</a:t>
            </a:r>
            <a:r>
              <a:rPr lang="en-US" sz="1500" b="1" dirty="0"/>
              <a:t> </a:t>
            </a:r>
            <a:r>
              <a:rPr lang="en-US" sz="1500" b="1" dirty="0" err="1"/>
              <a:t>donde</a:t>
            </a:r>
            <a:r>
              <a:rPr lang="en-US" sz="1500" b="1" dirty="0"/>
              <a:t> </a:t>
            </a:r>
            <a:r>
              <a:rPr lang="en-US" sz="1500" b="1" dirty="0" err="1"/>
              <a:t>cada</a:t>
            </a:r>
            <a:r>
              <a:rPr lang="en-US" sz="1500" b="1" dirty="0"/>
              <a:t> </a:t>
            </a:r>
            <a:r>
              <a:rPr lang="en-US" sz="1500" b="1" dirty="0" err="1"/>
              <a:t>necesidad</a:t>
            </a:r>
            <a:r>
              <a:rPr lang="en-US" sz="1500" b="1" dirty="0"/>
              <a:t> es </a:t>
            </a:r>
            <a:r>
              <a:rPr lang="en-US" sz="1500" b="1" dirty="0" err="1"/>
              <a:t>provista</a:t>
            </a:r>
            <a:r>
              <a:rPr lang="en-US" sz="1500" b="1" dirty="0"/>
              <a:t> por Dios.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Necesitamos</a:t>
            </a:r>
            <a:r>
              <a:rPr lang="en-US" sz="1500" b="1" dirty="0"/>
              <a:t> </a:t>
            </a:r>
            <a:r>
              <a:rPr lang="en-US" sz="1500" b="1" dirty="0" err="1"/>
              <a:t>agua</a:t>
            </a:r>
            <a:r>
              <a:rPr lang="en-US" sz="1500" b="1" dirty="0"/>
              <a:t> (</a:t>
            </a:r>
            <a:r>
              <a:rPr lang="en-US" sz="1500" b="1" dirty="0" err="1"/>
              <a:t>agua</a:t>
            </a:r>
            <a:r>
              <a:rPr lang="en-US" sz="1500" b="1" dirty="0"/>
              <a:t> </a:t>
            </a:r>
            <a:r>
              <a:rPr lang="en-US" sz="1500" b="1" dirty="0" err="1"/>
              <a:t>clara</a:t>
            </a:r>
            <a:r>
              <a:rPr lang="en-US" sz="1500" b="1" dirty="0"/>
              <a:t> </a:t>
            </a:r>
            <a:r>
              <a:rPr lang="en-US" sz="1500" b="1" dirty="0" err="1"/>
              <a:t>como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</a:t>
            </a:r>
            <a:r>
              <a:rPr lang="en-US" sz="1500" b="1" dirty="0" err="1"/>
              <a:t>cristal</a:t>
            </a:r>
            <a:r>
              <a:rPr lang="en-US" sz="1500" b="1" dirty="0"/>
              <a:t> v.1), comida (</a:t>
            </a:r>
            <a:r>
              <a:rPr lang="en-US" sz="1500" b="1" dirty="0" err="1"/>
              <a:t>doce</a:t>
            </a:r>
            <a:r>
              <a:rPr lang="en-US" sz="1500" b="1" dirty="0"/>
              <a:t> </a:t>
            </a:r>
            <a:r>
              <a:rPr lang="en-US" sz="1500" b="1" dirty="0" err="1"/>
              <a:t>cultivos</a:t>
            </a:r>
            <a:r>
              <a:rPr lang="en-US" sz="1500" b="1" dirty="0"/>
              <a:t> de </a:t>
            </a:r>
            <a:r>
              <a:rPr lang="en-US" sz="1500" b="1" dirty="0" err="1"/>
              <a:t>fruta</a:t>
            </a:r>
            <a:r>
              <a:rPr lang="en-US" sz="1500" b="1" dirty="0"/>
              <a:t> v.2) y </a:t>
            </a:r>
            <a:r>
              <a:rPr lang="en-US" sz="1500" b="1" dirty="0" err="1"/>
              <a:t>salud</a:t>
            </a:r>
            <a:r>
              <a:rPr lang="en-US" sz="1500" b="1" dirty="0"/>
              <a:t> (hojas para </a:t>
            </a:r>
            <a:r>
              <a:rPr lang="en-US" sz="1500" b="1" dirty="0" err="1"/>
              <a:t>curar</a:t>
            </a:r>
            <a:r>
              <a:rPr lang="en-US" sz="1500" b="1" dirty="0"/>
              <a:t>).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3 ¿</a:t>
            </a:r>
            <a:r>
              <a:rPr lang="en-US" sz="1500" b="1" dirty="0" err="1"/>
              <a:t>Qué</a:t>
            </a:r>
            <a:r>
              <a:rPr lang="en-US" sz="1500" b="1" dirty="0"/>
              <a:t> “</a:t>
            </a:r>
            <a:r>
              <a:rPr lang="en-US" sz="1500" b="1" dirty="0" err="1"/>
              <a:t>haremos</a:t>
            </a:r>
            <a:r>
              <a:rPr lang="en-US" sz="1500" b="1" dirty="0"/>
              <a:t>” 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el</a:t>
            </a:r>
            <a:r>
              <a:rPr lang="en-US" sz="1500" b="1" dirty="0"/>
              <a:t> Cielo? “sus </a:t>
            </a:r>
            <a:r>
              <a:rPr lang="en-US" sz="1500" b="1" dirty="0" err="1"/>
              <a:t>sirvientes</a:t>
            </a:r>
            <a:r>
              <a:rPr lang="en-US" sz="1500" b="1" dirty="0"/>
              <a:t> le </a:t>
            </a:r>
            <a:r>
              <a:rPr lang="en-US" sz="1500" b="1" dirty="0" err="1"/>
              <a:t>servirán</a:t>
            </a:r>
            <a:r>
              <a:rPr lang="en-US" sz="1500" b="1" dirty="0"/>
              <a:t>”. Le </a:t>
            </a:r>
            <a:r>
              <a:rPr lang="en-US" sz="1500" b="1" dirty="0" err="1"/>
              <a:t>serviremos</a:t>
            </a:r>
            <a:r>
              <a:rPr lang="en-US" sz="1500" b="1" dirty="0"/>
              <a:t> a Dios.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En</a:t>
            </a:r>
            <a:r>
              <a:rPr lang="en-US" sz="1500" b="1" dirty="0"/>
              <a:t> la Nueva </a:t>
            </a:r>
            <a:r>
              <a:rPr lang="en-US" sz="1500" b="1" dirty="0" err="1"/>
              <a:t>Jerusalén</a:t>
            </a:r>
            <a:r>
              <a:rPr lang="en-US" sz="1500" b="1" dirty="0"/>
              <a:t> temenos </a:t>
            </a:r>
            <a:r>
              <a:rPr lang="en-US" sz="1500" b="1" dirty="0" err="1"/>
              <a:t>comunión</a:t>
            </a:r>
            <a:r>
              <a:rPr lang="en-US" sz="1500" b="1" dirty="0"/>
              <a:t>, </a:t>
            </a:r>
            <a:r>
              <a:rPr lang="en-US" sz="1500" b="1" dirty="0" err="1"/>
              <a:t>protección</a:t>
            </a:r>
            <a:r>
              <a:rPr lang="en-US" sz="1500" b="1" dirty="0"/>
              <a:t>, provision y una </a:t>
            </a:r>
            <a:r>
              <a:rPr lang="en-US" sz="1500" b="1" dirty="0" err="1"/>
              <a:t>oportunidad</a:t>
            </a:r>
            <a:r>
              <a:rPr lang="en-US" sz="1500" b="1" dirty="0"/>
              <a:t> de </a:t>
            </a:r>
            <a:r>
              <a:rPr lang="en-US" sz="1500" b="1" dirty="0" err="1"/>
              <a:t>servirle</a:t>
            </a:r>
            <a:r>
              <a:rPr lang="en-US" sz="1500" b="1" dirty="0"/>
              <a:t> al Dios del </a:t>
            </a:r>
            <a:r>
              <a:rPr lang="en-US" sz="1500" b="1" dirty="0" err="1"/>
              <a:t>universo</a:t>
            </a:r>
            <a:r>
              <a:rPr lang="en-US" sz="1500" b="1" dirty="0"/>
              <a:t>.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2756E-FD5E-4F94-A9C8-772EA8A2D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b="1" dirty="0" err="1"/>
              <a:t>Apoc</a:t>
            </a:r>
            <a:r>
              <a:rPr lang="en-US" sz="2400" b="1" dirty="0"/>
              <a:t> 22:7-21 </a:t>
            </a:r>
            <a:r>
              <a:rPr lang="en-US" sz="2400" b="1" dirty="0" err="1"/>
              <a:t>Epílogo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DBA34-33E0-4A70-AF61-A0E3A86B0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 err="1"/>
              <a:t>Apoc</a:t>
            </a:r>
            <a:r>
              <a:rPr lang="en-US" sz="1500" b="1" dirty="0"/>
              <a:t> 22:7 </a:t>
            </a:r>
            <a:r>
              <a:rPr lang="en-US" sz="1500" b="1" dirty="0" err="1"/>
              <a:t>Yo</a:t>
            </a:r>
            <a:r>
              <a:rPr lang="en-US" sz="1500" b="1" dirty="0"/>
              <a:t> </a:t>
            </a:r>
            <a:r>
              <a:rPr lang="en-US" sz="1500" b="1" dirty="0" err="1"/>
              <a:t>vendré</a:t>
            </a:r>
            <a:r>
              <a:rPr lang="en-US" sz="1500" b="1" dirty="0"/>
              <a:t> pronto (</a:t>
            </a:r>
            <a:r>
              <a:rPr lang="en-US" sz="1500" b="1" dirty="0" err="1"/>
              <a:t>en</a:t>
            </a:r>
            <a:r>
              <a:rPr lang="en-US" sz="1500" b="1" dirty="0"/>
              <a:t> </a:t>
            </a:r>
            <a:r>
              <a:rPr lang="en-US" sz="1500" b="1" dirty="0" err="1"/>
              <a:t>juicio</a:t>
            </a:r>
            <a:r>
              <a:rPr lang="en-US" sz="1500" b="1" dirty="0"/>
              <a:t> </a:t>
            </a:r>
            <a:r>
              <a:rPr lang="en-US" sz="1500" b="1" dirty="0" err="1"/>
              <a:t>sobre</a:t>
            </a:r>
            <a:r>
              <a:rPr lang="en-US" sz="1500" b="1" dirty="0"/>
              <a:t> Roma)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10 No lo </a:t>
            </a:r>
            <a:r>
              <a:rPr lang="en-US" sz="1500" b="1" dirty="0" err="1"/>
              <a:t>selles</a:t>
            </a:r>
            <a:r>
              <a:rPr lang="en-US" sz="1500" b="1" dirty="0"/>
              <a:t>. Publica </a:t>
            </a:r>
            <a:r>
              <a:rPr lang="en-US" sz="1500" b="1" dirty="0" err="1"/>
              <a:t>este</a:t>
            </a:r>
            <a:r>
              <a:rPr lang="en-US" sz="1500" b="1" dirty="0"/>
              <a:t> </a:t>
            </a:r>
            <a:r>
              <a:rPr lang="en-US" sz="1500" b="1" dirty="0" err="1"/>
              <a:t>libro</a:t>
            </a:r>
            <a:r>
              <a:rPr lang="en-US" sz="1500" b="1" dirty="0"/>
              <a:t> a las Iglesias.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v. 11  Una </a:t>
            </a:r>
            <a:r>
              <a:rPr lang="en-US" sz="1500" b="1" dirty="0" err="1"/>
              <a:t>escritura</a:t>
            </a:r>
            <a:r>
              <a:rPr lang="en-US" sz="1500" b="1" dirty="0"/>
              <a:t> </a:t>
            </a:r>
            <a:r>
              <a:rPr lang="en-US" sz="1500" b="1" dirty="0" err="1"/>
              <a:t>extraña</a:t>
            </a:r>
            <a:r>
              <a:rPr lang="en-US" sz="1500" b="1" dirty="0"/>
              <a:t>.  </a:t>
            </a:r>
            <a:r>
              <a:rPr lang="en-US" sz="1500" b="1" dirty="0" err="1"/>
              <a:t>Paralela</a:t>
            </a:r>
            <a:r>
              <a:rPr lang="en-US" sz="1500" b="1" dirty="0"/>
              <a:t>: Daniel 12:10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22:12  </a:t>
            </a:r>
            <a:r>
              <a:rPr lang="en-US" sz="1500" b="1" dirty="0" err="1"/>
              <a:t>Yo</a:t>
            </a:r>
            <a:r>
              <a:rPr lang="en-US" sz="1500" b="1" dirty="0"/>
              <a:t> </a:t>
            </a:r>
            <a:r>
              <a:rPr lang="en-US" sz="1500" b="1" dirty="0" err="1"/>
              <a:t>vendré</a:t>
            </a:r>
            <a:r>
              <a:rPr lang="en-US" sz="1500" b="1" dirty="0"/>
              <a:t> pronto. Las </a:t>
            </a:r>
            <a:r>
              <a:rPr lang="en-US" sz="1500" b="1" dirty="0" err="1"/>
              <a:t>cosas</a:t>
            </a:r>
            <a:r>
              <a:rPr lang="en-US" sz="1500" b="1" dirty="0"/>
              <a:t> de </a:t>
            </a:r>
            <a:r>
              <a:rPr lang="en-US" sz="1500" b="1" dirty="0" err="1"/>
              <a:t>este</a:t>
            </a:r>
            <a:r>
              <a:rPr lang="en-US" sz="1500" b="1" dirty="0"/>
              <a:t> </a:t>
            </a:r>
            <a:r>
              <a:rPr lang="en-US" sz="1500" b="1" dirty="0" err="1"/>
              <a:t>libro</a:t>
            </a:r>
            <a:r>
              <a:rPr lang="en-US" sz="1500" b="1" dirty="0"/>
              <a:t> </a:t>
            </a:r>
            <a:r>
              <a:rPr lang="en-US" sz="1500" b="1" dirty="0" err="1"/>
              <a:t>pasarán</a:t>
            </a:r>
            <a:r>
              <a:rPr lang="en-US" sz="1500" b="1" dirty="0"/>
              <a:t> pronto.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1500" b="1" dirty="0"/>
              <a:t>22:13 </a:t>
            </a:r>
            <a:r>
              <a:rPr lang="en-US" sz="1500" b="1" dirty="0" err="1"/>
              <a:t>Cuenta</a:t>
            </a:r>
            <a:r>
              <a:rPr lang="en-US" sz="1500" b="1" dirty="0"/>
              <a:t> con </a:t>
            </a:r>
            <a:r>
              <a:rPr lang="en-US" sz="1500" b="1" dirty="0" err="1"/>
              <a:t>ello</a:t>
            </a:r>
            <a:r>
              <a:rPr lang="en-US" sz="1500" b="1" dirty="0"/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500" b="1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D81E-9112-4775-A365-812F203D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/>
              <a:t>¿Ven!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5D9F4-A3EF-409F-821A-1B07897CB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64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/>
              <a:t>22:17  ¿El </a:t>
            </a:r>
            <a:r>
              <a:rPr lang="en-US" sz="2000" b="1" dirty="0" err="1"/>
              <a:t>espíritu</a:t>
            </a:r>
            <a:r>
              <a:rPr lang="en-US" sz="2000" b="1" dirty="0"/>
              <a:t> y la Novia </a:t>
            </a:r>
            <a:r>
              <a:rPr lang="en-US" sz="2000" b="1" dirty="0" err="1"/>
              <a:t>dicen</a:t>
            </a:r>
            <a:r>
              <a:rPr lang="en-US" sz="2000" b="1" dirty="0"/>
              <a:t> </a:t>
            </a:r>
            <a:r>
              <a:rPr lang="en-US" sz="2000" b="1" dirty="0" err="1"/>
              <a:t>ven</a:t>
            </a:r>
            <a:r>
              <a:rPr lang="en-US" sz="2000" b="1" dirty="0"/>
              <a:t>! Un </a:t>
            </a:r>
            <a:r>
              <a:rPr lang="en-US" sz="2000" b="1" dirty="0" err="1"/>
              <a:t>pasaje</a:t>
            </a:r>
            <a:r>
              <a:rPr lang="en-US" sz="2000" b="1" dirty="0"/>
              <a:t> </a:t>
            </a:r>
            <a:r>
              <a:rPr lang="en-US" sz="2000" b="1" dirty="0" err="1"/>
              <a:t>Evangelistico</a:t>
            </a:r>
            <a:r>
              <a:rPr lang="en-US" sz="2000" b="1" dirty="0"/>
              <a:t>.  </a:t>
            </a:r>
            <a:r>
              <a:rPr lang="en-US" sz="2000" b="1" dirty="0" err="1"/>
              <a:t>Nosotros</a:t>
            </a:r>
            <a:r>
              <a:rPr lang="en-US" sz="2000" b="1" dirty="0"/>
              <a:t> decimos </a:t>
            </a:r>
            <a:r>
              <a:rPr lang="en-US" sz="2000" b="1" dirty="0" err="1"/>
              <a:t>ven</a:t>
            </a:r>
            <a:r>
              <a:rPr lang="en-US" sz="2000" b="1" dirty="0"/>
              <a:t>!   </a:t>
            </a:r>
            <a:r>
              <a:rPr lang="en-US" sz="2000" b="1" dirty="0" err="1"/>
              <a:t>Quién</a:t>
            </a:r>
            <a:r>
              <a:rPr lang="en-US" sz="2000" b="1" dirty="0"/>
              <a:t> lo </a:t>
            </a:r>
            <a:r>
              <a:rPr lang="en-US" sz="2000" b="1" dirty="0" err="1"/>
              <a:t>desee</a:t>
            </a:r>
            <a:r>
              <a:rPr lang="en-US" sz="2000" b="1" dirty="0"/>
              <a:t> </a:t>
            </a:r>
            <a:r>
              <a:rPr lang="en-US" sz="2000" b="1" dirty="0" err="1"/>
              <a:t>puede</a:t>
            </a:r>
            <a:r>
              <a:rPr lang="en-US" sz="2000" b="1" dirty="0"/>
              <a:t> </a:t>
            </a:r>
            <a:r>
              <a:rPr lang="en-US" sz="2000" b="1" dirty="0" err="1"/>
              <a:t>venir</a:t>
            </a:r>
            <a:r>
              <a:rPr lang="en-US" sz="2000" b="1" dirty="0"/>
              <a:t> </a:t>
            </a:r>
            <a:r>
              <a:rPr lang="en-US" sz="2000" b="1" dirty="0" err="1"/>
              <a:t>también</a:t>
            </a:r>
            <a:r>
              <a:rPr lang="en-US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/>
              <a:t>22:18-19  No le </a:t>
            </a:r>
            <a:r>
              <a:rPr lang="en-US" sz="2000" b="1" dirty="0" err="1"/>
              <a:t>añadan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le </a:t>
            </a:r>
            <a:r>
              <a:rPr lang="en-US" sz="2000" b="1" dirty="0" err="1"/>
              <a:t>quiten</a:t>
            </a:r>
            <a:r>
              <a:rPr lang="en-US" sz="2000" b="1" dirty="0"/>
              <a:t> a </a:t>
            </a:r>
            <a:r>
              <a:rPr lang="en-US" sz="2000" b="1" dirty="0" err="1"/>
              <a:t>esta</a:t>
            </a:r>
            <a:r>
              <a:rPr lang="en-US" sz="2000" b="1" dirty="0"/>
              <a:t> </a:t>
            </a:r>
            <a:r>
              <a:rPr lang="en-US" sz="2000" b="1" dirty="0" err="1"/>
              <a:t>profecía</a:t>
            </a:r>
            <a:r>
              <a:rPr lang="en-US" sz="2000" b="1" dirty="0"/>
              <a:t>.  </a:t>
            </a:r>
            <a:r>
              <a:rPr lang="en-US" sz="2000" b="1" dirty="0" err="1"/>
              <a:t>Esto</a:t>
            </a:r>
            <a:r>
              <a:rPr lang="en-US" sz="2000" b="1" dirty="0"/>
              <a:t> era </a:t>
            </a:r>
            <a:r>
              <a:rPr lang="en-US" sz="2000" b="1" dirty="0" err="1"/>
              <a:t>particularmente</a:t>
            </a:r>
            <a:r>
              <a:rPr lang="en-US" sz="2000" b="1" dirty="0"/>
              <a:t> </a:t>
            </a:r>
            <a:r>
              <a:rPr lang="en-US" sz="2000" b="1" dirty="0" err="1"/>
              <a:t>relevante</a:t>
            </a:r>
            <a:r>
              <a:rPr lang="en-US" sz="2000" b="1" dirty="0"/>
              <a:t> para la literature </a:t>
            </a:r>
            <a:r>
              <a:rPr lang="en-US" sz="2000" b="1" dirty="0" err="1"/>
              <a:t>apocaliptica</a:t>
            </a:r>
            <a:r>
              <a:rPr lang="en-US" sz="2000" b="1" dirty="0"/>
              <a:t> del primer </a:t>
            </a:r>
            <a:r>
              <a:rPr lang="en-US" sz="2000" b="1" dirty="0" err="1"/>
              <a:t>siglo</a:t>
            </a:r>
            <a:r>
              <a:rPr lang="en-US" sz="2000" b="1" dirty="0"/>
              <a:t>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/>
              <a:t>¿</a:t>
            </a:r>
            <a:r>
              <a:rPr lang="en-US" sz="2000" b="1" dirty="0" err="1"/>
              <a:t>Cuál</a:t>
            </a:r>
            <a:r>
              <a:rPr lang="en-US" sz="2000" b="1" dirty="0"/>
              <a:t> es </a:t>
            </a:r>
            <a:r>
              <a:rPr lang="en-US" sz="2000" b="1" dirty="0" err="1"/>
              <a:t>nuestra</a:t>
            </a:r>
            <a:r>
              <a:rPr lang="en-US" sz="2000" b="1" dirty="0"/>
              <a:t> </a:t>
            </a:r>
            <a:r>
              <a:rPr lang="en-US" sz="2000" b="1" dirty="0" err="1"/>
              <a:t>conclusión</a:t>
            </a:r>
            <a:r>
              <a:rPr lang="en-US" sz="2000" b="1" dirty="0"/>
              <a:t>?  ¿</a:t>
            </a:r>
            <a:r>
              <a:rPr lang="en-US" sz="2000" b="1" dirty="0" err="1"/>
              <a:t>Amén</a:t>
            </a:r>
            <a:r>
              <a:rPr lang="en-US" sz="2000" b="1" dirty="0"/>
              <a:t>!  ¡Ven </a:t>
            </a:r>
            <a:r>
              <a:rPr lang="en-US" sz="2000" b="1" dirty="0" err="1"/>
              <a:t>señor</a:t>
            </a:r>
            <a:r>
              <a:rPr lang="en-US" sz="2000" b="1" dirty="0"/>
              <a:t> Jesús!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¿Al final de </a:t>
            </a:r>
            <a:r>
              <a:rPr lang="en-US" sz="2400" b="1" dirty="0" err="1">
                <a:solidFill>
                  <a:srgbClr val="FFFF00"/>
                </a:solidFill>
              </a:rPr>
              <a:t>Apocalipsis</a:t>
            </a:r>
            <a:r>
              <a:rPr lang="en-US" sz="2400" b="1" dirty="0">
                <a:solidFill>
                  <a:srgbClr val="FFFF00"/>
                </a:solidFill>
              </a:rPr>
              <a:t> que es lo que </a:t>
            </a:r>
            <a:r>
              <a:rPr lang="en-US" sz="2400" b="1" dirty="0" err="1">
                <a:solidFill>
                  <a:srgbClr val="FFFF00"/>
                </a:solidFill>
              </a:rPr>
              <a:t>sabemos</a:t>
            </a:r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2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FF00"/>
                </a:solidFill>
              </a:rPr>
              <a:t>Venga</a:t>
            </a:r>
            <a:r>
              <a:rPr lang="en-US" sz="2400" b="1" dirty="0">
                <a:solidFill>
                  <a:srgbClr val="FFFF00"/>
                </a:solidFill>
              </a:rPr>
              <a:t> lo que sea, Cristo es supremo y no hay </a:t>
            </a:r>
            <a:r>
              <a:rPr lang="en-US" sz="2400" b="1" dirty="0" err="1">
                <a:solidFill>
                  <a:srgbClr val="FFFF00"/>
                </a:solidFill>
              </a:rPr>
              <a:t>poder</a:t>
            </a:r>
            <a:r>
              <a:rPr lang="en-US" sz="2400" b="1" dirty="0">
                <a:solidFill>
                  <a:srgbClr val="FFFF00"/>
                </a:solidFill>
              </a:rPr>
              <a:t> que le </a:t>
            </a:r>
            <a:r>
              <a:rPr lang="en-US" sz="2400" b="1" dirty="0" err="1">
                <a:solidFill>
                  <a:srgbClr val="FFFF00"/>
                </a:solidFill>
              </a:rPr>
              <a:t>pueda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arrebatar</a:t>
            </a:r>
            <a:r>
              <a:rPr lang="en-US" sz="2400" b="1" dirty="0">
                <a:solidFill>
                  <a:srgbClr val="FFFF00"/>
                </a:solidFill>
              </a:rPr>
              <a:t> la </a:t>
            </a:r>
            <a:r>
              <a:rPr lang="en-US" sz="2400" b="1" dirty="0" err="1">
                <a:solidFill>
                  <a:srgbClr val="FFFF00"/>
                </a:solidFill>
              </a:rPr>
              <a:t>victoria</a:t>
            </a:r>
            <a:r>
              <a:rPr lang="en-US" sz="2400" b="1" dirty="0">
                <a:solidFill>
                  <a:srgbClr val="FFFF00"/>
                </a:solidFill>
              </a:rPr>
              <a:t> que es </a:t>
            </a:r>
            <a:r>
              <a:rPr lang="en-US" sz="2400" b="1" dirty="0" err="1">
                <a:solidFill>
                  <a:srgbClr val="FFFF00"/>
                </a:solidFill>
              </a:rPr>
              <a:t>legitimamente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suya</a:t>
            </a:r>
            <a:r>
              <a:rPr lang="en-US" sz="2400" b="1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2302-6C85-4B80-8809-FA1B3BC3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Referencias</a:t>
            </a:r>
            <a:r>
              <a:rPr lang="en-US" dirty="0"/>
              <a:t> del </a:t>
            </a:r>
            <a:r>
              <a:rPr lang="en-US" dirty="0" err="1"/>
              <a:t>Trono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EE1AA-8E6C-45F7-87CE-49C4CBAFB1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400" dirty="0"/>
              <a:t>Ap. 3:21 </a:t>
            </a:r>
            <a:r>
              <a:rPr lang="en-US" sz="2400" dirty="0" err="1"/>
              <a:t>Aquel</a:t>
            </a:r>
            <a:r>
              <a:rPr lang="en-US" sz="2400" dirty="0"/>
              <a:t> que </a:t>
            </a:r>
            <a:r>
              <a:rPr lang="en-US" sz="2400" dirty="0" err="1"/>
              <a:t>salga</a:t>
            </a:r>
            <a:r>
              <a:rPr lang="en-US" sz="2400" dirty="0"/>
              <a:t> </a:t>
            </a:r>
            <a:r>
              <a:rPr lang="en-US" sz="2400" dirty="0" err="1"/>
              <a:t>victorioso</a:t>
            </a:r>
            <a:r>
              <a:rPr lang="en-US" sz="2400" dirty="0"/>
              <a:t>, se Sentara </a:t>
            </a:r>
            <a:r>
              <a:rPr lang="en-US" sz="2400" dirty="0" err="1"/>
              <a:t>conmigo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trono</a:t>
            </a:r>
            <a:r>
              <a:rPr lang="en-US" sz="2400" dirty="0"/>
              <a:t>.</a:t>
            </a:r>
          </a:p>
          <a:p>
            <a:pPr>
              <a:defRPr/>
            </a:pPr>
            <a:r>
              <a:rPr lang="en-US" sz="2400" dirty="0"/>
              <a:t>Ap. 4:2 </a:t>
            </a:r>
            <a:r>
              <a:rPr lang="en-US" sz="2400" dirty="0" err="1"/>
              <a:t>Trono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el </a:t>
            </a:r>
            <a:r>
              <a:rPr lang="en-US" sz="2400" dirty="0" err="1"/>
              <a:t>cielo</a:t>
            </a:r>
            <a:r>
              <a:rPr lang="en-US" sz="2400" dirty="0"/>
              <a:t>.</a:t>
            </a:r>
          </a:p>
          <a:p>
            <a:pPr>
              <a:defRPr/>
            </a:pPr>
            <a:r>
              <a:rPr lang="en-US" sz="2400" dirty="0"/>
              <a:t>Ap. 4:5  Del </a:t>
            </a:r>
            <a:r>
              <a:rPr lang="en-US" sz="2400" dirty="0" err="1"/>
              <a:t>trono</a:t>
            </a:r>
            <a:r>
              <a:rPr lang="en-US" sz="2400" dirty="0"/>
              <a:t> </a:t>
            </a:r>
            <a:r>
              <a:rPr lang="en-US" sz="2400" dirty="0" err="1"/>
              <a:t>salian</a:t>
            </a:r>
            <a:r>
              <a:rPr lang="en-US" sz="2400" dirty="0"/>
              <a:t> </a:t>
            </a:r>
            <a:r>
              <a:rPr lang="en-US" sz="2400" dirty="0" err="1"/>
              <a:t>relámpagos</a:t>
            </a:r>
            <a:r>
              <a:rPr lang="en-US" sz="2400" dirty="0"/>
              <a:t> y </a:t>
            </a:r>
            <a:r>
              <a:rPr lang="en-US" sz="2400" dirty="0" err="1"/>
              <a:t>estruendos</a:t>
            </a:r>
            <a:r>
              <a:rPr lang="en-US" sz="2400" dirty="0"/>
              <a:t> de </a:t>
            </a:r>
            <a:r>
              <a:rPr lang="en-US" sz="2400" dirty="0" err="1"/>
              <a:t>truenos</a:t>
            </a:r>
            <a:r>
              <a:rPr lang="en-US" sz="2400" dirty="0"/>
              <a:t>.</a:t>
            </a:r>
          </a:p>
          <a:p>
            <a:pPr>
              <a:defRPr/>
            </a:pPr>
            <a:r>
              <a:rPr lang="en-US" sz="2400" dirty="0"/>
              <a:t> Ap. 4:10 </a:t>
            </a:r>
            <a:r>
              <a:rPr lang="en-US" sz="2400" dirty="0" err="1"/>
              <a:t>Poner</a:t>
            </a:r>
            <a:r>
              <a:rPr lang="en-US" sz="2400" dirty="0"/>
              <a:t> sus coronas </a:t>
            </a:r>
            <a:r>
              <a:rPr lang="en-US" sz="2400" dirty="0" err="1"/>
              <a:t>delante</a:t>
            </a:r>
            <a:r>
              <a:rPr lang="en-US" sz="2400" dirty="0"/>
              <a:t> del </a:t>
            </a:r>
            <a:r>
              <a:rPr lang="en-US" sz="2400" dirty="0" err="1"/>
              <a:t>trono</a:t>
            </a:r>
            <a:r>
              <a:rPr lang="en-US" sz="2400" dirty="0"/>
              <a:t>.</a:t>
            </a:r>
          </a:p>
          <a:p>
            <a:pPr>
              <a:defRPr/>
            </a:pPr>
            <a:r>
              <a:rPr lang="en-US" sz="2400" dirty="0"/>
              <a:t>Ap. 5:11 </a:t>
            </a:r>
            <a:r>
              <a:rPr lang="en-US" sz="2400" dirty="0" err="1"/>
              <a:t>Millones</a:t>
            </a:r>
            <a:r>
              <a:rPr lang="en-US" sz="2400" dirty="0"/>
              <a:t> de Angeles </a:t>
            </a:r>
            <a:r>
              <a:rPr lang="en-US" sz="2400" dirty="0" err="1"/>
              <a:t>alrededor</a:t>
            </a:r>
            <a:r>
              <a:rPr lang="en-US" sz="2400" dirty="0"/>
              <a:t> del </a:t>
            </a:r>
            <a:r>
              <a:rPr lang="en-US" sz="2400" dirty="0" err="1"/>
              <a:t>trono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adoración</a:t>
            </a:r>
            <a:r>
              <a:rPr lang="en-US" sz="2400" dirty="0"/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842F32-B081-46C6-BBC0-B839859697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400" dirty="0"/>
              <a:t>Ap. 7:9-12 Una multitude </a:t>
            </a:r>
            <a:r>
              <a:rPr lang="en-US" sz="2400" dirty="0" err="1"/>
              <a:t>delante</a:t>
            </a:r>
            <a:r>
              <a:rPr lang="en-US" sz="2400" dirty="0"/>
              <a:t> del </a:t>
            </a:r>
            <a:r>
              <a:rPr lang="en-US" sz="2400" dirty="0" err="1"/>
              <a:t>trono</a:t>
            </a:r>
            <a:r>
              <a:rPr lang="en-US" sz="2400" dirty="0"/>
              <a:t>.</a:t>
            </a:r>
          </a:p>
          <a:p>
            <a:pPr>
              <a:defRPr/>
            </a:pPr>
            <a:r>
              <a:rPr lang="en-US" sz="2400" dirty="0"/>
              <a:t>Ap. 8:3 </a:t>
            </a:r>
            <a:r>
              <a:rPr lang="en-US" sz="2400" dirty="0" err="1"/>
              <a:t>Incienso</a:t>
            </a:r>
            <a:r>
              <a:rPr lang="en-US" sz="2400" dirty="0"/>
              <a:t>, </a:t>
            </a:r>
            <a:r>
              <a:rPr lang="en-US" sz="2400" dirty="0" err="1"/>
              <a:t>oración</a:t>
            </a:r>
            <a:r>
              <a:rPr lang="en-US" sz="2400" dirty="0"/>
              <a:t> de los Santos, </a:t>
            </a:r>
            <a:r>
              <a:rPr lang="en-US" sz="2400" dirty="0" err="1"/>
              <a:t>en</a:t>
            </a:r>
            <a:r>
              <a:rPr lang="en-US" sz="2400" dirty="0"/>
              <a:t> el altar de </a:t>
            </a:r>
            <a:r>
              <a:rPr lang="en-US" sz="2400" dirty="0" err="1"/>
              <a:t>oro</a:t>
            </a:r>
            <a:r>
              <a:rPr lang="en-US" sz="2400" dirty="0"/>
              <a:t> </a:t>
            </a:r>
            <a:r>
              <a:rPr lang="en-US" sz="2400" dirty="0" err="1"/>
              <a:t>delante</a:t>
            </a:r>
            <a:r>
              <a:rPr lang="en-US" sz="2400" dirty="0"/>
              <a:t> del </a:t>
            </a:r>
            <a:r>
              <a:rPr lang="en-US" sz="2400" dirty="0" err="1"/>
              <a:t>trono</a:t>
            </a:r>
            <a:r>
              <a:rPr lang="en-US" sz="2400" dirty="0"/>
              <a:t>.</a:t>
            </a:r>
          </a:p>
          <a:p>
            <a:pPr>
              <a:defRPr/>
            </a:pPr>
            <a:r>
              <a:rPr lang="en-US" sz="2400" dirty="0"/>
              <a:t>Ap. 13:2 </a:t>
            </a:r>
            <a:r>
              <a:rPr lang="en-US" sz="2400" dirty="0" err="1"/>
              <a:t>Satanas</a:t>
            </a:r>
            <a:r>
              <a:rPr lang="en-US" sz="2400" dirty="0"/>
              <a:t> </a:t>
            </a:r>
            <a:r>
              <a:rPr lang="en-US" sz="2400" dirty="0" err="1"/>
              <a:t>también</a:t>
            </a:r>
            <a:r>
              <a:rPr lang="en-US" sz="2400" dirty="0"/>
              <a:t> </a:t>
            </a:r>
            <a:r>
              <a:rPr lang="en-US" sz="2400" dirty="0" err="1"/>
              <a:t>tiene</a:t>
            </a:r>
            <a:r>
              <a:rPr lang="en-US" sz="2400" dirty="0"/>
              <a:t> un </a:t>
            </a:r>
            <a:r>
              <a:rPr lang="en-US" sz="2400" dirty="0" err="1"/>
              <a:t>trono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Ap. 16:10 El </a:t>
            </a:r>
            <a:r>
              <a:rPr lang="en-US" sz="2400" dirty="0" err="1"/>
              <a:t>trono</a:t>
            </a:r>
            <a:r>
              <a:rPr lang="en-US" sz="2400" dirty="0"/>
              <a:t> de </a:t>
            </a:r>
            <a:r>
              <a:rPr lang="en-US" sz="2400" dirty="0" err="1"/>
              <a:t>Satanas</a:t>
            </a:r>
            <a:r>
              <a:rPr lang="en-US" sz="2400" dirty="0"/>
              <a:t> </a:t>
            </a:r>
            <a:r>
              <a:rPr lang="en-US" sz="2400" dirty="0" err="1"/>
              <a:t>será</a:t>
            </a:r>
            <a:r>
              <a:rPr lang="en-US" sz="2400" dirty="0"/>
              <a:t> </a:t>
            </a:r>
            <a:r>
              <a:rPr lang="en-US" sz="2400" dirty="0" err="1"/>
              <a:t>juzgado</a:t>
            </a:r>
            <a:r>
              <a:rPr lang="en-US" sz="2400" dirty="0"/>
              <a:t>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EA980-28CA-4741-98BD-A34E0B4E7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762000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Teorias</a:t>
            </a:r>
            <a:r>
              <a:rPr lang="en-US" altLang="es-MX" sz="3200" b="1" dirty="0"/>
              <a:t> del fin de </a:t>
            </a:r>
            <a:r>
              <a:rPr lang="en-US" altLang="es-MX" sz="3200" b="1" dirty="0" err="1"/>
              <a:t>los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tiempos</a:t>
            </a:r>
            <a:r>
              <a:rPr lang="en-US" altLang="es-MX" sz="3200" b="1" dirty="0"/>
              <a:t> (</a:t>
            </a:r>
            <a:r>
              <a:rPr lang="en-US" altLang="es-MX" sz="3200" b="1" dirty="0" err="1"/>
              <a:t>Escatologia</a:t>
            </a:r>
            <a:r>
              <a:rPr lang="en-US" altLang="es-MX" sz="3200" b="1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5630-A021-45E6-9907-8C973C4FD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914400"/>
            <a:ext cx="4648200" cy="5791200"/>
          </a:xfrm>
        </p:spPr>
        <p:txBody>
          <a:bodyPr/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  <a:ea typeface="+mn-ea"/>
              </a:rPr>
              <a:t>Preterista</a:t>
            </a:r>
            <a:endParaRPr lang="en-US" sz="2400" b="1" dirty="0">
              <a:solidFill>
                <a:srgbClr val="FF0000"/>
              </a:solidFill>
              <a:ea typeface="+mn-ea"/>
            </a:endParaRPr>
          </a:p>
          <a:p>
            <a:pPr lvl="1">
              <a:defRPr/>
            </a:pPr>
            <a:r>
              <a:rPr lang="en-US" sz="2000" b="1" dirty="0">
                <a:solidFill>
                  <a:srgbClr val="FFFF00"/>
                </a:solidFill>
              </a:rPr>
              <a:t>La mayor parte o </a:t>
            </a:r>
            <a:r>
              <a:rPr lang="en-US" sz="2000" b="1" dirty="0" err="1">
                <a:solidFill>
                  <a:srgbClr val="FFFF00"/>
                </a:solidFill>
              </a:rPr>
              <a:t>su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totalidad</a:t>
            </a:r>
            <a:r>
              <a:rPr lang="en-US" sz="2000" b="1" dirty="0">
                <a:solidFill>
                  <a:srgbClr val="FFFF00"/>
                </a:solidFill>
              </a:rPr>
              <a:t> del </a:t>
            </a:r>
            <a:r>
              <a:rPr lang="en-US" sz="2000" b="1" dirty="0" err="1">
                <a:solidFill>
                  <a:srgbClr val="FFFF00"/>
                </a:solidFill>
              </a:rPr>
              <a:t>Apocalipsis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ya</a:t>
            </a:r>
            <a:r>
              <a:rPr lang="en-US" sz="2000" b="1" dirty="0">
                <a:solidFill>
                  <a:srgbClr val="FFFF00"/>
                </a:solidFill>
              </a:rPr>
              <a:t> se ha </a:t>
            </a:r>
            <a:r>
              <a:rPr lang="en-US" sz="2000" b="1" dirty="0" err="1">
                <a:solidFill>
                  <a:srgbClr val="FFFF00"/>
                </a:solidFill>
              </a:rPr>
              <a:t>cumplido</a:t>
            </a: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Amilenialismo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lvl="1">
              <a:defRPr/>
            </a:pPr>
            <a:r>
              <a:rPr lang="en-US" sz="2000" b="1" dirty="0">
                <a:solidFill>
                  <a:srgbClr val="FFFF00"/>
                </a:solidFill>
              </a:rPr>
              <a:t>Sin </a:t>
            </a:r>
            <a:r>
              <a:rPr lang="en-US" sz="2000" b="1" dirty="0" err="1">
                <a:solidFill>
                  <a:srgbClr val="FFFF00"/>
                </a:solidFill>
              </a:rPr>
              <a:t>reinado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milenario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fisico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Premilenialismo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lvl="1">
              <a:defRPr/>
            </a:pPr>
            <a:r>
              <a:rPr lang="en-US" sz="2000" b="1" dirty="0">
                <a:solidFill>
                  <a:srgbClr val="FFFF00"/>
                </a:solidFill>
              </a:rPr>
              <a:t>Jesus </a:t>
            </a:r>
            <a:r>
              <a:rPr lang="en-US" sz="2000" b="1" dirty="0" err="1">
                <a:solidFill>
                  <a:srgbClr val="FFFF00"/>
                </a:solidFill>
              </a:rPr>
              <a:t>vuelve</a:t>
            </a:r>
            <a:r>
              <a:rPr lang="en-US" sz="2000" b="1" dirty="0">
                <a:solidFill>
                  <a:srgbClr val="FFFF00"/>
                </a:solidFill>
              </a:rPr>
              <a:t> antes del </a:t>
            </a:r>
            <a:r>
              <a:rPr lang="en-US" sz="2000" b="1" dirty="0" err="1">
                <a:solidFill>
                  <a:srgbClr val="FFFF00"/>
                </a:solidFill>
              </a:rPr>
              <a:t>milenio</a:t>
            </a:r>
            <a:endParaRPr lang="en-US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Postmilenialismo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lvl="1">
              <a:defRPr/>
            </a:pPr>
            <a:r>
              <a:rPr lang="en-US" sz="2000" b="1" dirty="0">
                <a:solidFill>
                  <a:srgbClr val="FFFF00"/>
                </a:solidFill>
              </a:rPr>
              <a:t>El </a:t>
            </a:r>
            <a:r>
              <a:rPr lang="en-US" sz="2000" b="1" dirty="0" err="1">
                <a:solidFill>
                  <a:srgbClr val="FFFF00"/>
                </a:solidFill>
              </a:rPr>
              <a:t>Milennium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sucede</a:t>
            </a:r>
            <a:r>
              <a:rPr lang="en-US" sz="2000" b="1" dirty="0">
                <a:solidFill>
                  <a:srgbClr val="FFFF00"/>
                </a:solidFill>
              </a:rPr>
              <a:t>, </a:t>
            </a:r>
            <a:r>
              <a:rPr lang="en-US" sz="2000" b="1" dirty="0" err="1">
                <a:solidFill>
                  <a:srgbClr val="FFFF00"/>
                </a:solidFill>
              </a:rPr>
              <a:t>despues</a:t>
            </a:r>
            <a:r>
              <a:rPr lang="en-US" sz="2000" b="1" dirty="0">
                <a:solidFill>
                  <a:srgbClr val="FFFF00"/>
                </a:solidFill>
              </a:rPr>
              <a:t> Jesus </a:t>
            </a:r>
            <a:r>
              <a:rPr lang="en-US" sz="2000" b="1" dirty="0" err="1">
                <a:solidFill>
                  <a:srgbClr val="FFFF00"/>
                </a:solidFill>
              </a:rPr>
              <a:t>regresa</a:t>
            </a:r>
            <a:endParaRPr lang="en-US" sz="2000" b="1" dirty="0">
              <a:solidFill>
                <a:srgbClr val="FFFF00"/>
              </a:solidFill>
            </a:endParaRPr>
          </a:p>
          <a:p>
            <a:pPr lvl="1">
              <a:defRPr/>
            </a:pPr>
            <a:endParaRPr lang="en-US" sz="8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Filosofia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de la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historia</a:t>
            </a: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lvl="1"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 lvl="1">
              <a:defRPr/>
            </a:pPr>
            <a:endParaRPr lang="en-US" sz="2000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sz="2400" b="1" dirty="0">
              <a:solidFill>
                <a:srgbClr val="FFFF00"/>
              </a:solidFill>
              <a:ea typeface="+mn-ea"/>
            </a:endParaRP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EDC9A8D9-9002-4602-A2F7-CCAAED39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725"/>
            <a:ext cx="44958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9E90-AB42-4F8C-823F-347D4AD96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200" b="1" dirty="0" err="1"/>
              <a:t>Enfoques</a:t>
            </a:r>
            <a:r>
              <a:rPr lang="en-US" altLang="es-MX" sz="3200" b="1" dirty="0"/>
              <a:t> para </a:t>
            </a:r>
            <a:r>
              <a:rPr lang="en-US" altLang="es-MX" sz="3200" b="1" dirty="0" err="1"/>
              <a:t>interpretar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Apocalisis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54207-61AA-49BF-A48F-0BC606D31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486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1. </a:t>
            </a:r>
            <a:r>
              <a:rPr lang="en-US" altLang="es-MX" sz="2000" b="1" dirty="0" err="1">
                <a:solidFill>
                  <a:srgbClr val="FFFF00"/>
                </a:solidFill>
              </a:rPr>
              <a:t>Es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principalmente</a:t>
            </a:r>
            <a:r>
              <a:rPr lang="en-US" altLang="es-MX" sz="2000" b="1" dirty="0">
                <a:solidFill>
                  <a:srgbClr val="FFFF00"/>
                </a:solidFill>
              </a:rPr>
              <a:t> o </a:t>
            </a:r>
            <a:r>
              <a:rPr lang="en-US" altLang="es-MX" sz="2000" b="1" dirty="0" err="1">
                <a:solidFill>
                  <a:srgbClr val="FFFF00"/>
                </a:solidFill>
              </a:rPr>
              <a:t>totalmente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sobre</a:t>
            </a:r>
            <a:r>
              <a:rPr lang="en-US" altLang="es-MX" sz="2000" b="1" dirty="0">
                <a:solidFill>
                  <a:srgbClr val="FFFF00"/>
                </a:solidFill>
              </a:rPr>
              <a:t> el </a:t>
            </a:r>
            <a:r>
              <a:rPr lang="en-US" altLang="es-MX" sz="2000" b="1" dirty="0" err="1">
                <a:solidFill>
                  <a:srgbClr val="FFFF00"/>
                </a:solidFill>
              </a:rPr>
              <a:t>momento</a:t>
            </a:r>
            <a:r>
              <a:rPr lang="en-US" altLang="es-MX" sz="2000" b="1" dirty="0">
                <a:solidFill>
                  <a:srgbClr val="FFFF00"/>
                </a:solidFill>
              </a:rPr>
              <a:t> de persecucion </a:t>
            </a:r>
            <a:r>
              <a:rPr lang="en-US" altLang="es-MX" sz="2000" b="1" dirty="0" err="1">
                <a:solidFill>
                  <a:srgbClr val="FFFF00"/>
                </a:solidFill>
              </a:rPr>
              <a:t>romana</a:t>
            </a:r>
            <a:r>
              <a:rPr lang="en-US" altLang="es-MX" sz="2000" b="1" dirty="0">
                <a:solidFill>
                  <a:srgbClr val="FFFF00"/>
                </a:solidFill>
              </a:rPr>
              <a:t> de la </a:t>
            </a:r>
            <a:r>
              <a:rPr lang="en-US" altLang="es-MX" sz="2000" b="1" dirty="0" err="1">
                <a:solidFill>
                  <a:srgbClr val="FFFF00"/>
                </a:solidFill>
              </a:rPr>
              <a:t>Iglesia</a:t>
            </a:r>
            <a:r>
              <a:rPr lang="en-US" altLang="es-MX" sz="2000" b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2. Se </a:t>
            </a:r>
            <a:r>
              <a:rPr lang="en-US" altLang="es-MX" sz="2000" b="1" dirty="0" err="1">
                <a:solidFill>
                  <a:srgbClr val="FFFF00"/>
                </a:solidFill>
              </a:rPr>
              <a:t>trata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principalmente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acerca</a:t>
            </a:r>
            <a:r>
              <a:rPr lang="en-US" altLang="es-MX" sz="2000" b="1" dirty="0">
                <a:solidFill>
                  <a:srgbClr val="FFFF00"/>
                </a:solidFill>
              </a:rPr>
              <a:t> de la </a:t>
            </a:r>
            <a:r>
              <a:rPr lang="en-US" altLang="es-MX" sz="2000" b="1" dirty="0" err="1">
                <a:solidFill>
                  <a:srgbClr val="FFFF00"/>
                </a:solidFill>
              </a:rPr>
              <a:t>apostasia</a:t>
            </a:r>
            <a:r>
              <a:rPr lang="en-US" altLang="es-MX" sz="2000" b="1" dirty="0">
                <a:solidFill>
                  <a:srgbClr val="FFFF00"/>
                </a:solidFill>
              </a:rPr>
              <a:t> de la </a:t>
            </a:r>
            <a:r>
              <a:rPr lang="en-US" altLang="es-MX" sz="2000" b="1" dirty="0" err="1">
                <a:solidFill>
                  <a:srgbClr val="FFFF00"/>
                </a:solidFill>
              </a:rPr>
              <a:t>iglesia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catolica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romana</a:t>
            </a:r>
            <a:r>
              <a:rPr lang="en-US" altLang="es-MX" sz="2000" b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3. Se </a:t>
            </a:r>
            <a:r>
              <a:rPr lang="en-US" altLang="es-MX" sz="2000" b="1" dirty="0" err="1">
                <a:solidFill>
                  <a:srgbClr val="FFFF00"/>
                </a:solidFill>
              </a:rPr>
              <a:t>trata</a:t>
            </a:r>
            <a:r>
              <a:rPr lang="en-US" altLang="es-MX" sz="2000" b="1" dirty="0">
                <a:solidFill>
                  <a:srgbClr val="FFFF00"/>
                </a:solidFill>
              </a:rPr>
              <a:t> de </a:t>
            </a:r>
            <a:r>
              <a:rPr lang="en-US" altLang="es-MX" sz="2000" b="1" dirty="0" err="1">
                <a:solidFill>
                  <a:srgbClr val="FFFF00"/>
                </a:solidFill>
              </a:rPr>
              <a:t>toda</a:t>
            </a:r>
            <a:r>
              <a:rPr lang="en-US" altLang="es-MX" sz="2000" b="1" dirty="0">
                <a:solidFill>
                  <a:srgbClr val="FFFF00"/>
                </a:solidFill>
              </a:rPr>
              <a:t> la </a:t>
            </a:r>
            <a:r>
              <a:rPr lang="en-US" altLang="es-MX" sz="2000" b="1" dirty="0" err="1">
                <a:solidFill>
                  <a:srgbClr val="FFFF00"/>
                </a:solidFill>
              </a:rPr>
              <a:t>historia</a:t>
            </a:r>
            <a:r>
              <a:rPr lang="en-US" altLang="es-MX" sz="2000" b="1" dirty="0">
                <a:solidFill>
                  <a:srgbClr val="FFFF00"/>
                </a:solidFill>
              </a:rPr>
              <a:t> del </a:t>
            </a:r>
            <a:r>
              <a:rPr lang="en-US" altLang="es-MX" sz="2000" b="1" dirty="0" err="1">
                <a:solidFill>
                  <a:srgbClr val="FFFF00"/>
                </a:solidFill>
              </a:rPr>
              <a:t>mundo</a:t>
            </a:r>
            <a:r>
              <a:rPr lang="en-US" altLang="es-MX" sz="2000" b="1" dirty="0">
                <a:solidFill>
                  <a:srgbClr val="FFFF00"/>
                </a:solidFill>
              </a:rPr>
              <a:t> occidental, hasta que Jesus </a:t>
            </a:r>
            <a:r>
              <a:rPr lang="en-US" altLang="es-MX" sz="2000" b="1" dirty="0" err="1">
                <a:solidFill>
                  <a:srgbClr val="FFFF00"/>
                </a:solidFill>
              </a:rPr>
              <a:t>regrese</a:t>
            </a:r>
            <a:r>
              <a:rPr lang="en-US" altLang="es-MX" sz="2000" b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4. Se </a:t>
            </a:r>
            <a:r>
              <a:rPr lang="en-US" altLang="es-MX" sz="2000" b="1" dirty="0" err="1">
                <a:solidFill>
                  <a:srgbClr val="FFFF00"/>
                </a:solidFill>
              </a:rPr>
              <a:t>trata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principalmente</a:t>
            </a:r>
            <a:r>
              <a:rPr lang="en-US" altLang="es-MX" sz="2000" b="1" dirty="0">
                <a:solidFill>
                  <a:srgbClr val="FFFF00"/>
                </a:solidFill>
              </a:rPr>
              <a:t> de </a:t>
            </a:r>
            <a:r>
              <a:rPr lang="en-US" altLang="es-MX" sz="2000" b="1" dirty="0" err="1">
                <a:solidFill>
                  <a:srgbClr val="FFFF00"/>
                </a:solidFill>
              </a:rPr>
              <a:t>los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ultimos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tiempos</a:t>
            </a:r>
            <a:r>
              <a:rPr lang="en-US" altLang="es-MX" sz="2000" b="1" dirty="0">
                <a:solidFill>
                  <a:srgbClr val="FFFF00"/>
                </a:solidFill>
              </a:rPr>
              <a:t>, del </a:t>
            </a:r>
            <a:r>
              <a:rPr lang="en-US" altLang="es-MX" sz="2000" b="1" dirty="0" err="1">
                <a:solidFill>
                  <a:srgbClr val="FFFF00"/>
                </a:solidFill>
              </a:rPr>
              <a:t>Armagedon</a:t>
            </a:r>
            <a:r>
              <a:rPr lang="en-US" altLang="es-MX" sz="2000" b="1" dirty="0">
                <a:solidFill>
                  <a:srgbClr val="FFFF00"/>
                </a:solidFill>
              </a:rPr>
              <a:t>, del </a:t>
            </a:r>
            <a:r>
              <a:rPr lang="en-US" altLang="es-MX" sz="2000" b="1" dirty="0" err="1">
                <a:solidFill>
                  <a:srgbClr val="FFFF00"/>
                </a:solidFill>
              </a:rPr>
              <a:t>Rapto</a:t>
            </a:r>
            <a:r>
              <a:rPr lang="en-US" altLang="es-MX" sz="2000" b="1" dirty="0">
                <a:solidFill>
                  <a:srgbClr val="FFFF00"/>
                </a:solidFill>
              </a:rPr>
              <a:t> y el </a:t>
            </a:r>
            <a:r>
              <a:rPr lang="en-US" altLang="es-MX" sz="2000" b="1" dirty="0" err="1">
                <a:solidFill>
                  <a:srgbClr val="FFFF00"/>
                </a:solidFill>
              </a:rPr>
              <a:t>reinado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milenario</a:t>
            </a:r>
            <a:r>
              <a:rPr lang="en-US" altLang="es-MX" sz="2000" b="1" dirty="0">
                <a:solidFill>
                  <a:srgbClr val="FFFF00"/>
                </a:solidFill>
              </a:rPr>
              <a:t> de Cristo que </a:t>
            </a:r>
            <a:r>
              <a:rPr lang="en-US" altLang="es-MX" sz="2000" b="1" dirty="0" err="1">
                <a:solidFill>
                  <a:srgbClr val="FFFF00"/>
                </a:solidFill>
              </a:rPr>
              <a:t>sobrevendra</a:t>
            </a:r>
            <a:r>
              <a:rPr lang="en-US" altLang="es-MX" sz="2000" b="1" dirty="0">
                <a:solidFill>
                  <a:srgbClr val="FFFF00"/>
                </a:solidFill>
              </a:rPr>
              <a:t>. It is principally about end-times—about Armageddon, the rapture and the millennial reign of Christ which will ensue. </a:t>
            </a:r>
            <a:r>
              <a:rPr lang="en-US" altLang="es-MX" sz="2000" b="1" dirty="0" err="1">
                <a:solidFill>
                  <a:srgbClr val="FFFF00"/>
                </a:solidFill>
              </a:rPr>
              <a:t>Apocalipsis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es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principalmente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como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profecia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incumplida</a:t>
            </a:r>
            <a:r>
              <a:rPr lang="en-US" altLang="es-MX" sz="2000" b="1" dirty="0">
                <a:solidFill>
                  <a:srgbClr val="FFFF00"/>
                </a:solidFill>
              </a:rPr>
              <a:t>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5. Se </a:t>
            </a:r>
            <a:r>
              <a:rPr lang="en-US" altLang="es-MX" sz="2000" b="1" dirty="0" err="1">
                <a:solidFill>
                  <a:srgbClr val="FFFF00"/>
                </a:solidFill>
              </a:rPr>
              <a:t>trata</a:t>
            </a:r>
            <a:r>
              <a:rPr lang="en-US" altLang="es-MX" sz="2000" b="1" dirty="0">
                <a:solidFill>
                  <a:srgbClr val="FFFF00"/>
                </a:solidFill>
              </a:rPr>
              <a:t> de </a:t>
            </a:r>
            <a:r>
              <a:rPr lang="en-US" altLang="es-MX" sz="2000" b="1" dirty="0" err="1">
                <a:solidFill>
                  <a:srgbClr val="FFFF00"/>
                </a:solidFill>
              </a:rPr>
              <a:t>como</a:t>
            </a:r>
            <a:r>
              <a:rPr lang="en-US" altLang="es-MX" sz="2000" b="1" dirty="0">
                <a:solidFill>
                  <a:srgbClr val="FFFF00"/>
                </a:solidFill>
              </a:rPr>
              <a:t> Dios </a:t>
            </a:r>
            <a:r>
              <a:rPr lang="en-US" altLang="es-MX" sz="2000" b="1" dirty="0" err="1">
                <a:solidFill>
                  <a:srgbClr val="FFFF00"/>
                </a:solidFill>
              </a:rPr>
              <a:t>trata</a:t>
            </a:r>
            <a:r>
              <a:rPr lang="en-US" altLang="es-MX" sz="2000" b="1" dirty="0">
                <a:solidFill>
                  <a:srgbClr val="FFFF00"/>
                </a:solidFill>
              </a:rPr>
              <a:t> con la </a:t>
            </a:r>
            <a:r>
              <a:rPr lang="en-US" altLang="es-MX" sz="2000" b="1" dirty="0" err="1">
                <a:solidFill>
                  <a:srgbClr val="FFFF00"/>
                </a:solidFill>
              </a:rPr>
              <a:t>humanidad</a:t>
            </a:r>
            <a:r>
              <a:rPr lang="en-US" altLang="es-MX" sz="2000" b="1" dirty="0">
                <a:solidFill>
                  <a:srgbClr val="FFFF00"/>
                </a:solidFill>
              </a:rPr>
              <a:t>  </a:t>
            </a:r>
            <a:r>
              <a:rPr lang="en-US" altLang="es-MX" sz="2000" b="1" dirty="0" err="1">
                <a:solidFill>
                  <a:srgbClr val="FFFF00"/>
                </a:solidFill>
              </a:rPr>
              <a:t>en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todas</a:t>
            </a:r>
            <a:r>
              <a:rPr lang="en-US" altLang="es-MX" sz="2000" b="1" dirty="0">
                <a:solidFill>
                  <a:srgbClr val="FFFF00"/>
                </a:solidFill>
              </a:rPr>
              <a:t> las </a:t>
            </a:r>
            <a:r>
              <a:rPr lang="en-US" altLang="es-MX" sz="2000" b="1" dirty="0" err="1">
                <a:solidFill>
                  <a:srgbClr val="FFFF00"/>
                </a:solidFill>
              </a:rPr>
              <a:t>edades</a:t>
            </a:r>
            <a:r>
              <a:rPr lang="en-US" altLang="es-MX" sz="2000" b="1" dirty="0">
                <a:solidFill>
                  <a:srgbClr val="FFFF00"/>
                </a:solidFill>
              </a:rPr>
              <a:t>. No </a:t>
            </a:r>
            <a:r>
              <a:rPr lang="en-US" altLang="es-MX" sz="2000" b="1" dirty="0" err="1">
                <a:solidFill>
                  <a:srgbClr val="FFFF00"/>
                </a:solidFill>
              </a:rPr>
              <a:t>contexto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historico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especifico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en</a:t>
            </a:r>
            <a:r>
              <a:rPr lang="en-US" altLang="es-MX" sz="2000" b="1" dirty="0">
                <a:solidFill>
                  <a:srgbClr val="FFFF00"/>
                </a:solidFill>
              </a:rPr>
              <a:t> particular. </a:t>
            </a:r>
            <a:endParaRPr lang="en-US" altLang="es-MX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613B-3D41-4A7A-B285-350BB606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Efoques</a:t>
            </a:r>
            <a:r>
              <a:rPr lang="en-US" altLang="es-MX" sz="3200" b="1" dirty="0"/>
              <a:t> para interpreter el </a:t>
            </a:r>
            <a:r>
              <a:rPr lang="en-US" altLang="es-MX" sz="3200" b="1" dirty="0" err="1"/>
              <a:t>Apocalipsis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CD2D9-9661-4DDB-B3A0-315CA984C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105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1. Se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trata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epoca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la persecucion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Romana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iglesia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.   </a:t>
            </a:r>
            <a:r>
              <a:rPr lang="en-US" sz="2000" b="1" dirty="0">
                <a:ea typeface="+mn-ea"/>
              </a:rPr>
              <a:t>Vista de </a:t>
            </a:r>
            <a:r>
              <a:rPr lang="en-US" sz="2000" b="1" dirty="0" err="1">
                <a:ea typeface="+mn-ea"/>
              </a:rPr>
              <a:t>antecedente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historico</a:t>
            </a:r>
            <a:r>
              <a:rPr lang="en-US" sz="2000" b="1" dirty="0">
                <a:ea typeface="+mn-ea"/>
              </a:rPr>
              <a:t>.</a:t>
            </a: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3. Se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trata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toda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historia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mundo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occidental, hasta que Jesus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regrese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.  </a:t>
            </a:r>
            <a:r>
              <a:rPr lang="en-US" sz="2000" b="1" dirty="0" err="1">
                <a:ea typeface="+mn-ea"/>
              </a:rPr>
              <a:t>Continuacion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historica</a:t>
            </a:r>
            <a:endParaRPr lang="en-US" sz="20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   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Wyclyffe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Luther, Fox.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reforma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1</a:t>
            </a:r>
            <a:r>
              <a:rPr lang="en-US" sz="2000" b="1" baseline="30000" dirty="0">
                <a:effectLst/>
                <a:ea typeface="+mn-ea"/>
              </a:rPr>
              <a:t>er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sello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solidFill>
                  <a:srgbClr val="FF0000"/>
                </a:solidFill>
                <a:effectLst/>
                <a:ea typeface="+mn-ea"/>
              </a:rPr>
              <a:t>Domiciano</a:t>
            </a:r>
            <a:r>
              <a:rPr lang="en-US" sz="2000" b="1" dirty="0">
                <a:effectLst/>
                <a:ea typeface="+mn-ea"/>
              </a:rPr>
              <a:t> a </a:t>
            </a:r>
            <a:r>
              <a:rPr lang="en-US" sz="2000" b="1" dirty="0" err="1">
                <a:solidFill>
                  <a:srgbClr val="FF0000"/>
                </a:solidFill>
                <a:effectLst/>
                <a:ea typeface="+mn-ea"/>
              </a:rPr>
              <a:t>Commodo</a:t>
            </a:r>
            <a:r>
              <a:rPr lang="en-US" sz="2000" b="1" dirty="0">
                <a:effectLst/>
                <a:ea typeface="+mn-ea"/>
              </a:rPr>
              <a:t> 180 D.C.</a:t>
            </a: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2</a:t>
            </a:r>
            <a:r>
              <a:rPr lang="en-US" sz="2000" b="1" baseline="30000" dirty="0">
                <a:effectLst/>
                <a:ea typeface="+mn-ea"/>
              </a:rPr>
              <a:t>do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sello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solidFill>
                  <a:srgbClr val="FF0000"/>
                </a:solidFill>
                <a:effectLst/>
                <a:ea typeface="+mn-ea"/>
              </a:rPr>
              <a:t>Commodo</a:t>
            </a:r>
            <a:r>
              <a:rPr lang="en-US" sz="2000" b="1" dirty="0">
                <a:effectLst/>
                <a:ea typeface="+mn-ea"/>
              </a:rPr>
              <a:t> a </a:t>
            </a:r>
            <a:r>
              <a:rPr lang="en-US" sz="2000" b="1" dirty="0" err="1">
                <a:solidFill>
                  <a:srgbClr val="FF0000"/>
                </a:solidFill>
                <a:effectLst/>
                <a:ea typeface="+mn-ea"/>
              </a:rPr>
              <a:t>Caracela</a:t>
            </a:r>
            <a:endParaRPr lang="en-US" sz="2000" b="1" dirty="0">
              <a:solidFill>
                <a:srgbClr val="FF0000"/>
              </a:solidFill>
              <a:effectLst/>
              <a:ea typeface="+mn-ea"/>
            </a:endParaRP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3</a:t>
            </a:r>
            <a:r>
              <a:rPr lang="en-US" sz="2000" b="1" baseline="30000" dirty="0">
                <a:effectLst/>
                <a:ea typeface="+mn-ea"/>
              </a:rPr>
              <a:t>er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sello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solidFill>
                  <a:srgbClr val="FF0000"/>
                </a:solidFill>
                <a:effectLst/>
                <a:ea typeface="+mn-ea"/>
              </a:rPr>
              <a:t>Caracela</a:t>
            </a:r>
            <a:r>
              <a:rPr lang="en-US" sz="2000" b="1" dirty="0">
                <a:effectLst/>
                <a:ea typeface="+mn-ea"/>
              </a:rPr>
              <a:t> a </a:t>
            </a:r>
            <a:r>
              <a:rPr lang="en-US" sz="2000" b="1" dirty="0" err="1">
                <a:solidFill>
                  <a:srgbClr val="FF0000"/>
                </a:solidFill>
                <a:effectLst/>
                <a:ea typeface="+mn-ea"/>
              </a:rPr>
              <a:t>Decio</a:t>
            </a:r>
            <a:endParaRPr lang="en-US" sz="2000" b="1" dirty="0">
              <a:solidFill>
                <a:srgbClr val="FF0000"/>
              </a:solidFill>
              <a:effectLst/>
              <a:ea typeface="+mn-ea"/>
            </a:endParaRP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4</a:t>
            </a:r>
            <a:r>
              <a:rPr lang="en-US" sz="2000" b="1" baseline="30000" dirty="0">
                <a:effectLst/>
                <a:ea typeface="+mn-ea"/>
              </a:rPr>
              <a:t>to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sello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solidFill>
                  <a:srgbClr val="FF0000"/>
                </a:solidFill>
                <a:effectLst/>
                <a:ea typeface="+mn-ea"/>
              </a:rPr>
              <a:t>Decio</a:t>
            </a:r>
            <a:r>
              <a:rPr lang="en-US" sz="2000" b="1" dirty="0">
                <a:effectLst/>
                <a:ea typeface="+mn-ea"/>
              </a:rPr>
              <a:t> a </a:t>
            </a:r>
            <a:r>
              <a:rPr lang="en-US" sz="2000" b="1" dirty="0" err="1">
                <a:solidFill>
                  <a:srgbClr val="FF0000"/>
                </a:solidFill>
                <a:effectLst/>
                <a:ea typeface="+mn-ea"/>
              </a:rPr>
              <a:t>Galieno</a:t>
            </a:r>
            <a:r>
              <a:rPr lang="en-US" sz="2000" b="1" dirty="0">
                <a:effectLst/>
                <a:ea typeface="+mn-ea"/>
              </a:rPr>
              <a:t> (243-268) (</a:t>
            </a:r>
            <a:r>
              <a:rPr lang="en-US" sz="2000" b="1" dirty="0" err="1">
                <a:effectLst/>
                <a:ea typeface="+mn-ea"/>
              </a:rPr>
              <a:t>muchas</a:t>
            </a:r>
            <a:r>
              <a:rPr lang="en-US" sz="2000" b="1" dirty="0">
                <a:effectLst/>
                <a:ea typeface="+mn-ea"/>
              </a:rPr>
              <a:t>          </a:t>
            </a:r>
            <a:r>
              <a:rPr lang="en-US" sz="2000" b="1" dirty="0" err="1">
                <a:effectLst/>
                <a:ea typeface="+mn-ea"/>
              </a:rPr>
              <a:t>persecuciones</a:t>
            </a:r>
            <a:r>
              <a:rPr lang="en-US" sz="2000" b="1" dirty="0">
                <a:effectLst/>
                <a:ea typeface="+mn-ea"/>
              </a:rPr>
              <a:t>)</a:t>
            </a: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5</a:t>
            </a:r>
            <a:r>
              <a:rPr lang="en-US" sz="2000" b="1" baseline="30000" dirty="0">
                <a:effectLst/>
                <a:ea typeface="+mn-ea"/>
              </a:rPr>
              <a:t>to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sello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solidFill>
                  <a:srgbClr val="FF0000"/>
                </a:solidFill>
                <a:effectLst/>
                <a:ea typeface="+mn-ea"/>
              </a:rPr>
              <a:t>Diocleciano</a:t>
            </a:r>
            <a:r>
              <a:rPr lang="en-US" sz="2000" b="1" dirty="0">
                <a:effectLst/>
                <a:ea typeface="+mn-ea"/>
              </a:rPr>
              <a:t> y amigos (284-315)  (</a:t>
            </a:r>
            <a:r>
              <a:rPr lang="en-US" sz="2000" b="1" dirty="0" err="1">
                <a:effectLst/>
                <a:ea typeface="+mn-ea"/>
              </a:rPr>
              <a:t>mayores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persecuciones</a:t>
            </a:r>
            <a:r>
              <a:rPr lang="en-US" sz="2000" b="1" dirty="0">
                <a:effectLst/>
                <a:ea typeface="+mn-ea"/>
              </a:rPr>
              <a:t> de </a:t>
            </a:r>
            <a:r>
              <a:rPr lang="en-US" sz="2000" b="1" dirty="0" err="1">
                <a:effectLst/>
                <a:ea typeface="+mn-ea"/>
              </a:rPr>
              <a:t>todas</a:t>
            </a:r>
            <a:r>
              <a:rPr lang="en-US" sz="2000" b="1" dirty="0">
                <a:effectLst/>
                <a:ea typeface="+mn-ea"/>
              </a:rPr>
              <a:t>)</a:t>
            </a: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6</a:t>
            </a:r>
            <a:r>
              <a:rPr lang="en-US" sz="2000" b="1" baseline="30000" dirty="0">
                <a:effectLst/>
                <a:ea typeface="+mn-ea"/>
              </a:rPr>
              <a:t>to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sello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effectLst/>
                <a:ea typeface="+mn-ea"/>
              </a:rPr>
              <a:t>Invasiones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Barbaras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>
                <a:solidFill>
                  <a:srgbClr val="FFC000"/>
                </a:solidFill>
                <a:effectLst/>
                <a:ea typeface="+mn-ea"/>
              </a:rPr>
              <a:t>(</a:t>
            </a:r>
            <a:r>
              <a:rPr lang="en-US" sz="2000" b="1" dirty="0" err="1">
                <a:solidFill>
                  <a:srgbClr val="FFC000"/>
                </a:solidFill>
                <a:effectLst/>
                <a:ea typeface="+mn-ea"/>
              </a:rPr>
              <a:t>Ver</a:t>
            </a:r>
            <a:r>
              <a:rPr lang="en-US" sz="2000" b="1" dirty="0">
                <a:solidFill>
                  <a:srgbClr val="FFC000"/>
                </a:solidFill>
                <a:effectLst/>
                <a:ea typeface="+mn-ea"/>
              </a:rPr>
              <a:t> mas </a:t>
            </a:r>
            <a:r>
              <a:rPr lang="en-US" sz="2000" b="1" dirty="0" err="1">
                <a:solidFill>
                  <a:srgbClr val="FFC000"/>
                </a:solidFill>
                <a:effectLst/>
                <a:ea typeface="+mn-ea"/>
              </a:rPr>
              <a:t>abajo</a:t>
            </a:r>
            <a:r>
              <a:rPr lang="en-US" sz="2000" b="1" dirty="0">
                <a:solidFill>
                  <a:srgbClr val="FFC000"/>
                </a:solidFill>
                <a:effectLst/>
                <a:ea typeface="+mn-ea"/>
              </a:rPr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48697-6927-4286-8647-48C4D4B7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Enfoques</a:t>
            </a:r>
            <a:r>
              <a:rPr lang="en-US" altLang="es-MX" sz="3200" b="1" dirty="0"/>
              <a:t> para </a:t>
            </a:r>
            <a:r>
              <a:rPr lang="en-US" altLang="es-MX" sz="3200" b="1" dirty="0" err="1"/>
              <a:t>interpretar</a:t>
            </a:r>
            <a:r>
              <a:rPr lang="en-US" altLang="es-MX" sz="3200" b="1" dirty="0"/>
              <a:t> el </a:t>
            </a:r>
            <a:r>
              <a:rPr lang="en-US" altLang="es-MX" sz="3200" b="1" dirty="0" err="1"/>
              <a:t>Apocalipsis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41CE-C2A9-4DDE-B0D7-D3E77C91B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105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3.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Continuacion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historica</a:t>
            </a: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7</a:t>
            </a:r>
            <a:r>
              <a:rPr lang="en-US" sz="2000" b="1" baseline="30000" dirty="0">
                <a:effectLst/>
                <a:ea typeface="+mn-ea"/>
              </a:rPr>
              <a:t>mo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sello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effectLst/>
                <a:ea typeface="+mn-ea"/>
              </a:rPr>
              <a:t>trompetas</a:t>
            </a:r>
            <a:endParaRPr lang="en-US" sz="2000" b="1" dirty="0">
              <a:effectLst/>
              <a:ea typeface="+mn-ea"/>
            </a:endParaRP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1</a:t>
            </a:r>
            <a:r>
              <a:rPr lang="en-US" sz="2000" b="1" baseline="30000" dirty="0">
                <a:effectLst/>
                <a:ea typeface="+mn-ea"/>
              </a:rPr>
              <a:t>ra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trompeta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effectLst/>
                <a:ea typeface="+mn-ea"/>
              </a:rPr>
              <a:t>Godos</a:t>
            </a:r>
            <a:r>
              <a:rPr lang="en-US" sz="2000" b="1" dirty="0">
                <a:effectLst/>
                <a:ea typeface="+mn-ea"/>
              </a:rPr>
              <a:t> 395-410 (Roma </a:t>
            </a:r>
            <a:r>
              <a:rPr lang="en-US" sz="2000" b="1" dirty="0" err="1">
                <a:effectLst/>
                <a:ea typeface="+mn-ea"/>
              </a:rPr>
              <a:t>saqueada</a:t>
            </a:r>
            <a:r>
              <a:rPr lang="en-US" sz="2000" b="1" dirty="0">
                <a:effectLst/>
                <a:ea typeface="+mn-ea"/>
              </a:rPr>
              <a:t>)</a:t>
            </a: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2</a:t>
            </a:r>
            <a:r>
              <a:rPr lang="en-US" sz="2000" b="1" baseline="30000" dirty="0">
                <a:effectLst/>
                <a:ea typeface="+mn-ea"/>
              </a:rPr>
              <a:t>da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trompeta</a:t>
            </a:r>
            <a:r>
              <a:rPr lang="en-US" sz="2000" b="1" dirty="0">
                <a:effectLst/>
                <a:ea typeface="+mn-ea"/>
              </a:rPr>
              <a:t> = Genseric 428-468   (Roma </a:t>
            </a:r>
            <a:r>
              <a:rPr lang="en-US" sz="2000" b="1" dirty="0" err="1">
                <a:effectLst/>
                <a:ea typeface="+mn-ea"/>
              </a:rPr>
              <a:t>saqueada</a:t>
            </a:r>
            <a:r>
              <a:rPr lang="en-US" sz="2000" b="1" dirty="0">
                <a:effectLst/>
                <a:ea typeface="+mn-ea"/>
              </a:rPr>
              <a:t>)</a:t>
            </a: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3</a:t>
            </a:r>
            <a:r>
              <a:rPr lang="en-US" sz="2000" b="1" baseline="30000" dirty="0">
                <a:effectLst/>
                <a:ea typeface="+mn-ea"/>
              </a:rPr>
              <a:t>er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trompeta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effectLst/>
                <a:ea typeface="+mn-ea"/>
              </a:rPr>
              <a:t>Atilla</a:t>
            </a:r>
            <a:r>
              <a:rPr lang="en-US" sz="2000" b="1" dirty="0">
                <a:effectLst/>
                <a:ea typeface="+mn-ea"/>
              </a:rPr>
              <a:t> 433-457</a:t>
            </a: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4</a:t>
            </a:r>
            <a:r>
              <a:rPr lang="en-US" sz="2000" b="1" baseline="30000" dirty="0">
                <a:effectLst/>
                <a:ea typeface="+mn-ea"/>
              </a:rPr>
              <a:t>ta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trompeta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effectLst/>
                <a:ea typeface="+mn-ea"/>
              </a:rPr>
              <a:t>Odoacro</a:t>
            </a:r>
            <a:r>
              <a:rPr lang="en-US" sz="2000" b="1" dirty="0">
                <a:effectLst/>
                <a:ea typeface="+mn-ea"/>
              </a:rPr>
              <a:t> 476-490 (</a:t>
            </a:r>
            <a:r>
              <a:rPr lang="en-US" sz="2000" b="1" dirty="0" err="1">
                <a:effectLst/>
                <a:ea typeface="+mn-ea"/>
              </a:rPr>
              <a:t>Termino</a:t>
            </a:r>
            <a:r>
              <a:rPr lang="en-US" sz="2000" b="1" dirty="0">
                <a:effectLst/>
                <a:ea typeface="+mn-ea"/>
              </a:rPr>
              <a:t> de </a:t>
            </a:r>
            <a:r>
              <a:rPr lang="en-US" sz="2000" b="1" dirty="0" err="1">
                <a:effectLst/>
                <a:ea typeface="+mn-ea"/>
              </a:rPr>
              <a:t>imperio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romano</a:t>
            </a:r>
            <a:r>
              <a:rPr lang="en-US" sz="2000" b="1" dirty="0">
                <a:effectLst/>
                <a:ea typeface="+mn-ea"/>
              </a:rPr>
              <a:t> occidental para </a:t>
            </a:r>
            <a:r>
              <a:rPr lang="en-US" sz="2000" b="1" dirty="0" err="1">
                <a:effectLst/>
                <a:ea typeface="+mn-ea"/>
              </a:rPr>
              <a:t>siempre</a:t>
            </a:r>
            <a:r>
              <a:rPr lang="en-US" sz="2000" b="1" dirty="0">
                <a:effectLst/>
                <a:ea typeface="+mn-ea"/>
              </a:rPr>
              <a:t>)</a:t>
            </a: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5</a:t>
            </a:r>
            <a:r>
              <a:rPr lang="en-US" sz="2000" b="1" baseline="30000" dirty="0">
                <a:effectLst/>
                <a:ea typeface="+mn-ea"/>
              </a:rPr>
              <a:t>ta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trompeta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effectLst/>
                <a:ea typeface="+mn-ea"/>
              </a:rPr>
              <a:t>Imvasores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musulmanes</a:t>
            </a:r>
            <a:endParaRPr lang="en-US" sz="2000" b="1" dirty="0">
              <a:effectLst/>
              <a:ea typeface="+mn-ea"/>
            </a:endParaRPr>
          </a:p>
          <a:p>
            <a:pPr>
              <a:defRPr/>
            </a:pPr>
            <a:r>
              <a:rPr lang="en-US" sz="2000" b="1" dirty="0">
                <a:effectLst/>
                <a:ea typeface="+mn-ea"/>
              </a:rPr>
              <a:t>6</a:t>
            </a:r>
            <a:r>
              <a:rPr lang="en-US" sz="2000" b="1" baseline="30000" dirty="0">
                <a:effectLst/>
                <a:ea typeface="+mn-ea"/>
              </a:rPr>
              <a:t>ta</a:t>
            </a:r>
            <a:r>
              <a:rPr lang="en-US" sz="2000" b="1" dirty="0">
                <a:effectLst/>
                <a:ea typeface="+mn-ea"/>
              </a:rPr>
              <a:t> </a:t>
            </a:r>
            <a:r>
              <a:rPr lang="en-US" sz="2000" b="1" dirty="0" err="1">
                <a:effectLst/>
                <a:ea typeface="+mn-ea"/>
              </a:rPr>
              <a:t>trompeta</a:t>
            </a:r>
            <a:r>
              <a:rPr lang="en-US" sz="2000" b="1" dirty="0">
                <a:effectLst/>
                <a:ea typeface="+mn-ea"/>
              </a:rPr>
              <a:t> = </a:t>
            </a:r>
            <a:r>
              <a:rPr lang="en-US" sz="2000" b="1" dirty="0" err="1">
                <a:effectLst/>
                <a:ea typeface="+mn-ea"/>
              </a:rPr>
              <a:t>Turcos</a:t>
            </a:r>
            <a:endParaRPr lang="en-US" sz="2000" b="1" dirty="0">
              <a:effectLst/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    </a:t>
            </a:r>
            <a:r>
              <a:rPr lang="en-US" sz="2000" b="1" dirty="0">
                <a:ea typeface="+mn-ea"/>
              </a:rPr>
              <a:t>Gran Angel =  La </a:t>
            </a:r>
            <a:r>
              <a:rPr lang="en-US" sz="2000" b="1" dirty="0" err="1">
                <a:ea typeface="+mn-ea"/>
              </a:rPr>
              <a:t>Reforma</a:t>
            </a:r>
            <a:endParaRPr lang="en-US" sz="20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    </a:t>
            </a:r>
            <a:r>
              <a:rPr lang="en-US" sz="2000" b="1" dirty="0">
                <a:ea typeface="+mn-ea"/>
              </a:rPr>
              <a:t>Gran </a:t>
            </a:r>
            <a:r>
              <a:rPr lang="en-US" sz="2000" b="1" dirty="0">
                <a:solidFill>
                  <a:srgbClr val="FF0000"/>
                </a:solidFill>
                <a:ea typeface="+mn-ea"/>
              </a:rPr>
              <a:t>Harlot</a:t>
            </a:r>
            <a:r>
              <a:rPr lang="en-US" sz="2000" b="1" dirty="0">
                <a:ea typeface="+mn-ea"/>
              </a:rPr>
              <a:t> = El </a:t>
            </a:r>
            <a:r>
              <a:rPr lang="en-US" sz="2000" b="1" dirty="0" err="1">
                <a:ea typeface="+mn-ea"/>
              </a:rPr>
              <a:t>Papado</a:t>
            </a:r>
            <a:r>
              <a:rPr lang="en-US" sz="2000" b="1" dirty="0">
                <a:ea typeface="+mn-ea"/>
              </a:rPr>
              <a:t>, etc.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Critica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: 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Demasiado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estrecho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estira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demasiado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los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simbolos</a:t>
            </a: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1">
            <a:extLst>
              <a:ext uri="{FF2B5EF4-FFF2-40B4-BE49-F238E27FC236}">
                <a16:creationId xmlns:a16="http://schemas.microsoft.com/office/drawing/2014/main" id="{AC0EE402-3E23-46C3-9AB7-2E7752D5F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3058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800" b="1"/>
              <a:t>Contenido: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1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s-MX" sz="2800" b="1"/>
              <a:t>Literatura Apocaliptica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s-MX" sz="2800" b="1"/>
              <a:t>Introduccion al libro de Apocalipsis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s-MX" sz="2800" b="1"/>
              <a:t>Apocalipsis capitulo por capitulo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2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800" b="1"/>
              <a:t>Referencia: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12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b="1"/>
              <a:t>“</a:t>
            </a:r>
            <a:r>
              <a:rPr lang="en-US" altLang="ja-JP" sz="2400" b="1"/>
              <a:t>Revelation Revealed</a:t>
            </a:r>
            <a:r>
              <a:rPr lang="ja-JP" altLang="en-US" sz="2400" b="1"/>
              <a:t>”</a:t>
            </a:r>
            <a:r>
              <a:rPr lang="en-US" altLang="ja-JP" sz="2400" b="1"/>
              <a:t>  Gordon Ferguson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1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b="1"/>
              <a:t>“</a:t>
            </a:r>
            <a:r>
              <a:rPr lang="en-US" altLang="ja-JP" sz="2400" b="1"/>
              <a:t>Revelation</a:t>
            </a:r>
            <a:r>
              <a:rPr lang="ja-JP" altLang="en-US" sz="2400" b="1"/>
              <a:t>”</a:t>
            </a:r>
            <a:r>
              <a:rPr lang="en-US" altLang="ja-JP" sz="2400" b="1"/>
              <a:t>  Jim McGuiggan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1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2400" b="1"/>
              <a:t>“</a:t>
            </a:r>
            <a:r>
              <a:rPr lang="en-US" altLang="ja-JP" sz="2400" b="1"/>
              <a:t>Worthy is the Lamb</a:t>
            </a:r>
            <a:r>
              <a:rPr lang="ja-JP" altLang="en-US" sz="2400" b="1"/>
              <a:t>”</a:t>
            </a:r>
            <a:r>
              <a:rPr lang="en-US" altLang="ja-JP" sz="2400" b="1"/>
              <a:t>  Ray Summers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14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400" b="1"/>
              <a:t>Revelation: A Shorter Commentary  G. K. Beale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12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400" b="1"/>
              <a:t>Revelation</a:t>
            </a:r>
            <a:r>
              <a:rPr lang="ja-JP" altLang="en-US" sz="2400" b="1"/>
              <a:t>’</a:t>
            </a:r>
            <a:r>
              <a:rPr lang="en-US" altLang="ja-JP" sz="2400" b="1"/>
              <a:t>s Rhapsody  Robert Lowery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2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s-MX" sz="28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D2256-4360-40AB-9C76-76B4C9E1C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Enfoques</a:t>
            </a:r>
            <a:r>
              <a:rPr lang="en-US" altLang="es-MX" sz="3200" b="1" dirty="0"/>
              <a:t> para </a:t>
            </a:r>
            <a:r>
              <a:rPr lang="en-US" altLang="es-MX" sz="3200" b="1" dirty="0" err="1"/>
              <a:t>interpretar</a:t>
            </a:r>
            <a:r>
              <a:rPr lang="en-US" altLang="es-MX" sz="3200" b="1" dirty="0"/>
              <a:t> el </a:t>
            </a:r>
            <a:r>
              <a:rPr lang="en-US" altLang="es-MX" sz="3200" b="1" dirty="0" err="1"/>
              <a:t>Apocalipsis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7F2B2-F6BD-417E-B713-9828FCEB4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458200" cy="5257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4. </a:t>
            </a:r>
            <a:r>
              <a:rPr lang="en-US" altLang="es-MX" sz="2000" b="1" dirty="0" err="1">
                <a:solidFill>
                  <a:srgbClr val="FFFF00"/>
                </a:solidFill>
              </a:rPr>
              <a:t>Futurista</a:t>
            </a:r>
            <a:r>
              <a:rPr lang="en-US" altLang="es-MX" sz="2000" b="1" dirty="0">
                <a:solidFill>
                  <a:srgbClr val="FFFF00"/>
                </a:solidFill>
              </a:rPr>
              <a:t>: La </a:t>
            </a:r>
            <a:r>
              <a:rPr lang="en-US" altLang="es-MX" sz="2000" b="1" dirty="0" err="1">
                <a:solidFill>
                  <a:srgbClr val="FFFF00"/>
                </a:solidFill>
              </a:rPr>
              <a:t>teoria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premilenial</a:t>
            </a:r>
            <a:r>
              <a:rPr lang="en-US" altLang="es-MX" sz="2000" b="1" dirty="0">
                <a:solidFill>
                  <a:srgbClr val="FFFF00"/>
                </a:solidFill>
              </a:rPr>
              <a:t> mas </a:t>
            </a:r>
            <a:r>
              <a:rPr lang="en-US" altLang="es-MX" sz="2000" b="1" dirty="0" err="1">
                <a:solidFill>
                  <a:srgbClr val="FFFF00"/>
                </a:solidFill>
              </a:rPr>
              <a:t>comun</a:t>
            </a:r>
            <a:r>
              <a:rPr lang="en-US" altLang="es-MX" sz="2000" b="1" dirty="0">
                <a:solidFill>
                  <a:srgbClr val="FFFF00"/>
                </a:solidFill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>
                <a:solidFill>
                  <a:srgbClr val="FFFF00"/>
                </a:solidFill>
              </a:rPr>
              <a:t>Apocalipsis</a:t>
            </a:r>
            <a:r>
              <a:rPr lang="en-US" altLang="es-MX" sz="2000" b="1" dirty="0">
                <a:solidFill>
                  <a:srgbClr val="FFFF00"/>
                </a:solidFill>
              </a:rPr>
              <a:t> 4-19 </a:t>
            </a:r>
            <a:r>
              <a:rPr lang="en-US" altLang="es-MX" sz="2000" b="1" dirty="0" err="1">
                <a:solidFill>
                  <a:srgbClr val="FFFF00"/>
                </a:solidFill>
              </a:rPr>
              <a:t>trata</a:t>
            </a:r>
            <a:r>
              <a:rPr lang="en-US" altLang="es-MX" sz="2000" b="1" dirty="0">
                <a:solidFill>
                  <a:srgbClr val="FFFF00"/>
                </a:solidFill>
              </a:rPr>
              <a:t> de un </a:t>
            </a:r>
            <a:r>
              <a:rPr lang="en-US" altLang="es-MX" sz="2000" b="1" dirty="0" err="1">
                <a:solidFill>
                  <a:srgbClr val="FFFF00"/>
                </a:solidFill>
              </a:rPr>
              <a:t>periodoo</a:t>
            </a:r>
            <a:r>
              <a:rPr lang="en-US" altLang="es-MX" sz="2000" b="1" dirty="0">
                <a:solidFill>
                  <a:srgbClr val="FFFF00"/>
                </a:solidFill>
              </a:rPr>
              <a:t> de </a:t>
            </a:r>
            <a:r>
              <a:rPr lang="en-US" altLang="es-MX" sz="2000" b="1" dirty="0" err="1">
                <a:solidFill>
                  <a:srgbClr val="FFFF00"/>
                </a:solidFill>
              </a:rPr>
              <a:t>siete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años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llamado</a:t>
            </a:r>
            <a:r>
              <a:rPr lang="en-US" altLang="es-MX" sz="2000" b="1" dirty="0">
                <a:solidFill>
                  <a:srgbClr val="FFFF00"/>
                </a:solidFill>
              </a:rPr>
              <a:t> la </a:t>
            </a:r>
            <a:r>
              <a:rPr lang="en-US" altLang="es-MX" sz="2000" b="1" dirty="0" err="1">
                <a:solidFill>
                  <a:srgbClr val="FFFF00"/>
                </a:solidFill>
              </a:rPr>
              <a:t>Tribulacion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despues</a:t>
            </a:r>
            <a:r>
              <a:rPr lang="en-US" altLang="es-MX" sz="2000" b="1" dirty="0">
                <a:solidFill>
                  <a:srgbClr val="FFFF00"/>
                </a:solidFill>
              </a:rPr>
              <a:t> del </a:t>
            </a:r>
            <a:r>
              <a:rPr lang="en-US" altLang="es-MX" sz="2000" b="1" dirty="0" err="1">
                <a:solidFill>
                  <a:srgbClr val="FFFF00"/>
                </a:solidFill>
              </a:rPr>
              <a:t>Rapto</a:t>
            </a:r>
            <a:r>
              <a:rPr lang="en-US" altLang="es-MX" sz="2000" b="1" dirty="0">
                <a:solidFill>
                  <a:srgbClr val="FFFF00"/>
                </a:solidFill>
              </a:rPr>
              <a:t>, </a:t>
            </a:r>
            <a:r>
              <a:rPr lang="en-US" altLang="es-MX" sz="2000" b="1" dirty="0" err="1">
                <a:solidFill>
                  <a:srgbClr val="FFFF00"/>
                </a:solidFill>
              </a:rPr>
              <a:t>pero</a:t>
            </a:r>
            <a:r>
              <a:rPr lang="en-US" altLang="es-MX" sz="2000" b="1" dirty="0">
                <a:solidFill>
                  <a:srgbClr val="FFFF00"/>
                </a:solidFill>
              </a:rPr>
              <a:t> antes de que Jesus </a:t>
            </a:r>
            <a:r>
              <a:rPr lang="en-US" altLang="es-MX" sz="2000" b="1" dirty="0" err="1">
                <a:solidFill>
                  <a:srgbClr val="FFFF00"/>
                </a:solidFill>
              </a:rPr>
              <a:t>venga</a:t>
            </a:r>
            <a:r>
              <a:rPr lang="en-US" altLang="es-MX" sz="2000" b="1" dirty="0">
                <a:solidFill>
                  <a:srgbClr val="FFFF00"/>
                </a:solidFill>
              </a:rPr>
              <a:t> a </a:t>
            </a:r>
            <a:r>
              <a:rPr lang="en-US" altLang="es-MX" sz="2000" b="1" dirty="0" err="1">
                <a:solidFill>
                  <a:srgbClr val="FFFF00"/>
                </a:solidFill>
              </a:rPr>
              <a:t>morar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en</a:t>
            </a:r>
            <a:r>
              <a:rPr lang="en-US" altLang="es-MX" sz="2000" b="1" dirty="0">
                <a:solidFill>
                  <a:srgbClr val="FFFF00"/>
                </a:solidFill>
              </a:rPr>
              <a:t> la </a:t>
            </a:r>
            <a:r>
              <a:rPr lang="en-US" altLang="es-MX" sz="2000" b="1" dirty="0" err="1">
                <a:solidFill>
                  <a:srgbClr val="FFFF00"/>
                </a:solidFill>
              </a:rPr>
              <a:t>Jerusalen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fisica</a:t>
            </a:r>
            <a:r>
              <a:rPr lang="en-US" altLang="es-MX" sz="2000" b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>
                <a:solidFill>
                  <a:srgbClr val="FFFF00"/>
                </a:solidFill>
              </a:rPr>
              <a:t>Usar</a:t>
            </a:r>
            <a:r>
              <a:rPr lang="en-US" altLang="es-MX" sz="2000" b="1" dirty="0">
                <a:solidFill>
                  <a:srgbClr val="FFFF00"/>
                </a:solidFill>
              </a:rPr>
              <a:t> Daniel 9:24-27 </a:t>
            </a:r>
            <a:r>
              <a:rPr lang="es-MX" altLang="es-MX" sz="2000" b="1" dirty="0">
                <a:solidFill>
                  <a:srgbClr val="FFFF00"/>
                </a:solidFill>
              </a:rPr>
              <a:t>para profetizar el </a:t>
            </a:r>
            <a:r>
              <a:rPr lang="es-MX" altLang="es-MX" sz="2000" b="1" dirty="0" err="1">
                <a:solidFill>
                  <a:srgbClr val="FFFF00"/>
                </a:solidFill>
              </a:rPr>
              <a:t>futuro”semana</a:t>
            </a:r>
            <a:r>
              <a:rPr lang="es-MX" altLang="es-MX" sz="2000" b="1" dirty="0">
                <a:solidFill>
                  <a:srgbClr val="FFFF00"/>
                </a:solidFill>
              </a:rPr>
              <a:t>” de </a:t>
            </a:r>
            <a:r>
              <a:rPr lang="es-MX" altLang="es-MX" sz="2000" b="1" dirty="0" err="1">
                <a:solidFill>
                  <a:srgbClr val="FFFF00"/>
                </a:solidFill>
              </a:rPr>
              <a:t>tribulacion</a:t>
            </a:r>
            <a:r>
              <a:rPr lang="en-US" altLang="ja-JP" sz="2000" b="1" dirty="0">
                <a:solidFill>
                  <a:srgbClr val="FFFF00"/>
                </a:solidFill>
              </a:rPr>
              <a:t>.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>
                <a:solidFill>
                  <a:srgbClr val="FFFF00"/>
                </a:solidFill>
              </a:rPr>
              <a:t>Esta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ja-JP" altLang="en-US" sz="2000" b="1" dirty="0">
                <a:solidFill>
                  <a:srgbClr val="FFFF00"/>
                </a:solidFill>
              </a:rPr>
              <a:t>“</a:t>
            </a:r>
            <a:r>
              <a:rPr lang="en-US" altLang="ja-JP" sz="2000" b="1" dirty="0" err="1">
                <a:solidFill>
                  <a:srgbClr val="FFFF00"/>
                </a:solidFill>
              </a:rPr>
              <a:t>Semana</a:t>
            </a:r>
            <a:r>
              <a:rPr lang="ja-JP" altLang="en-US" sz="2000" b="1" dirty="0">
                <a:solidFill>
                  <a:srgbClr val="FFFF00"/>
                </a:solidFill>
              </a:rPr>
              <a:t>”</a:t>
            </a:r>
            <a:r>
              <a:rPr lang="en-US" altLang="ja-JP" sz="2000" b="1" dirty="0">
                <a:solidFill>
                  <a:srgbClr val="FFFF00"/>
                </a:solidFill>
              </a:rPr>
              <a:t> </a:t>
            </a:r>
            <a:r>
              <a:rPr lang="en-US" altLang="ja-JP" sz="2000" b="1" dirty="0" err="1">
                <a:solidFill>
                  <a:srgbClr val="FFFF00"/>
                </a:solidFill>
              </a:rPr>
              <a:t>marca</a:t>
            </a:r>
            <a:r>
              <a:rPr lang="en-US" altLang="ja-JP" sz="2000" b="1" dirty="0">
                <a:solidFill>
                  <a:srgbClr val="FFFF00"/>
                </a:solidFill>
              </a:rPr>
              <a:t> el final de </a:t>
            </a:r>
            <a:r>
              <a:rPr lang="ja-JP" altLang="en-US" sz="2000" b="1" dirty="0"/>
              <a:t>“</a:t>
            </a:r>
            <a:r>
              <a:rPr lang="en-US" altLang="ja-JP" sz="2000" b="1" dirty="0"/>
              <a:t>La era Cristiana</a:t>
            </a:r>
            <a:r>
              <a:rPr lang="ja-JP" altLang="en-US" sz="2000" b="1" dirty="0"/>
              <a:t>”</a:t>
            </a:r>
            <a:r>
              <a:rPr lang="en-US" altLang="ja-JP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El </a:t>
            </a:r>
            <a:r>
              <a:rPr lang="en-US" altLang="es-MX" sz="2000" b="1" dirty="0" err="1">
                <a:solidFill>
                  <a:srgbClr val="FFFF00"/>
                </a:solidFill>
              </a:rPr>
              <a:t>templo</a:t>
            </a:r>
            <a:r>
              <a:rPr lang="en-US" altLang="es-MX" sz="2000" b="1" dirty="0">
                <a:solidFill>
                  <a:srgbClr val="FFFF00"/>
                </a:solidFill>
              </a:rPr>
              <a:t> sera </a:t>
            </a:r>
            <a:r>
              <a:rPr lang="en-US" altLang="es-MX" sz="2000" b="1" dirty="0" err="1">
                <a:solidFill>
                  <a:srgbClr val="FFFF00"/>
                </a:solidFill>
              </a:rPr>
              <a:t>reconstruido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en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Jerusalen</a:t>
            </a: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Los </a:t>
            </a:r>
            <a:r>
              <a:rPr lang="en-US" altLang="es-MX" sz="2000" b="1" dirty="0"/>
              <a:t>dos </a:t>
            </a:r>
            <a:r>
              <a:rPr lang="en-US" altLang="es-MX" sz="2000" b="1" dirty="0" err="1"/>
              <a:t>profetas</a:t>
            </a:r>
            <a:r>
              <a:rPr lang="en-US" altLang="es-MX" sz="2000" b="1" dirty="0"/>
              <a:t> </a:t>
            </a:r>
            <a:r>
              <a:rPr lang="en-US" altLang="es-MX" sz="2000" b="1" dirty="0">
                <a:solidFill>
                  <a:srgbClr val="FFFF00"/>
                </a:solidFill>
              </a:rPr>
              <a:t>y el  </a:t>
            </a:r>
            <a:r>
              <a:rPr lang="en-US" altLang="es-MX" sz="2000" b="1" dirty="0" err="1"/>
              <a:t>anticristo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seran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literalmente</a:t>
            </a:r>
            <a:r>
              <a:rPr lang="en-US" altLang="es-MX" sz="2000" b="1" dirty="0">
                <a:solidFill>
                  <a:srgbClr val="FFFF00"/>
                </a:solidFill>
              </a:rPr>
              <a:t> personas.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E9AAF-19E0-4F70-BFE2-951D2F46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Enfoques</a:t>
            </a:r>
            <a:r>
              <a:rPr lang="en-US" altLang="es-MX" sz="3200" b="1" dirty="0"/>
              <a:t> para </a:t>
            </a:r>
            <a:r>
              <a:rPr lang="en-US" altLang="es-MX" sz="3200" b="1" dirty="0" err="1"/>
              <a:t>interpretar</a:t>
            </a:r>
            <a:r>
              <a:rPr lang="en-US" altLang="es-MX" sz="3200" b="1" dirty="0"/>
              <a:t> el </a:t>
            </a:r>
            <a:r>
              <a:rPr lang="en-US" altLang="es-MX" sz="3200" b="1" dirty="0" err="1"/>
              <a:t>Apocalipsis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7409E-0299-4557-9B38-F98F54F67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458200" cy="5257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Futurista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     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teoria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premilenial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mas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comun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Anticristo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derrotado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despues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un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reinado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3-1/2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años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una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batalla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llamada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>
                <a:ea typeface="+mn-ea"/>
              </a:rPr>
              <a:t>Armageddon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Despues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esto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Jesus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regresa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y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reinara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Jerusalem,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marcando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comienzo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reino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Dios,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dando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paso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al </a:t>
            </a:r>
            <a:r>
              <a:rPr lang="en-US" sz="2000" b="1" dirty="0" err="1">
                <a:ea typeface="+mn-ea"/>
              </a:rPr>
              <a:t>milenio</a:t>
            </a:r>
            <a:endParaRPr lang="en-US" sz="20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Despues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Milenio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satanas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y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bestia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son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arrojados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al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abismo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y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ocurre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juicio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final.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>
            <a:extLst>
              <a:ext uri="{FF2B5EF4-FFF2-40B4-BE49-F238E27FC236}">
                <a16:creationId xmlns:a16="http://schemas.microsoft.com/office/drawing/2014/main" id="{C2A67A14-D8AB-44B7-9EBF-7ADE5D32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Box 2">
            <a:extLst>
              <a:ext uri="{FF2B5EF4-FFF2-40B4-BE49-F238E27FC236}">
                <a16:creationId xmlns:a16="http://schemas.microsoft.com/office/drawing/2014/main" id="{5D254AFE-E5C2-451C-AED9-281B0822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524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b="1"/>
              <a:t>Premilenialismo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0603-6755-4156-8718-E0F01082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200" b="1" dirty="0" err="1"/>
              <a:t>Isac</a:t>
            </a:r>
            <a:r>
              <a:rPr lang="en-US" altLang="es-MX" sz="3200" b="1" dirty="0"/>
              <a:t> Newton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C61AD-8B6B-4D69-B3F0-1AA9C9404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i="1" dirty="0">
                <a:effectLst/>
              </a:rPr>
              <a:t>La </a:t>
            </a:r>
            <a:r>
              <a:rPr lang="en-US" altLang="es-MX" sz="2000" b="1" i="1" dirty="0" err="1">
                <a:effectLst/>
              </a:rPr>
              <a:t>locura</a:t>
            </a:r>
            <a:r>
              <a:rPr lang="en-US" altLang="es-MX" sz="2000" b="1" i="1" dirty="0">
                <a:effectLst/>
              </a:rPr>
              <a:t> de </a:t>
            </a:r>
            <a:r>
              <a:rPr lang="en-US" altLang="es-MX" sz="2000" b="1" i="1" dirty="0" err="1">
                <a:effectLst/>
              </a:rPr>
              <a:t>los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interpretes</a:t>
            </a:r>
            <a:r>
              <a:rPr lang="en-US" altLang="es-MX" sz="2000" b="1" i="1" dirty="0">
                <a:effectLst/>
              </a:rPr>
              <a:t> ha </a:t>
            </a:r>
            <a:r>
              <a:rPr lang="en-US" altLang="es-MX" sz="2000" b="1" i="1" dirty="0" err="1">
                <a:effectLst/>
              </a:rPr>
              <a:t>sido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predecir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los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tiempos</a:t>
            </a:r>
            <a:r>
              <a:rPr lang="en-US" altLang="es-MX" sz="2000" b="1" i="1" dirty="0">
                <a:effectLst/>
              </a:rPr>
              <a:t> y las </a:t>
            </a:r>
            <a:r>
              <a:rPr lang="en-US" altLang="es-MX" sz="2000" b="1" i="1" dirty="0" err="1">
                <a:effectLst/>
              </a:rPr>
              <a:t>cosas</a:t>
            </a:r>
            <a:r>
              <a:rPr lang="en-US" altLang="es-MX" sz="2000" b="1" i="1" dirty="0">
                <a:effectLst/>
              </a:rPr>
              <a:t>, </a:t>
            </a:r>
            <a:r>
              <a:rPr lang="en-US" altLang="es-MX" sz="2000" b="1" i="1" dirty="0" err="1">
                <a:effectLst/>
              </a:rPr>
              <a:t>por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esta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profecia</a:t>
            </a:r>
            <a:r>
              <a:rPr lang="en-US" altLang="es-MX" sz="2000" b="1" i="1" dirty="0">
                <a:effectLst/>
              </a:rPr>
              <a:t>, </a:t>
            </a:r>
            <a:r>
              <a:rPr lang="en-US" altLang="es-MX" sz="2000" b="1" i="1" dirty="0" err="1">
                <a:effectLst/>
              </a:rPr>
              <a:t>como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si</a:t>
            </a:r>
            <a:r>
              <a:rPr lang="en-US" altLang="es-MX" sz="2000" b="1" i="1" dirty="0">
                <a:effectLst/>
              </a:rPr>
              <a:t> Dios </a:t>
            </a:r>
            <a:r>
              <a:rPr lang="en-US" altLang="es-MX" sz="2000" b="1" i="1" dirty="0" err="1">
                <a:effectLst/>
              </a:rPr>
              <a:t>los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hubiera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disiñado</a:t>
            </a:r>
            <a:r>
              <a:rPr lang="en-US" altLang="es-MX" sz="2000" b="1" i="1" dirty="0">
                <a:effectLst/>
              </a:rPr>
              <a:t> para </a:t>
            </a:r>
            <a:r>
              <a:rPr lang="en-US" altLang="es-MX" sz="2000" b="1" i="1" dirty="0" err="1">
                <a:effectLst/>
              </a:rPr>
              <a:t>hacerlos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profetas</a:t>
            </a:r>
            <a:r>
              <a:rPr lang="en-US" altLang="es-MX" sz="2000" b="1" i="1" dirty="0">
                <a:effectLst/>
              </a:rPr>
              <a:t>. </a:t>
            </a:r>
            <a:r>
              <a:rPr lang="en-US" altLang="es-MX" sz="2000" b="1" i="1" dirty="0" err="1">
                <a:effectLst/>
              </a:rPr>
              <a:t>Por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esta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temeridad</a:t>
            </a:r>
            <a:r>
              <a:rPr lang="en-US" altLang="es-MX" sz="2000" b="1" i="1" dirty="0">
                <a:effectLst/>
              </a:rPr>
              <a:t> no solo se </a:t>
            </a:r>
            <a:r>
              <a:rPr lang="en-US" altLang="es-MX" sz="2000" b="1" i="1" dirty="0" err="1">
                <a:effectLst/>
              </a:rPr>
              <a:t>han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expuesto</a:t>
            </a:r>
            <a:r>
              <a:rPr lang="en-US" altLang="es-MX" sz="2000" b="1" i="1" dirty="0">
                <a:effectLst/>
              </a:rPr>
              <a:t> a </a:t>
            </a:r>
            <a:r>
              <a:rPr lang="en-US" altLang="es-MX" sz="2000" b="1" i="1" dirty="0" err="1">
                <a:effectLst/>
              </a:rPr>
              <a:t>si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mismos</a:t>
            </a:r>
            <a:r>
              <a:rPr lang="en-US" altLang="es-MX" sz="2000" b="1" i="1" dirty="0">
                <a:effectLst/>
              </a:rPr>
              <a:t>, </a:t>
            </a:r>
            <a:r>
              <a:rPr lang="en-US" altLang="es-MX" sz="2000" b="1" i="1" dirty="0" err="1">
                <a:effectLst/>
              </a:rPr>
              <a:t>sino</a:t>
            </a:r>
            <a:r>
              <a:rPr lang="en-US" altLang="es-MX" sz="2000" b="1" i="1" dirty="0">
                <a:effectLst/>
              </a:rPr>
              <a:t> que </a:t>
            </a:r>
            <a:r>
              <a:rPr lang="en-US" altLang="es-MX" sz="2000" b="1" i="1" dirty="0" err="1">
                <a:effectLst/>
              </a:rPr>
              <a:t>tambien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han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despreciado</a:t>
            </a:r>
            <a:r>
              <a:rPr lang="en-US" altLang="es-MX" sz="2000" b="1" i="1" dirty="0">
                <a:effectLst/>
              </a:rPr>
              <a:t> la </a:t>
            </a:r>
            <a:r>
              <a:rPr lang="en-US" altLang="es-MX" sz="2000" b="1" i="1" dirty="0" err="1">
                <a:effectLst/>
              </a:rPr>
              <a:t>profecia</a:t>
            </a:r>
            <a:r>
              <a:rPr lang="en-US" altLang="es-MX" sz="2000" b="1" i="1" dirty="0">
                <a:effectLst/>
              </a:rPr>
              <a:t>. El </a:t>
            </a:r>
            <a:r>
              <a:rPr lang="en-US" altLang="es-MX" sz="2000" b="1" i="1" dirty="0" err="1">
                <a:effectLst/>
              </a:rPr>
              <a:t>diseño</a:t>
            </a:r>
            <a:r>
              <a:rPr lang="en-US" altLang="es-MX" sz="2000" b="1" i="1" dirty="0">
                <a:effectLst/>
              </a:rPr>
              <a:t> de Dios </a:t>
            </a:r>
            <a:r>
              <a:rPr lang="en-US" altLang="es-MX" sz="2000" b="1" i="1" dirty="0" err="1">
                <a:effectLst/>
              </a:rPr>
              <a:t>fue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muy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diferente</a:t>
            </a:r>
            <a:r>
              <a:rPr lang="en-US" altLang="es-MX" sz="2000" b="1" i="1" dirty="0">
                <a:effectLst/>
              </a:rPr>
              <a:t>. El </a:t>
            </a:r>
            <a:r>
              <a:rPr lang="en-US" altLang="es-MX" sz="2000" b="1" i="1" dirty="0" err="1">
                <a:effectLst/>
              </a:rPr>
              <a:t>dio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esto</a:t>
            </a:r>
            <a:r>
              <a:rPr lang="en-US" altLang="es-MX" sz="2000" b="1" i="1" dirty="0">
                <a:effectLst/>
              </a:rPr>
              <a:t> y las </a:t>
            </a:r>
            <a:r>
              <a:rPr lang="en-US" altLang="es-MX" sz="2000" b="1" i="1" dirty="0" err="1">
                <a:effectLst/>
              </a:rPr>
              <a:t>profecias</a:t>
            </a:r>
            <a:r>
              <a:rPr lang="en-US" altLang="es-MX" sz="2000" b="1" i="1" dirty="0">
                <a:effectLst/>
              </a:rPr>
              <a:t> del </a:t>
            </a:r>
            <a:r>
              <a:rPr lang="en-US" altLang="es-MX" sz="2000" b="1" i="1" dirty="0" err="1">
                <a:effectLst/>
              </a:rPr>
              <a:t>antiguo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testamentoo</a:t>
            </a:r>
            <a:r>
              <a:rPr lang="en-US" altLang="es-MX" sz="2000" b="1" i="1" dirty="0">
                <a:effectLst/>
              </a:rPr>
              <a:t>, no para </a:t>
            </a:r>
            <a:r>
              <a:rPr lang="en-US" altLang="es-MX" sz="2000" b="1" i="1" dirty="0" err="1">
                <a:effectLst/>
              </a:rPr>
              <a:t>complacer</a:t>
            </a:r>
            <a:r>
              <a:rPr lang="en-US" altLang="es-MX" sz="2000" b="1" i="1" dirty="0">
                <a:effectLst/>
              </a:rPr>
              <a:t> la </a:t>
            </a:r>
            <a:r>
              <a:rPr lang="en-US" altLang="es-MX" sz="2000" b="1" i="1" dirty="0" err="1">
                <a:effectLst/>
              </a:rPr>
              <a:t>curiosidad</a:t>
            </a:r>
            <a:r>
              <a:rPr lang="en-US" altLang="es-MX" sz="2000" b="1" i="1" dirty="0">
                <a:effectLst/>
              </a:rPr>
              <a:t> de </a:t>
            </a:r>
            <a:r>
              <a:rPr lang="en-US" altLang="es-MX" sz="2000" b="1" i="1" dirty="0" err="1">
                <a:effectLst/>
              </a:rPr>
              <a:t>los</a:t>
            </a:r>
            <a:r>
              <a:rPr lang="en-US" altLang="es-MX" sz="2000" b="1" i="1" dirty="0">
                <a:effectLst/>
              </a:rPr>
              <a:t> hombres al </a:t>
            </a:r>
            <a:r>
              <a:rPr lang="en-US" altLang="es-MX" sz="2000" b="1" i="1" dirty="0" err="1">
                <a:effectLst/>
              </a:rPr>
              <a:t>permitirles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conocer</a:t>
            </a:r>
            <a:r>
              <a:rPr lang="en-US" altLang="es-MX" sz="2000" b="1" i="1" dirty="0">
                <a:effectLst/>
              </a:rPr>
              <a:t> de </a:t>
            </a:r>
            <a:r>
              <a:rPr lang="en-US" altLang="es-MX" sz="2000" b="1" i="1" dirty="0" err="1">
                <a:effectLst/>
              </a:rPr>
              <a:t>antemano</a:t>
            </a:r>
            <a:r>
              <a:rPr lang="en-US" altLang="es-MX" sz="2000" b="1" i="1" dirty="0">
                <a:effectLst/>
              </a:rPr>
              <a:t> las </a:t>
            </a:r>
            <a:r>
              <a:rPr lang="en-US" altLang="es-MX" sz="2000" b="1" i="1" dirty="0" err="1">
                <a:effectLst/>
              </a:rPr>
              <a:t>cosas</a:t>
            </a:r>
            <a:r>
              <a:rPr lang="en-US" altLang="es-MX" sz="2000" b="1" i="1" dirty="0">
                <a:effectLst/>
              </a:rPr>
              <a:t>, </a:t>
            </a:r>
            <a:r>
              <a:rPr lang="en-US" altLang="es-MX" sz="2000" b="1" i="1" dirty="0" err="1">
                <a:effectLst/>
              </a:rPr>
              <a:t>sino</a:t>
            </a:r>
            <a:r>
              <a:rPr lang="en-US" altLang="es-MX" sz="2000" b="1" i="1" dirty="0">
                <a:effectLst/>
              </a:rPr>
              <a:t> para que </a:t>
            </a:r>
            <a:r>
              <a:rPr lang="en-US" altLang="es-MX" sz="2000" b="1" i="1" dirty="0" err="1">
                <a:effectLst/>
              </a:rPr>
              <a:t>despues</a:t>
            </a:r>
            <a:r>
              <a:rPr lang="en-US" altLang="es-MX" sz="2000" b="1" i="1" dirty="0">
                <a:effectLst/>
              </a:rPr>
              <a:t> de que se </a:t>
            </a:r>
            <a:r>
              <a:rPr lang="en-US" altLang="es-MX" sz="2000" b="1" i="1" dirty="0" err="1">
                <a:effectLst/>
              </a:rPr>
              <a:t>cumplieran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pudiran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ser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interpretadas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por</a:t>
            </a:r>
            <a:r>
              <a:rPr lang="en-US" altLang="es-MX" sz="2000" b="1" i="1" dirty="0">
                <a:effectLst/>
              </a:rPr>
              <a:t> el </a:t>
            </a:r>
            <a:r>
              <a:rPr lang="en-US" altLang="es-MX" sz="2000" b="1" i="1" dirty="0" err="1">
                <a:effectLst/>
              </a:rPr>
              <a:t>evento</a:t>
            </a:r>
            <a:r>
              <a:rPr lang="en-US" altLang="es-MX" sz="2000" b="1" i="1" dirty="0">
                <a:effectLst/>
              </a:rPr>
              <a:t>, y </a:t>
            </a:r>
            <a:r>
              <a:rPr lang="en-US" altLang="es-MX" sz="2000" b="1" i="1" dirty="0" err="1">
                <a:effectLst/>
              </a:rPr>
              <a:t>su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propia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providencia</a:t>
            </a:r>
            <a:r>
              <a:rPr lang="en-US" altLang="es-MX" sz="2000" b="1" i="1" dirty="0">
                <a:effectLst/>
              </a:rPr>
              <a:t>, no </a:t>
            </a:r>
            <a:r>
              <a:rPr lang="en-US" altLang="es-MX" sz="2000" b="1" i="1" dirty="0" err="1">
                <a:effectLst/>
              </a:rPr>
              <a:t>los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interpretes</a:t>
            </a:r>
            <a:r>
              <a:rPr lang="en-US" altLang="es-MX" sz="2000" b="1" i="1" dirty="0">
                <a:effectLst/>
              </a:rPr>
              <a:t>, se </a:t>
            </a:r>
            <a:r>
              <a:rPr lang="en-US" altLang="es-MX" sz="2000" b="1" i="1" dirty="0" err="1">
                <a:effectLst/>
              </a:rPr>
              <a:t>manifestara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entonces</a:t>
            </a:r>
            <a:r>
              <a:rPr lang="en-US" altLang="es-MX" sz="2000" b="1" i="1" dirty="0">
                <a:effectLst/>
              </a:rPr>
              <a:t> al </a:t>
            </a:r>
            <a:r>
              <a:rPr lang="en-US" altLang="es-MX" sz="2000" b="1" i="1" dirty="0" err="1">
                <a:effectLst/>
              </a:rPr>
              <a:t>mundo</a:t>
            </a:r>
            <a:r>
              <a:rPr lang="en-US" altLang="es-MX" sz="2000" b="1" i="1" dirty="0">
                <a:effectLst/>
              </a:rPr>
              <a:t>. </a:t>
            </a:r>
            <a:r>
              <a:rPr lang="en-US" altLang="es-MX" sz="2000" b="1" i="1" dirty="0" err="1">
                <a:effectLst/>
              </a:rPr>
              <a:t>Porque</a:t>
            </a:r>
            <a:r>
              <a:rPr lang="en-US" altLang="es-MX" sz="2000" b="1" i="1" dirty="0">
                <a:effectLst/>
              </a:rPr>
              <a:t> el </a:t>
            </a:r>
            <a:r>
              <a:rPr lang="en-US" altLang="es-MX" sz="2000" b="1" i="1" dirty="0" err="1">
                <a:effectLst/>
              </a:rPr>
              <a:t>evento</a:t>
            </a:r>
            <a:r>
              <a:rPr lang="en-US" altLang="es-MX" sz="2000" b="1" i="1" dirty="0">
                <a:effectLst/>
              </a:rPr>
              <a:t> de </a:t>
            </a:r>
            <a:r>
              <a:rPr lang="en-US" altLang="es-MX" sz="2000" b="1" i="1" dirty="0" err="1">
                <a:effectLst/>
              </a:rPr>
              <a:t>cosas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predichas</a:t>
            </a:r>
            <a:r>
              <a:rPr lang="en-US" altLang="es-MX" sz="2000" b="1" i="1" dirty="0">
                <a:effectLst/>
              </a:rPr>
              <a:t> mucho </a:t>
            </a:r>
            <a:r>
              <a:rPr lang="en-US" altLang="es-MX" sz="2000" b="1" i="1" dirty="0" err="1">
                <a:effectLst/>
              </a:rPr>
              <a:t>tiempo</a:t>
            </a:r>
            <a:r>
              <a:rPr lang="en-US" altLang="es-MX" sz="2000" b="1" i="1" dirty="0">
                <a:effectLst/>
              </a:rPr>
              <a:t> antes, sera un </a:t>
            </a:r>
            <a:r>
              <a:rPr lang="en-US" altLang="es-MX" sz="2000" b="1" i="1" dirty="0" err="1">
                <a:effectLst/>
              </a:rPr>
              <a:t>argumento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convincente</a:t>
            </a:r>
            <a:r>
              <a:rPr lang="en-US" altLang="es-MX" sz="2000" b="1" i="1" dirty="0">
                <a:effectLst/>
              </a:rPr>
              <a:t> de que el </a:t>
            </a:r>
            <a:r>
              <a:rPr lang="en-US" altLang="es-MX" sz="2000" b="1" i="1" dirty="0" err="1">
                <a:effectLst/>
              </a:rPr>
              <a:t>mundo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esta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gobernado</a:t>
            </a:r>
            <a:r>
              <a:rPr lang="en-US" altLang="es-MX" sz="2000" b="1" i="1" dirty="0">
                <a:effectLst/>
              </a:rPr>
              <a:t> </a:t>
            </a:r>
            <a:r>
              <a:rPr lang="en-US" altLang="es-MX" sz="2000" b="1" i="1" dirty="0" err="1">
                <a:effectLst/>
              </a:rPr>
              <a:t>por</a:t>
            </a:r>
            <a:r>
              <a:rPr lang="en-US" altLang="es-MX" sz="2000" b="1" i="1" dirty="0">
                <a:effectLst/>
              </a:rPr>
              <a:t> la </a:t>
            </a:r>
            <a:r>
              <a:rPr lang="en-US" altLang="es-MX" sz="2000" b="1" i="1" dirty="0" err="1">
                <a:effectLst/>
              </a:rPr>
              <a:t>providencia</a:t>
            </a:r>
            <a:r>
              <a:rPr lang="en-US" altLang="es-MX" sz="2000" b="1" i="1" dirty="0">
                <a:effectLst/>
              </a:rPr>
              <a:t>.</a:t>
            </a:r>
            <a:endParaRPr lang="en-US" altLang="es-MX" sz="2000" dirty="0">
              <a:effectLst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6032-59D7-4430-B16F-30DAF7D2E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Problemas</a:t>
            </a:r>
            <a:r>
              <a:rPr lang="en-US" altLang="es-MX" sz="3200" b="1" dirty="0"/>
              <a:t> con el </a:t>
            </a:r>
            <a:r>
              <a:rPr lang="en-US" altLang="es-MX" sz="3200" b="1" dirty="0" err="1"/>
              <a:t>Premilenialismo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3E7E8-3E65-46CC-A332-DF468D06F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Parece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contradecir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Apocalipsis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1:1,3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400" b="1" dirty="0">
              <a:solidFill>
                <a:srgbClr val="FFFF00"/>
              </a:solidFill>
              <a:effectLst/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Significa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que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Apocalipsis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no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tiene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virtualmente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ningun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significado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para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su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audencia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primaria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es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decir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a la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iglesia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en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los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primeros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siglos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400" b="1" dirty="0">
              <a:solidFill>
                <a:srgbClr val="FFFF00"/>
              </a:solidFill>
              <a:effectLst/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3. De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masiada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sobreliteracion</a:t>
            </a:r>
            <a:endParaRPr lang="en-US" sz="2000" b="1" dirty="0">
              <a:solidFill>
                <a:srgbClr val="FFFF00"/>
              </a:solidFill>
              <a:effectLst/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400" b="1" dirty="0">
              <a:solidFill>
                <a:srgbClr val="FFFF00"/>
              </a:solidFill>
              <a:effectLst/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4.  Error con el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pacto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: 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Reestablesimiento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del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los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sacrificios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Judios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.  Un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paso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atras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.  Jesus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va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del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cielo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a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gobernar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sobre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un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trono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terrenal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400" b="1" dirty="0">
              <a:solidFill>
                <a:srgbClr val="FFFF00"/>
              </a:solidFill>
              <a:effectLst/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5. 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Hace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del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reino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de Dios un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reino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fisico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   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Minimiza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radicalmente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la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venida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del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reino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en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la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iglesia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.  Luc 17:20-21  </a:t>
            </a:r>
            <a:r>
              <a:rPr lang="en-US" sz="2000" b="1" dirty="0" err="1">
                <a:solidFill>
                  <a:srgbClr val="FFFF00"/>
                </a:solidFill>
                <a:effectLst/>
                <a:ea typeface="+mn-ea"/>
              </a:rPr>
              <a:t>Jua</a:t>
            </a:r>
            <a:r>
              <a:rPr lang="en-US" sz="2000" b="1" dirty="0">
                <a:solidFill>
                  <a:srgbClr val="FFFF00"/>
                </a:solidFill>
                <a:effectLst/>
                <a:ea typeface="+mn-ea"/>
              </a:rPr>
              <a:t> 18:36)</a:t>
            </a:r>
          </a:p>
          <a:p>
            <a:pPr>
              <a:defRPr/>
            </a:pPr>
            <a:endParaRPr lang="en-US" sz="2000" b="1" dirty="0">
              <a:ea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6D7E-D0B1-446C-95B3-2B6F9A81A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Enfoques</a:t>
            </a:r>
            <a:r>
              <a:rPr lang="en-US" altLang="es-MX" sz="3200" b="1" dirty="0"/>
              <a:t> para </a:t>
            </a:r>
            <a:r>
              <a:rPr lang="en-US" altLang="es-MX" sz="3200" b="1" dirty="0" err="1"/>
              <a:t>interpretar</a:t>
            </a:r>
            <a:r>
              <a:rPr lang="en-US" altLang="es-MX" sz="3200" b="1" dirty="0"/>
              <a:t> el </a:t>
            </a:r>
            <a:r>
              <a:rPr lang="en-US" altLang="es-MX" sz="3200" b="1" dirty="0" err="1"/>
              <a:t>Apocalipsis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CBA87-5C99-4542-8D49-8A9BDCBA8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5257800"/>
          </a:xfrm>
        </p:spPr>
        <p:txBody>
          <a:bodyPr/>
          <a:lstStyle/>
          <a:p>
            <a:pPr marL="0" indent="0">
              <a:buClr>
                <a:srgbClr val="73D588"/>
              </a:buClr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5. Se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trata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como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Dios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trata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con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humanidad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todas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etapas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</a:p>
          <a:p>
            <a:pPr marL="0" indent="0">
              <a:buClr>
                <a:srgbClr val="73D588"/>
              </a:buClr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    Sin un context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historico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especifico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particular.</a:t>
            </a:r>
          </a:p>
          <a:p>
            <a:pPr marL="0" indent="0">
              <a:buClr>
                <a:srgbClr val="73D588"/>
              </a:buClr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    </a:t>
            </a:r>
            <a:r>
              <a:rPr lang="en-US" sz="2000" b="1" dirty="0" err="1">
                <a:ea typeface="+mn-ea"/>
              </a:rPr>
              <a:t>Metodo</a:t>
            </a:r>
            <a:r>
              <a:rPr lang="en-US" sz="2000" b="1" dirty="0">
                <a:ea typeface="+mn-ea"/>
              </a:rPr>
              <a:t> de </a:t>
            </a:r>
            <a:r>
              <a:rPr lang="en-US" sz="2000" b="1" dirty="0" err="1">
                <a:ea typeface="+mn-ea"/>
              </a:rPr>
              <a:t>filosofia</a:t>
            </a:r>
            <a:r>
              <a:rPr lang="en-US" sz="2000" b="1" dirty="0">
                <a:ea typeface="+mn-ea"/>
              </a:rPr>
              <a:t> de la </a:t>
            </a:r>
            <a:r>
              <a:rPr lang="en-US" sz="2000" b="1" dirty="0" err="1">
                <a:ea typeface="+mn-ea"/>
              </a:rPr>
              <a:t>historia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.</a:t>
            </a:r>
          </a:p>
          <a:p>
            <a:pPr marL="0" indent="0">
              <a:buClr>
                <a:srgbClr val="73D588"/>
              </a:buClr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Apocalipsis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una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descripcion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cosas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que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suceden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una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y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otra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vez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a lo largo de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historia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y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igualmente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applicable 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todos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los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cristianos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cualquier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momento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.</a:t>
            </a:r>
          </a:p>
          <a:p>
            <a:pPr marL="0" indent="0">
              <a:buClr>
                <a:srgbClr val="73D588"/>
              </a:buClr>
              <a:buFont typeface="Wingdings" panose="05000000000000000000" pitchFamily="2" charset="2"/>
              <a:buNone/>
              <a:defRPr/>
            </a:pPr>
            <a:endParaRPr lang="en-US" sz="12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Clr>
                <a:srgbClr val="73D588"/>
              </a:buClr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Teoria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cumplimiento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multiple</a:t>
            </a:r>
          </a:p>
          <a:p>
            <a:pPr marL="0" indent="0">
              <a:buClr>
                <a:srgbClr val="73D588"/>
              </a:buClr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Clr>
                <a:srgbClr val="73D588"/>
              </a:buClr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Conclusion: Hay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validez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para la vision de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los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antecedentees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</a:rPr>
              <a:t>preteristas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/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historicos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y la vision de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filosofia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historia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. 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Apocalipsis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principalmente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sobre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iglesia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y para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iglesia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primitivaa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perseguida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pero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tambien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applicable 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todos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los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cristianos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todas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partes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. </a:t>
            </a:r>
          </a:p>
          <a:p>
            <a:pPr marL="0" indent="0">
              <a:buClr>
                <a:srgbClr val="73D588"/>
              </a:buClr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A602-B2A0-4F9A-B6FF-7FD7FE95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200" b="1" dirty="0" err="1"/>
              <a:t>Antecedentes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historicos</a:t>
            </a:r>
            <a:r>
              <a:rPr lang="en-US" altLang="es-MX" sz="3200" b="1" dirty="0"/>
              <a:t> del </a:t>
            </a:r>
            <a:r>
              <a:rPr lang="en-US" altLang="es-MX" sz="3200" b="1" dirty="0" err="1"/>
              <a:t>Apocalipsis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0648D-31FB-41DE-99A1-32AC66AC9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ea typeface="+mn-ea"/>
              </a:rPr>
              <a:t>Ap</a:t>
            </a:r>
            <a:r>
              <a:rPr lang="en-US" sz="2000" b="1" dirty="0">
                <a:ea typeface="+mn-ea"/>
              </a:rPr>
              <a:t> 1:9     </a:t>
            </a:r>
            <a:r>
              <a:rPr lang="en-US" sz="2000" b="1" dirty="0" err="1">
                <a:ea typeface="+mn-ea"/>
              </a:rPr>
              <a:t>Yo</a:t>
            </a:r>
            <a:r>
              <a:rPr lang="en-US" sz="2000" b="1" dirty="0">
                <a:ea typeface="+mn-ea"/>
              </a:rPr>
              <a:t> Juan, soy </a:t>
            </a:r>
            <a:r>
              <a:rPr lang="en-US" sz="2000" b="1" dirty="0" err="1">
                <a:ea typeface="+mn-ea"/>
              </a:rPr>
              <a:t>su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hermano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en</a:t>
            </a:r>
            <a:r>
              <a:rPr lang="en-US" sz="2000" b="1" dirty="0">
                <a:ea typeface="+mn-ea"/>
              </a:rPr>
              <a:t> Cristo, </a:t>
            </a:r>
            <a:r>
              <a:rPr lang="en-US" sz="2000" b="1" dirty="0" err="1">
                <a:ea typeface="+mn-ea"/>
              </a:rPr>
              <a:t>pues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ustedes</a:t>
            </a:r>
            <a:r>
              <a:rPr lang="en-US" sz="2000" b="1" dirty="0">
                <a:ea typeface="+mn-ea"/>
              </a:rPr>
              <a:t> y </a:t>
            </a:r>
            <a:r>
              <a:rPr lang="en-US" sz="2000" b="1" dirty="0" err="1">
                <a:ea typeface="+mn-ea"/>
              </a:rPr>
              <a:t>yo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confiamos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en</a:t>
            </a:r>
            <a:r>
              <a:rPr lang="en-US" sz="2000" b="1" dirty="0">
                <a:ea typeface="+mn-ea"/>
              </a:rPr>
              <a:t> el . Y </a:t>
            </a:r>
            <a:r>
              <a:rPr lang="en-US" sz="2000" b="1" dirty="0" err="1">
                <a:ea typeface="+mn-ea"/>
              </a:rPr>
              <a:t>por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confiar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en</a:t>
            </a:r>
            <a:r>
              <a:rPr lang="en-US" sz="2000" b="1" dirty="0">
                <a:ea typeface="+mn-ea"/>
              </a:rPr>
              <a:t> el, </a:t>
            </a:r>
            <a:r>
              <a:rPr lang="en-US" sz="2000" b="1" dirty="0" err="1">
                <a:ea typeface="+mn-ea"/>
              </a:rPr>
              <a:t>pertenezco</a:t>
            </a:r>
            <a:r>
              <a:rPr lang="en-US" sz="2000" b="1" dirty="0">
                <a:ea typeface="+mn-ea"/>
              </a:rPr>
              <a:t> al </a:t>
            </a:r>
            <a:r>
              <a:rPr lang="en-US" sz="2000" b="1" dirty="0" err="1">
                <a:ea typeface="+mn-ea"/>
              </a:rPr>
              <a:t>reino</a:t>
            </a:r>
            <a:r>
              <a:rPr lang="en-US" sz="2000" b="1" dirty="0">
                <a:ea typeface="+mn-ea"/>
              </a:rPr>
              <a:t> de Dios, lo </a:t>
            </a:r>
            <a:r>
              <a:rPr lang="en-US" sz="2000" b="1" dirty="0" err="1">
                <a:ea typeface="+mn-ea"/>
              </a:rPr>
              <a:t>mismo</a:t>
            </a:r>
            <a:r>
              <a:rPr lang="en-US" sz="2000" b="1" dirty="0">
                <a:ea typeface="+mn-ea"/>
              </a:rPr>
              <a:t> que </a:t>
            </a:r>
            <a:r>
              <a:rPr lang="en-US" sz="2000" b="1" dirty="0" err="1">
                <a:ea typeface="+mn-ea"/>
              </a:rPr>
              <a:t>ustedes</a:t>
            </a:r>
            <a:r>
              <a:rPr lang="en-US" sz="2000" b="1" dirty="0">
                <a:ea typeface="+mn-ea"/>
              </a:rPr>
              <a:t>, </a:t>
            </a:r>
            <a:r>
              <a:rPr lang="en-US" sz="2000" b="1" dirty="0" err="1">
                <a:ea typeface="+mn-ea"/>
              </a:rPr>
              <a:t>tengo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los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mismos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problemas</a:t>
            </a:r>
            <a:r>
              <a:rPr lang="en-US" sz="2000" b="1" dirty="0">
                <a:ea typeface="+mn-ea"/>
              </a:rPr>
              <a:t> y </a:t>
            </a:r>
            <a:r>
              <a:rPr lang="en-US" sz="2000" b="1" dirty="0" err="1">
                <a:ea typeface="+mn-ea"/>
              </a:rPr>
              <a:t>dificultades</a:t>
            </a:r>
            <a:r>
              <a:rPr lang="en-US" sz="2000" b="1" dirty="0">
                <a:ea typeface="+mn-ea"/>
              </a:rPr>
              <a:t>, </a:t>
            </a:r>
            <a:r>
              <a:rPr lang="en-US" sz="2000" b="1" dirty="0" err="1">
                <a:ea typeface="+mn-ea"/>
              </a:rPr>
              <a:t>pero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tambien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tengo</a:t>
            </a:r>
            <a:r>
              <a:rPr lang="en-US" sz="2000" b="1" dirty="0">
                <a:ea typeface="+mn-ea"/>
              </a:rPr>
              <a:t> la </a:t>
            </a:r>
            <a:r>
              <a:rPr lang="en-US" sz="2000" b="1" dirty="0" err="1">
                <a:ea typeface="+mn-ea"/>
              </a:rPr>
              <a:t>fuerza</a:t>
            </a:r>
            <a:r>
              <a:rPr lang="en-US" sz="2000" b="1" dirty="0">
                <a:ea typeface="+mn-ea"/>
              </a:rPr>
              <a:t> que Dios </a:t>
            </a:r>
            <a:r>
              <a:rPr lang="en-US" sz="2000" b="1" dirty="0" err="1">
                <a:ea typeface="+mn-ea"/>
              </a:rPr>
              <a:t>nos</a:t>
            </a:r>
            <a:r>
              <a:rPr lang="en-US" sz="2000" b="1" dirty="0">
                <a:ea typeface="+mn-ea"/>
              </a:rPr>
              <a:t> da para </a:t>
            </a:r>
            <a:r>
              <a:rPr lang="en-US" sz="2000" b="1" dirty="0" err="1">
                <a:ea typeface="+mn-ea"/>
              </a:rPr>
              <a:t>soportar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esos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sufrimientos</a:t>
            </a:r>
            <a:r>
              <a:rPr lang="en-US" sz="2000" b="1" dirty="0">
                <a:ea typeface="+mn-ea"/>
              </a:rPr>
              <a:t>. </a:t>
            </a:r>
            <a:r>
              <a:rPr lang="en-US" sz="2000" b="1" dirty="0" err="1">
                <a:ea typeface="+mn-ea"/>
              </a:rPr>
              <a:t>Por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anunciar</a:t>
            </a:r>
            <a:r>
              <a:rPr lang="en-US" sz="2000" b="1" dirty="0">
                <a:ea typeface="+mn-ea"/>
              </a:rPr>
              <a:t> el </a:t>
            </a:r>
            <a:r>
              <a:rPr lang="en-US" sz="2000" b="1" dirty="0" err="1">
                <a:ea typeface="+mn-ea"/>
              </a:rPr>
              <a:t>mensaje</a:t>
            </a:r>
            <a:r>
              <a:rPr lang="en-US" sz="2000" b="1" dirty="0">
                <a:ea typeface="+mn-ea"/>
              </a:rPr>
              <a:t> de Dios y </a:t>
            </a:r>
            <a:r>
              <a:rPr lang="en-US" sz="2000" b="1" dirty="0" err="1">
                <a:ea typeface="+mn-ea"/>
              </a:rPr>
              <a:t>hablar</a:t>
            </a:r>
            <a:r>
              <a:rPr lang="en-US" sz="2000" b="1" dirty="0">
                <a:ea typeface="+mn-ea"/>
              </a:rPr>
              <a:t> de </a:t>
            </a:r>
            <a:r>
              <a:rPr lang="en-US" sz="2000" b="1" dirty="0" err="1">
                <a:ea typeface="+mn-ea"/>
              </a:rPr>
              <a:t>Jesucristo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fui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enviado</a:t>
            </a:r>
            <a:r>
              <a:rPr lang="en-US" sz="2000" b="1" dirty="0">
                <a:ea typeface="+mn-ea"/>
              </a:rPr>
              <a:t> a la </a:t>
            </a:r>
            <a:r>
              <a:rPr lang="en-US" sz="2000" b="1" dirty="0" err="1">
                <a:ea typeface="+mn-ea"/>
              </a:rPr>
              <a:t>isla</a:t>
            </a:r>
            <a:r>
              <a:rPr lang="en-US" sz="2000" b="1" dirty="0">
                <a:ea typeface="+mn-ea"/>
              </a:rPr>
              <a:t> de Patmos.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ea typeface="+mn-ea"/>
              </a:rPr>
              <a:t>Persecucion de la </a:t>
            </a:r>
            <a:r>
              <a:rPr lang="en-US" sz="2000" b="1" dirty="0" err="1">
                <a:ea typeface="+mn-ea"/>
              </a:rPr>
              <a:t>Iglesia</a:t>
            </a:r>
            <a:r>
              <a:rPr lang="en-US" sz="2000" b="1" dirty="0">
                <a:ea typeface="+mn-ea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ea typeface="+mn-ea"/>
              </a:rPr>
              <a:t>Neron</a:t>
            </a:r>
            <a:r>
              <a:rPr lang="en-US" sz="2000" b="1" dirty="0">
                <a:ea typeface="+mn-ea"/>
              </a:rPr>
              <a:t> 64 D.C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C000"/>
                </a:solidFill>
                <a:ea typeface="+mn-ea"/>
              </a:rPr>
              <a:t>Domiciano</a:t>
            </a:r>
            <a:r>
              <a:rPr lang="en-US" sz="2000" b="1" dirty="0">
                <a:solidFill>
                  <a:srgbClr val="FFC000"/>
                </a:solidFill>
                <a:ea typeface="+mn-ea"/>
              </a:rPr>
              <a:t> 95-96   *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ea typeface="+mn-ea"/>
              </a:rPr>
              <a:t>Trajano</a:t>
            </a:r>
            <a:r>
              <a:rPr lang="en-US" sz="2000" b="1" dirty="0">
                <a:ea typeface="+mn-ea"/>
              </a:rPr>
              <a:t>  98-117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FF0000"/>
                </a:solidFill>
                <a:ea typeface="+mn-ea"/>
              </a:rPr>
              <a:t>Septimus</a:t>
            </a:r>
            <a:r>
              <a:rPr lang="en-US" sz="2000" b="1" dirty="0">
                <a:solidFill>
                  <a:srgbClr val="FF0000"/>
                </a:solidFill>
                <a:ea typeface="+mn-ea"/>
              </a:rPr>
              <a:t> Severus  </a:t>
            </a:r>
            <a:r>
              <a:rPr lang="en-US" sz="2000" b="1" dirty="0">
                <a:ea typeface="+mn-ea"/>
              </a:rPr>
              <a:t>202-211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0000"/>
                </a:solidFill>
                <a:ea typeface="+mn-ea"/>
              </a:rPr>
              <a:t>Decius</a:t>
            </a:r>
            <a:r>
              <a:rPr lang="en-US" sz="2000" b="1" dirty="0">
                <a:ea typeface="+mn-ea"/>
              </a:rPr>
              <a:t>  249-251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ea typeface="+mn-ea"/>
              </a:rPr>
              <a:t>Valeriana</a:t>
            </a:r>
            <a:r>
              <a:rPr lang="en-US" sz="2000" b="1" dirty="0">
                <a:ea typeface="+mn-ea"/>
              </a:rPr>
              <a:t> 257-261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ea typeface="+mn-ea"/>
              </a:rPr>
              <a:t>Diocleciano</a:t>
            </a:r>
            <a:r>
              <a:rPr lang="en-US" sz="2000" b="1" dirty="0">
                <a:ea typeface="+mn-ea"/>
              </a:rPr>
              <a:t> y </a:t>
            </a:r>
            <a:r>
              <a:rPr lang="en-US" sz="2000" b="1" dirty="0" err="1">
                <a:ea typeface="+mn-ea"/>
              </a:rPr>
              <a:t>Galeriano</a:t>
            </a:r>
            <a:r>
              <a:rPr lang="en-US" sz="2000" b="1" dirty="0">
                <a:ea typeface="+mn-ea"/>
              </a:rPr>
              <a:t> 303-311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ea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5" descr="patmos-map">
            <a:extLst>
              <a:ext uri="{FF2B5EF4-FFF2-40B4-BE49-F238E27FC236}">
                <a16:creationId xmlns:a16="http://schemas.microsoft.com/office/drawing/2014/main" id="{9530BDEB-821E-450F-91EA-E25F11A35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343025"/>
            <a:ext cx="5359400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Box 1">
            <a:extLst>
              <a:ext uri="{FF2B5EF4-FFF2-40B4-BE49-F238E27FC236}">
                <a16:creationId xmlns:a16="http://schemas.microsoft.com/office/drawing/2014/main" id="{6B8C94ED-F455-4C7F-96C4-37C84BB96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381000"/>
            <a:ext cx="535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b="1">
                <a:solidFill>
                  <a:srgbClr val="FFFF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Patmos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5" descr="patmos">
            <a:extLst>
              <a:ext uri="{FF2B5EF4-FFF2-40B4-BE49-F238E27FC236}">
                <a16:creationId xmlns:a16="http://schemas.microsoft.com/office/drawing/2014/main" id="{079F131F-7F02-464D-BB67-7A91CE790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095375"/>
            <a:ext cx="52768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367_PatmosMap051003">
            <a:extLst>
              <a:ext uri="{FF2B5EF4-FFF2-40B4-BE49-F238E27FC236}">
                <a16:creationId xmlns:a16="http://schemas.microsoft.com/office/drawing/2014/main" id="{92C3AF02-A33A-416A-9E0F-F7AB6F74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0"/>
            <a:ext cx="6596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17CD5-4A52-47D2-A867-37806CE56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600" b="1" dirty="0" err="1"/>
              <a:t>Literatura</a:t>
            </a:r>
            <a:r>
              <a:rPr lang="en-US" altLang="es-MX" sz="3600" b="1" dirty="0"/>
              <a:t> </a:t>
            </a:r>
            <a:r>
              <a:rPr lang="en-US" altLang="es-MX" sz="3600" b="1" dirty="0" err="1"/>
              <a:t>Apocaliptica</a:t>
            </a:r>
            <a:endParaRPr lang="en-US" altLang="es-MX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8F35-D852-4DF7-899B-EBFECE0F4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307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effectLst/>
              </a:rPr>
              <a:t>Apo 1:1 La </a:t>
            </a:r>
            <a:r>
              <a:rPr lang="en-US" altLang="es-MX" sz="2400" b="1" dirty="0" err="1">
                <a:effectLst/>
              </a:rPr>
              <a:t>revelacion</a:t>
            </a:r>
            <a:r>
              <a:rPr lang="en-US" altLang="es-MX" sz="2400" b="1" dirty="0">
                <a:effectLst/>
              </a:rPr>
              <a:t> a Cristo Jesus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400" b="1" dirty="0">
              <a:effectLst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>
                <a:solidFill>
                  <a:srgbClr val="FFFF00"/>
                </a:solidFill>
                <a:effectLst/>
              </a:rPr>
              <a:t>Apocalipsis</a:t>
            </a:r>
            <a:r>
              <a:rPr lang="en-US" altLang="es-MX" sz="2400" b="1" dirty="0">
                <a:effectLst/>
              </a:rPr>
              <a:t> = </a:t>
            </a:r>
            <a:r>
              <a:rPr lang="en-US" altLang="es-MX" sz="2400" b="1" i="1" dirty="0" err="1">
                <a:solidFill>
                  <a:srgbClr val="FF0000"/>
                </a:solidFill>
                <a:effectLst/>
              </a:rPr>
              <a:t>apokalupsis</a:t>
            </a:r>
            <a:r>
              <a:rPr lang="en-US" altLang="es-MX" sz="2400" b="1" dirty="0">
                <a:effectLst/>
              </a:rPr>
              <a:t>  </a:t>
            </a:r>
            <a:r>
              <a:rPr lang="en-US" altLang="es-MX" sz="2400" b="1" dirty="0">
                <a:solidFill>
                  <a:srgbClr val="FF0000"/>
                </a:solidFill>
                <a:effectLst/>
              </a:rPr>
              <a:t>απ</a:t>
            </a:r>
            <a:r>
              <a:rPr lang="en-US" altLang="es-MX" sz="2400" b="1" dirty="0" err="1">
                <a:solidFill>
                  <a:srgbClr val="FF0000"/>
                </a:solidFill>
                <a:effectLst/>
              </a:rPr>
              <a:t>οκ</a:t>
            </a:r>
            <a:r>
              <a:rPr lang="en-US" altLang="es-MX" sz="2400" b="1" dirty="0">
                <a:solidFill>
                  <a:srgbClr val="FF0000"/>
                </a:solidFill>
                <a:effectLst/>
              </a:rPr>
              <a:t>αλυψισ</a:t>
            </a:r>
            <a:r>
              <a:rPr lang="en-US" altLang="es-MX" sz="2400" b="1" dirty="0">
                <a:effectLst/>
              </a:rPr>
              <a:t> = Remover el velo.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>
                <a:solidFill>
                  <a:srgbClr val="FF0000"/>
                </a:solidFill>
                <a:effectLst/>
              </a:rPr>
              <a:t>Literatura</a:t>
            </a:r>
            <a:r>
              <a:rPr lang="en-US" altLang="es-MX" sz="24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es-MX" sz="2400" b="1" dirty="0" err="1">
                <a:solidFill>
                  <a:srgbClr val="FF0000"/>
                </a:solidFill>
                <a:effectLst/>
              </a:rPr>
              <a:t>apocaliptica</a:t>
            </a:r>
            <a:r>
              <a:rPr lang="en-US" altLang="es-MX" sz="24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es-MX" sz="2400" b="1" dirty="0" err="1">
                <a:solidFill>
                  <a:srgbClr val="FF0000"/>
                </a:solidFill>
                <a:effectLst/>
              </a:rPr>
              <a:t>es</a:t>
            </a:r>
            <a:r>
              <a:rPr lang="en-US" altLang="es-MX" sz="2400" b="1" dirty="0">
                <a:solidFill>
                  <a:srgbClr val="FF0000"/>
                </a:solidFill>
                <a:effectLst/>
              </a:rPr>
              <a:t> la </a:t>
            </a:r>
            <a:r>
              <a:rPr lang="en-US" altLang="es-MX" sz="2400" b="1" dirty="0" err="1">
                <a:solidFill>
                  <a:srgbClr val="FF0000"/>
                </a:solidFill>
                <a:effectLst/>
              </a:rPr>
              <a:t>remocion</a:t>
            </a:r>
            <a:r>
              <a:rPr lang="en-US" altLang="es-MX" sz="2400" b="1" dirty="0">
                <a:solidFill>
                  <a:srgbClr val="FF0000"/>
                </a:solidFill>
                <a:effectLst/>
              </a:rPr>
              <a:t> de un </a:t>
            </a:r>
            <a:r>
              <a:rPr lang="en-US" altLang="es-MX" sz="2400" b="1" dirty="0" err="1">
                <a:solidFill>
                  <a:srgbClr val="FF0000"/>
                </a:solidFill>
                <a:effectLst/>
              </a:rPr>
              <a:t>velo</a:t>
            </a:r>
            <a:r>
              <a:rPr lang="en-US" altLang="es-MX" sz="2400" b="1" dirty="0">
                <a:solidFill>
                  <a:srgbClr val="FF0000"/>
                </a:solidFill>
                <a:effectLst/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400" b="1" dirty="0">
              <a:effectLst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effectLst/>
              </a:rPr>
              <a:t>La vision </a:t>
            </a:r>
            <a:r>
              <a:rPr lang="en-US" altLang="es-MX" sz="2400" b="1" dirty="0" err="1">
                <a:effectLst/>
              </a:rPr>
              <a:t>como</a:t>
            </a:r>
            <a:r>
              <a:rPr lang="en-US" altLang="es-MX" sz="2400" b="1" dirty="0">
                <a:effectLst/>
              </a:rPr>
              <a:t> </a:t>
            </a:r>
            <a:r>
              <a:rPr lang="en-US" altLang="es-MX" sz="2400" b="1" dirty="0" err="1">
                <a:effectLst/>
              </a:rPr>
              <a:t>recurso</a:t>
            </a:r>
            <a:r>
              <a:rPr lang="en-US" altLang="es-MX" sz="2400" b="1" dirty="0">
                <a:effectLst/>
              </a:rPr>
              <a:t> </a:t>
            </a:r>
            <a:r>
              <a:rPr lang="en-US" altLang="es-MX" sz="2400" b="1" dirty="0" err="1">
                <a:effectLst/>
              </a:rPr>
              <a:t>literario</a:t>
            </a:r>
            <a:endParaRPr lang="en-US" altLang="es-MX" sz="2400" b="1" dirty="0"/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D1CD0885-18CD-4E3E-ACC3-56AC6520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7800"/>
            <a:ext cx="3435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CE546538-5A8D-4A17-AC82-1F4DE3562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5" y="3889375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BEB8F72-F6A1-4994-95F4-C60C08B963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783013" y="3200400"/>
            <a:ext cx="144462" cy="762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4800" dirty="0">
              <a:ea typeface="+mj-ea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A6C60FB-B0CB-40F1-870C-3E7584CEAF4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ea typeface="+mn-ea"/>
            </a:endParaRPr>
          </a:p>
        </p:txBody>
      </p:sp>
      <p:pic>
        <p:nvPicPr>
          <p:cNvPr id="70659" name="Picture 5" descr="Patmos2">
            <a:extLst>
              <a:ext uri="{FF2B5EF4-FFF2-40B4-BE49-F238E27FC236}">
                <a16:creationId xmlns:a16="http://schemas.microsoft.com/office/drawing/2014/main" id="{ED1D0D5F-A814-4980-9377-6DE9E6D85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11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PatmosSmall2">
            <a:extLst>
              <a:ext uri="{FF2B5EF4-FFF2-40B4-BE49-F238E27FC236}">
                <a16:creationId xmlns:a16="http://schemas.microsoft.com/office/drawing/2014/main" id="{FA9F8E48-0992-4E03-B80C-7C2D10FB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28688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Box 1">
            <a:extLst>
              <a:ext uri="{FF2B5EF4-FFF2-40B4-BE49-F238E27FC236}">
                <a16:creationId xmlns:a16="http://schemas.microsoft.com/office/drawing/2014/main" id="{56DCEE5D-4F84-4B2D-9B74-5C1B4D5E9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52600"/>
            <a:ext cx="2362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sz="2800" b="1">
                <a:solidFill>
                  <a:srgbClr val="FFFF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Monasterio de San Juan en Patmos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>
            <a:extLst>
              <a:ext uri="{FF2B5EF4-FFF2-40B4-BE49-F238E27FC236}">
                <a16:creationId xmlns:a16="http://schemas.microsoft.com/office/drawing/2014/main" id="{B1AC0728-35DB-4F09-B0E9-D62FA38AD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8516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Box 1">
            <a:extLst>
              <a:ext uri="{FF2B5EF4-FFF2-40B4-BE49-F238E27FC236}">
                <a16:creationId xmlns:a16="http://schemas.microsoft.com/office/drawing/2014/main" id="{858A3C05-F702-4C7A-80F6-57C0AD0A1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04800"/>
            <a:ext cx="556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MX" b="1">
                <a:solidFill>
                  <a:srgbClr val="FFFF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La Cueva de Juan?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B6944-0314-42EA-BCAD-6053F977D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Fecha</a:t>
            </a:r>
            <a:r>
              <a:rPr lang="en-US" altLang="es-MX" sz="3200" b="1" dirty="0"/>
              <a:t> de </a:t>
            </a:r>
            <a:r>
              <a:rPr lang="en-US" altLang="es-MX" sz="3200" b="1" dirty="0" err="1"/>
              <a:t>autoria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44D7D-2947-4E54-B334-8F84E717A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8458200" cy="51816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/>
              <a:t>Neron</a:t>
            </a:r>
            <a:r>
              <a:rPr lang="en-US" altLang="es-MX" sz="2400" b="1" dirty="0"/>
              <a:t> 64 D.C.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/>
              <a:t>	</a:t>
            </a:r>
            <a:r>
              <a:rPr lang="en-US" altLang="es-MX" sz="2000" b="1" dirty="0"/>
              <a:t>Persecucion solo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Roma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	Sin </a:t>
            </a:r>
            <a:r>
              <a:rPr lang="en-US" altLang="es-MX" sz="2000" b="1" dirty="0" err="1"/>
              <a:t>registro</a:t>
            </a:r>
            <a:r>
              <a:rPr lang="en-US" altLang="es-MX" sz="2000" b="1" dirty="0"/>
              <a:t> de </a:t>
            </a:r>
            <a:r>
              <a:rPr lang="en-US" altLang="es-MX" sz="2000" b="1" dirty="0" err="1"/>
              <a:t>adoracion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requerida</a:t>
            </a:r>
            <a:r>
              <a:rPr lang="en-US" altLang="es-MX" sz="2000" b="1" dirty="0"/>
              <a:t> al </a:t>
            </a:r>
            <a:r>
              <a:rPr lang="en-US" altLang="es-MX" sz="2000" b="1" dirty="0" err="1"/>
              <a:t>emperador</a:t>
            </a: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/>
              <a:t>Vespasiano</a:t>
            </a:r>
            <a:r>
              <a:rPr lang="en-US" altLang="es-MX" sz="2400" b="1" dirty="0"/>
              <a:t> 69-79 D.C.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/>
              <a:t>  	</a:t>
            </a:r>
            <a:r>
              <a:rPr lang="en-US" altLang="es-MX" sz="2400" b="1" dirty="0" err="1"/>
              <a:t>B</a:t>
            </a:r>
            <a:r>
              <a:rPr lang="en-US" altLang="es-MX" sz="2000" b="1" dirty="0" err="1"/>
              <a:t>asado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Ap</a:t>
            </a:r>
            <a:r>
              <a:rPr lang="en-US" altLang="es-MX" sz="2000" b="1" dirty="0"/>
              <a:t> 17:9-11    Cinco </a:t>
            </a:r>
            <a:r>
              <a:rPr lang="en-US" altLang="es-MX" sz="2000" b="1" dirty="0" err="1"/>
              <a:t>han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caido</a:t>
            </a:r>
            <a:r>
              <a:rPr lang="en-US" altLang="es-MX" sz="2000" b="1" dirty="0"/>
              <a:t> (Augusto, </a:t>
            </a:r>
            <a:r>
              <a:rPr lang="en-US" altLang="es-MX" sz="2000" b="1" dirty="0" err="1"/>
              <a:t>Tiberio</a:t>
            </a:r>
            <a:r>
              <a:rPr lang="en-US" altLang="es-MX" sz="2000" b="1" dirty="0"/>
              <a:t>, Caligula, Claudio, </a:t>
            </a:r>
            <a:r>
              <a:rPr lang="en-US" altLang="es-MX" sz="2000" b="1" dirty="0" err="1"/>
              <a:t>Neron</a:t>
            </a:r>
            <a:r>
              <a:rPr lang="en-US" altLang="es-MX" sz="2000" b="1" dirty="0"/>
              <a:t>) </a:t>
            </a:r>
            <a:r>
              <a:rPr lang="en-US" altLang="es-MX" sz="2000" b="1" dirty="0" err="1">
                <a:solidFill>
                  <a:srgbClr val="FFFF00"/>
                </a:solidFill>
              </a:rPr>
              <a:t>uno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es</a:t>
            </a:r>
            <a:r>
              <a:rPr lang="en-US" altLang="es-MX" sz="2000" b="1" dirty="0">
                <a:solidFill>
                  <a:srgbClr val="FFFF00"/>
                </a:solidFill>
              </a:rPr>
              <a:t> (</a:t>
            </a:r>
            <a:r>
              <a:rPr lang="en-US" altLang="es-MX" sz="2000" b="1" dirty="0" err="1">
                <a:solidFill>
                  <a:srgbClr val="FFFF00"/>
                </a:solidFill>
              </a:rPr>
              <a:t>Vespasiano</a:t>
            </a:r>
            <a:r>
              <a:rPr lang="en-US" altLang="es-MX" sz="2000" b="1" dirty="0">
                <a:solidFill>
                  <a:srgbClr val="FFFF00"/>
                </a:solidFill>
              </a:rPr>
              <a:t>) </a:t>
            </a:r>
            <a:r>
              <a:rPr lang="en-US" altLang="es-MX" sz="2000" b="1" dirty="0" err="1"/>
              <a:t>uno</a:t>
            </a:r>
            <a:r>
              <a:rPr lang="en-US" altLang="es-MX" sz="2000" b="1" dirty="0"/>
              <a:t> que </a:t>
            </a:r>
            <a:r>
              <a:rPr lang="en-US" altLang="es-MX" sz="2000" b="1" dirty="0" err="1"/>
              <a:t>vendra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por</a:t>
            </a:r>
            <a:r>
              <a:rPr lang="en-US" altLang="es-MX" sz="2000" b="1" dirty="0"/>
              <a:t> un </a:t>
            </a:r>
            <a:r>
              <a:rPr lang="en-US" altLang="es-MX" sz="2000" b="1" dirty="0" err="1"/>
              <a:t>tiempo</a:t>
            </a:r>
            <a:r>
              <a:rPr lang="en-US" altLang="es-MX" sz="2000" b="1" dirty="0"/>
              <a:t> (Tito, </a:t>
            </a:r>
            <a:r>
              <a:rPr lang="en-US" altLang="es-MX" sz="2000" b="1" dirty="0" err="1"/>
              <a:t>governo</a:t>
            </a:r>
            <a:r>
              <a:rPr lang="en-US" altLang="es-MX" sz="2000" b="1" dirty="0"/>
              <a:t> dos </a:t>
            </a:r>
            <a:r>
              <a:rPr lang="en-US" altLang="es-MX" sz="2000" b="1" dirty="0" err="1"/>
              <a:t>años</a:t>
            </a:r>
            <a:r>
              <a:rPr lang="en-US" altLang="es-MX" sz="2000" b="1" dirty="0"/>
              <a:t>) y </a:t>
            </a:r>
            <a:r>
              <a:rPr lang="ja-JP" altLang="en-US" sz="2000" b="1" dirty="0"/>
              <a:t>“</a:t>
            </a:r>
            <a:r>
              <a:rPr lang="en-US" altLang="ja-JP" sz="2000" b="1" dirty="0"/>
              <a:t>la </a:t>
            </a:r>
            <a:r>
              <a:rPr lang="en-US" altLang="ja-JP" sz="2000" b="1" dirty="0" err="1"/>
              <a:t>bestia</a:t>
            </a:r>
            <a:r>
              <a:rPr lang="en-US" altLang="ja-JP" sz="2000" b="1" dirty="0"/>
              <a:t> que era, y no </a:t>
            </a:r>
            <a:r>
              <a:rPr lang="en-US" altLang="ja-JP" sz="2000" b="1" dirty="0" err="1"/>
              <a:t>es</a:t>
            </a:r>
            <a:r>
              <a:rPr lang="en-US" altLang="ja-JP" sz="2000" b="1" dirty="0"/>
              <a:t> y </a:t>
            </a:r>
            <a:r>
              <a:rPr lang="en-US" altLang="ja-JP" sz="2000" b="1" dirty="0" err="1"/>
              <a:t>tambien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es</a:t>
            </a:r>
            <a:r>
              <a:rPr lang="en-US" altLang="ja-JP" sz="2000" b="1" dirty="0"/>
              <a:t> un octavo y </a:t>
            </a:r>
            <a:r>
              <a:rPr lang="en-US" altLang="ja-JP" sz="2000" b="1" dirty="0" err="1"/>
              <a:t>es</a:t>
            </a:r>
            <a:r>
              <a:rPr lang="en-US" altLang="ja-JP" sz="2000" b="1" dirty="0"/>
              <a:t> de </a:t>
            </a:r>
            <a:r>
              <a:rPr lang="en-US" altLang="ja-JP" sz="2000" b="1" dirty="0" err="1"/>
              <a:t>los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siete</a:t>
            </a:r>
            <a:r>
              <a:rPr lang="en-US" altLang="ja-JP" sz="2000" b="1" dirty="0"/>
              <a:t>= </a:t>
            </a:r>
            <a:r>
              <a:rPr lang="en-US" altLang="ja-JP" sz="2000" b="1" dirty="0" err="1"/>
              <a:t>Domiciano</a:t>
            </a:r>
            <a:r>
              <a:rPr lang="en-US" altLang="ja-JP" sz="2000" b="1" dirty="0"/>
              <a:t>.</a:t>
            </a:r>
            <a:endParaRPr lang="en-US" altLang="ja-JP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/>
              <a:t>Domiciano</a:t>
            </a:r>
            <a:r>
              <a:rPr lang="en-US" altLang="es-MX" sz="2400" b="1" dirty="0"/>
              <a:t> 81-96 D.C.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/>
              <a:t>	</a:t>
            </a:r>
            <a:r>
              <a:rPr lang="en-US" altLang="es-MX" sz="2000" b="1" dirty="0"/>
              <a:t>Primer </a:t>
            </a:r>
            <a:r>
              <a:rPr lang="en-US" altLang="es-MX" sz="2000" b="1" dirty="0" err="1"/>
              <a:t>perseguidor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sistematico</a:t>
            </a:r>
            <a:r>
              <a:rPr lang="en-US" altLang="es-MX" sz="2000" b="1" dirty="0"/>
              <a:t> 95-96 D.C.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    </a:t>
            </a:r>
            <a:r>
              <a:rPr lang="en-US" altLang="es-MX" sz="2000" b="1" dirty="0" err="1"/>
              <a:t>Adoracion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ordenada</a:t>
            </a:r>
            <a:r>
              <a:rPr lang="en-US" altLang="es-MX" sz="2000" b="1" dirty="0"/>
              <a:t> del </a:t>
            </a:r>
            <a:r>
              <a:rPr lang="en-US" altLang="es-MX" sz="2000" b="1" dirty="0" err="1"/>
              <a:t>emperador</a:t>
            </a:r>
            <a:r>
              <a:rPr lang="en-US" altLang="es-MX" sz="2000" b="1" dirty="0"/>
              <a:t>, </a:t>
            </a:r>
            <a:r>
              <a:rPr lang="en-US" altLang="es-MX" sz="2000" b="1" dirty="0" err="1"/>
              <a:t>Cristianismo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ilegal</a:t>
            </a: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	Opinion </a:t>
            </a:r>
            <a:r>
              <a:rPr lang="en-US" altLang="es-MX" sz="2000" b="1" dirty="0" err="1"/>
              <a:t>unanime</a:t>
            </a:r>
            <a:r>
              <a:rPr lang="en-US" altLang="es-MX" sz="2000" b="1" dirty="0"/>
              <a:t> de la </a:t>
            </a:r>
            <a:r>
              <a:rPr lang="en-US" altLang="es-MX" sz="2000" b="1" dirty="0" err="1"/>
              <a:t>iglesia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primitiva</a:t>
            </a:r>
            <a:r>
              <a:rPr lang="en-US" altLang="es-MX" sz="2000" b="1" dirty="0"/>
              <a:t>.</a:t>
            </a:r>
            <a:endParaRPr lang="en-US" altLang="es-MX" sz="24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A5220-1757-4AE1-9EBC-521BAF25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Autor</a:t>
            </a:r>
            <a:r>
              <a:rPr lang="en-US" altLang="es-MX" sz="3200" b="1" dirty="0"/>
              <a:t>: El Apostol Juan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F550F-DA61-482F-8A7F-200A01A6D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5105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Evidencia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Externa: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ea typeface="+mn-ea"/>
              </a:rPr>
              <a:t>Papias</a:t>
            </a:r>
            <a:r>
              <a:rPr lang="en-US" sz="2000" b="1" dirty="0">
                <a:ea typeface="+mn-ea"/>
              </a:rPr>
              <a:t> 125 D.C.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ea typeface="+mn-ea"/>
              </a:rPr>
              <a:t>Dialogo</a:t>
            </a:r>
            <a:r>
              <a:rPr lang="en-US" sz="2000" b="1" dirty="0">
                <a:ea typeface="+mn-ea"/>
              </a:rPr>
              <a:t> de </a:t>
            </a:r>
            <a:r>
              <a:rPr lang="en-US" sz="2000" b="1" dirty="0" err="1">
                <a:ea typeface="+mn-ea"/>
              </a:rPr>
              <a:t>Justino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Martir</a:t>
            </a:r>
            <a:r>
              <a:rPr lang="en-US" sz="2000" b="1" dirty="0">
                <a:ea typeface="+mn-ea"/>
              </a:rPr>
              <a:t> con </a:t>
            </a:r>
            <a:r>
              <a:rPr lang="en-US" sz="2000" b="1" dirty="0" err="1">
                <a:ea typeface="+mn-ea"/>
              </a:rPr>
              <a:t>Trifon</a:t>
            </a:r>
            <a:r>
              <a:rPr lang="en-US" sz="2000" b="1" dirty="0">
                <a:ea typeface="+mn-ea"/>
              </a:rPr>
              <a:t> 150 D.C.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ea typeface="+mn-ea"/>
              </a:rPr>
              <a:t>Ireneo</a:t>
            </a:r>
            <a:r>
              <a:rPr lang="en-US" sz="2000" b="1" dirty="0">
                <a:ea typeface="+mn-ea"/>
              </a:rPr>
              <a:t> 170 D.C.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ea typeface="+mn-ea"/>
              </a:rPr>
              <a:t>Origenes</a:t>
            </a:r>
            <a:r>
              <a:rPr lang="en-US" sz="2000" b="1" dirty="0">
                <a:ea typeface="+mn-ea"/>
              </a:rPr>
              <a:t> 220 D.C.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ea typeface="+mn-ea"/>
              </a:rPr>
              <a:t>Tambien</a:t>
            </a:r>
            <a:r>
              <a:rPr lang="en-US" sz="2000" b="1" dirty="0">
                <a:ea typeface="+mn-ea"/>
              </a:rPr>
              <a:t>:  </a:t>
            </a:r>
            <a:r>
              <a:rPr lang="en-US" sz="2000" b="1" dirty="0" err="1">
                <a:ea typeface="+mn-ea"/>
              </a:rPr>
              <a:t>Tertuliano</a:t>
            </a:r>
            <a:r>
              <a:rPr lang="en-US" sz="2000" b="1" dirty="0">
                <a:ea typeface="+mn-ea"/>
              </a:rPr>
              <a:t> (200 D.C.), Clemente de </a:t>
            </a:r>
            <a:r>
              <a:rPr lang="en-US" sz="2000" b="1" dirty="0" err="1">
                <a:ea typeface="+mn-ea"/>
              </a:rPr>
              <a:t>Alejandria</a:t>
            </a:r>
            <a:r>
              <a:rPr lang="en-US" sz="2000" b="1" dirty="0">
                <a:ea typeface="+mn-ea"/>
              </a:rPr>
              <a:t> (210 D.C.), </a:t>
            </a:r>
            <a:r>
              <a:rPr lang="en-US" sz="2000" b="1" dirty="0" err="1">
                <a:ea typeface="+mn-ea"/>
              </a:rPr>
              <a:t>Hipolito</a:t>
            </a:r>
            <a:r>
              <a:rPr lang="en-US" sz="2000" b="1" dirty="0">
                <a:ea typeface="+mn-ea"/>
              </a:rPr>
              <a:t> (Roma, 220), </a:t>
            </a:r>
            <a:r>
              <a:rPr lang="en-US" sz="2000" b="1" dirty="0" err="1">
                <a:ea typeface="+mn-ea"/>
              </a:rPr>
              <a:t>Cipriano</a:t>
            </a:r>
            <a:r>
              <a:rPr lang="en-US" sz="2000" b="1" dirty="0">
                <a:ea typeface="+mn-ea"/>
              </a:rPr>
              <a:t>, </a:t>
            </a:r>
            <a:r>
              <a:rPr lang="en-US" sz="2000" b="1" dirty="0" err="1">
                <a:ea typeface="+mn-ea"/>
              </a:rPr>
              <a:t>Atanasio</a:t>
            </a:r>
            <a:r>
              <a:rPr lang="en-US" sz="2000" b="1" dirty="0">
                <a:ea typeface="+mn-ea"/>
              </a:rPr>
              <a:t>, </a:t>
            </a:r>
            <a:r>
              <a:rPr lang="en-US" sz="2000" b="1" dirty="0" err="1">
                <a:ea typeface="+mn-ea"/>
              </a:rPr>
              <a:t>Ambrosio</a:t>
            </a:r>
            <a:r>
              <a:rPr lang="en-US" sz="2000" b="1" dirty="0">
                <a:ea typeface="+mn-ea"/>
              </a:rPr>
              <a:t>, Agustin, </a:t>
            </a:r>
            <a:r>
              <a:rPr lang="en-US" sz="2000" b="1" dirty="0" err="1">
                <a:ea typeface="+mn-ea"/>
              </a:rPr>
              <a:t>Jeronimo</a:t>
            </a:r>
            <a:r>
              <a:rPr lang="en-US" sz="2000" b="1" dirty="0">
                <a:ea typeface="+mn-ea"/>
              </a:rPr>
              <a:t>.    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Evidencia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Interna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ea typeface="+mn-ea"/>
              </a:rPr>
              <a:t>El </a:t>
            </a:r>
            <a:r>
              <a:rPr lang="en-US" sz="2000" b="1" dirty="0" err="1">
                <a:ea typeface="+mn-ea"/>
              </a:rPr>
              <a:t>escritor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es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claramente</a:t>
            </a:r>
            <a:r>
              <a:rPr lang="en-US" sz="2000" b="1" dirty="0">
                <a:ea typeface="+mn-ea"/>
              </a:rPr>
              <a:t> un Cristiano </a:t>
            </a:r>
            <a:r>
              <a:rPr lang="en-US" sz="2000" b="1" dirty="0" err="1">
                <a:ea typeface="+mn-ea"/>
              </a:rPr>
              <a:t>Judio</a:t>
            </a:r>
            <a:endParaRPr lang="en-US" sz="20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ea typeface="+mn-ea"/>
              </a:rPr>
              <a:t>El </a:t>
            </a:r>
            <a:r>
              <a:rPr lang="en-US" sz="2000" b="1" dirty="0" err="1">
                <a:ea typeface="+mn-ea"/>
              </a:rPr>
              <a:t>escritor</a:t>
            </a:r>
            <a:r>
              <a:rPr lang="en-US" sz="2000" b="1" dirty="0">
                <a:ea typeface="+mn-ea"/>
              </a:rPr>
              <a:t> assume </a:t>
            </a:r>
            <a:r>
              <a:rPr lang="en-US" sz="2000" b="1" dirty="0" err="1">
                <a:ea typeface="+mn-ea"/>
              </a:rPr>
              <a:t>una</a:t>
            </a:r>
            <a:r>
              <a:rPr lang="en-US" sz="2000" b="1" dirty="0">
                <a:ea typeface="+mn-ea"/>
              </a:rPr>
              <a:t> gran </a:t>
            </a:r>
            <a:r>
              <a:rPr lang="en-US" sz="2000" b="1" dirty="0" err="1">
                <a:ea typeface="+mn-ea"/>
              </a:rPr>
              <a:t>autoridad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sobre</a:t>
            </a:r>
            <a:r>
              <a:rPr lang="en-US" sz="2000" b="1" dirty="0">
                <a:ea typeface="+mn-ea"/>
              </a:rPr>
              <a:t> las Iglesias </a:t>
            </a:r>
            <a:r>
              <a:rPr lang="en-US" sz="2000" b="1" dirty="0" err="1">
                <a:ea typeface="+mn-ea"/>
              </a:rPr>
              <a:t>en</a:t>
            </a:r>
            <a:r>
              <a:rPr lang="en-US" sz="2000" b="1" dirty="0">
                <a:ea typeface="+mn-ea"/>
              </a:rPr>
              <a:t> Asia (Juan </a:t>
            </a:r>
            <a:r>
              <a:rPr lang="en-US" sz="2000" b="1" dirty="0" err="1">
                <a:ea typeface="+mn-ea"/>
              </a:rPr>
              <a:t>llego</a:t>
            </a:r>
            <a:r>
              <a:rPr lang="en-US" sz="2000" b="1" dirty="0">
                <a:ea typeface="+mn-ea"/>
              </a:rPr>
              <a:t> a </a:t>
            </a:r>
            <a:r>
              <a:rPr lang="en-US" sz="2000" b="1" dirty="0" err="1">
                <a:ea typeface="+mn-ea"/>
              </a:rPr>
              <a:t>Efeso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algun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tiempo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despues</a:t>
            </a:r>
            <a:r>
              <a:rPr lang="en-US" sz="2000" b="1" dirty="0">
                <a:ea typeface="+mn-ea"/>
              </a:rPr>
              <a:t> del 70 D.C. </a:t>
            </a:r>
            <a:r>
              <a:rPr lang="en-US" sz="2000" b="1" dirty="0" err="1">
                <a:ea typeface="+mn-ea"/>
              </a:rPr>
              <a:t>en</a:t>
            </a:r>
            <a:r>
              <a:rPr lang="en-US" sz="2000" b="1" dirty="0">
                <a:ea typeface="+mn-ea"/>
              </a:rPr>
              <a:t> la que </a:t>
            </a:r>
            <a:r>
              <a:rPr lang="en-US" sz="2000" b="1" dirty="0" err="1">
                <a:ea typeface="+mn-ea"/>
              </a:rPr>
              <a:t>estuvo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en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Efeso</a:t>
            </a:r>
            <a:r>
              <a:rPr lang="en-US" sz="2000" b="1" dirty="0">
                <a:ea typeface="+mn-ea"/>
              </a:rPr>
              <a:t> </a:t>
            </a:r>
            <a:r>
              <a:rPr lang="en-US" sz="2000" b="1" dirty="0" err="1">
                <a:ea typeface="+mn-ea"/>
              </a:rPr>
              <a:t>por</a:t>
            </a:r>
            <a:r>
              <a:rPr lang="en-US" sz="2000" b="1" dirty="0">
                <a:ea typeface="+mn-ea"/>
              </a:rPr>
              <a:t> 25 </a:t>
            </a:r>
            <a:r>
              <a:rPr lang="en-US" sz="2000" b="1" dirty="0" err="1">
                <a:ea typeface="+mn-ea"/>
              </a:rPr>
              <a:t>años</a:t>
            </a:r>
            <a:r>
              <a:rPr lang="en-US" sz="2000" b="1" dirty="0">
                <a:ea typeface="+mn-ea"/>
              </a:rPr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ea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2CBEE-14D1-482D-AED0-88DFB8E55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200" b="1" dirty="0" err="1"/>
              <a:t>Autoria</a:t>
            </a:r>
            <a:r>
              <a:rPr lang="en-US" altLang="es-MX" sz="3200" b="1" dirty="0"/>
              <a:t>: </a:t>
            </a:r>
            <a:r>
              <a:rPr lang="en-US" altLang="es-MX" sz="3200" b="1" dirty="0" err="1"/>
              <a:t>Puntos</a:t>
            </a:r>
            <a:r>
              <a:rPr lang="en-US" altLang="es-MX" sz="3200" b="1" dirty="0"/>
              <a:t> de vista </a:t>
            </a:r>
            <a:r>
              <a:rPr lang="en-US" altLang="es-MX" sz="3200" b="1" dirty="0" err="1"/>
              <a:t>alternos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1E5CD-D8C4-4C4E-AD00-512C4C68C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/>
              <a:t>Evidencia</a:t>
            </a:r>
            <a:r>
              <a:rPr lang="en-US" altLang="es-MX" sz="2400" b="1" dirty="0"/>
              <a:t> </a:t>
            </a:r>
            <a:r>
              <a:rPr lang="en-US" altLang="es-MX" sz="2400" b="1" dirty="0" err="1"/>
              <a:t>interna</a:t>
            </a:r>
            <a:endParaRPr lang="en-US" altLang="es-MX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Dionisio</a:t>
            </a:r>
            <a:r>
              <a:rPr lang="en-US" altLang="es-MX" sz="2000" b="1" dirty="0"/>
              <a:t> de </a:t>
            </a:r>
            <a:r>
              <a:rPr lang="en-US" altLang="es-MX" sz="2000" b="1" dirty="0" err="1"/>
              <a:t>Alejandria</a:t>
            </a:r>
            <a:r>
              <a:rPr lang="en-US" altLang="es-MX" sz="2000" b="1" dirty="0"/>
              <a:t>  250 D.C. El </a:t>
            </a:r>
            <a:r>
              <a:rPr lang="en-US" altLang="es-MX" sz="2000" b="1" dirty="0" err="1"/>
              <a:t>estilo</a:t>
            </a:r>
            <a:r>
              <a:rPr lang="en-US" altLang="es-MX" sz="2000" b="1" dirty="0"/>
              <a:t> de </a:t>
            </a:r>
            <a:r>
              <a:rPr lang="en-US" altLang="es-MX" sz="2000" b="1" dirty="0" err="1"/>
              <a:t>escritura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demaciado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diferente</a:t>
            </a:r>
            <a:r>
              <a:rPr lang="en-US" altLang="es-MX" sz="2000" b="1" dirty="0"/>
              <a:t> para </a:t>
            </a:r>
            <a:r>
              <a:rPr lang="en-US" altLang="es-MX" sz="2000" b="1" dirty="0" err="1"/>
              <a:t>permitir</a:t>
            </a:r>
            <a:r>
              <a:rPr lang="en-US" altLang="es-MX" sz="2000" b="1" dirty="0"/>
              <a:t> el </a:t>
            </a:r>
            <a:r>
              <a:rPr lang="en-US" altLang="es-MX" sz="2000" b="1" dirty="0" err="1"/>
              <a:t>mismo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autor</a:t>
            </a:r>
            <a:r>
              <a:rPr lang="en-US" altLang="es-MX" sz="2000" b="1" dirty="0"/>
              <a:t> que el </a:t>
            </a:r>
            <a:r>
              <a:rPr lang="en-US" altLang="es-MX" sz="2000" b="1" dirty="0" err="1"/>
              <a:t>evangelio</a:t>
            </a:r>
            <a:r>
              <a:rPr lang="en-US" altLang="es-MX" sz="2000" b="1" dirty="0"/>
              <a:t> de Juan.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Eusebio 330 D.C. </a:t>
            </a:r>
            <a:r>
              <a:rPr lang="en-US" altLang="es-MX" sz="2000" b="1" dirty="0" err="1"/>
              <a:t>Cita</a:t>
            </a:r>
            <a:r>
              <a:rPr lang="en-US" altLang="es-MX" sz="2000" b="1" dirty="0"/>
              <a:t> a </a:t>
            </a:r>
            <a:r>
              <a:rPr lang="en-US" altLang="es-MX" sz="2000" b="1" dirty="0" err="1"/>
              <a:t>Pipias</a:t>
            </a:r>
            <a:r>
              <a:rPr lang="en-US" altLang="es-MX" sz="2000" b="1" dirty="0"/>
              <a:t>, y </a:t>
            </a:r>
            <a:r>
              <a:rPr lang="en-US" altLang="es-MX" sz="2000" b="1" dirty="0" err="1"/>
              <a:t>concluye</a:t>
            </a:r>
            <a:r>
              <a:rPr lang="en-US" altLang="es-MX" sz="2000" b="1" dirty="0"/>
              <a:t> que era el </a:t>
            </a:r>
            <a:r>
              <a:rPr lang="en-US" altLang="es-MX" sz="2000" b="1" dirty="0" err="1"/>
              <a:t>Presbitero</a:t>
            </a:r>
            <a:r>
              <a:rPr lang="en-US" altLang="es-MX" sz="2000" b="1" dirty="0"/>
              <a:t>/</a:t>
            </a:r>
            <a:r>
              <a:rPr lang="en-US" altLang="es-MX" sz="2000" b="1" dirty="0" err="1"/>
              <a:t>Aciano</a:t>
            </a:r>
            <a:r>
              <a:rPr lang="en-US" altLang="es-MX" sz="2000" b="1" dirty="0"/>
              <a:t> Juan, un Juan </a:t>
            </a:r>
            <a:r>
              <a:rPr lang="en-US" altLang="es-MX" sz="2000" b="1" dirty="0" err="1"/>
              <a:t>separado</a:t>
            </a:r>
            <a:r>
              <a:rPr lang="en-US" altLang="es-MX" sz="2000" b="1" dirty="0"/>
              <a:t>.(Pero </a:t>
            </a:r>
            <a:r>
              <a:rPr lang="en-US" altLang="es-MX" sz="2000" b="1" dirty="0" err="1"/>
              <a:t>Irineo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asegura</a:t>
            </a:r>
            <a:r>
              <a:rPr lang="en-US" altLang="es-MX" sz="2000" b="1" dirty="0"/>
              <a:t> de que el </a:t>
            </a:r>
            <a:r>
              <a:rPr lang="en-US" altLang="es-MX" sz="2000" b="1" dirty="0" err="1"/>
              <a:t>anciano</a:t>
            </a:r>
            <a:r>
              <a:rPr lang="en-US" altLang="es-MX" sz="2000" b="1" dirty="0"/>
              <a:t> Juan </a:t>
            </a:r>
            <a:r>
              <a:rPr lang="en-US" altLang="es-MX" sz="2000" b="1" dirty="0" err="1"/>
              <a:t>es</a:t>
            </a:r>
            <a:r>
              <a:rPr lang="en-US" altLang="es-MX" sz="2000" b="1" dirty="0"/>
              <a:t> el </a:t>
            </a:r>
            <a:r>
              <a:rPr lang="en-US" altLang="es-MX" sz="2000" b="1" dirty="0" err="1"/>
              <a:t>apostol</a:t>
            </a:r>
            <a:r>
              <a:rPr lang="en-US" altLang="es-MX" sz="2000" b="1" dirty="0"/>
              <a:t> Juan.</a:t>
            </a:r>
            <a:endParaRPr lang="en-US" altLang="ja-JP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1800" b="1" dirty="0" err="1"/>
              <a:t>Entonces</a:t>
            </a:r>
            <a:r>
              <a:rPr lang="en-US" altLang="es-MX" sz="1800" b="1" dirty="0"/>
              <a:t>, </a:t>
            </a:r>
            <a:r>
              <a:rPr lang="en-US" altLang="es-MX" sz="1800" b="1" dirty="0" err="1"/>
              <a:t>si</a:t>
            </a:r>
            <a:r>
              <a:rPr lang="en-US" altLang="es-MX" sz="1800" b="1" dirty="0"/>
              <a:t> </a:t>
            </a:r>
            <a:r>
              <a:rPr lang="en-US" altLang="es-MX" sz="1800" b="1" dirty="0" err="1"/>
              <a:t>alguien</a:t>
            </a:r>
            <a:r>
              <a:rPr lang="en-US" altLang="es-MX" sz="1800" b="1" dirty="0"/>
              <a:t> </a:t>
            </a:r>
            <a:r>
              <a:rPr lang="en-US" altLang="es-MX" sz="1800" b="1" dirty="0" err="1"/>
              <a:t>viniera</a:t>
            </a:r>
            <a:r>
              <a:rPr lang="en-US" altLang="es-MX" sz="1800" b="1" dirty="0"/>
              <a:t>, </a:t>
            </a:r>
            <a:r>
              <a:rPr lang="en-US" altLang="es-MX" sz="1800" b="1" dirty="0" err="1"/>
              <a:t>despues</a:t>
            </a:r>
            <a:r>
              <a:rPr lang="en-US" altLang="es-MX" sz="1800" b="1" dirty="0"/>
              <a:t> de </a:t>
            </a:r>
            <a:r>
              <a:rPr lang="en-US" altLang="es-MX" sz="1800" b="1" dirty="0" err="1"/>
              <a:t>haber</a:t>
            </a:r>
            <a:r>
              <a:rPr lang="en-US" altLang="es-MX" sz="1800" b="1" dirty="0"/>
              <a:t> </a:t>
            </a:r>
            <a:r>
              <a:rPr lang="en-US" altLang="es-MX" sz="1800" b="1" dirty="0" err="1"/>
              <a:t>seguido</a:t>
            </a:r>
            <a:r>
              <a:rPr lang="en-US" altLang="es-MX" sz="1800" b="1" dirty="0"/>
              <a:t> </a:t>
            </a:r>
            <a:r>
              <a:rPr lang="en-US" altLang="es-MX" sz="1800" b="1" dirty="0" err="1"/>
              <a:t>personalmente</a:t>
            </a:r>
            <a:r>
              <a:rPr lang="en-US" altLang="es-MX" sz="1800" b="1" dirty="0"/>
              <a:t> a </a:t>
            </a:r>
            <a:r>
              <a:rPr lang="en-US" altLang="es-MX" sz="1800" b="1" dirty="0" err="1"/>
              <a:t>los</a:t>
            </a:r>
            <a:r>
              <a:rPr lang="en-US" altLang="es-MX" sz="1800" b="1" dirty="0"/>
              <a:t> </a:t>
            </a:r>
            <a:r>
              <a:rPr lang="en-US" altLang="es-MX" sz="1800" b="1" dirty="0" err="1"/>
              <a:t>ancianos</a:t>
            </a:r>
            <a:r>
              <a:rPr lang="en-US" altLang="es-MX" sz="1800" b="1" dirty="0"/>
              <a:t>, le </a:t>
            </a:r>
            <a:r>
              <a:rPr lang="en-US" altLang="es-MX" sz="1800" b="1" dirty="0" err="1"/>
              <a:t>preguntaria</a:t>
            </a:r>
            <a:r>
              <a:rPr lang="en-US" altLang="es-MX" sz="1800" b="1" dirty="0"/>
              <a:t> </a:t>
            </a:r>
            <a:r>
              <a:rPr lang="en-US" altLang="es-MX" sz="1800" b="1" dirty="0" err="1"/>
              <a:t>acerca</a:t>
            </a:r>
            <a:r>
              <a:rPr lang="en-US" altLang="es-MX" sz="1800" b="1" dirty="0"/>
              <a:t> de las palabras de </a:t>
            </a:r>
            <a:r>
              <a:rPr lang="en-US" altLang="es-MX" sz="1800" b="1" dirty="0" err="1"/>
              <a:t>los</a:t>
            </a:r>
            <a:r>
              <a:rPr lang="en-US" altLang="es-MX" sz="1800" b="1" dirty="0"/>
              <a:t> </a:t>
            </a:r>
            <a:r>
              <a:rPr lang="en-US" altLang="es-MX" sz="1800" b="1" dirty="0" err="1"/>
              <a:t>ancianos</a:t>
            </a:r>
            <a:r>
              <a:rPr lang="en-US" altLang="es-MX" sz="1800" b="1" dirty="0"/>
              <a:t>, lo que </a:t>
            </a:r>
            <a:r>
              <a:rPr lang="en-US" altLang="es-MX" sz="1800" b="1" dirty="0" err="1"/>
              <a:t>dijo</a:t>
            </a:r>
            <a:r>
              <a:rPr lang="en-US" altLang="es-MX" sz="1800" b="1" dirty="0"/>
              <a:t> Andres o Pedro, o lo que Felipe, o lo que Tomas o Santiago o lo que Juan o Mateo o </a:t>
            </a:r>
            <a:r>
              <a:rPr lang="en-US" altLang="es-MX" sz="1800" b="1" dirty="0" err="1"/>
              <a:t>cualquiera</a:t>
            </a:r>
            <a:r>
              <a:rPr lang="en-US" altLang="es-MX" sz="1800" b="1" dirty="0"/>
              <a:t> de </a:t>
            </a:r>
            <a:r>
              <a:rPr lang="en-US" altLang="es-MX" sz="1800" b="1" dirty="0" err="1"/>
              <a:t>los</a:t>
            </a:r>
            <a:r>
              <a:rPr lang="en-US" altLang="es-MX" sz="1800" b="1" dirty="0"/>
              <a:t> </a:t>
            </a:r>
            <a:r>
              <a:rPr lang="en-US" altLang="es-MX" sz="1800" b="1" dirty="0" err="1"/>
              <a:t>discipulosdel</a:t>
            </a:r>
            <a:r>
              <a:rPr lang="en-US" altLang="es-MX" sz="1800" b="1" dirty="0"/>
              <a:t> </a:t>
            </a:r>
            <a:r>
              <a:rPr lang="en-US" altLang="es-MX" sz="1800" b="1" dirty="0" err="1"/>
              <a:t>Señor</a:t>
            </a:r>
            <a:r>
              <a:rPr lang="en-US" altLang="es-MX" sz="1800" b="1" dirty="0"/>
              <a:t>, y las </a:t>
            </a:r>
            <a:r>
              <a:rPr lang="en-US" altLang="es-MX" sz="1800" b="1" dirty="0" err="1"/>
              <a:t>cosas</a:t>
            </a:r>
            <a:r>
              <a:rPr lang="en-US" altLang="es-MX" sz="1800" b="1" dirty="0"/>
              <a:t> que </a:t>
            </a:r>
            <a:r>
              <a:rPr lang="en-US" altLang="es-MX" sz="1800" b="1" dirty="0" err="1"/>
              <a:t>dijeron</a:t>
            </a:r>
            <a:r>
              <a:rPr lang="en-US" altLang="es-MX" sz="1800" b="1" dirty="0"/>
              <a:t> </a:t>
            </a:r>
            <a:r>
              <a:rPr lang="en-US" altLang="es-MX" sz="1800" b="1" dirty="0" err="1"/>
              <a:t>Aristion</a:t>
            </a:r>
            <a:r>
              <a:rPr lang="en-US" altLang="es-MX" sz="1800" b="1" dirty="0"/>
              <a:t> y el </a:t>
            </a:r>
            <a:r>
              <a:rPr lang="en-US" altLang="es-MX" sz="1800" b="1" dirty="0" err="1"/>
              <a:t>anciano</a:t>
            </a:r>
            <a:r>
              <a:rPr lang="en-US" altLang="es-MX" sz="1800" b="1" dirty="0"/>
              <a:t> Juan, </a:t>
            </a:r>
            <a:r>
              <a:rPr lang="en-US" altLang="es-MX" sz="1800" b="1" dirty="0" err="1"/>
              <a:t>dicipulos</a:t>
            </a:r>
            <a:r>
              <a:rPr lang="en-US" altLang="es-MX" sz="1800" b="1" dirty="0"/>
              <a:t> del </a:t>
            </a:r>
            <a:r>
              <a:rPr lang="en-US" altLang="es-MX" sz="1800" b="1" dirty="0" err="1"/>
              <a:t>Señor</a:t>
            </a:r>
            <a:r>
              <a:rPr lang="en-US" altLang="es-MX" sz="18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4997F-124C-441C-B7F6-73C8D3D3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200" b="1" dirty="0" err="1"/>
              <a:t>Autoria</a:t>
            </a:r>
            <a:r>
              <a:rPr lang="en-US" altLang="es-MX" sz="3200" b="1" dirty="0"/>
              <a:t>: </a:t>
            </a:r>
            <a:r>
              <a:rPr lang="en-US" altLang="es-MX" sz="3200" b="1" dirty="0" err="1"/>
              <a:t>Puntos</a:t>
            </a:r>
            <a:r>
              <a:rPr lang="en-US" altLang="es-MX" sz="3200" b="1" dirty="0"/>
              <a:t> de vista </a:t>
            </a:r>
            <a:r>
              <a:rPr lang="en-US" altLang="es-MX" sz="3200" b="1" dirty="0" err="1"/>
              <a:t>alternos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B8BF-FEE8-411D-A76A-4B1316510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ea typeface="+mn-ea"/>
              </a:rPr>
              <a:t>¿</a:t>
            </a:r>
            <a:r>
              <a:rPr lang="en-US" sz="2400" b="1" dirty="0" err="1">
                <a:ea typeface="+mn-ea"/>
              </a:rPr>
              <a:t>Por</a:t>
            </a:r>
            <a:r>
              <a:rPr lang="en-US" sz="2400" b="1" dirty="0">
                <a:ea typeface="+mn-ea"/>
              </a:rPr>
              <a:t> que </a:t>
            </a:r>
            <a:r>
              <a:rPr lang="en-US" sz="2400" b="1" dirty="0" err="1">
                <a:ea typeface="+mn-ea"/>
              </a:rPr>
              <a:t>estilos</a:t>
            </a:r>
            <a:r>
              <a:rPr lang="en-US" sz="2400" b="1" dirty="0">
                <a:ea typeface="+mn-ea"/>
              </a:rPr>
              <a:t> tan </a:t>
            </a:r>
            <a:r>
              <a:rPr lang="en-US" sz="2400" b="1" dirty="0" err="1">
                <a:ea typeface="+mn-ea"/>
              </a:rPr>
              <a:t>diferentes</a:t>
            </a:r>
            <a:r>
              <a:rPr lang="en-US" sz="2400" b="1" dirty="0">
                <a:ea typeface="+mn-ea"/>
              </a:rPr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4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ea typeface="+mn-ea"/>
              </a:rPr>
              <a:t>¿A </a:t>
            </a:r>
            <a:r>
              <a:rPr lang="en-US" sz="2400" b="1" dirty="0" err="1">
                <a:ea typeface="+mn-ea"/>
              </a:rPr>
              <a:t>caso</a:t>
            </a:r>
            <a:r>
              <a:rPr lang="en-US" sz="2400" b="1" dirty="0">
                <a:ea typeface="+mn-ea"/>
              </a:rPr>
              <a:t> Juan </a:t>
            </a:r>
            <a:r>
              <a:rPr lang="en-US" sz="2400" b="1" dirty="0" err="1">
                <a:ea typeface="+mn-ea"/>
              </a:rPr>
              <a:t>fue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escrito</a:t>
            </a:r>
            <a:r>
              <a:rPr lang="en-US" sz="2400" b="1" dirty="0">
                <a:ea typeface="+mn-ea"/>
              </a:rPr>
              <a:t> a finales de </a:t>
            </a:r>
            <a:r>
              <a:rPr lang="en-US" sz="2400" b="1" dirty="0" err="1">
                <a:ea typeface="+mn-ea"/>
              </a:rPr>
              <a:t>los</a:t>
            </a:r>
            <a:r>
              <a:rPr lang="en-US" sz="2400" b="1" dirty="0">
                <a:ea typeface="+mn-ea"/>
              </a:rPr>
              <a:t> 70s o </a:t>
            </a:r>
            <a:r>
              <a:rPr lang="en-US" sz="2400" b="1" dirty="0" err="1">
                <a:ea typeface="+mn-ea"/>
              </a:rPr>
              <a:t>principios</a:t>
            </a:r>
            <a:r>
              <a:rPr lang="en-US" sz="2400" b="1" dirty="0">
                <a:ea typeface="+mn-ea"/>
              </a:rPr>
              <a:t> de </a:t>
            </a:r>
            <a:r>
              <a:rPr lang="en-US" sz="2400" b="1" dirty="0" err="1">
                <a:ea typeface="+mn-ea"/>
              </a:rPr>
              <a:t>los</a:t>
            </a:r>
            <a:r>
              <a:rPr lang="en-US" sz="2400" b="1" dirty="0">
                <a:ea typeface="+mn-ea"/>
              </a:rPr>
              <a:t> 80s?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4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ea typeface="+mn-ea"/>
              </a:rPr>
              <a:t>Juan </a:t>
            </a:r>
            <a:r>
              <a:rPr lang="en-US" sz="2400" b="1" dirty="0" err="1">
                <a:ea typeface="+mn-ea"/>
              </a:rPr>
              <a:t>fue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escrito</a:t>
            </a:r>
            <a:r>
              <a:rPr lang="en-US" sz="2400" b="1" dirty="0">
                <a:ea typeface="+mn-ea"/>
              </a:rPr>
              <a:t> con mucho </a:t>
            </a:r>
            <a:r>
              <a:rPr lang="en-US" sz="2400" b="1" dirty="0" err="1">
                <a:ea typeface="+mn-ea"/>
              </a:rPr>
              <a:t>cuidado</a:t>
            </a:r>
            <a:r>
              <a:rPr lang="en-US" sz="2400" b="1" dirty="0">
                <a:ea typeface="+mn-ea"/>
              </a:rPr>
              <a:t>, </a:t>
            </a:r>
            <a:r>
              <a:rPr lang="en-US" sz="2400" b="1" dirty="0" err="1">
                <a:ea typeface="+mn-ea"/>
              </a:rPr>
              <a:t>Apocalipsis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fue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escrito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apresuradamente</a:t>
            </a:r>
            <a:r>
              <a:rPr lang="en-US" sz="2400" b="1" dirty="0">
                <a:ea typeface="+mn-ea"/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4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  <a:ea typeface="+mn-ea"/>
              </a:rPr>
              <a:t>Conclusion:  Si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permitimos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que dos personas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diferentes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escribieron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Juan y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Apocalipsis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entonces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Apocalipsis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seria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escrito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por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Juan.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ea typeface="+mn-e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696EA-A330-43B6-986A-2281339B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200" b="1" dirty="0" err="1"/>
              <a:t>Tema</a:t>
            </a:r>
            <a:r>
              <a:rPr lang="en-US" altLang="es-MX" sz="3200" b="1" dirty="0"/>
              <a:t>, </a:t>
            </a:r>
            <a:r>
              <a:rPr lang="en-US" altLang="es-MX" sz="3200" b="1" dirty="0" err="1"/>
              <a:t>Mensaje</a:t>
            </a:r>
            <a:r>
              <a:rPr lang="en-US" altLang="es-MX" sz="3200" b="1" dirty="0"/>
              <a:t> y </a:t>
            </a:r>
            <a:r>
              <a:rPr lang="en-US" altLang="es-MX" sz="3200" b="1" dirty="0" err="1"/>
              <a:t>objetivo</a:t>
            </a:r>
            <a:r>
              <a:rPr lang="en-US" altLang="es-MX" sz="3200" b="1" dirty="0"/>
              <a:t> de </a:t>
            </a:r>
            <a:r>
              <a:rPr lang="en-US" altLang="es-MX" sz="3200" b="1" dirty="0" err="1"/>
              <a:t>Apocalipsis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CBBCB-D82D-40C1-B127-8C7143D3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3" y="1417638"/>
            <a:ext cx="8229600" cy="528796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Tema</a:t>
            </a:r>
            <a:r>
              <a:rPr lang="en-US" altLang="es-MX" sz="2000" b="1" dirty="0"/>
              <a:t> de </a:t>
            </a:r>
            <a:r>
              <a:rPr lang="en-US" altLang="es-MX" sz="2000" b="1" dirty="0" err="1"/>
              <a:t>Apocalipsis</a:t>
            </a:r>
            <a:r>
              <a:rPr lang="en-US" altLang="es-MX" sz="2000" b="1" dirty="0"/>
              <a:t>: </a:t>
            </a:r>
            <a:r>
              <a:rPr lang="en-US" altLang="es-MX" sz="2000" b="1" dirty="0" err="1"/>
              <a:t>Desplega</a:t>
            </a:r>
            <a:r>
              <a:rPr lang="en-US" altLang="es-MX" sz="2000" b="1" dirty="0"/>
              <a:t> las </a:t>
            </a:r>
            <a:r>
              <a:rPr lang="en-US" altLang="es-MX" sz="2000" b="1" dirty="0" err="1"/>
              <a:t>capas</a:t>
            </a:r>
            <a:r>
              <a:rPr lang="en-US" altLang="es-MX" sz="2000" b="1" dirty="0"/>
              <a:t> de la </a:t>
            </a:r>
            <a:r>
              <a:rPr lang="en-US" altLang="es-MX" sz="2000" b="1" dirty="0" err="1"/>
              <a:t>historia</a:t>
            </a:r>
            <a:r>
              <a:rPr lang="en-US" altLang="es-MX" sz="2000" b="1" dirty="0"/>
              <a:t> e </a:t>
            </a:r>
            <a:r>
              <a:rPr lang="en-US" altLang="es-MX" sz="2000" b="1" dirty="0" err="1"/>
              <a:t>incluso</a:t>
            </a:r>
            <a:r>
              <a:rPr lang="en-US" altLang="es-MX" sz="2000" b="1" dirty="0"/>
              <a:t> las </a:t>
            </a:r>
            <a:r>
              <a:rPr lang="en-US" altLang="es-MX" sz="2000" b="1" dirty="0" err="1"/>
              <a:t>terribles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persecuciones</a:t>
            </a:r>
            <a:r>
              <a:rPr lang="en-US" altLang="es-MX" sz="2000" b="1" dirty="0"/>
              <a:t> y que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contramos</a:t>
            </a:r>
            <a:r>
              <a:rPr lang="en-US" altLang="es-MX" sz="2000" b="1" dirty="0"/>
              <a:t>? </a:t>
            </a:r>
            <a:r>
              <a:rPr lang="en-US" altLang="es-MX" sz="2000" b="1" dirty="0">
                <a:solidFill>
                  <a:srgbClr val="FFFF00"/>
                </a:solidFill>
              </a:rPr>
              <a:t>El </a:t>
            </a:r>
            <a:r>
              <a:rPr lang="en-US" altLang="es-MX" sz="2000" b="1" dirty="0" err="1">
                <a:solidFill>
                  <a:srgbClr val="FFFF00"/>
                </a:solidFill>
              </a:rPr>
              <a:t>cordero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esta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en</a:t>
            </a:r>
            <a:r>
              <a:rPr lang="en-US" altLang="es-MX" sz="2000" b="1" dirty="0">
                <a:solidFill>
                  <a:srgbClr val="FFFF00"/>
                </a:solidFill>
              </a:rPr>
              <a:t> el </a:t>
            </a:r>
            <a:r>
              <a:rPr lang="en-US" altLang="es-MX" sz="2000" b="1" dirty="0" err="1">
                <a:solidFill>
                  <a:srgbClr val="FFFF00"/>
                </a:solidFill>
              </a:rPr>
              <a:t>trono</a:t>
            </a:r>
            <a:r>
              <a:rPr lang="en-US" altLang="es-MX" sz="2000" b="1" dirty="0">
                <a:solidFill>
                  <a:srgbClr val="FFFF00"/>
                </a:solidFill>
              </a:rPr>
              <a:t> y Dios </a:t>
            </a:r>
            <a:r>
              <a:rPr lang="en-US" altLang="es-MX" sz="2000" b="1" dirty="0" err="1">
                <a:solidFill>
                  <a:srgbClr val="FFFF00"/>
                </a:solidFill>
              </a:rPr>
              <a:t>esta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en</a:t>
            </a:r>
            <a:r>
              <a:rPr lang="en-US" altLang="es-MX" sz="2000" b="1" dirty="0">
                <a:solidFill>
                  <a:srgbClr val="FFFF00"/>
                </a:solidFill>
              </a:rPr>
              <a:t> control.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Mensaje</a:t>
            </a:r>
            <a:r>
              <a:rPr lang="en-US" altLang="es-MX" sz="2000" b="1" dirty="0"/>
              <a:t> de </a:t>
            </a:r>
            <a:r>
              <a:rPr lang="en-US" altLang="es-MX" sz="2000" b="1" dirty="0" err="1"/>
              <a:t>Apocalipsis</a:t>
            </a:r>
            <a:r>
              <a:rPr lang="en-US" altLang="es-MX" sz="2000" b="1" dirty="0"/>
              <a:t>: Animate y se </a:t>
            </a:r>
            <a:r>
              <a:rPr lang="en-US" altLang="es-MX" sz="2000" b="1" dirty="0" err="1"/>
              <a:t>fiel</a:t>
            </a:r>
            <a:r>
              <a:rPr lang="en-US" altLang="es-MX" sz="2000" b="1" dirty="0"/>
              <a:t> a </a:t>
            </a:r>
            <a:r>
              <a:rPr lang="en-US" altLang="es-MX" sz="2000" b="1" dirty="0" err="1"/>
              <a:t>Jesucristo</a:t>
            </a:r>
            <a:r>
              <a:rPr lang="en-US" altLang="es-MX" sz="2000" b="1" dirty="0"/>
              <a:t>.  </a:t>
            </a:r>
            <a:r>
              <a:rPr lang="en-US" altLang="es-MX" sz="2000" b="1" dirty="0">
                <a:solidFill>
                  <a:srgbClr val="FFFF00"/>
                </a:solidFill>
              </a:rPr>
              <a:t>Animate y se </a:t>
            </a:r>
            <a:r>
              <a:rPr lang="en-US" altLang="es-MX" sz="2000" b="1" dirty="0" err="1">
                <a:solidFill>
                  <a:srgbClr val="FFFF00"/>
                </a:solidFill>
              </a:rPr>
              <a:t>fiel</a:t>
            </a:r>
            <a:r>
              <a:rPr lang="en-US" altLang="es-MX" sz="2000" b="1" dirty="0">
                <a:solidFill>
                  <a:srgbClr val="FFFF00"/>
                </a:solidFill>
              </a:rPr>
              <a:t> a </a:t>
            </a:r>
            <a:r>
              <a:rPr lang="en-US" altLang="es-MX" sz="2000" b="1" dirty="0" err="1">
                <a:solidFill>
                  <a:srgbClr val="FFFF00"/>
                </a:solidFill>
              </a:rPr>
              <a:t>Jesucristo</a:t>
            </a:r>
            <a:r>
              <a:rPr lang="en-US" altLang="es-MX" sz="2000" b="1" dirty="0">
                <a:solidFill>
                  <a:srgbClr val="FFFF00"/>
                </a:solidFill>
              </a:rPr>
              <a:t>.</a:t>
            </a:r>
            <a:r>
              <a:rPr lang="en-US" altLang="es-MX" sz="2000" b="1" dirty="0"/>
              <a:t>  Jesus, no Caesar, </a:t>
            </a:r>
            <a:r>
              <a:rPr lang="en-US" altLang="es-MX" sz="2000" b="1" dirty="0" err="1"/>
              <a:t>es</a:t>
            </a:r>
            <a:r>
              <a:rPr lang="en-US" altLang="es-MX" sz="2000" b="1" dirty="0"/>
              <a:t> el </a:t>
            </a:r>
            <a:r>
              <a:rPr lang="en-US" altLang="es-MX" sz="2000" b="1" dirty="0" err="1"/>
              <a:t>Señor</a:t>
            </a:r>
            <a:r>
              <a:rPr lang="en-US" altLang="es-MX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Objetivo</a:t>
            </a:r>
            <a:r>
              <a:rPr lang="en-US" altLang="es-MX" sz="2000" b="1" dirty="0"/>
              <a:t>: </a:t>
            </a:r>
            <a:r>
              <a:rPr lang="en-US" altLang="es-MX" sz="2000" b="1" dirty="0" err="1"/>
              <a:t>Consolar</a:t>
            </a:r>
            <a:r>
              <a:rPr lang="en-US" altLang="es-MX" sz="2000" b="1" dirty="0"/>
              <a:t> a </a:t>
            </a:r>
            <a:r>
              <a:rPr lang="en-US" altLang="es-MX" sz="2000" b="1" dirty="0" err="1"/>
              <a:t>los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cristianos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perseguidos</a:t>
            </a:r>
            <a:r>
              <a:rPr lang="en-US" altLang="es-MX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Descripcion</a:t>
            </a:r>
            <a:r>
              <a:rPr lang="en-US" altLang="es-MX" sz="2000" b="1" dirty="0"/>
              <a:t> de </a:t>
            </a:r>
            <a:r>
              <a:rPr lang="en-US" altLang="es-MX" sz="2000" b="1" dirty="0" err="1"/>
              <a:t>Apocalipsis</a:t>
            </a:r>
            <a:r>
              <a:rPr lang="en-US" altLang="es-MX" sz="2000" b="1" dirty="0"/>
              <a:t>: Un </a:t>
            </a:r>
            <a:r>
              <a:rPr lang="ja-JP" altLang="en-US" sz="2000" b="1" dirty="0"/>
              <a:t>“</a:t>
            </a:r>
            <a:r>
              <a:rPr lang="en-US" altLang="ja-JP" sz="2000" b="1" dirty="0" err="1"/>
              <a:t>libro</a:t>
            </a:r>
            <a:r>
              <a:rPr lang="en-US" altLang="ja-JP" sz="2000" b="1" dirty="0"/>
              <a:t> de </a:t>
            </a:r>
            <a:r>
              <a:rPr lang="en-US" altLang="ja-JP" sz="2000" b="1" dirty="0" err="1"/>
              <a:t>imagenes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divio</a:t>
            </a:r>
            <a:r>
              <a:rPr lang="ja-JP" altLang="en-US" sz="2000" b="1" dirty="0"/>
              <a:t>”</a:t>
            </a:r>
            <a:r>
              <a:rPr lang="en-US" altLang="ja-JP" sz="2000" b="1" dirty="0"/>
              <a:t>.   </a:t>
            </a:r>
            <a:r>
              <a:rPr lang="ja-JP" altLang="en-US" sz="2000" b="1" dirty="0"/>
              <a:t>“</a:t>
            </a:r>
            <a:r>
              <a:rPr lang="en-US" altLang="ja-JP" sz="2000" b="1" dirty="0" err="1"/>
              <a:t>Caricaturas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espirituales</a:t>
            </a:r>
            <a:r>
              <a:rPr lang="en-US" altLang="ja-JP" sz="2000" b="1" dirty="0"/>
              <a:t>,</a:t>
            </a:r>
            <a:r>
              <a:rPr lang="ja-JP" altLang="en-US" sz="2000" b="1" dirty="0"/>
              <a:t>”</a:t>
            </a:r>
            <a:r>
              <a:rPr lang="en-US" altLang="ja-JP" sz="2000" b="1" dirty="0"/>
              <a:t> Que </a:t>
            </a:r>
            <a:r>
              <a:rPr lang="en-US" altLang="ja-JP" sz="2000" b="1" dirty="0" err="1"/>
              <a:t>representan</a:t>
            </a:r>
            <a:r>
              <a:rPr lang="en-US" altLang="ja-JP" sz="2000" b="1" dirty="0"/>
              <a:t> el </a:t>
            </a:r>
            <a:r>
              <a:rPr lang="en-US" altLang="ja-JP" sz="2000" b="1" dirty="0" err="1"/>
              <a:t>desarrollo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historico</a:t>
            </a:r>
            <a:r>
              <a:rPr lang="en-US" altLang="ja-JP" sz="2000" b="1" dirty="0"/>
              <a:t> de la </a:t>
            </a:r>
            <a:r>
              <a:rPr lang="en-US" altLang="ja-JP" sz="2000" b="1" dirty="0" err="1"/>
              <a:t>iglesia</a:t>
            </a:r>
            <a:r>
              <a:rPr lang="en-US" altLang="ja-JP" sz="2000" b="1" dirty="0"/>
              <a:t> Cristiana </a:t>
            </a:r>
            <a:r>
              <a:rPr lang="en-US" altLang="ja-JP" sz="2000" b="1" dirty="0" err="1"/>
              <a:t>primitiva</a:t>
            </a:r>
            <a:r>
              <a:rPr lang="en-US" altLang="ja-JP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Romanos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apela</a:t>
            </a:r>
            <a:r>
              <a:rPr lang="en-US" altLang="es-MX" sz="2000" b="1" dirty="0"/>
              <a:t> al </a:t>
            </a:r>
            <a:r>
              <a:rPr lang="en-US" altLang="es-MX" sz="2000" b="1" dirty="0" err="1"/>
              <a:t>intelecto</a:t>
            </a:r>
            <a:r>
              <a:rPr lang="en-US" altLang="es-MX" sz="2000" b="1" dirty="0"/>
              <a:t> y la </a:t>
            </a:r>
            <a:r>
              <a:rPr lang="en-US" altLang="es-MX" sz="2000" b="1" dirty="0" err="1"/>
              <a:t>mente</a:t>
            </a: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Salmos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apela</a:t>
            </a:r>
            <a:r>
              <a:rPr lang="en-US" altLang="es-MX" sz="2000" b="1" dirty="0"/>
              <a:t> a las </a:t>
            </a:r>
            <a:r>
              <a:rPr lang="en-US" altLang="es-MX" sz="2000" b="1" dirty="0" err="1"/>
              <a:t>emociones</a:t>
            </a: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Apocalipsis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apela</a:t>
            </a:r>
            <a:r>
              <a:rPr lang="en-US" altLang="es-MX" sz="2000" b="1" dirty="0"/>
              <a:t> a la </a:t>
            </a:r>
            <a:r>
              <a:rPr lang="en-US" altLang="es-MX" sz="2000" b="1" dirty="0" err="1"/>
              <a:t>imaginacion</a:t>
            </a:r>
            <a:r>
              <a:rPr lang="en-US" altLang="es-MX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4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DBF2-180C-4D2A-9ED0-FBE93C8A5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>
                <a:solidFill>
                  <a:srgbClr val="FF0000"/>
                </a:solidFill>
              </a:rPr>
              <a:t>Resumen</a:t>
            </a:r>
            <a:r>
              <a:rPr lang="en-US" altLang="es-MX" sz="3200" b="1" dirty="0"/>
              <a:t> de </a:t>
            </a:r>
            <a:r>
              <a:rPr lang="en-US" altLang="es-MX" sz="3200" b="1" dirty="0" err="1"/>
              <a:t>Apocalipsis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7DC8E-4D9E-463B-B2B4-624614B37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Cp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1  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Prologo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Cp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2-3  Cartas de las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siete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iglesias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Cp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4-7 Los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siete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sellos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Cp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8-11  Las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siete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trompetas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Cp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12-16 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Siete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figuras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misticas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Cp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15-16  Los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siete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fracasos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Cp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17-20 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Enemigos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de la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iglesia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derrocados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solidFill>
                  <a:srgbClr val="FFFF00"/>
                </a:solidFill>
                <a:ea typeface="+mn-ea"/>
              </a:rPr>
              <a:t>Cp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21-22  El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reino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de Dios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revelado</a:t>
            </a: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ea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Content Placeholder 1">
            <a:extLst>
              <a:ext uri="{FF2B5EF4-FFF2-40B4-BE49-F238E27FC236}">
                <a16:creationId xmlns:a16="http://schemas.microsoft.com/office/drawing/2014/main" id="{51913F6D-4342-456D-9986-CAD8631A8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47900"/>
            <a:ext cx="7759700" cy="43053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s-MX" sz="2000" b="1"/>
              <a:t>I. Genesis 1  Dios creo el universe y la tierra. Fue muy Bueno.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s-MX" sz="1200" b="1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s-MX" sz="2000" b="1"/>
              <a:t>II. Genesis 2  Dios creo al hombre para que pudieramos tener una relacion intima con el.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s-MX" sz="1200" b="1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s-MX" sz="2000" b="1"/>
              <a:t>III.  Genesis 3 y 4  Nos equivocamos demaciado, destruyendo esa relacion.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s-MX" sz="1200" b="1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AutoNum type="romanUcPeriod" startAt="4"/>
            </a:pPr>
            <a:r>
              <a:rPr lang="en-US" altLang="es-MX" sz="2000" b="1"/>
              <a:t>Genesis 5- Ap 20  Dios esta reparando el daño causado por el pecado.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s-MX" sz="1200" b="1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s-MX" sz="2000" b="1"/>
              <a:t>V.  Ap 21-22  Dios ha solucionado el problema y estamos de vuelta en relacion con el.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s-MX" sz="2000" b="1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s-MX" sz="2000" b="1"/>
              <a:t>Apocalipsis es la culminacion de la historia Biblica</a:t>
            </a:r>
          </a:p>
          <a:p>
            <a:pPr marL="0" indent="0" eaLnBrk="1" hangingPunct="1">
              <a:lnSpc>
                <a:spcPct val="80000"/>
              </a:lnSpc>
            </a:pPr>
            <a:endParaRPr lang="en-US" altLang="es-MX" sz="2000"/>
          </a:p>
        </p:txBody>
      </p:sp>
      <p:sp>
        <p:nvSpPr>
          <p:cNvPr id="79874" name="Title 2">
            <a:extLst>
              <a:ext uri="{FF2B5EF4-FFF2-40B4-BE49-F238E27FC236}">
                <a16:creationId xmlns:a16="http://schemas.microsoft.com/office/drawing/2014/main" id="{DE81AF65-7CF0-4448-A0CE-0F00E3405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s-MX" sz="3600" b="1">
                <a:solidFill>
                  <a:srgbClr val="FF0000"/>
                </a:solidFill>
              </a:rPr>
              <a:t>Resumen</a:t>
            </a:r>
            <a:r>
              <a:rPr lang="en-US" altLang="es-MX" sz="3600" b="1"/>
              <a:t> de la Biblia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AEFC3-368E-4677-AC6A-5F958E4DC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200" b="1" dirty="0"/>
              <a:t>El </a:t>
            </a:r>
            <a:r>
              <a:rPr lang="en-US" altLang="es-MX" sz="3200" b="1" dirty="0" err="1"/>
              <a:t>proposito</a:t>
            </a:r>
            <a:r>
              <a:rPr lang="en-US" altLang="es-MX" sz="3200" b="1" dirty="0"/>
              <a:t> de </a:t>
            </a:r>
            <a:r>
              <a:rPr lang="en-US" altLang="es-MX" sz="3200" b="1" dirty="0" err="1"/>
              <a:t>escritos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Apocalipticos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834D9-0E7E-4CE8-ADCD-BC106E0E6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Para </a:t>
            </a:r>
            <a:r>
              <a:rPr lang="en-US" altLang="es-MX" sz="2400" b="1" dirty="0" err="1">
                <a:solidFill>
                  <a:srgbClr val="FFFF00"/>
                </a:solidFill>
              </a:rPr>
              <a:t>mostrar</a:t>
            </a:r>
            <a:r>
              <a:rPr lang="en-US" altLang="es-MX" sz="2400" b="1" dirty="0">
                <a:solidFill>
                  <a:srgbClr val="FFFF00"/>
                </a:solidFill>
              </a:rPr>
              <a:t> de </a:t>
            </a:r>
            <a:r>
              <a:rPr lang="en-US" altLang="es-MX" sz="2400" b="1" dirty="0" err="1">
                <a:solidFill>
                  <a:srgbClr val="FFFF00"/>
                </a:solidFill>
              </a:rPr>
              <a:t>manera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dramatica</a:t>
            </a:r>
            <a:r>
              <a:rPr lang="en-US" altLang="es-MX" sz="2400" b="1" dirty="0">
                <a:solidFill>
                  <a:srgbClr val="FFFF00"/>
                </a:solidFill>
              </a:rPr>
              <a:t> que Dios </a:t>
            </a:r>
            <a:r>
              <a:rPr lang="en-US" altLang="es-MX" sz="2400" b="1" dirty="0" err="1">
                <a:solidFill>
                  <a:srgbClr val="FFFF00"/>
                </a:solidFill>
              </a:rPr>
              <a:t>tiene</a:t>
            </a:r>
            <a:r>
              <a:rPr lang="en-US" altLang="es-MX" sz="2400" b="1" dirty="0">
                <a:solidFill>
                  <a:srgbClr val="FFFF00"/>
                </a:solidFill>
              </a:rPr>
              <a:t> el control.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1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0000"/>
                </a:solidFill>
              </a:rPr>
              <a:t>Para </a:t>
            </a:r>
            <a:r>
              <a:rPr lang="en-US" altLang="es-MX" sz="2400" b="1" dirty="0" err="1">
                <a:solidFill>
                  <a:srgbClr val="FF0000"/>
                </a:solidFill>
              </a:rPr>
              <a:t>revelar</a:t>
            </a:r>
            <a:r>
              <a:rPr lang="en-US" altLang="es-MX" sz="2400" b="1" dirty="0">
                <a:solidFill>
                  <a:srgbClr val="FF0000"/>
                </a:solidFill>
              </a:rPr>
              <a:t> (</a:t>
            </a:r>
            <a:r>
              <a:rPr lang="en-US" altLang="es-MX" sz="2400" b="1" dirty="0" err="1">
                <a:solidFill>
                  <a:srgbClr val="FF0000"/>
                </a:solidFill>
              </a:rPr>
              <a:t>mostrar</a:t>
            </a:r>
            <a:r>
              <a:rPr lang="en-US" altLang="es-MX" sz="2400" b="1" dirty="0">
                <a:solidFill>
                  <a:srgbClr val="FF0000"/>
                </a:solidFill>
              </a:rPr>
              <a:t>) el </a:t>
            </a:r>
            <a:r>
              <a:rPr lang="en-US" altLang="es-MX" sz="2400" b="1" dirty="0" err="1">
                <a:solidFill>
                  <a:srgbClr val="FF0000"/>
                </a:solidFill>
              </a:rPr>
              <a:t>reino</a:t>
            </a:r>
            <a:r>
              <a:rPr lang="en-US" altLang="es-MX" sz="2400" b="1" dirty="0">
                <a:solidFill>
                  <a:srgbClr val="FF0000"/>
                </a:solidFill>
              </a:rPr>
              <a:t> de Dios.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MX" altLang="ja-JP" sz="2400" b="1" dirty="0">
                <a:effectLst/>
              </a:rPr>
              <a:t>”El propósito de estos escritos era enfatizar la virtud de la lealtad y de estimular la fe al mostrar de manera vivida el derrocamiento seguro del mal y la victoria final para la justa causa de Dios”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MX" altLang="ja-JP" sz="2400" b="1" dirty="0">
                <a:effectLst/>
              </a:rPr>
              <a:t>(</a:t>
            </a:r>
            <a:r>
              <a:rPr lang="es-MX" altLang="ja-JP" sz="2400" b="1" dirty="0" err="1">
                <a:effectLst/>
              </a:rPr>
              <a:t>Summers</a:t>
            </a:r>
            <a:r>
              <a:rPr lang="es-MX" altLang="ja-JP" sz="2400" b="1" dirty="0">
                <a:effectLst/>
              </a:rPr>
              <a:t>: Digno es el cordero)</a:t>
            </a:r>
            <a:endParaRPr lang="en-US" altLang="es-MX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238FD-75AF-4133-ABE2-0F2820A8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Apocalipsis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Capitulo</a:t>
            </a:r>
            <a:r>
              <a:rPr lang="en-US" altLang="es-MX" sz="3200" b="1" dirty="0"/>
              <a:t> 1 </a:t>
            </a:r>
            <a:r>
              <a:rPr lang="en-US" altLang="es-MX" sz="3200" b="1" dirty="0" err="1"/>
              <a:t>Prologo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86F03-B6B6-4CB9-8C03-2E268E51E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</a:t>
            </a:r>
            <a:r>
              <a:rPr lang="en-US" altLang="es-MX" sz="2000" b="1" dirty="0"/>
              <a:t> 1:1    La </a:t>
            </a:r>
            <a:r>
              <a:rPr lang="en-US" altLang="es-MX" sz="2000" b="1" dirty="0" err="1"/>
              <a:t>revelacion</a:t>
            </a:r>
            <a:r>
              <a:rPr lang="en-US" altLang="es-MX" sz="2000" b="1" dirty="0"/>
              <a:t> a Jesus que Dios le </a:t>
            </a:r>
            <a:r>
              <a:rPr lang="en-US" altLang="es-MX" sz="2000" b="1" dirty="0" err="1"/>
              <a:t>dio</a:t>
            </a:r>
            <a:r>
              <a:rPr lang="en-US" altLang="es-MX" sz="2000" b="1" dirty="0"/>
              <a:t> para </a:t>
            </a:r>
            <a:r>
              <a:rPr lang="en-US" altLang="es-MX" sz="2000" b="1" dirty="0" err="1"/>
              <a:t>mostrar</a:t>
            </a:r>
            <a:r>
              <a:rPr lang="en-US" altLang="es-MX" sz="2000" b="1" dirty="0"/>
              <a:t> a </a:t>
            </a:r>
            <a:r>
              <a:rPr lang="en-US" altLang="es-MX" sz="2000" b="1" dirty="0" err="1"/>
              <a:t>sus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siervos</a:t>
            </a:r>
            <a:r>
              <a:rPr lang="en-US" altLang="es-MX" sz="2000" b="1" dirty="0"/>
              <a:t> lo que </a:t>
            </a:r>
            <a:r>
              <a:rPr lang="en-US" altLang="es-MX" sz="2000" b="1" dirty="0" err="1"/>
              <a:t>debe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suceder</a:t>
            </a:r>
            <a:r>
              <a:rPr lang="en-US" altLang="es-MX" sz="2000" b="1" dirty="0"/>
              <a:t> pronto (</a:t>
            </a:r>
            <a:r>
              <a:rPr lang="en-US" altLang="es-MX" sz="2000" b="1" dirty="0" err="1"/>
              <a:t>cosas</a:t>
            </a:r>
            <a:r>
              <a:rPr lang="en-US" altLang="es-MX" sz="2000" b="1" dirty="0"/>
              <a:t> que </a:t>
            </a:r>
            <a:r>
              <a:rPr lang="en-US" altLang="es-MX" sz="2000" b="1" dirty="0" err="1"/>
              <a:t>es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necesario</a:t>
            </a:r>
            <a:r>
              <a:rPr lang="en-US" altLang="es-MX" sz="2000" b="1" dirty="0"/>
              <a:t> que </a:t>
            </a:r>
            <a:r>
              <a:rPr lang="en-US" altLang="es-MX" sz="2000" b="1" dirty="0" err="1"/>
              <a:t>sucedan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breve).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Sobre</a:t>
            </a:r>
            <a:r>
              <a:rPr lang="en-US" altLang="es-MX" sz="2000" b="1" dirty="0"/>
              <a:t> que se </a:t>
            </a:r>
            <a:r>
              <a:rPr lang="en-US" altLang="es-MX" sz="2000" b="1" dirty="0" err="1"/>
              <a:t>trata</a:t>
            </a:r>
            <a:r>
              <a:rPr lang="en-US" altLang="es-MX" sz="2000" b="1" dirty="0"/>
              <a:t> el </a:t>
            </a:r>
            <a:r>
              <a:rPr lang="en-US" altLang="es-MX" sz="2000" b="1" dirty="0" err="1"/>
              <a:t>libro</a:t>
            </a:r>
            <a:r>
              <a:rPr lang="en-US" altLang="es-MX" sz="2000" b="1" dirty="0"/>
              <a:t>? </a:t>
            </a:r>
            <a:r>
              <a:rPr lang="en-US" altLang="es-MX" sz="2000" b="1" dirty="0" err="1"/>
              <a:t>Cosas</a:t>
            </a:r>
            <a:r>
              <a:rPr lang="en-US" altLang="es-MX" sz="2000" b="1" dirty="0"/>
              <a:t> que pronto </a:t>
            </a:r>
            <a:r>
              <a:rPr lang="en-US" altLang="es-MX" sz="2000" b="1" dirty="0" err="1"/>
              <a:t>sucederan</a:t>
            </a:r>
            <a:r>
              <a:rPr lang="en-US" altLang="es-MX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0000"/>
                </a:solidFill>
              </a:rPr>
              <a:t>Dei   </a:t>
            </a:r>
            <a:r>
              <a:rPr lang="en-US" altLang="es-MX" sz="2000" b="1" dirty="0" err="1">
                <a:solidFill>
                  <a:srgbClr val="FF0000"/>
                </a:solidFill>
              </a:rPr>
              <a:t>δει</a:t>
            </a:r>
            <a:r>
              <a:rPr lang="en-US" altLang="es-MX" sz="2000" b="1" dirty="0">
                <a:solidFill>
                  <a:srgbClr val="FF0000"/>
                </a:solidFill>
              </a:rPr>
              <a:t>    </a:t>
            </a:r>
            <a:r>
              <a:rPr lang="ja-JP" altLang="en-US" sz="2000" b="1" dirty="0"/>
              <a:t>“</a:t>
            </a:r>
            <a:r>
              <a:rPr lang="en-US" altLang="ja-JP" sz="2000" b="1" dirty="0" err="1"/>
              <a:t>Tiene</a:t>
            </a:r>
            <a:r>
              <a:rPr lang="en-US" altLang="ja-JP" sz="2000" b="1" dirty="0"/>
              <a:t> que</a:t>
            </a:r>
            <a:r>
              <a:rPr lang="ja-JP" altLang="en-US" sz="2000" b="1" dirty="0"/>
              <a:t>”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moralmente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necesario</a:t>
            </a:r>
            <a:r>
              <a:rPr lang="en-US" altLang="ja-JP" sz="2000" b="1" dirty="0"/>
              <a:t>.  </a:t>
            </a:r>
            <a:r>
              <a:rPr lang="es-MX" altLang="ja-JP" sz="2000" b="1" dirty="0"/>
              <a:t>La justicia de Dios requiere que estas profecías se cumplan pronto.</a:t>
            </a:r>
            <a:endParaRPr lang="en-US" altLang="ja-JP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i="1" dirty="0" err="1">
                <a:solidFill>
                  <a:srgbClr val="FF0000"/>
                </a:solidFill>
              </a:rPr>
              <a:t>En</a:t>
            </a:r>
            <a:r>
              <a:rPr lang="en-US" altLang="es-MX" sz="2000" b="1" i="1" dirty="0">
                <a:solidFill>
                  <a:srgbClr val="FF0000"/>
                </a:solidFill>
              </a:rPr>
              <a:t> </a:t>
            </a:r>
            <a:r>
              <a:rPr lang="en-US" altLang="es-MX" sz="2000" b="1" i="1" dirty="0" err="1">
                <a:solidFill>
                  <a:srgbClr val="FF0000"/>
                </a:solidFill>
              </a:rPr>
              <a:t>taxeos</a:t>
            </a:r>
            <a:r>
              <a:rPr lang="en-US" altLang="es-MX" sz="2000" b="1" i="1" dirty="0">
                <a:solidFill>
                  <a:srgbClr val="FF0000"/>
                </a:solidFill>
              </a:rPr>
              <a:t>  </a:t>
            </a:r>
            <a:r>
              <a:rPr lang="en-US" altLang="es-MX" sz="2000" b="1" dirty="0" err="1">
                <a:solidFill>
                  <a:srgbClr val="FF0000"/>
                </a:solidFill>
              </a:rPr>
              <a:t>εν</a:t>
            </a:r>
            <a:r>
              <a:rPr lang="en-US" altLang="es-MX" sz="2000" b="1" dirty="0">
                <a:solidFill>
                  <a:srgbClr val="FF0000"/>
                </a:solidFill>
              </a:rPr>
              <a:t> τα</a:t>
            </a:r>
            <a:r>
              <a:rPr lang="en-US" altLang="es-MX" sz="2000" b="1" dirty="0" err="1">
                <a:solidFill>
                  <a:srgbClr val="FF0000"/>
                </a:solidFill>
              </a:rPr>
              <a:t>χέως</a:t>
            </a:r>
            <a:r>
              <a:rPr lang="en-US" altLang="es-MX" sz="2000" b="1" dirty="0">
                <a:solidFill>
                  <a:srgbClr val="FF0000"/>
                </a:solidFill>
              </a:rPr>
              <a:t>   </a:t>
            </a:r>
            <a:r>
              <a:rPr lang="en-US" altLang="es-MX" sz="2000" b="1" dirty="0" err="1"/>
              <a:t>Rapidamente</a:t>
            </a:r>
            <a:r>
              <a:rPr lang="en-US" altLang="es-MX" sz="2000" b="1" dirty="0"/>
              <a:t>  2da Tim 4:9 </a:t>
            </a:r>
            <a:r>
              <a:rPr lang="en-US" altLang="es-MX" sz="2000" b="1" dirty="0" err="1">
                <a:solidFill>
                  <a:srgbClr val="FF0000"/>
                </a:solidFill>
              </a:rPr>
              <a:t>taxeos</a:t>
            </a:r>
            <a:endParaRPr lang="en-US" altLang="es-MX" sz="2000" b="1" dirty="0">
              <a:solidFill>
                <a:srgbClr val="FF00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</a:t>
            </a:r>
            <a:r>
              <a:rPr lang="en-US" altLang="es-MX" sz="2000" b="1" dirty="0"/>
              <a:t> 1:1, 22:6  </a:t>
            </a:r>
            <a:r>
              <a:rPr lang="en-US" altLang="es-MX" sz="2000" b="1" dirty="0" err="1"/>
              <a:t>debe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tener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lugar</a:t>
            </a:r>
            <a:r>
              <a:rPr lang="en-US" altLang="es-MX" sz="2000" b="1" dirty="0"/>
              <a:t> pronto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</a:t>
            </a:r>
            <a:r>
              <a:rPr lang="en-US" altLang="es-MX" sz="2000" b="1" dirty="0"/>
              <a:t> 1:3, 22:10 </a:t>
            </a:r>
            <a:r>
              <a:rPr lang="en-US" altLang="es-MX" sz="2000" b="1" dirty="0" err="1"/>
              <a:t>esta</a:t>
            </a:r>
            <a:r>
              <a:rPr lang="en-US" altLang="es-MX" sz="2000" b="1" dirty="0"/>
              <a:t> a la </a:t>
            </a:r>
            <a:r>
              <a:rPr lang="en-US" altLang="es-MX" sz="2000" b="1" dirty="0" err="1"/>
              <a:t>mano</a:t>
            </a:r>
            <a:r>
              <a:rPr lang="en-US" altLang="es-MX" sz="2000" b="1" dirty="0"/>
              <a:t> (</a:t>
            </a:r>
            <a:r>
              <a:rPr lang="en-US" altLang="es-MX" sz="2000" b="1" dirty="0" err="1"/>
              <a:t>muy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cerca</a:t>
            </a:r>
            <a:r>
              <a:rPr lang="en-US" altLang="es-MX" sz="2000" b="1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Compara</a:t>
            </a:r>
            <a:r>
              <a:rPr lang="en-US" altLang="es-MX" sz="2000" b="1" dirty="0"/>
              <a:t> a Daniel 9:26 que se </a:t>
            </a:r>
            <a:r>
              <a:rPr lang="en-US" altLang="es-MX" sz="2000" b="1" dirty="0" err="1"/>
              <a:t>refiere</a:t>
            </a:r>
            <a:r>
              <a:rPr lang="en-US" altLang="es-MX" sz="2000" b="1" dirty="0"/>
              <a:t> al </a:t>
            </a:r>
            <a:r>
              <a:rPr lang="ja-JP" altLang="en-US" sz="2000" b="1" dirty="0"/>
              <a:t>“</a:t>
            </a:r>
            <a:r>
              <a:rPr lang="en-US" altLang="ja-JP" sz="2000" b="1" dirty="0"/>
              <a:t>future </a:t>
            </a:r>
            <a:r>
              <a:rPr lang="en-US" altLang="ja-JP" sz="2000" b="1" dirty="0" err="1"/>
              <a:t>lejano</a:t>
            </a:r>
            <a:r>
              <a:rPr lang="en-US" altLang="ja-JP" sz="2000" b="1" dirty="0"/>
              <a:t>.</a:t>
            </a:r>
            <a:r>
              <a:rPr lang="ja-JP" altLang="en-US" sz="2000" b="1" dirty="0"/>
              <a:t>”</a:t>
            </a:r>
            <a:r>
              <a:rPr lang="en-US" altLang="ja-JP" sz="2000" b="1" dirty="0"/>
              <a:t>  (</a:t>
            </a:r>
            <a:r>
              <a:rPr lang="en-US" altLang="ja-JP" sz="2000" b="1" dirty="0" err="1"/>
              <a:t>escrito</a:t>
            </a:r>
            <a:r>
              <a:rPr lang="en-US" altLang="ja-JP" sz="2000" b="1" dirty="0"/>
              <a:t> 550 A.C. </a:t>
            </a:r>
            <a:r>
              <a:rPr lang="en-US" altLang="ja-JP" sz="2000" b="1" dirty="0" err="1"/>
              <a:t>alrededor</a:t>
            </a:r>
            <a:r>
              <a:rPr lang="en-US" altLang="ja-JP" sz="2000" b="1" dirty="0"/>
              <a:t> del 167 A.C.)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ACDD-C17D-4424-9526-9CB417A4A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Siete</a:t>
            </a:r>
            <a:r>
              <a:rPr lang="en-US" altLang="es-MX" sz="3200" b="1" dirty="0"/>
              <a:t> </a:t>
            </a:r>
            <a:r>
              <a:rPr lang="en-US" altLang="es-MX" sz="3200" b="1" dirty="0" err="1">
                <a:solidFill>
                  <a:srgbClr val="FF0000"/>
                </a:solidFill>
              </a:rPr>
              <a:t>bienaventuranzas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en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Apocalipsis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D2CFA-6824-4286-B55E-0B6F3EAE1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8382000" cy="5029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</a:t>
            </a:r>
            <a:r>
              <a:rPr lang="en-US" altLang="es-MX" sz="2000" b="1" dirty="0"/>
              <a:t> 1:3  </a:t>
            </a:r>
            <a:r>
              <a:rPr lang="en-US" altLang="es-MX" sz="2000" b="1" dirty="0" err="1"/>
              <a:t>Bienaventurado</a:t>
            </a:r>
            <a:r>
              <a:rPr lang="en-US" altLang="es-MX" sz="2000" b="1" dirty="0"/>
              <a:t> el que lee </a:t>
            </a:r>
            <a:r>
              <a:rPr lang="en-US" altLang="es-MX" sz="2000" b="1" dirty="0" err="1"/>
              <a:t>esta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profecia</a:t>
            </a:r>
            <a:r>
              <a:rPr lang="en-US" altLang="es-MX" sz="2000" b="1" dirty="0"/>
              <a:t> y la </a:t>
            </a:r>
            <a:r>
              <a:rPr lang="en-US" altLang="es-MX" sz="2000" b="1" dirty="0" err="1"/>
              <a:t>toma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serio</a:t>
            </a:r>
            <a:r>
              <a:rPr lang="en-US" altLang="es-MX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</a:t>
            </a:r>
            <a:r>
              <a:rPr lang="en-US" altLang="es-MX" sz="2000" b="1" dirty="0"/>
              <a:t> 14:13  </a:t>
            </a:r>
            <a:r>
              <a:rPr lang="en-US" altLang="es-MX" sz="2000" b="1" dirty="0" err="1"/>
              <a:t>Bienaventurados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los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muertos</a:t>
            </a:r>
            <a:r>
              <a:rPr lang="en-US" altLang="es-MX" sz="2000" b="1" dirty="0"/>
              <a:t> que </a:t>
            </a:r>
            <a:r>
              <a:rPr lang="en-US" altLang="es-MX" sz="2000" b="1" dirty="0" err="1"/>
              <a:t>han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muerto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el </a:t>
            </a:r>
            <a:r>
              <a:rPr lang="en-US" altLang="es-MX" sz="2000" b="1" dirty="0" err="1"/>
              <a:t>Señor</a:t>
            </a:r>
            <a:r>
              <a:rPr lang="en-US" altLang="es-MX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</a:t>
            </a:r>
            <a:r>
              <a:rPr lang="en-US" altLang="es-MX" sz="2000" b="1" dirty="0"/>
              <a:t> 16:15  </a:t>
            </a:r>
            <a:r>
              <a:rPr lang="es-MX" altLang="es-MX" sz="2000" b="1" dirty="0"/>
              <a:t>El que vela y esta preparado para la venida del Señor</a:t>
            </a:r>
            <a:r>
              <a:rPr lang="en-US" altLang="ja-JP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</a:t>
            </a:r>
            <a:r>
              <a:rPr lang="en-US" altLang="es-MX" sz="2000" b="1" dirty="0"/>
              <a:t> 19:9 L</a:t>
            </a:r>
            <a:r>
              <a:rPr lang="es-MX" altLang="es-MX" sz="2000" b="1" dirty="0"/>
              <a:t>os invitados a la cena de las bodas del cordero</a:t>
            </a:r>
            <a:r>
              <a:rPr lang="en-US" altLang="ja-JP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</a:t>
            </a:r>
            <a:r>
              <a:rPr lang="en-US" altLang="es-MX" sz="2000" b="1" dirty="0"/>
              <a:t> 20:6 Los que </a:t>
            </a:r>
            <a:r>
              <a:rPr lang="en-US" altLang="es-MX" sz="2000" b="1" dirty="0" err="1"/>
              <a:t>tienen</a:t>
            </a:r>
            <a:r>
              <a:rPr lang="en-US" altLang="es-MX" sz="2000" b="1" dirty="0"/>
              <a:t> parte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la </a:t>
            </a:r>
            <a:r>
              <a:rPr lang="en-US" altLang="es-MX" sz="2000" b="1" dirty="0" err="1"/>
              <a:t>primera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resurreccion</a:t>
            </a:r>
            <a:r>
              <a:rPr lang="en-US" altLang="es-MX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</a:t>
            </a:r>
            <a:r>
              <a:rPr lang="en-US" altLang="es-MX" sz="2000" b="1" dirty="0"/>
              <a:t> 22:7 El que </a:t>
            </a:r>
            <a:r>
              <a:rPr lang="en-US" altLang="es-MX" sz="2000" b="1" dirty="0" err="1"/>
              <a:t>guarda</a:t>
            </a:r>
            <a:r>
              <a:rPr lang="en-US" altLang="es-MX" sz="2000" b="1" dirty="0"/>
              <a:t> las palabras de </a:t>
            </a:r>
            <a:r>
              <a:rPr lang="en-US" altLang="es-MX" sz="2000" b="1" dirty="0" err="1"/>
              <a:t>este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libro</a:t>
            </a:r>
            <a:r>
              <a:rPr lang="en-US" altLang="es-MX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</a:t>
            </a:r>
            <a:r>
              <a:rPr lang="en-US" altLang="es-MX" sz="2000" b="1" dirty="0"/>
              <a:t> 22:14 </a:t>
            </a:r>
            <a:r>
              <a:rPr lang="en-US" altLang="es-MX" sz="2000" b="1" dirty="0" err="1"/>
              <a:t>los</a:t>
            </a:r>
            <a:r>
              <a:rPr lang="en-US" altLang="es-MX" sz="2000" b="1" dirty="0"/>
              <a:t> que </a:t>
            </a:r>
            <a:r>
              <a:rPr lang="en-US" altLang="es-MX" sz="2000" b="1" dirty="0" err="1"/>
              <a:t>lavan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sus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ropas</a:t>
            </a:r>
            <a:r>
              <a:rPr lang="en-US" altLang="es-MX" sz="2000" b="1" dirty="0"/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CF02-06E5-4167-85FD-7ADE95B8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/>
              <a:t>(cont.) </a:t>
            </a:r>
            <a:r>
              <a:rPr lang="en-US" altLang="es-MX" sz="3200" b="1" dirty="0" err="1"/>
              <a:t>Apocalipsis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Capitulo</a:t>
            </a:r>
            <a:r>
              <a:rPr lang="en-US" altLang="es-MX" sz="3200" b="1" dirty="0"/>
              <a:t> 1 </a:t>
            </a:r>
            <a:r>
              <a:rPr lang="en-US" altLang="es-MX" sz="3200" b="1" dirty="0" err="1"/>
              <a:t>Prologo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43FDD-2B1A-4177-AFBE-8A0F949FD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Ap</a:t>
            </a:r>
            <a:r>
              <a:rPr lang="en-US" altLang="es-MX" sz="2000" b="1" dirty="0"/>
              <a:t> 1:4,11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1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¿De </a:t>
            </a:r>
            <a:r>
              <a:rPr lang="en-US" altLang="es-MX" sz="2000" b="1" dirty="0" err="1"/>
              <a:t>quien</a:t>
            </a:r>
            <a:r>
              <a:rPr lang="en-US" altLang="es-MX" sz="2000" b="1" dirty="0"/>
              <a:t>? Dios el padre, el </a:t>
            </a:r>
            <a:r>
              <a:rPr lang="en-US" altLang="es-MX" sz="2000" b="1" dirty="0" err="1"/>
              <a:t>espiritu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santo</a:t>
            </a:r>
            <a:r>
              <a:rPr lang="en-US" altLang="es-MX" sz="2000" b="1" dirty="0"/>
              <a:t> (</a:t>
            </a:r>
            <a:r>
              <a:rPr lang="en-US" altLang="es-MX" sz="2000" b="1" dirty="0" err="1"/>
              <a:t>los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siete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espiritus</a:t>
            </a:r>
            <a:r>
              <a:rPr lang="en-US" altLang="es-MX" sz="2000" b="1" dirty="0"/>
              <a:t>) y </a:t>
            </a:r>
            <a:r>
              <a:rPr lang="en-US" altLang="es-MX" sz="2000" b="1" dirty="0" err="1"/>
              <a:t>Jesucristo</a:t>
            </a: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1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¿A quien?v.4 A las </a:t>
            </a:r>
            <a:r>
              <a:rPr lang="en-US" altLang="es-MX" sz="2000" b="1" dirty="0" err="1"/>
              <a:t>siete</a:t>
            </a:r>
            <a:r>
              <a:rPr lang="en-US" altLang="es-MX" sz="2000" b="1" dirty="0"/>
              <a:t> Iglesias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la provincial de Asia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v. 11  </a:t>
            </a:r>
            <a:r>
              <a:rPr lang="en-US" altLang="es-MX" sz="2000" b="1" dirty="0" err="1"/>
              <a:t>Efeso</a:t>
            </a:r>
            <a:r>
              <a:rPr lang="en-US" altLang="es-MX" sz="2000" b="1" dirty="0"/>
              <a:t>, </a:t>
            </a:r>
            <a:r>
              <a:rPr lang="en-US" altLang="es-MX" sz="2000" b="1" dirty="0" err="1"/>
              <a:t>Esmirna</a:t>
            </a:r>
            <a:r>
              <a:rPr lang="en-US" altLang="es-MX" sz="2000" b="1" dirty="0"/>
              <a:t>, </a:t>
            </a:r>
            <a:r>
              <a:rPr lang="en-US" altLang="es-MX" sz="2000" b="1" dirty="0" err="1"/>
              <a:t>Pergamo</a:t>
            </a:r>
            <a:r>
              <a:rPr lang="en-US" altLang="es-MX" sz="2000" b="1" dirty="0"/>
              <a:t>, </a:t>
            </a:r>
            <a:r>
              <a:rPr lang="en-US" altLang="es-MX" sz="2000" b="1" dirty="0" err="1"/>
              <a:t>Tiatira</a:t>
            </a:r>
            <a:r>
              <a:rPr lang="en-US" altLang="es-MX" sz="2000" b="1" dirty="0"/>
              <a:t>, Sardis, </a:t>
            </a:r>
            <a:r>
              <a:rPr lang="en-US" altLang="es-MX" sz="2000" b="1" dirty="0" err="1"/>
              <a:t>Filadelfia</a:t>
            </a:r>
            <a:r>
              <a:rPr lang="en-US" altLang="es-MX" sz="2000" b="1" dirty="0"/>
              <a:t> y Laodicea.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1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¿</a:t>
            </a:r>
            <a:r>
              <a:rPr lang="en-US" altLang="es-MX" sz="2000" b="1" dirty="0" err="1"/>
              <a:t>Por</a:t>
            </a:r>
            <a:r>
              <a:rPr lang="en-US" altLang="es-MX" sz="2000" b="1" dirty="0"/>
              <a:t> que </a:t>
            </a:r>
            <a:r>
              <a:rPr lang="en-US" altLang="es-MX" sz="2000" b="1" dirty="0" err="1"/>
              <a:t>estas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iglesieas</a:t>
            </a:r>
            <a:r>
              <a:rPr lang="en-US" altLang="es-MX" sz="2000" b="1" dirty="0"/>
              <a:t>?  Son </a:t>
            </a:r>
            <a:r>
              <a:rPr lang="en-US" altLang="es-MX" sz="2000" b="1" dirty="0" err="1"/>
              <a:t>aquellas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sobre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los</a:t>
            </a:r>
            <a:r>
              <a:rPr lang="en-US" altLang="es-MX" sz="2000" b="1" dirty="0"/>
              <a:t> que Juan </a:t>
            </a:r>
            <a:r>
              <a:rPr lang="en-US" altLang="es-MX" sz="2000" b="1" dirty="0" err="1"/>
              <a:t>fue</a:t>
            </a:r>
            <a:r>
              <a:rPr lang="en-US" altLang="es-MX" sz="2000" b="1" dirty="0"/>
              <a:t> pastor.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1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1:3  a </a:t>
            </a:r>
            <a:r>
              <a:rPr lang="en-US" altLang="es-MX" sz="2000" b="1" dirty="0" err="1"/>
              <a:t>todos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los</a:t>
            </a:r>
            <a:r>
              <a:rPr lang="en-US" altLang="es-MX" sz="2000" b="1" dirty="0"/>
              <a:t> que </a:t>
            </a:r>
            <a:r>
              <a:rPr lang="en-US" altLang="es-MX" sz="2000" b="1" dirty="0" err="1"/>
              <a:t>escuchan</a:t>
            </a:r>
            <a:r>
              <a:rPr lang="en-US" altLang="es-MX" sz="2000" b="1" dirty="0"/>
              <a:t> 2:7 a </a:t>
            </a:r>
            <a:r>
              <a:rPr lang="en-US" altLang="es-MX" sz="2000" b="1" dirty="0" err="1"/>
              <a:t>todo</a:t>
            </a:r>
            <a:r>
              <a:rPr lang="en-US" altLang="es-MX" sz="2000" b="1" dirty="0"/>
              <a:t> el que </a:t>
            </a:r>
            <a:r>
              <a:rPr lang="en-US" altLang="es-MX" sz="2000" b="1" dirty="0" err="1"/>
              <a:t>tiene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oido</a:t>
            </a:r>
            <a:r>
              <a:rPr lang="en-US" altLang="es-MX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… lo que el </a:t>
            </a:r>
            <a:r>
              <a:rPr lang="en-US" altLang="es-MX" sz="2000" b="1" dirty="0" err="1"/>
              <a:t>espiritu</a:t>
            </a:r>
            <a:r>
              <a:rPr lang="en-US" altLang="es-MX" sz="2000" b="1" dirty="0"/>
              <a:t> dice </a:t>
            </a:r>
            <a:r>
              <a:rPr lang="en-US" altLang="es-MX" sz="2000" b="1" dirty="0">
                <a:solidFill>
                  <a:srgbClr val="FFFF00"/>
                </a:solidFill>
              </a:rPr>
              <a:t>a las </a:t>
            </a:r>
            <a:r>
              <a:rPr lang="en-US" altLang="es-MX" sz="2000" b="1" dirty="0" err="1">
                <a:solidFill>
                  <a:srgbClr val="FFFF00"/>
                </a:solidFill>
              </a:rPr>
              <a:t>iglesias</a:t>
            </a:r>
            <a:r>
              <a:rPr lang="en-US" altLang="es-MX" sz="2000" b="1" dirty="0"/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>
            <a:extLst>
              <a:ext uri="{FF2B5EF4-FFF2-40B4-BE49-F238E27FC236}">
                <a16:creationId xmlns:a16="http://schemas.microsoft.com/office/drawing/2014/main" id="{8F082D47-1940-4D7E-A4E4-44FD33560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304800"/>
            <a:ext cx="734695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CD9F5-5407-4B10-8139-AD0936691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/>
              <a:t>(cont.) </a:t>
            </a:r>
            <a:r>
              <a:rPr lang="en-US" altLang="es-MX" sz="3200" b="1" dirty="0" err="1"/>
              <a:t>Apocalipsis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Capitulo</a:t>
            </a:r>
            <a:r>
              <a:rPr lang="en-US" altLang="es-MX" sz="3200" b="1" dirty="0"/>
              <a:t> 1 </a:t>
            </a:r>
            <a:r>
              <a:rPr lang="en-US" altLang="es-MX" sz="3200" b="1" dirty="0" err="1"/>
              <a:t>Prologo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71174-68E7-4A50-B832-3D7EA958F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>
                <a:solidFill>
                  <a:srgbClr val="FFFF00"/>
                </a:solidFill>
              </a:rPr>
              <a:t>Ap</a:t>
            </a:r>
            <a:r>
              <a:rPr lang="en-US" altLang="es-MX" sz="2000" b="1" dirty="0">
                <a:solidFill>
                  <a:srgbClr val="FFFF00"/>
                </a:solidFill>
              </a:rPr>
              <a:t> 1:9 </a:t>
            </a:r>
            <a:r>
              <a:rPr lang="en-US" altLang="es-MX" sz="2000" b="1" dirty="0"/>
              <a:t>Juan </a:t>
            </a:r>
            <a:r>
              <a:rPr lang="en-US" altLang="es-MX" sz="2000" b="1" dirty="0" err="1"/>
              <a:t>puede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relacionarse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totalmente</a:t>
            </a:r>
            <a:r>
              <a:rPr lang="en-US" altLang="es-MX" sz="2000" b="1" dirty="0"/>
              <a:t> con las </a:t>
            </a:r>
            <a:r>
              <a:rPr lang="en-US" altLang="es-MX" sz="2000" b="1" dirty="0" err="1"/>
              <a:t>persecuciones</a:t>
            </a:r>
            <a:r>
              <a:rPr lang="en-US" altLang="es-MX" sz="2000" b="1" dirty="0"/>
              <a:t> que pronto </a:t>
            </a:r>
            <a:r>
              <a:rPr lang="en-US" altLang="es-MX" sz="2000" b="1" dirty="0" err="1"/>
              <a:t>atravesara</a:t>
            </a:r>
            <a:r>
              <a:rPr lang="en-US" altLang="es-MX" sz="2000" b="1" dirty="0"/>
              <a:t> la </a:t>
            </a:r>
            <a:r>
              <a:rPr lang="en-US" altLang="es-MX" sz="2000" b="1" dirty="0" err="1"/>
              <a:t>iglesia</a:t>
            </a:r>
            <a:r>
              <a:rPr lang="en-US" altLang="es-MX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Por</a:t>
            </a:r>
            <a:r>
              <a:rPr lang="en-US" altLang="es-MX" sz="2000" b="1" dirty="0"/>
              <a:t> que </a:t>
            </a:r>
            <a:r>
              <a:rPr lang="en-US" altLang="es-MX" sz="2000" b="1" dirty="0" err="1"/>
              <a:t>estaba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Patmos?  </a:t>
            </a:r>
            <a:r>
              <a:rPr lang="en-US" altLang="es-MX" sz="2000" b="1" dirty="0" err="1"/>
              <a:t>Por</a:t>
            </a:r>
            <a:r>
              <a:rPr lang="en-US" altLang="es-MX" sz="2000" b="1" dirty="0"/>
              <a:t> la palabra de Dios.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1:10</a:t>
            </a:r>
            <a:r>
              <a:rPr lang="en-US" altLang="es-MX" sz="2000" b="1" dirty="0"/>
              <a:t> </a:t>
            </a:r>
            <a:r>
              <a:rPr lang="es-MX" altLang="es-MX" sz="2000" b="1" dirty="0"/>
              <a:t>En el </a:t>
            </a:r>
            <a:r>
              <a:rPr lang="es-MX" altLang="es-MX" sz="2000" b="1" dirty="0" err="1"/>
              <a:t>dia</a:t>
            </a:r>
            <a:r>
              <a:rPr lang="es-MX" altLang="es-MX" sz="2000" b="1" dirty="0"/>
              <a:t> del Señor </a:t>
            </a:r>
            <a:r>
              <a:rPr lang="en-US" altLang="ja-JP" sz="2000" b="1" dirty="0"/>
              <a:t>=  Domingo = el 8</a:t>
            </a:r>
            <a:r>
              <a:rPr lang="en-US" altLang="ja-JP" sz="2000" b="1" baseline="30000" dirty="0"/>
              <a:t>vo</a:t>
            </a:r>
            <a:r>
              <a:rPr lang="en-US" altLang="ja-JP" sz="2000" b="1" dirty="0"/>
              <a:t> dia.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1:12-18</a:t>
            </a:r>
            <a:r>
              <a:rPr lang="en-US" altLang="es-MX" sz="2000" b="1" dirty="0"/>
              <a:t> ¿</a:t>
            </a:r>
            <a:r>
              <a:rPr lang="en-US" altLang="es-MX" sz="2000" b="1" dirty="0" err="1"/>
              <a:t>Es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esta</a:t>
            </a:r>
            <a:r>
              <a:rPr lang="en-US" altLang="es-MX" sz="2000" b="1" dirty="0"/>
              <a:t> la imagen que </a:t>
            </a:r>
            <a:r>
              <a:rPr lang="en-US" altLang="es-MX" sz="2000" b="1" dirty="0" err="1"/>
              <a:t>obtenemos</a:t>
            </a:r>
            <a:r>
              <a:rPr lang="en-US" altLang="es-MX" sz="2000" b="1" dirty="0"/>
              <a:t> de </a:t>
            </a:r>
            <a:r>
              <a:rPr lang="en-US" altLang="es-MX" sz="2000" b="1" dirty="0" err="1"/>
              <a:t>Jesusen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los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evangelios</a:t>
            </a:r>
            <a:r>
              <a:rPr lang="en-US" altLang="es-MX" sz="2000" b="1" dirty="0"/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El </a:t>
            </a:r>
            <a:r>
              <a:rPr lang="en-US" altLang="es-MX" sz="2000" b="1" dirty="0" err="1"/>
              <a:t>enfoque</a:t>
            </a:r>
            <a:r>
              <a:rPr lang="en-US" altLang="es-MX" sz="2000" b="1" dirty="0"/>
              <a:t> principal de Jesus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Apocalipsis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es</a:t>
            </a:r>
            <a:r>
              <a:rPr lang="en-US" altLang="es-MX" sz="2000" b="1" dirty="0"/>
              <a:t> de incredible </a:t>
            </a:r>
            <a:r>
              <a:rPr lang="en-US" altLang="es-MX" sz="2000" b="1" dirty="0" err="1"/>
              <a:t>poder</a:t>
            </a:r>
            <a:r>
              <a:rPr lang="en-US" altLang="es-MX" sz="2000" b="1" dirty="0"/>
              <a:t> y </a:t>
            </a:r>
            <a:r>
              <a:rPr lang="en-US" altLang="es-MX" sz="2000" b="1" dirty="0" err="1"/>
              <a:t>justicia</a:t>
            </a:r>
            <a:r>
              <a:rPr lang="en-US" altLang="es-MX" sz="2000" b="1" dirty="0"/>
              <a:t> 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Por</a:t>
            </a:r>
            <a:r>
              <a:rPr lang="en-US" altLang="es-MX" sz="2000" b="1" dirty="0"/>
              <a:t> que?  </a:t>
            </a:r>
            <a:r>
              <a:rPr lang="en-US" altLang="es-MX" sz="2000" b="1" dirty="0" err="1"/>
              <a:t>Por</a:t>
            </a:r>
            <a:r>
              <a:rPr lang="en-US" altLang="es-MX" sz="2000" b="1" dirty="0"/>
              <a:t> el </a:t>
            </a:r>
            <a:r>
              <a:rPr lang="en-US" altLang="es-MX" sz="2000" b="1" dirty="0" err="1"/>
              <a:t>mensaje</a:t>
            </a:r>
            <a:r>
              <a:rPr lang="en-US" altLang="es-MX" sz="2000" b="1" dirty="0"/>
              <a:t>.  Dios </a:t>
            </a:r>
            <a:r>
              <a:rPr lang="en-US" altLang="es-MX" sz="2000" b="1" dirty="0" err="1"/>
              <a:t>juzgara</a:t>
            </a:r>
            <a:r>
              <a:rPr lang="en-US" altLang="es-MX" sz="2000" b="1" dirty="0"/>
              <a:t> a </a:t>
            </a:r>
            <a:r>
              <a:rPr lang="en-US" altLang="es-MX" sz="2000" b="1" dirty="0" err="1"/>
              <a:t>los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perseguidores</a:t>
            </a:r>
            <a:r>
              <a:rPr lang="en-US" altLang="es-MX" sz="2000" b="1" dirty="0"/>
              <a:t>!</a:t>
            </a:r>
            <a:endParaRPr lang="en-US" altLang="es-MX" sz="2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4473-94FD-4E4B-9662-382E7F38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/>
              <a:t>(cont.) </a:t>
            </a:r>
            <a:r>
              <a:rPr lang="en-US" altLang="es-MX" sz="3200" b="1" dirty="0" err="1"/>
              <a:t>Apocalipsis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Capitulo</a:t>
            </a:r>
            <a:r>
              <a:rPr lang="en-US" altLang="es-MX" sz="3200" b="1" dirty="0"/>
              <a:t> 1 </a:t>
            </a:r>
            <a:r>
              <a:rPr lang="en-US" altLang="es-MX" sz="3200" b="1" dirty="0" err="1"/>
              <a:t>Prologo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E9307-58FE-4DF8-BF2D-A1FC6C953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4572000" cy="5257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>
                <a:solidFill>
                  <a:srgbClr val="FFFF00"/>
                </a:solidFill>
              </a:rPr>
              <a:t>Ap</a:t>
            </a:r>
            <a:r>
              <a:rPr lang="en-US" altLang="es-MX" sz="2000" b="1" dirty="0">
                <a:solidFill>
                  <a:srgbClr val="FFFF00"/>
                </a:solidFill>
              </a:rPr>
              <a:t> 1: 10,12-18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Similar a Daniel 7:9-10 y Daniel 10:4-9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Voz</a:t>
            </a:r>
            <a:r>
              <a:rPr lang="en-US" altLang="es-MX" sz="2000" b="1" dirty="0"/>
              <a:t> </a:t>
            </a:r>
            <a:r>
              <a:rPr lang="ja-JP" altLang="en-US" sz="2000" b="1" dirty="0"/>
              <a:t>“</a:t>
            </a:r>
            <a:r>
              <a:rPr lang="en-US" altLang="ja-JP" sz="2000" b="1" dirty="0" err="1"/>
              <a:t>como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una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trompeta</a:t>
            </a:r>
            <a:r>
              <a:rPr lang="ja-JP" altLang="en-US" sz="2000" b="1" dirty="0"/>
              <a:t>”</a:t>
            </a:r>
            <a:r>
              <a:rPr lang="en-US" altLang="ja-JP" sz="2000" b="1" dirty="0"/>
              <a:t>  Un </a:t>
            </a:r>
            <a:r>
              <a:rPr lang="en-US" altLang="ja-JP" sz="2000" b="1" dirty="0" err="1"/>
              <a:t>mensaje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fuerto</a:t>
            </a:r>
            <a:r>
              <a:rPr lang="en-US" altLang="ja-JP" sz="2000" b="1" dirty="0"/>
              <a:t> y </a:t>
            </a:r>
            <a:r>
              <a:rPr lang="en-US" altLang="ja-JP" sz="2000" b="1" dirty="0" err="1"/>
              <a:t>claro</a:t>
            </a:r>
            <a:endParaRPr lang="en-US" altLang="ja-JP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Ojos </a:t>
            </a:r>
            <a:r>
              <a:rPr lang="en-US" altLang="es-MX" sz="2000" b="1" dirty="0" err="1"/>
              <a:t>llamantes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Ve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todo</a:t>
            </a:r>
            <a:r>
              <a:rPr lang="en-US" altLang="es-MX" sz="2000" b="1" dirty="0"/>
              <a:t> con </a:t>
            </a:r>
            <a:r>
              <a:rPr lang="en-US" altLang="es-MX" sz="2000" b="1" dirty="0" err="1"/>
              <a:t>claridad</a:t>
            </a:r>
            <a:r>
              <a:rPr lang="en-US" altLang="es-MX" sz="2000" b="1" dirty="0"/>
              <a:t>.  Nada </a:t>
            </a:r>
            <a:r>
              <a:rPr lang="en-US" altLang="es-MX" sz="2000" b="1" dirty="0" err="1"/>
              <a:t>escapa</a:t>
            </a:r>
            <a:r>
              <a:rPr lang="en-US" altLang="es-MX" sz="2000" b="1" dirty="0"/>
              <a:t> a </a:t>
            </a:r>
            <a:r>
              <a:rPr lang="en-US" altLang="es-MX" sz="2000" b="1" dirty="0" err="1"/>
              <a:t>su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atencion</a:t>
            </a:r>
            <a:r>
              <a:rPr lang="en-US" altLang="es-MX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Espada</a:t>
            </a:r>
            <a:r>
              <a:rPr lang="en-US" altLang="es-MX" sz="2000" b="1" dirty="0"/>
              <a:t> de </a:t>
            </a:r>
            <a:r>
              <a:rPr lang="en-US" altLang="es-MX" sz="2000" b="1" dirty="0" err="1"/>
              <a:t>doble</a:t>
            </a:r>
            <a:r>
              <a:rPr lang="en-US" altLang="es-MX" sz="2000" b="1" dirty="0"/>
              <a:t> filo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su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boca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Autoridad</a:t>
            </a:r>
            <a:r>
              <a:rPr lang="en-US" altLang="es-MX" sz="2000" b="1" dirty="0"/>
              <a:t> y </a:t>
            </a:r>
            <a:r>
              <a:rPr lang="en-US" altLang="es-MX" sz="2000" b="1" dirty="0" err="1"/>
              <a:t>poder</a:t>
            </a:r>
            <a:r>
              <a:rPr lang="en-US" altLang="es-MX" sz="2000" b="1" dirty="0"/>
              <a:t> de </a:t>
            </a:r>
            <a:r>
              <a:rPr lang="en-US" altLang="es-MX" sz="2000" b="1" dirty="0" err="1"/>
              <a:t>sus</a:t>
            </a:r>
            <a:r>
              <a:rPr lang="en-US" altLang="es-MX" sz="2000" b="1" dirty="0"/>
              <a:t> palabras (Juan 12:48)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 err="1"/>
              <a:t>Pregunta</a:t>
            </a:r>
            <a:r>
              <a:rPr lang="en-US" altLang="es-MX" sz="2000" b="1" dirty="0"/>
              <a:t>: ¿Como </a:t>
            </a:r>
            <a:r>
              <a:rPr lang="en-US" altLang="es-MX" sz="2000" b="1" dirty="0" err="1"/>
              <a:t>te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hace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sentir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esta</a:t>
            </a:r>
            <a:r>
              <a:rPr lang="en-US" altLang="es-MX" sz="2000" b="1" dirty="0"/>
              <a:t> imagen de Jesus?</a:t>
            </a:r>
          </a:p>
        </p:txBody>
      </p:sp>
      <p:pic>
        <p:nvPicPr>
          <p:cNvPr id="87043" name="Picture 2">
            <a:extLst>
              <a:ext uri="{FF2B5EF4-FFF2-40B4-BE49-F238E27FC236}">
                <a16:creationId xmlns:a16="http://schemas.microsoft.com/office/drawing/2014/main" id="{95E62274-D67B-4972-94C2-12DE5D009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962400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FCC0F-C0AA-418D-AC64-66492DFB5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200" b="1" dirty="0" err="1"/>
              <a:t>Apocalipsis</a:t>
            </a:r>
            <a:r>
              <a:rPr lang="en-US" altLang="es-MX" sz="3200" b="1" dirty="0"/>
              <a:t> 2 &amp; 3 Cartas a las Iglesias de  Asia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CA786-FDE2-4C4A-98B8-6815A24F5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8" y="1600200"/>
            <a:ext cx="8031162" cy="45307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>
                <a:solidFill>
                  <a:srgbClr val="FF0000"/>
                </a:solidFill>
              </a:rPr>
              <a:t>Desloce</a:t>
            </a:r>
            <a:r>
              <a:rPr lang="en-US" altLang="es-MX" sz="2400" b="1" dirty="0">
                <a:solidFill>
                  <a:srgbClr val="FF0000"/>
                </a:solidFill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12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1. </a:t>
            </a:r>
            <a:r>
              <a:rPr lang="en-US" altLang="es-MX" sz="2400" b="1" dirty="0" err="1">
                <a:solidFill>
                  <a:srgbClr val="FFFF00"/>
                </a:solidFill>
              </a:rPr>
              <a:t>Saludos</a:t>
            </a:r>
            <a:endParaRPr lang="en-US" altLang="es-MX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2. Una </a:t>
            </a:r>
            <a:r>
              <a:rPr lang="en-US" altLang="es-MX" sz="2400" b="1" dirty="0" err="1">
                <a:solidFill>
                  <a:srgbClr val="FFFF00"/>
                </a:solidFill>
              </a:rPr>
              <a:t>descripcion</a:t>
            </a:r>
            <a:r>
              <a:rPr lang="en-US" altLang="es-MX" sz="2400" b="1" dirty="0">
                <a:solidFill>
                  <a:srgbClr val="FFFF00"/>
                </a:solidFill>
              </a:rPr>
              <a:t> de Jesus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3. Un </a:t>
            </a:r>
            <a:r>
              <a:rPr lang="en-US" altLang="es-MX" sz="2400" b="1" dirty="0" err="1">
                <a:solidFill>
                  <a:srgbClr val="FFFF00"/>
                </a:solidFill>
              </a:rPr>
              <a:t>elogio</a:t>
            </a:r>
            <a:r>
              <a:rPr lang="en-US" altLang="es-MX" sz="2400" b="1" dirty="0">
                <a:solidFill>
                  <a:srgbClr val="FFFF00"/>
                </a:solidFill>
              </a:rPr>
              <a:t> (</a:t>
            </a:r>
            <a:r>
              <a:rPr lang="en-US" altLang="es-MX" sz="2400" b="1" dirty="0" err="1">
                <a:solidFill>
                  <a:srgbClr val="FFFF00"/>
                </a:solidFill>
              </a:rPr>
              <a:t>excepto</a:t>
            </a:r>
            <a:r>
              <a:rPr lang="en-US" altLang="es-MX" sz="2400" b="1" dirty="0">
                <a:solidFill>
                  <a:srgbClr val="FFFF00"/>
                </a:solidFill>
              </a:rPr>
              <a:t> Sardis y                   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    Laodicea)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4. Una </a:t>
            </a:r>
            <a:r>
              <a:rPr lang="en-US" altLang="es-MX" sz="2400" b="1" dirty="0" err="1">
                <a:solidFill>
                  <a:srgbClr val="FFFF00"/>
                </a:solidFill>
              </a:rPr>
              <a:t>critica</a:t>
            </a:r>
            <a:r>
              <a:rPr lang="en-US" altLang="es-MX" sz="2400" b="1" dirty="0">
                <a:solidFill>
                  <a:srgbClr val="FFFF00"/>
                </a:solidFill>
              </a:rPr>
              <a:t> (</a:t>
            </a:r>
            <a:r>
              <a:rPr lang="en-US" altLang="es-MX" sz="2400" b="1" dirty="0" err="1">
                <a:solidFill>
                  <a:srgbClr val="FFFF00"/>
                </a:solidFill>
              </a:rPr>
              <a:t>excepto</a:t>
            </a:r>
            <a:r>
              <a:rPr lang="en-US" altLang="es-MX" sz="2400" b="1" dirty="0">
                <a:solidFill>
                  <a:srgbClr val="FFFF00"/>
                </a:solidFill>
              </a:rPr>
              <a:t> Smyrna y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    </a:t>
            </a:r>
            <a:r>
              <a:rPr lang="en-US" altLang="es-MX" sz="2400" b="1" dirty="0" err="1">
                <a:solidFill>
                  <a:srgbClr val="FFFF00"/>
                </a:solidFill>
              </a:rPr>
              <a:t>Filadelfia</a:t>
            </a:r>
            <a:r>
              <a:rPr lang="en-US" altLang="es-MX" sz="2400" b="1" dirty="0">
                <a:solidFill>
                  <a:srgbClr val="FFFF00"/>
                </a:solidFill>
              </a:rPr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5. Una </a:t>
            </a:r>
            <a:r>
              <a:rPr lang="en-US" altLang="es-MX" sz="2400" b="1" dirty="0" err="1">
                <a:solidFill>
                  <a:srgbClr val="FFFF00"/>
                </a:solidFill>
              </a:rPr>
              <a:t>apelacion</a:t>
            </a:r>
            <a:r>
              <a:rPr lang="en-US" altLang="es-MX" sz="2400" b="1" dirty="0">
                <a:solidFill>
                  <a:srgbClr val="FFFF00"/>
                </a:solidFill>
              </a:rPr>
              <a:t> y </a:t>
            </a:r>
            <a:r>
              <a:rPr lang="en-US" altLang="es-MX" sz="2400" b="1" dirty="0" err="1">
                <a:solidFill>
                  <a:srgbClr val="FFFF00"/>
                </a:solidFill>
              </a:rPr>
              <a:t>una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advertencia</a:t>
            </a:r>
            <a:endParaRPr lang="en-US" altLang="es-MX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6. </a:t>
            </a:r>
            <a:r>
              <a:rPr lang="en-US" altLang="es-MX" sz="2400" b="1" dirty="0" err="1">
                <a:solidFill>
                  <a:srgbClr val="FFFF00"/>
                </a:solidFill>
              </a:rPr>
              <a:t>Exhortacion</a:t>
            </a:r>
            <a:r>
              <a:rPr lang="en-US" altLang="es-MX" sz="2400" b="1" dirty="0">
                <a:solidFill>
                  <a:srgbClr val="FFFF00"/>
                </a:solidFill>
              </a:rPr>
              <a:t> y </a:t>
            </a:r>
            <a:r>
              <a:rPr lang="en-US" altLang="es-MX" sz="2400" b="1" dirty="0" err="1">
                <a:solidFill>
                  <a:srgbClr val="FFFF00"/>
                </a:solidFill>
              </a:rPr>
              <a:t>promesa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3B7B-70E3-456D-A615-C2E93B24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Ap</a:t>
            </a:r>
            <a:r>
              <a:rPr lang="en-US" altLang="es-MX" sz="3200" b="1" dirty="0"/>
              <a:t> 2:1-7 </a:t>
            </a:r>
            <a:r>
              <a:rPr lang="en-US" altLang="es-MX" sz="3200" b="1" dirty="0" err="1"/>
              <a:t>Efeso</a:t>
            </a:r>
            <a:endParaRPr lang="en-US" altLang="es-MX" sz="3200" b="1" dirty="0"/>
          </a:p>
        </p:txBody>
      </p:sp>
      <p:pic>
        <p:nvPicPr>
          <p:cNvPr id="89090" name="Picture 2">
            <a:extLst>
              <a:ext uri="{FF2B5EF4-FFF2-40B4-BE49-F238E27FC236}">
                <a16:creationId xmlns:a16="http://schemas.microsoft.com/office/drawing/2014/main" id="{721BA509-C70D-4827-82AA-CBF6B9A4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295400"/>
            <a:ext cx="3535362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2">
            <a:extLst>
              <a:ext uri="{FF2B5EF4-FFF2-40B4-BE49-F238E27FC236}">
                <a16:creationId xmlns:a16="http://schemas.microsoft.com/office/drawing/2014/main" id="{B7011B85-10FC-41AC-8E92-D252F2F34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4575175"/>
            <a:ext cx="343058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3">
            <a:extLst>
              <a:ext uri="{FF2B5EF4-FFF2-40B4-BE49-F238E27FC236}">
                <a16:creationId xmlns:a16="http://schemas.microsoft.com/office/drawing/2014/main" id="{FC364575-C43E-4DFF-8FC6-DE0614FD7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4813"/>
            <a:ext cx="33401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F6A7A-9F06-4F34-B907-A618F52B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3"/>
            <a:ext cx="8077200" cy="7889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Efesos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825B7-1C40-47F5-9D0D-708E20518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3886200" cy="48355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/>
              <a:t>Ap</a:t>
            </a:r>
            <a:r>
              <a:rPr lang="en-US" altLang="es-MX" sz="2400" b="1" dirty="0"/>
              <a:t> 2:1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…</a:t>
            </a:r>
            <a:r>
              <a:rPr lang="en-US" altLang="es-MX" sz="2000" b="1" dirty="0" err="1"/>
              <a:t>Tiene</a:t>
            </a:r>
            <a:r>
              <a:rPr lang="en-US" altLang="es-MX" sz="2000" b="1" dirty="0"/>
              <a:t> las </a:t>
            </a:r>
            <a:r>
              <a:rPr lang="en-US" altLang="es-MX" sz="2000" b="1" dirty="0" err="1"/>
              <a:t>siete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estrellas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en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su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mano</a:t>
            </a: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…</a:t>
            </a:r>
            <a:r>
              <a:rPr lang="en-US" altLang="es-MX" sz="2000" b="1" dirty="0" err="1"/>
              <a:t>caminando</a:t>
            </a:r>
            <a:r>
              <a:rPr lang="en-US" altLang="es-MX" sz="2000" b="1" dirty="0"/>
              <a:t> entre </a:t>
            </a:r>
            <a:r>
              <a:rPr lang="en-US" altLang="es-MX" sz="2000" b="1" dirty="0" err="1"/>
              <a:t>los</a:t>
            </a:r>
            <a:r>
              <a:rPr lang="en-US" altLang="es-MX" sz="2000" b="1" dirty="0"/>
              <a:t> </a:t>
            </a:r>
            <a:r>
              <a:rPr lang="en-US" altLang="es-MX" sz="2000" b="1" dirty="0" err="1"/>
              <a:t>candeleros</a:t>
            </a:r>
            <a:r>
              <a:rPr lang="en-US" altLang="es-MX" sz="2000" b="1" dirty="0"/>
              <a:t> dorados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ja-JP" altLang="en-US" sz="2000" b="1" dirty="0"/>
              <a:t>“</a:t>
            </a:r>
            <a:r>
              <a:rPr lang="en-US" altLang="ja-JP" sz="2000" b="1" dirty="0"/>
              <a:t>Viva </a:t>
            </a:r>
            <a:r>
              <a:rPr lang="en-US" altLang="ja-JP" sz="2000" b="1" dirty="0" err="1"/>
              <a:t>Artemisa</a:t>
            </a:r>
            <a:r>
              <a:rPr lang="en-US" altLang="ja-JP" sz="2000" b="1" dirty="0"/>
              <a:t> de </a:t>
            </a:r>
            <a:r>
              <a:rPr lang="en-US" altLang="ja-JP" sz="2000" b="1" dirty="0" err="1"/>
              <a:t>los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Efesios</a:t>
            </a:r>
            <a:r>
              <a:rPr lang="ja-JP" altLang="en-US" sz="2000" b="1" dirty="0"/>
              <a:t>”</a:t>
            </a:r>
            <a:r>
              <a:rPr lang="en-US" altLang="ja-JP" sz="2000" b="1" dirty="0"/>
              <a:t>   Una de las </a:t>
            </a:r>
            <a:r>
              <a:rPr lang="en-US" altLang="ja-JP" sz="2000" b="1" dirty="0" err="1"/>
              <a:t>siete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maravillas</a:t>
            </a:r>
            <a:r>
              <a:rPr lang="en-US" altLang="ja-JP" sz="2000" b="1" dirty="0"/>
              <a:t> del </a:t>
            </a:r>
            <a:r>
              <a:rPr lang="en-US" altLang="ja-JP" sz="2000" b="1" dirty="0" err="1"/>
              <a:t>mundo</a:t>
            </a:r>
            <a:r>
              <a:rPr lang="en-US" altLang="ja-JP" sz="2000" b="1" dirty="0"/>
              <a:t> </a:t>
            </a:r>
            <a:r>
              <a:rPr lang="en-US" altLang="ja-JP" sz="2000" b="1" dirty="0" err="1"/>
              <a:t>antiguo</a:t>
            </a:r>
            <a:r>
              <a:rPr lang="en-US" altLang="ja-JP" sz="20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/>
              <a:t> La capital del Asia </a:t>
            </a:r>
            <a:r>
              <a:rPr lang="en-US" altLang="es-MX" sz="2000" b="1" dirty="0" err="1"/>
              <a:t>cristiana</a:t>
            </a:r>
            <a:r>
              <a:rPr lang="en-US" altLang="es-MX" sz="2000" b="1" dirty="0"/>
              <a:t>.</a:t>
            </a:r>
          </a:p>
        </p:txBody>
      </p:sp>
      <p:sp>
        <p:nvSpPr>
          <p:cNvPr id="90115" name="AutoShape 2" descr="data:image/jpeg;base64,/9j/4AAQSkZJRgABAQAAAQABAAD/2wCEAAkGBxMTEhUTExQVFhUXGSAYGBgYGBoeHRwgGh8aHxwcGhwaHyggHBwlHBodIjEhJSkrLi8uHB8zODMsNygtLisBCgoKDg0OGxAQGzQkICYsLywsLDQsLCwsNCwsMCwsLCwsLCwsLCw0LCwsLCwsLCwsLCwsLCwsLCwsLCwsLCwsLP/AABEIAQsAvQMBIgACEQEDEQH/xAAbAAACAwEBAQAAAAAAAAAAAAAEBQIDBgEHAP/EAEQQAAIBAgQDBgMFBgUDAgcAAAECEQMhAAQSMQVBUQYTImFxgTKRoUKxwdHwBxQjUmLhM3KCwvEVJKJTkhZDY3OTw9L/xAAZAQACAwEAAAAAAAAAAAAAAAACAwABBAX/xAAwEQACAgICAQIFAQcFAAAAAAAAAQIRAyESMUEEURMiMmFx8BQjgZGxweEzQqHR8f/aAAwDAQACEQMRAD8Aw1agxNsN8rke4ohz3bvU+yTdFHMjlPLEeF1VkbEz64t4xmGdixNz5AbWFhbkBjqVZj5F/wD1M6CoCpaDot9fP8sI31ExBPphlwDhHfsSzhEUwXYiPS+Hmd4WFtQIZesDUd+eA10ErE/Dcr3R1avHsLxEgiZxc9luJY7mSen1N8UtSdSdQPvhllwCk8gIM4F6CTsEy6wCzLq8VlM6bb2G+CXUo2qFXbwoOt4vf3nBOTQSsQQDqkzAj1jVG8YsFHU/hW/8x3M8+gxTkRIX5Nb3xoslw01R/DgeWw9ZxQchyZSTNoOGlLMlAFUBREEDmecncjCpSb6DVIoXLaGksImIE/jhzTSVBER0jHwQVQAxhugsB/fHMqjU2g7YVJhoJooCMWU6I2wR3FpXE6azvvjO3TGp2gKlR8ZGGObMAY69AagcczNHUfLFt2RASC0nEaeTLkk/DzwdoBHkMC5qqx8KbYOJUmLOKVrELsOmF2RpMPGTCzzw7egkAsZYDaLH188LuIoG5EAcuXsMaItVQht9kWbvARIJ64VV8i1MwUDrNh4vDO8QR8iCMMMplHJ8Kn1wdxPIMAC3TVYT6/LF3TpE7Ric3w8lyQLchHyF+eHXZjh2nvCwCzpifLV+eC6vE0Wk1IiDIZWN/Y2t64q7PZ7vGqyDbTF+ur8sObbgxekzzjLZUoRUJg7wMdzecEnl5TiFXO+KG2ixxJOHFipPwteYtF7/AEOGKvAP5GPAMyTSqKVGiQQTvM8vr88XPmyh8MycRBCUwibTLHr0x2mhZh/NyxKAb2Nsi1SDUr0z3YEiRGo2AAnfe/phtks9RYMBTALyTN952G3M4W5bhbaQ9Z4XYTJJ8gME69JJRVSTYi9twLzGFOmNTkhxmOEhVXRGogDT5b7dJ+7AtLJkG9z5Yhl3ghi99yDMn9Ww44dW/m2NvX0+7CZaQS2U00CXIuRb06+mPhRBM88MWKPvY7j22xH9w5qZwmxoLTypB3wfSYEQ1z1xFKJG+C6dEHAtkosy4i3LFz0oxAUiNjbF6mRhUgkWUqRIFvuxTVPLGf4hxN9dRQWs7AHWBABJ68ojTvbbD3I1e9SnUM+JQTPUWP3YTDKpNr2HTxOKs+emI3tiqpSJEAW8sMe6A88V1dR2gY0piGxcMraWgYjWeks+HV0wQ2WJ3OPlygwVlCPM52qD4IVfLEUDGDqNz1/Qw9bI0+ZwBmsmggBrevTDE7BMpxumziCRKyCDAO/1t92Idl6cGr/p/wB+NBxDJU2OqRfc4G4PkED1CG3j/d+eNSl8lCpL5rPJcybzbGuXj9KpQRRSGpQFaLCBNxc+U+c9cZDOUiHIO+GvB+Hi6SA7iL2Cjf54Y1bInQ6yT02MFLEf3GDuG11UVHpj+IotInmJ5dDgarXVUSihnSIkcydztMYtdO6pslM66rRqKiygXiTvin0RLZbScvdpJmb+e+GVClTCyTBPOJiN8KeD1Wb4vPb9dcaBKMqJAt0+84VKky1dFdTJrYqwgzc7n1wVRypAnUD0xYmXEAxf8YwRQy+plUXwpysKKKky7eWCqNB/OMcqUtDlL2thjlLAb/P9dcLkg6I0VbmDgxAOkY6lRoHz+6P15YtpMTvgKZLI6cfUaBmYti2qfFAxfVrrTgMwHSfflgZJLsKNtmO4tmKQqVG7tjUUsunw92xkeJgeYJ6cvTDvgiO2WpEgyF+0elpjkDE++DX4lRB3+h/LEV4xQ+HvACeVxvjPHipXyRpm241xOyZgiDj5x5YuzqbHz/X1xTQaWjD0/BlaA6ridjiFR1HywW5HMWwHmQuDTJQHnFXTqBIPTCGo1+ZHI+uHuapatjgH9xZdxvh0XQDRU+RB+1bTPv0+ZGI8GpENUB8v92K8+jIZmDBB3tIt6k3xT2fqeKpf+X/dhy+hgv6jzbiuTYsGghgfvxsaGSTuaOY+2BpgRBIm5HUDfzI64z1NqlchaKlmI8TEzfmcaCoRRpLSB1MoJO25F4G8CIv54fP7Cot+RcGRqikyvU7XncWsPbG04C9AtWeVMg6RHPl7nGNy9DvlVAVDnVAIILdBPzwTkcuUJTmJJ1C48J2t572wrM6hYzH2aXLUEV5VbTJHLzwXTzUSIEHAmTPnMjf78MKac1AJF8Ikw+zjVGgwNjjjF1XWGAIk/LH2YrE2J2/XLA+YICNz8J+7zwuT0HFbGNPxMWZpJ3gfhg+nUUESzD/TbePiNtp/U4X5cTyJ/Xrg6lUuNXMifQcvT8sBBylBNexbpNnanE0TSDUBPICDEeY/EYMo0DVp6lYBXW1jNxzFr4qylVNahQBJBMDrBw3LHluOWB+dfUwnx8IHyuU7sXaelsVZrJ966nVGkbxMz9398Ga+XXb8sQoEFiRPIGcLcItKPgJSadgg4MnMsT64CzHZ6k0EM8g2kyJBm4ETt1w+wPWFvcn78DLBjX+0tZZ+5PNnwt6T9cJ85OhiDsp2sduWHDXUeYj5j++E+bX+G0gbGZEjbmMHk+l/gWu0dVyAOVhiipVB3t54Jp+IAHeN8C52kQLeIdcPgtAMX1QZsbTisZ0rVW5ibg4kTa0jyxRWzJJS3Me9/nhqRLOdpOJq3IQxlTzgSLjA3ZfLau8Y2B0x/wCWJJlDVSJk6j8Vm3PkDg/huXNMEN4drR0n+2CjL92vcCS+Y8v7L5h6bkAgSCt/PaCMOayDvpYksQA0kdOZNh1nGJyKsaggmZth7VaawLGb7DyxqqxbdD/NZdadUR4QLqT03nymduWOV2PhcqGlDeCeoBkbGwv5csd4/mu9FNhAJUBusiefQz9PIYK4RTYaQukgzuY3R5FweU4zZ3WJt/rY3Gvn0NMhTLKGAIkm1+QG3lhzwIjvAGi+EUVSRpLKRyHlgvO0wtIVBJLEAr5gielsDk1FyKjt8RjmYZjpvfcY5mKQVG2nSYk84MTy3wM9aPhED9euKWc6Gkm4IPvz9t8BJfLYUXug+lmhpASw5Xn64+70nA4p+KLe23XoMH0KUDxYDF/px/CDl9TLciIdT5j78aFuv1xnFeTAGLcxVcqVLGYjFTh5ImNzXHr6G3ri/KL4fUzhBkrU1C6iIEahB2ESMaOkIAHS2FwdxUgnp0fDYTiNbl5nEqhuB+rYjW3X1/MYJ+Sj6gPCoPSMLOJOIfSRsdUEGIBm3pg+vV0g/rfGYzisA+ltIALfApB3JW5HnthWVvh0FFJvYxNMlRHQW9scoVPGF6n5YoylZ9ALABo+ybfXHc1XU2i46QJ9zh8Pov7CX3RRxCipZylotH0wopqS6DnIHpfHUqNoQmZKgydzPW5+/F2VrDUA++1hJ3w5bjf2J06AssYhlJBkxG4N7+mD8vnSXYEg6Qse8z7k4HyWW/gs2oAMdMAXW5vA2EcvPAfDMvFSqJn4b+74LHvGvwgZ6m/yZI8EajTDMsFtp398JgoWpJPPD/s9xuVNKupalqC6gJKzMmeQETJww4r2bp92aiMxYeVh8pnGh5K0xcYWD57Ju9KmyNKlZA6Hn9RgvgZIZFYMdMmFBP2TY2Pp74B4fmcxlwpCgj4dQZWiZi19J6SOWHHD833rI7AAydZFtUBobcDrzvbGP1uVLA/4f1H+ng3kLONu4ZagJCtYxtIJHLn5Y6md10wjEG4OpugI3+WO8Xyg0EhdmlovN9/by64oy5jSxvBUg32DDeBfB5pXhlXs/wCguCrIvyNadcSQZi9p26XOI5g6UYgyCI9Z5fPBCZQadbFVlidIPKbbxFuXlijNKrQpZlEE2ZOhFpvtgMraxfKrdUHjVz2G5SuEQbFriQPM4sR2c7xiulTRwWlrAwLG/rHt+WLEaZFMzzM9Oe2F+nv4aTVVoZNLlYWpW4U354GzeaGgi1/DfznFRplGjfnIO+JUJLCNPOJCnfe5BO2Dy8uDUeyoVyth3CEgLvB03IN5Av8AXGlqC2EWWADL4VEWsB5Ty/UYeVWj6ffjPCLjDi/Acmm7R2P18vyx8xx8Ofrj4nBsEqenIIP6nGcz7QGXyIi9/SLn+4xpjuPlhNxylpvpUhrMbc+sgzucLkm04x8lxpO2LsjXBpLB5dfngeuhBBvB6Fgfmoke18X/ALsZ1A7gfZXYbCQJ+uKswQCdYDDmv4EYdj5RxVLToW6c9AOQqnSgfpE3J+Z54rrUtFRQD5z6Akj5WxDJ0WFNdtOkSf7YINBjDBHYCSLG/ImYgCCec4byUcVv2/sVTc6+4qyfEDQqEArAO8EajPSMaPhVCk71WWeQI9NV/ecZXimRqai+mFkkkg2Am+1xEenzw57InSKhJXSdMEzeNUx5XGDxOMsCa9gciaybPJcxWVaghiEB9/lt7Yt4b2lr5clUaVLByGAhoEX3IkbwcVZ7KqkkmcAd3qYbyYgeuGzRIM9PfOU3y9PMBNKVZBSZjSRIJESDbp6YZcFzlKq4KLBWdViIEc17zxCOgMeWM8mSqVckKKgzRYExYAtuCdlsZJPQYF4czZeqs6ldTeZt+YjCJ+njl+rwMWRx6PRVyK1FWBpX4p1XIMyFMsOhiTtthZxREpwtMhiWQkmAQAwNxYXIjzwHleP66lamuru/FC2iTt7z06YpSrL0wRfWAFM+oBj0wvND4eGSXVEg+U0/IVnnLKzgg6WOoAgkCemA8hlSSXYQBe/y/XpiygVpsajKukSI6iIt6i/vgocWRzp7uaZtqUgkD/KPrjVDcVXsKa2W0s0VUEbKw9DzvgnK10JlCVeQSOo5x5c/bAWby7L4YOgXkDrzxDLA0zIkiIkcwd56WxbRaDwx0jfff8sM8qiKNV5Owwq4bS1tadIMj16R7YaGqHE7EbX3jC3H3LvwM8ioLDpvhpUSf10OFHC2hlm02w5B/HGaSGI+iR64gx2x1Db3/HHyr9DgG9FkXNvS+AuNkdw07Rb8PrjmY4vST7WredMEWsQT1m0Yy+f4k7sR4gs+FSdvYc8XjjbKk6QTkM0RM7c55Y7na/NYiOhM/IH9DCtapBMnF1NpYKJIkT0EkTPleMaMuoN/YXj+pE+C14prrACmwBkluQIH/GJ8Wzb0xbxzsALKJ523N/IYTrUhFabgAQDtA3vMYMo5paNMK9y0EsdhqmI5mI364mOKlCLavSJNtSdAdau1SoqXCm7bXHMbcxb3wf2azSsasgAAhVXcgCeg8/vwjzitSfvAQw5H13iPLDvgmTkFrDUAx5EzNzPlAt0OHyiox0qF229njGbfU28nD/s/l0pMtarspDRzbeR6RP0xfxfgIyrEkq4vBHUGCCDcEdDjPV88WMYKl2Wm+kbTiXGRSqU81lqrinUbxA7iN1tuNMQOmPmzpzFCmz1QanestJ30qWQRZiOcxv8AjjNJVFWktJRYHxGLyftE/wAvL29cT4VXqoVo6BUUtKqROrVEhZ2JGJQfg2HDaZtTRLhgGgeJf64B2B/Qw7p5Wo1RC1R3VdgVcN8yvUA725eaqpW/dCtYqzMy6UJBGmPD4gw5gcxtgY8YYVAaw1oQGXTK6G/pi4WJkehgxhPqfTyzqk6RWPKsb6H3EOE+BqjsABEyHMi4M+FYItEeh64UZ/h4C6su61UH8p8QkSRp3O3rHvh5keN01t3rujCUZoteDcKCIP2TIMb3woz2UOXq66SjxL4lRhEzukGYsGEbT7YvBjljXFu/Yk5qWw7g3GWzSaCAalKCsc1mGB8oOLquQYFwjrY3Goc9pHTCzhqtNWqqsRWv4VgqwJkc4gn7vTGpySCtNUtpa6EdRuAwPMT726YbJVsFMpesKQVGYjUvxC8efWP1yxOhm/ERKwLyBH4DCriNQqVSoIYE6SPh0jkDN73jce+JZjNKEEDSf5lnn1n9b4nEqx0M/Judtjg2nx+EJdZgFrc4H32OMyhJBCnUfS/t+pxf+8wqqQCGaNiLHcTEHnHrjFnfBcjRijylSH/D+0qOrgoy6TEEjnMH6HAPGuItVpsqnTaQP5iLgE9DERtBOE2TurMt2qNcxyWywfS8+eJZlCo8RUyOs/dhWHHLJjXLtjMkowm+PghlM2fGADomQ0RczMdB6Rv6gk5kAKHJA6Dnf0wvOaaIBIHlgnKU3rIRdj6fjjRi9OsUUhWXL8SVizM1ttNz0/E40NLhrUgZdTdTabkbwCBbyJvPLCvuFywBqr4yC5tIUbBehcnrtjmU4k76yzMEXxABiJPJSPcWEDyvg82KWSNJ0gMc1F20VvlHA/8Alk6Y0sakav8AQPK14wbxvKmqUoghZQMRIBm9iJknnG2IpnipJrMC8gimpIgf1REwbETv6YjkOEuKjVqz6NUtMfQGZmYt06YHDiliVN9dB5JqbtL8lWVCUCMrUJqO25AEJzj2HOcHcKQmpVa7A6QoAnSo1QPrimvXFMMf4VJAQCz95qM3AJhpOxjlc4jkM+qs9NCHgKzMD4SWLbEeSgew88OcvlFKOzzrLw6MrMV1QQzkaSQIBnoQnlcjebJn4aVJkYkyF1FGZYtYDlfb0ux98H9oKwDaUBAQBLzPhABmec/dgkG+hHVlTaxxo+G5mn+6mwbMa5DE/CsXtzM/jhNVVWoatPiDRI6RzHXz9cDZbMMlwd99vxxTlTKq0aPgHFKnf6a9RnSoCrB3JAtZhqJgiLYY9+vwVNaNcISAQ0E2kWHTn7cso2b1mWA1eQA25254tynFCiujjWphhqvpbaRPlb5YNSBcTTZTOaVIkAfEC0wB1EeYi3PDCn2lokKnfNtpDFQFkTZjyNjvI88YTMccarA6bGmSLekxHpGABcyNpn9DbElJ9kUFVHs2Y4e5K1KdVdLgd4abWVtu8sYiYkjBb13ZICB6ijxxU3Cx4vXobzB64ynY7tcmXy5p1aeqmAx1IoY6jHgINtLRPK5w3TiaVEXMUWRdRKNKDwz9l1BIjnPOfLETfTK41s0iZCnU/wC4JNlBawbSQImPv9JwsqUQahRh4HAZagAIYE2JIGkkbEED15mGebN0aad1Vpa51DRolvLQNxaNuWB8lxB6575AwKR3tESwIJgwOVuV7XkYqnV2V5GtHKGmLsoPJtO/+rz6Yp4nTLCSoJNzpkH7sdpVlpFyH0yZ7t0doHPcb++LznkX+KMvTrU9i1Mmxi8oVgnf88DxvtWEnT0BppVAzIyiLEhj68wIGK2rUnBcEgi1wIPUgTgtOJZWpOpAskCNVj0MMQbdBi1cvqYChUoSNlKJJHX45AnkBgtLsrsCyWY1mSwCLz0GPS438sSyHaRTVCpQqFZuQsj1KqOR6nAfHc6lNhSqGpWqzBVSyKNjYafF5YrrceGgU2BpqbtLy5AO3QSRub4nG90VZztPktTvXql11GKdMQSABd2DEW8hgvgtNqiKXU0qKEGSkO8fagAkL6nFeb4s4QVqaoEAv8DCfNmnpFr4xvEONV8x4qjmZm1vePpgoxclRHS2bDhuZpZjN1XX4aY1yRJ33HpyA5kYY8Y4glM31Cywoa6wNiJ8MDlG9+Qws/Z7kf4b5gMB4tF/5RBZgf5pEAeR64Rdp2enUCoulWJuYLNfdjyEEW8sKludewyK1ZZ2yzC1KVN0kBXZY3uQpu3pfb8Jp7CN/jf6P9+A+L5TMnwqjGnoDACCNIAk6vUk+pwT2BImv18E/wDngZajQbRjaDaDPz6x098MqlJK8sK6amMlWbSZJ/qsfbqNsKq9TxkjrbBmd4E6IKohqcwY3XnBHKxwy2noWqa2Qq0a1DwwyjebgGenUY+qujRqME7kAWPoIthnl6VWpSanUEwA1MtbaxE8jp+6OmFBoxb9e/ni3ZKXg5WyhA1St+YIP/Hvj0HsB2HpsqZjMjXqUOlMjwQdi3W148+ePOmeAQP1OPUBxthQVUbTZCB0BQW8owjNLitBQVmuzahXVaVKkWczJ+yBAsPoBtjH/tM7M5dcs+ZpUgKoKlilovDFhPwnUJta2HOVz9DSiESYkuJmSb7X2jHeK51aqrTov3dOtTqU9WmfE4AEjfkTfe0YzfF4u2OhjctI8VoGIN/bDfgueHelnlVjxBYEnlbbCnOUtGpBBZWKnSZHhJHhIsRbfH2TrlLsgbyaefoQbY6CaE76G2cqjvhUVngNKyZj5Ww3zXHEqIagdqFQn+IoNjJ3WIJ9CPfbAHZ4LmRUUowZQCNLSIJ6G5+eBuK8OZGZWAJUxbbqPzwakn0BWtjnh3bBE00yP4amdTM+ok9AsgdYPTGvzOdpgHWtD93qgHvkaJ6ER9sG8R9MeOVssRsMX5Ws/hpuHZAZCAxvvFjB9sDfuTij1TjVEadNCq7ML6damQBzVD4puZOEeSqVVqS7FFH2QdI8rCLX3wv4hWYBRTV6dOCFMRrn+Z48R/LywH/1Kt3fdk+Gw2A5nmLxfacNXQEkrNFxziVKjURVCuSNTupgGRZZiSLSSN5wvy+Z1PIoo7b2Un53v74V1EDlC1oEdNtvph7RzBylNKa1ND1h3j7qVTZSTqU7TCg3JwD0tlp30aDhyaKDPmKGtj8CaFkAfaYHcdFvMbYR1+0dWkv8UUjEOFNOmWk/CoUCKSgC7EajNo2CKvxsuyqXqFFPjBYQZJ2gnlbngPiNDXUBVYQibbD1J29TgKvYdpBmY7TZirY1Tp6CAPkoGIfvOogEyeRwofSh0kgH57+mLadcA+eLVFNM1HDKwqOtKpU7pGBUtMRII++Lc/qCOx+UNKrmabGSpQT1/wAS+M/Vpk5Y1dS/HBWfELHcdPPGi7CVu8FUn4gEBJ5xrjC8u0FHSMPmsq6PMXmR+eDcrxMKNDtaAGMmDE8tuZxfm6pZbmfLCHMUpMdbRhrXEVH5gzNZipq1I8wOTXHtj5eJ6wO8+L+br64X5/LtSqsjkF1jUAZgkAkHzBsfMHEATYBSSdgBeeg5k+WFufkYo6oY90ahhASYJsNgNzbkMbLi1GrTdO9UAhEBA9PD6GIEeWKuxGnJE5iuCKjHuqaKBYhdTliTEQQsAGD9COK1XqVO8qK7KbiSJ0k2Fo2PXGfPa7Wg8TT6eyHDeJLBV1JEEyszAFwPPEuyXGkDIlVdIghXZtK6VIMR/wCoDsZFjHKCLT7tjURaIqMwhAC0IxB3a0AECZHvgbiHCM4ctTrUKavoLColPTUInTpYASSBcERI8wZxmlFto1wdQkxL22yVTLZ2opdX1k11ZQQCtRmItygyLdMJe+Ztzi3jPFMxWZVrlppghVYEFQbmzXvH3YEptjbGT6MlB2UMMCTt9MbXMcSyz/xHNRbSRE6vRh9xjHnpcjHauaJETg7otNVRom4zSSr3gpBluUVzqE9TYTHTbDHhnHadZ1FSnQUzEhGVjNrMk6SOojznGH1Exgvh1WHB6GcVztkSo3vFFqo7MlXvKDEA6oJAsdLD1EA+WABWpzpqyhO5VDA9VPtcH2wgpcWqLULK5F5gyVJ6EA4mnH3EzY3uPFBPOGtHy9bYNSaKlGLG1TjWjT3bUgoMgFO8Lf5i6gflgvthxBa2moa7Vmj4e70KtuXiJ+nLGRzed1859F0iTuY3J8zfHGqEqIxG0D+AmjU6C52wy4nxemcqtBUPeatdR5MW1QoA33uTzFsZ+kWOLVpc8DJt6JFJEGpiMSpWxYyTjgSOWB47Lsa8NrwroNnEHyPI40/YFYNcf5P/ANmMfRJ9MbbsOt6x8k/34uS+VkvZkXrKTuMQy1T+MhH2TqFv5QT7i22NxxrNJXBSuFVQQFNKkutTFyQBqIJP9IPXGS4lwSqn8RKddqawS/c1EjzIYSsedsLj6hZYvwX8N45JsN7Y5hatN2plCqVkqKRuEqIUIaQLh1WRvLC5xdksqMnke8B/7nM0wZ506RmAvMFhc+3TBeQ7OGtkqtVqiU6JKM1zqCI2p1tsdo3kqMZpuItmO+cqFlQFUbIqA6VHkFge04D0d8kn9xvqoJJtfY6apRKC/ZVyf/cFn7sE0c65SspJJVmKiT8vpgbi1L+Bq5qQfwxzKvFV42JDD0YTjp8U2oPr/wB/6Obbrku/8/5Asxxgsg0HSzCHCqBPQyR088D8PzT0WlGKm1x5XH1v7YqzlLRWZeUyPQ4gXiMcmcXGTi/B2sM7Skj1bgfE1z9Nxm1WqigAalGrwjxPO4JuZERaMef9seA/uWaalJKEa6bEbqZt5kEQcM+zOf0oyCxIg+4wd2hzT5zK1ZBZ8u6VANyKbLoeI5AgMfc4OEqY/wBThTxrJEwpjHFTefbEg22JmIw/s5dlXcx6Yty63noMdSTMAkC7RymwJ6XtiAeLYnFEsoqb44MXVaeI0qc4oh1Kf1wbRHhg4qSl8sX0qRO2LimC2SpOBi7NGSIFsVpTPTBQoEbYOgb2D5dBGLBTOC8vkDuTtviBGkbEk4viSyNJfTGy7C0yDW9E/wB+M5wvL7k7Y1nY67Vj10/78ScflKU9myavRHgWnCkiSBoFr3uGmR9fXGW/afxJsvkwtJ2UVW7vTIGlSrk2jUdQGmTyOLcx2gy1JBNU1KosdlUkiYAPiY3AsrR5RhXxY/vWSzC06Q1ae+MJUYsVIJPe1AO8aFiwHSTjiRVSs3mLqcdYZR8spMNoJ9CGJUdAIX1JOAeC1IYg7ER8xhYG+X5f2wdw8Xn2x0sD/eJoD1L5QdmiUB6TL/MsD5SPqBhTkLhW5xpb/Rt/4kfLB3CKx06ean/jAy+Go69bj1v94x0m7qRykqtFPaChKLVAupg+h/v9+FDNI9sarLMrIQbqRBHkcZjOZM0nKHbdT1H54yesx7+IjZ6PLp42X8Izmhh5/wDGHnZjirU61SqtpG3oCflPLGVU8sEUa5BaDyI+cA/TGJHUx5XGr6NFxzshmGrO2VoF6Jh0KFbK4DBYmQRMegwNluyWZU6sxTejSALMx06jH2UWfjJsJsNzthxwLtU9N6cXI7xD0KaKegH0dSR01HrjnaDtN3zASNIa9rWG/qAY+XQYNyluhf7ND6r0L1pUWTu2NWisginT0tqNhLu19Vz4tJtYAWGJ8X4fSp0QAmjbTNnY8yzOoqPbkFRBaJ3wDnqlQEqUC6SRMyJU8rYHzeaqVBDNYXCqAqz1gQC39Rk+eKx48lpsRlnjqolahcELRWPiAxGnkiYJIXBeWosp0kKR6DG6jFZTQpX8sNKOSgfoY4mUfeRHTBVOg9Twmfw+eCVIp2yCZRSLRiRFOn8RAPLr8sWV+D043Wf188QyPBwxg3E4jkRRKqudpEAeInpsMUmpqO0Dp+GDK/D1DEKJ074uy+V5kfXE5JeSP8A1DK1XgCy9cbfshw8KKk/0/TVjPU82EMQPnh/2az5dqsHbTsNviwGRviyR7ND2a7IUMshGkVahEOzKBqkncXsAYgk/U4bMvUgBTsbLHQTtH3Y88zXbDN1EDsUoID4mW7tHJQwN97xHoMYnKdpGqZqnVzk5ikpI0OxIUGRKqLalBtbkMcbi2b267De2PYmumZdsrSNWjUYundlTp1XKkTYAkgHaIwibJvQHd1V01A5DCQYgCxiRzx75l6CKoCBhEaVNosIi8/PHi3a4/wDd1+orVLR/VI+YIONPocnKT+yF+o6X5FNKtorA8m39/wC+GOcS4YdcLM6JAP688F5KvqT0sfwOOrF03H+KMUo9SLKB0v8A0tcevMYt4pk+9pmPiW6/l745SCt4W2O3kfLBNCrpOk78j1w5JSTi+mZ5NxkpLtGSyiqwaTH3z/zikMR5HmMMe0OT7upqUeF7+h5j33+eN9w7snR4lk/3hmTL1wxiokMrJChdayLj4ZkEEGccbKnjdPwdrHOOSHJHmtKqRedhEffj6grM2lVLMwICgEk+wx6Xw39k6DUa+YYi2julAn1ZgfkB740eSpZDha27qnyao7aqjk3iQJ/0gRhTze2xiBct2EEL39UksASEW4tfrPrGJnsHkA0kVCB1cj5QQT92BeLftDokFaPeVWMxCwJ5TqgxMWj78In7cZxlCgUkvAanSLPygeMsPkMLeTK/IHHH7Go492ayGXoyxWih2djUZ2vMU1Jgkj1sSYtOMcmVRjqpd6abf4ZdNJYbSACbSDiulw3O5hwa7sqkz3mcqMqiBcqrm50z8K+pG+GdbtNQoUv3Sl3mdYE6XEogLbCmVJcgctMDoThuPLKPmxUoKXigWlwlzchh88X0uHmbk/UYQcRrZimVDZjUzCSqVdTLtAqBbK/kCdjgBq1Q7u5/1E/jjenKStMzNUbR+ETeZ9/zwfkslpi0D1xgKFaohlHdT5McH5HjmZpkfxCw6Pf++K4z9yaN1mOHjVMbjEVyUnYT64SVO1T6Qe7Wxjngc9rqgJ/hp9fzwtwmFaNRQ4Uq30j78PuCUQNe3L8cecnthW/lQfP88aPsfxyrU73VFtMQOuv8sU4Tq2WmrMHwjMq7rQqMQjtp1kgBQbe3r5jbfG87T9hVzP8AHyxWlWjxgg6HjmY+FurQZ59cYVuGvk66nNUV0HcMQQQeaxIJG8fnOPW8hxF1ZKgQPTqCRpJuCAVYWIMjlbcY5+TI1TRpjA89q9n83lyDmq9RDp8LBXqbQFAemxIG3xARhXx2hUSprrVDVNSkrLUIIYi4htQ1ahAF7xGPSON8VovVNM5irlaoEjXAU2keLUV+HkQfmMYv9oHGMtmO57hmc0wysxBAadNxYSZHQC5w70k28t/2AzJKFGay1PWhHMXA/X6vgXLOabBhtzH3/rywVlandsJ33jp5H2xZnstTYmzCehHPnBx16uKa7RhcvmafRzNDQRVS6H6evlizM5jaoBNNt/I/hgHKZ1qLFGAZTYg8x1GOvKnVRJWd0NwfnY+hxccgMoe427tK9Pu2v0PP1GHPZqpnMmJphc1l1+NU8NZF9AdRG/wlv9OMdQ4mobxIUP8ATMf+07YfZLizLFWmxEbOvLyP5HFThjzr7kx5Mnp5a6fg9So97VIZaapSdPDUGZrOzKNpVdIm+5YnAtHIUFEdxIUxqbKtVJ6eI6iMedcV4tVzP7yyaR3VMVSAJjxKKr05vTNw/hIjS3U4DHbDP6FQZhoUACyk+p1AyT1xx8mBxlVnSjmTWjVdt8vmF0CjQKUGFglMqC2/jRTAv1UHrjIZrh2ZABajVEkKDoYX6DlPpizI8c1OWzVWs1olEpefMxBnmAcM83xPJlFCVM4Y3UBVBnppYKGG+pgx9cCotdl8rM1xDLurha6urACznxATy1cpnA7iDb0gGSflvjetxrLZxHpgrQZQDGbp0qiuBaO/AFRSTBLG43GB832GzBUslNFEBk7uuGQtIsuqCD5gxYb74JS9yuHsIOzGZpo5o1csapdhYag622gETyscbDM8Go2/7doIBWDUMztubHyMEcxhzwYSBVzFKguYpqELGC5gDeo0md9iR88MstnUIkoxNtR3HlE7HbDVmnDwLeGEvJhq+QooxVlCMDBDEqR66sTHA6Z2eh/+ZPzxt+IZLK5kKrqpK2UyVc/KLc42xl+I9gHX/CqBpPw1FII5/Ekg+4GHQ9XF6en/AMCJemmtxdoCbgIj4qUf/eT/APrFB7Or/MntVT88Msv2BrEDVUpp6Bz+WI1ezS0U7ypmV0atA10zTLHnpFSouqBzmMMXqYN9r+TB+BlXhiw8EUH8mQ40XZLKIpqwG+zMn/P5YRU6aTKspF4YahPnDG3yxo+yh/xLj7O8f1dcPnuFiYykp0xzwbtDTzDFUbRpUuwqItlFtUiVA6yZ8sS4txDLUl11KuglQQqMwMAW0KrCOUEADHnHaTtdWzCstNlTLNAIRRqMf+od55wIHK+FFXjhFMJqZwNtZMD0UnHNweiTV5HX2s2ZPUNfQhhx3itXMd5pBWm7SQFGt+neMBLdY2m9zfCRcqwMkhByvf6Yty1dmqKzAwYnkINiI5WM/I4vbLGqpIbTpC7yRJny5AXvvh/7Rhx/LToFYss92DIaancufkPnvirM59ft/JVn6k4+p54qpUqZ2OltLAjoRv8AT3xSulhqPfR0Zrn5C1+uHvPFR0C8Ek9/zLRTVvEpDp5bieo3H3YtbKHRrpeIc15+oxyplaQ8aTCm5uGAMQ0gxzg/PyxJ64QwQQrfaG49f+cVjzY596Cl6fKo8o7RJ8mKtMTZhz5++LeyoFCsWeoUTZho1h73UrIBETM4gtRkIW1RW2ggE/nhdnsvTVjpqsjc0qIysPK0/nh8ku/Jmi27Xg9Wyj8DoaqiAQ26vrbebaTNrm2MZxGtwuvWFPLUcxRLtAZSpST/APTJJC8/CRHTGf4Zkqbt/GzKoOul3PygfU4YsaSDuUdtLtBrd0dVQcqYQMSQDyU3JuDAwiWOL7HRk0B5hhTZ6fh8LFbwdiQYYRqHQ4ty1QG6gXFwcb7hXZ3KGirV6CKVAR3qUmWYAAY60BEiOe8icd4n+zShUH8Cp3J9GZT7FrexxzZSjGVJm5XJbWvYw4KEAMhBFpUA7mbiQSRJuT5chjY9lK9Knq0GmaSAd46u6FTG9Sm/hMmRIBnrhblOwNcvozD1Fk+F6SqaZA+0ak2N4gqD64Zf/AFTL1Fq0s+KRiCaibzuJB0sD/KRgG1e2F4pI11XNZWuCxemwEHUHWYjcQTYbYFK5YKSayCBdmcU7HYht7kb3FsJ6P7OKZbVUzNUt9lk0rG0EWN/cY0HCMnmqKaMzUp5gD4KgnXH9amdXqDPric9UmVwV3QiThNSo9OtRzFRrggHS9JlkzHdoFYQJk88aCnmKlNmp1LsZMso0X2AKkFY98La/aBMtTapTNComqWFMlGJLQWUaSrAGPFOOZT9omWcDvUqITaPC49dQII942xfJtbRXFJ6ZouG120aag7ttgQxqI3mGIkb7GDbnjFduDUrzTSpQenSb4hqDq11Ky3hN99M8pw4p9tcgrMrirSgyQ1MkNMQVC6ztflbGTzOc7yvbMUsxyVqgq0g9iNLCFGqNvEAbDyxFGnoJNP6iLcIOXpRmDprG1OmGBhZktUKyAu4A3J5iMNOxz3qz/Taf82IZ9sitOjUrUWZrhu4QUldrfF4g1h7fdjSdkeO0qiuqUloKmkKt3JF4JMC9upxqjmqNGWeJSlf6/ieS53hVXLOS6PRLCUDiQ4EahqFvmOY25rP39lmFQE89Mn2k2xB67Np1MzQIGokwBsBOw8sc1eE7bjkMDHJOKqyOMb6GUnQxeS8XPnYD8MB8VzRhUUwFF77+sWkbfKb4aZ3/DJ5lRPzU/hjPg+I+v5YTD5nyYy60juWyzGCpMelzhj3ZNjz5SBte5Nhi7IDwjzIxTxiwEWvP3Ytyt0HutgeczxgogKg/H5xMCd4iMQpZtXp6HsRscfDNvtPTkPv9sU94TvhsUl0Wsqjtfj9bLsvmVQaPjTeCLeZBG2NLwzt9XoaUtWpAQKdcB/ZXILD3n0xlaSgsByJw9/6dTGkgEG9wzcvfBvPxVPZn4KTtKhpxntsK0JTydLLFjeoFmOphKYJA32ONt2R7HdyyZhcwtSVBJ7oeMMJN2YkeVhHlivsZwiiqPUAbXEBjUcwDvEtaYG2O9oc3UbNLRNRxTiYV2W8gboQfrjJlzucfZIfDCov7hmfzucVzTp91UYnYkQAN/CF8PqWNuUjBVSnUMVKgAbYpSc6DpOx1CT7RsPOc/2g4hVokrTcqI235eeFeYYnu2LPqMSdbTsDvMi55YVy0N4UzZ0s1TLvpPd1KgXUAxVmA+Ehbj5b88F0aikGmstVFpLxPTUogD1AI8jjM8EySVKZaoCzK4UFiTYwY3vvzxqeI5GnSp6qahSFY8zvJuDY3HPEScinJRKMnWos5WnUWm6Eh6UBb3uUNj11Lv1we1SAVC62jZTHyk6R6k48qq5x6zGrUYtUW6ttBXaIsI8sel8FrNVydN3JLlTLTBMEgXEdMNnDhFMTiyfEk0Kc3nuG1mNPN0BTdTfvaakzcAlqZJi/Pri7Ofs/yNVfBSNORKvSdvoCShHt8sdyFBK2lqqK5WoUBKiykExthfw3LqvEe4EilJJTUYMITe9xPI2wF0rQ5RttPwBv+zOopfuqqxINNnkERMqyhSDJg6p5Hw3wgPB66ZgUqtNUctZzLUz5goCdMkfMC2NX2ny4pZkqhcDuwRLu0XPw6idI8hbFPZ/tBme5zRNUsaSr3ZYKxElpuwJOw3nbDIy5MqUKWmLKfYLNOC3eZeWEiWYavTwRBwy7M8Nq0GrLVUoTpgGLxq2It+hjSdkeKVa5cVW1aQCPCouf8oGLszUOtvxAPM9cXydgcUrP/9k=">
            <a:extLst>
              <a:ext uri="{FF2B5EF4-FFF2-40B4-BE49-F238E27FC236}">
                <a16:creationId xmlns:a16="http://schemas.microsoft.com/office/drawing/2014/main" id="{46450104-A525-460D-9A87-C45302FB24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MX" altLang="es-MX" sz="1800"/>
          </a:p>
        </p:txBody>
      </p:sp>
      <p:pic>
        <p:nvPicPr>
          <p:cNvPr id="90116" name="Picture 3">
            <a:extLst>
              <a:ext uri="{FF2B5EF4-FFF2-40B4-BE49-F238E27FC236}">
                <a16:creationId xmlns:a16="http://schemas.microsoft.com/office/drawing/2014/main" id="{65633B8D-A39A-462E-BB01-454A7C1FB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26231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4E62-9442-4CC9-A2A5-35CFB3352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7813"/>
            <a:ext cx="8305800" cy="8651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Efesos</a:t>
            </a:r>
            <a:r>
              <a:rPr lang="en-US" altLang="es-MX" sz="3200" b="1" dirty="0"/>
              <a:t>: </a:t>
            </a:r>
            <a:r>
              <a:rPr lang="en-US" altLang="es-MX" sz="3200" b="1" dirty="0" err="1"/>
              <a:t>Elogios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6465E-3ED1-4FE3-A11A-7982AEDB8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ea typeface="+mn-ea"/>
              </a:rPr>
              <a:t>Ap</a:t>
            </a:r>
            <a:r>
              <a:rPr lang="en-US" sz="2400" b="1" dirty="0">
                <a:ea typeface="+mn-ea"/>
              </a:rPr>
              <a:t> 2:2-3,6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2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ea typeface="+mn-ea"/>
              </a:rPr>
              <a:t>Trabajo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duro</a:t>
            </a:r>
            <a:endParaRPr lang="en-US" sz="24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ea typeface="+mn-ea"/>
              </a:rPr>
              <a:t>Perseverancia</a:t>
            </a:r>
            <a:endParaRPr lang="en-US" sz="24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ea typeface="+mn-ea"/>
              </a:rPr>
              <a:t>Oposicion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firme</a:t>
            </a:r>
            <a:r>
              <a:rPr lang="en-US" sz="2400" b="1" dirty="0">
                <a:ea typeface="+mn-ea"/>
              </a:rPr>
              <a:t> al </a:t>
            </a:r>
            <a:r>
              <a:rPr lang="en-US" sz="2400" b="1" dirty="0" err="1">
                <a:ea typeface="+mn-ea"/>
              </a:rPr>
              <a:t>pecado</a:t>
            </a:r>
            <a:r>
              <a:rPr lang="en-US" sz="2400" b="1" dirty="0">
                <a:ea typeface="+mn-ea"/>
              </a:rPr>
              <a:t> y la falsa </a:t>
            </a:r>
            <a:r>
              <a:rPr lang="en-US" sz="2400" b="1" dirty="0" err="1">
                <a:ea typeface="+mn-ea"/>
              </a:rPr>
              <a:t>doctrina</a:t>
            </a:r>
            <a:endParaRPr lang="en-US" sz="24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ea typeface="+mn-ea"/>
              </a:rPr>
              <a:t>Nicolaitins</a:t>
            </a:r>
            <a:r>
              <a:rPr lang="en-US" sz="2400" b="1" dirty="0">
                <a:ea typeface="+mn-ea"/>
              </a:rPr>
              <a:t>    </a:t>
            </a:r>
            <a:r>
              <a:rPr lang="en-US" sz="2400" b="1" dirty="0" err="1">
                <a:ea typeface="+mn-ea"/>
              </a:rPr>
              <a:t>Hechos</a:t>
            </a:r>
            <a:r>
              <a:rPr lang="en-US" sz="2400" b="1" dirty="0">
                <a:ea typeface="+mn-ea"/>
              </a:rPr>
              <a:t> 6:5?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10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ea typeface="+mn-ea"/>
              </a:rPr>
              <a:t>No se </a:t>
            </a:r>
            <a:r>
              <a:rPr lang="en-US" sz="2400" b="1" dirty="0" err="1">
                <a:ea typeface="+mn-ea"/>
              </a:rPr>
              <a:t>habian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cansado</a:t>
            </a:r>
            <a:endParaRPr lang="en-US" sz="24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400" b="1" dirty="0"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 err="1">
                <a:ea typeface="+mn-ea"/>
              </a:rPr>
              <a:t>Pregunta</a:t>
            </a:r>
            <a:r>
              <a:rPr lang="en-US" sz="2400" b="1" dirty="0">
                <a:ea typeface="+mn-ea"/>
              </a:rPr>
              <a:t>: ¿</a:t>
            </a:r>
            <a:r>
              <a:rPr lang="en-US" sz="2400" b="1" dirty="0" err="1">
                <a:ea typeface="+mn-ea"/>
              </a:rPr>
              <a:t>Es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esto</a:t>
            </a:r>
            <a:r>
              <a:rPr lang="en-US" sz="2400" b="1" dirty="0">
                <a:ea typeface="+mn-ea"/>
              </a:rPr>
              <a:t> possible </a:t>
            </a:r>
            <a:r>
              <a:rPr lang="en-US" sz="2400" b="1" dirty="0" err="1">
                <a:ea typeface="+mn-ea"/>
              </a:rPr>
              <a:t>incluso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cuando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hemos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perdido</a:t>
            </a:r>
            <a:r>
              <a:rPr lang="en-US" sz="2400" b="1" dirty="0">
                <a:ea typeface="+mn-ea"/>
              </a:rPr>
              <a:t> </a:t>
            </a:r>
            <a:r>
              <a:rPr lang="en-US" sz="2400" b="1" dirty="0" err="1">
                <a:ea typeface="+mn-ea"/>
              </a:rPr>
              <a:t>nuestro</a:t>
            </a:r>
            <a:r>
              <a:rPr lang="en-US" sz="2400" b="1" dirty="0">
                <a:ea typeface="+mn-ea"/>
              </a:rPr>
              <a:t> primer </a:t>
            </a:r>
            <a:r>
              <a:rPr lang="en-US" sz="2400" b="1" dirty="0" err="1">
                <a:ea typeface="+mn-ea"/>
              </a:rPr>
              <a:t>amor</a:t>
            </a:r>
            <a:r>
              <a:rPr lang="en-US" sz="2400" b="1" dirty="0">
                <a:ea typeface="+mn-ea"/>
              </a:rPr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400" b="1" dirty="0">
              <a:ea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0BF0-BD0A-4C84-91A7-C8130204D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7813"/>
            <a:ext cx="8305800" cy="9413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Caracteristicas</a:t>
            </a:r>
            <a:r>
              <a:rPr lang="en-US" altLang="es-MX" sz="3200" b="1" dirty="0"/>
              <a:t> de la </a:t>
            </a:r>
            <a:r>
              <a:rPr lang="en-US" altLang="es-MX" sz="3200" b="1" dirty="0" err="1"/>
              <a:t>literatura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Apocaliptica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45239-E726-4997-90C6-CF91795B6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7593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1. </a:t>
            </a:r>
            <a:r>
              <a:rPr lang="en-US" altLang="es-MX" sz="2400" b="1" dirty="0" err="1">
                <a:solidFill>
                  <a:srgbClr val="FFFF00"/>
                </a:solidFill>
              </a:rPr>
              <a:t>Fue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escrita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en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tiempos</a:t>
            </a:r>
            <a:r>
              <a:rPr lang="en-US" altLang="es-MX" sz="2400" b="1" dirty="0">
                <a:solidFill>
                  <a:srgbClr val="FFFF00"/>
                </a:solidFill>
              </a:rPr>
              <a:t> de </a:t>
            </a:r>
            <a:r>
              <a:rPr lang="en-US" altLang="es-MX" sz="2400" b="1" dirty="0" err="1">
                <a:solidFill>
                  <a:srgbClr val="FFFF00"/>
                </a:solidFill>
              </a:rPr>
              <a:t>tubulacion</a:t>
            </a:r>
            <a:endParaRPr lang="en-US" altLang="es-MX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	</a:t>
            </a:r>
            <a:r>
              <a:rPr lang="en-US" altLang="es-MX" sz="2000" b="1" dirty="0">
                <a:solidFill>
                  <a:srgbClr val="FFFF00"/>
                </a:solidFill>
              </a:rPr>
              <a:t>Isaias: La </a:t>
            </a:r>
            <a:r>
              <a:rPr lang="en-US" altLang="es-MX" sz="2000" b="1" dirty="0" err="1">
                <a:solidFill>
                  <a:srgbClr val="FFFF00"/>
                </a:solidFill>
              </a:rPr>
              <a:t>destruccion</a:t>
            </a:r>
            <a:r>
              <a:rPr lang="en-US" altLang="es-MX" sz="2000" b="1" dirty="0">
                <a:solidFill>
                  <a:srgbClr val="FFFF00"/>
                </a:solidFill>
              </a:rPr>
              <a:t> de Israel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	Ezequiel and Daniel: El </a:t>
            </a:r>
            <a:r>
              <a:rPr lang="en-US" altLang="es-MX" sz="2000" b="1" dirty="0" err="1">
                <a:solidFill>
                  <a:srgbClr val="FFFF00"/>
                </a:solidFill>
              </a:rPr>
              <a:t>cauteverio</a:t>
            </a:r>
            <a:r>
              <a:rPr lang="en-US" altLang="es-MX" sz="2000" b="1" dirty="0">
                <a:solidFill>
                  <a:srgbClr val="FFFF00"/>
                </a:solidFill>
              </a:rPr>
              <a:t> de Juda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	</a:t>
            </a:r>
            <a:r>
              <a:rPr lang="en-US" altLang="es-MX" sz="2000" b="1" dirty="0" err="1">
                <a:solidFill>
                  <a:srgbClr val="FFFF00"/>
                </a:solidFill>
              </a:rPr>
              <a:t>Zacarias</a:t>
            </a:r>
            <a:r>
              <a:rPr lang="en-US" altLang="es-MX" sz="2000" b="1" dirty="0">
                <a:solidFill>
                  <a:srgbClr val="FFFF00"/>
                </a:solidFill>
              </a:rPr>
              <a:t>: La </a:t>
            </a:r>
            <a:r>
              <a:rPr lang="en-US" altLang="es-MX" sz="2000" b="1" dirty="0" err="1">
                <a:solidFill>
                  <a:srgbClr val="FFFF00"/>
                </a:solidFill>
              </a:rPr>
              <a:t>conquista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Persa</a:t>
            </a: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	1ra </a:t>
            </a:r>
            <a:r>
              <a:rPr lang="en-US" altLang="es-MX" sz="2000" b="1" dirty="0" err="1">
                <a:solidFill>
                  <a:srgbClr val="FFFF00"/>
                </a:solidFill>
              </a:rPr>
              <a:t>Enoc</a:t>
            </a:r>
            <a:r>
              <a:rPr lang="en-US" altLang="es-MX" sz="2000" b="1" dirty="0">
                <a:solidFill>
                  <a:srgbClr val="FFFF00"/>
                </a:solidFill>
              </a:rPr>
              <a:t>: </a:t>
            </a:r>
            <a:r>
              <a:rPr lang="en-US" altLang="es-MX" sz="2000" b="1" dirty="0" err="1">
                <a:solidFill>
                  <a:srgbClr val="FFFF00"/>
                </a:solidFill>
              </a:rPr>
              <a:t>Antioqui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Epifanes</a:t>
            </a: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	</a:t>
            </a:r>
            <a:r>
              <a:rPr lang="en-US" altLang="es-MX" sz="2000" b="1" dirty="0" err="1">
                <a:solidFill>
                  <a:srgbClr val="FFFF00"/>
                </a:solidFill>
              </a:rPr>
              <a:t>Apocalipsis</a:t>
            </a:r>
            <a:r>
              <a:rPr lang="en-US" altLang="es-MX" sz="2000" b="1" dirty="0">
                <a:solidFill>
                  <a:srgbClr val="FFFF00"/>
                </a:solidFill>
              </a:rPr>
              <a:t>: La persecucion </a:t>
            </a:r>
            <a:r>
              <a:rPr lang="en-US" altLang="es-MX" sz="2000" b="1" dirty="0" err="1">
                <a:solidFill>
                  <a:srgbClr val="FFFF00"/>
                </a:solidFill>
              </a:rPr>
              <a:t>Romana</a:t>
            </a: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defRPr/>
            </a:pPr>
            <a:endParaRPr lang="en-US" altLang="es-MX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2. </a:t>
            </a:r>
            <a:r>
              <a:rPr lang="en-US" altLang="es-MX" sz="2400" b="1" dirty="0" err="1">
                <a:solidFill>
                  <a:srgbClr val="FFFF00"/>
                </a:solidFill>
              </a:rPr>
              <a:t>Criptico</a:t>
            </a:r>
            <a:r>
              <a:rPr lang="en-US" altLang="es-MX" sz="2400" b="1" dirty="0">
                <a:solidFill>
                  <a:srgbClr val="FFFF00"/>
                </a:solidFill>
              </a:rPr>
              <a:t> con </a:t>
            </a:r>
            <a:r>
              <a:rPr lang="en-US" altLang="es-MX" sz="2400" b="1" dirty="0" err="1">
                <a:solidFill>
                  <a:srgbClr val="FFFF00"/>
                </a:solidFill>
              </a:rPr>
              <a:t>estilo</a:t>
            </a:r>
            <a:endParaRPr lang="en-US" altLang="es-MX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1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	</a:t>
            </a:r>
            <a:r>
              <a:rPr lang="en-US" altLang="es-MX" sz="2000" b="1" dirty="0" err="1">
                <a:solidFill>
                  <a:srgbClr val="FFFF00"/>
                </a:solidFill>
              </a:rPr>
              <a:t>Sabiduria</a:t>
            </a:r>
            <a:r>
              <a:rPr lang="en-US" altLang="es-MX" sz="2000" b="1" dirty="0">
                <a:solidFill>
                  <a:srgbClr val="FFFF00"/>
                </a:solidFill>
              </a:rPr>
              <a:t>, </a:t>
            </a:r>
            <a:r>
              <a:rPr lang="en-US" altLang="es-MX" sz="2000" b="1" dirty="0" err="1">
                <a:solidFill>
                  <a:srgbClr val="FFFF00"/>
                </a:solidFill>
              </a:rPr>
              <a:t>precaucion</a:t>
            </a: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	</a:t>
            </a:r>
            <a:r>
              <a:rPr lang="en-US" altLang="es-MX" sz="2000" b="1" dirty="0" err="1">
                <a:solidFill>
                  <a:srgbClr val="FF0000"/>
                </a:solidFill>
              </a:rPr>
              <a:t>Mantener</a:t>
            </a:r>
            <a:r>
              <a:rPr lang="en-US" altLang="es-MX" sz="2000" b="1" dirty="0">
                <a:solidFill>
                  <a:srgbClr val="FF0000"/>
                </a:solidFill>
              </a:rPr>
              <a:t> a </a:t>
            </a:r>
            <a:r>
              <a:rPr lang="en-US" altLang="es-MX" sz="2000" b="1" dirty="0" err="1">
                <a:solidFill>
                  <a:srgbClr val="FF0000"/>
                </a:solidFill>
              </a:rPr>
              <a:t>los</a:t>
            </a:r>
            <a:r>
              <a:rPr lang="en-US" altLang="es-MX" sz="2000" b="1" dirty="0">
                <a:solidFill>
                  <a:srgbClr val="FF0000"/>
                </a:solidFill>
              </a:rPr>
              <a:t> no </a:t>
            </a:r>
            <a:r>
              <a:rPr lang="en-US" altLang="es-MX" sz="2000" b="1" dirty="0" err="1">
                <a:solidFill>
                  <a:srgbClr val="FF0000"/>
                </a:solidFill>
              </a:rPr>
              <a:t>iniciados</a:t>
            </a:r>
            <a:r>
              <a:rPr lang="en-US" altLang="es-MX" sz="2000" b="1" dirty="0">
                <a:solidFill>
                  <a:srgbClr val="FF0000"/>
                </a:solidFill>
              </a:rPr>
              <a:t> </a:t>
            </a:r>
            <a:r>
              <a:rPr lang="en-US" altLang="es-MX" sz="2000" b="1" dirty="0" err="1">
                <a:solidFill>
                  <a:srgbClr val="FF0000"/>
                </a:solidFill>
              </a:rPr>
              <a:t>en</a:t>
            </a:r>
            <a:r>
              <a:rPr lang="en-US" altLang="es-MX" sz="2000" b="1" dirty="0">
                <a:solidFill>
                  <a:srgbClr val="FF0000"/>
                </a:solidFill>
              </a:rPr>
              <a:t> la </a:t>
            </a:r>
            <a:r>
              <a:rPr lang="en-US" altLang="es-MX" sz="2000" b="1" dirty="0" err="1">
                <a:solidFill>
                  <a:srgbClr val="FF0000"/>
                </a:solidFill>
              </a:rPr>
              <a:t>obscuridad</a:t>
            </a:r>
            <a:endParaRPr lang="en-US" altLang="es-MX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0C9B-A3A0-4D49-BC4E-26F18D66B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s-MX" sz="3200" b="1" dirty="0" err="1"/>
              <a:t>Efesos</a:t>
            </a:r>
            <a:r>
              <a:rPr lang="en-US" altLang="es-MX" sz="3200" b="1" dirty="0"/>
              <a:t>:  </a:t>
            </a:r>
            <a:r>
              <a:rPr lang="en-US" altLang="es-MX" sz="3200" b="1" dirty="0" err="1"/>
              <a:t>Amonestaciones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95201-6DD1-4507-A7D0-FF889C85F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>
                <a:solidFill>
                  <a:srgbClr val="FFFF00"/>
                </a:solidFill>
              </a:rPr>
              <a:t>Ap</a:t>
            </a:r>
            <a:r>
              <a:rPr lang="en-US" altLang="es-MX" sz="2400" b="1" dirty="0">
                <a:solidFill>
                  <a:srgbClr val="FFFF00"/>
                </a:solidFill>
              </a:rPr>
              <a:t> 2:4-5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/>
              <a:t>Recuerda</a:t>
            </a:r>
            <a:r>
              <a:rPr lang="en-US" altLang="es-MX" sz="2400" b="1" dirty="0"/>
              <a:t> que! !</a:t>
            </a:r>
            <a:r>
              <a:rPr lang="en-US" altLang="es-MX" sz="2400" b="1" dirty="0" err="1"/>
              <a:t>esta</a:t>
            </a:r>
            <a:r>
              <a:rPr lang="en-US" altLang="es-MX" sz="2400" b="1" dirty="0"/>
              <a:t> </a:t>
            </a:r>
            <a:r>
              <a:rPr lang="en-US" altLang="es-MX" sz="2400" b="1" dirty="0" err="1"/>
              <a:t>es</a:t>
            </a:r>
            <a:r>
              <a:rPr lang="en-US" altLang="es-MX" sz="2400" b="1" dirty="0"/>
              <a:t> la </a:t>
            </a:r>
            <a:r>
              <a:rPr lang="en-US" altLang="es-MX" sz="2400" b="1" dirty="0" err="1"/>
              <a:t>iglesia</a:t>
            </a:r>
            <a:r>
              <a:rPr lang="en-US" altLang="es-MX" sz="2400" b="1" dirty="0"/>
              <a:t> de la que el </a:t>
            </a:r>
            <a:r>
              <a:rPr lang="en-US" altLang="es-MX" sz="2400" b="1" dirty="0" err="1"/>
              <a:t>mismo</a:t>
            </a:r>
            <a:r>
              <a:rPr lang="en-US" altLang="es-MX" sz="2400" b="1" dirty="0"/>
              <a:t> Juan era responsible¡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/>
              <a:t>Perdio</a:t>
            </a:r>
            <a:r>
              <a:rPr lang="en-US" altLang="es-MX" sz="2400" b="1" dirty="0"/>
              <a:t> </a:t>
            </a:r>
            <a:r>
              <a:rPr lang="en-US" altLang="es-MX" sz="2400" b="1" dirty="0" err="1"/>
              <a:t>su</a:t>
            </a:r>
            <a:r>
              <a:rPr lang="en-US" altLang="es-MX" sz="2400" b="1" dirty="0"/>
              <a:t> primer </a:t>
            </a:r>
            <a:r>
              <a:rPr lang="en-US" altLang="es-MX" sz="2400" b="1" dirty="0" err="1"/>
              <a:t>amor</a:t>
            </a:r>
            <a:r>
              <a:rPr lang="en-US" altLang="es-MX" sz="24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/>
              <a:t>P: ¿Que </a:t>
            </a:r>
            <a:r>
              <a:rPr lang="en-US" altLang="es-MX" sz="2400" b="1" dirty="0" err="1"/>
              <a:t>habian</a:t>
            </a:r>
            <a:r>
              <a:rPr lang="en-US" altLang="es-MX" sz="2400" b="1" dirty="0"/>
              <a:t> </a:t>
            </a:r>
            <a:r>
              <a:rPr lang="en-US" altLang="es-MX" sz="2400" b="1" dirty="0" err="1"/>
              <a:t>perdido</a:t>
            </a:r>
            <a:r>
              <a:rPr lang="en-US" altLang="es-MX" sz="2400" b="1" dirty="0"/>
              <a:t> </a:t>
            </a:r>
            <a:r>
              <a:rPr lang="en-US" altLang="es-MX" sz="2400" b="1" dirty="0" err="1"/>
              <a:t>exactamente</a:t>
            </a:r>
            <a:r>
              <a:rPr lang="en-US" altLang="es-MX" sz="2400" b="1" dirty="0"/>
              <a:t>? ¿Como era </a:t>
            </a:r>
            <a:r>
              <a:rPr lang="en-US" altLang="es-MX" sz="2400" b="1" dirty="0" err="1"/>
              <a:t>su</a:t>
            </a:r>
            <a:r>
              <a:rPr lang="en-US" altLang="es-MX" sz="2400" b="1" dirty="0"/>
              <a:t> </a:t>
            </a:r>
            <a:r>
              <a:rPr lang="en-US" altLang="es-MX" sz="2400" b="1" dirty="0" err="1"/>
              <a:t>vida</a:t>
            </a:r>
            <a:r>
              <a:rPr lang="en-US" altLang="es-MX" sz="2400" b="1" dirty="0"/>
              <a:t> Cristiana </a:t>
            </a:r>
            <a:r>
              <a:rPr lang="en-US" altLang="es-MX" sz="2400" b="1" dirty="0" err="1"/>
              <a:t>cotidiana</a:t>
            </a:r>
            <a:r>
              <a:rPr lang="en-US" altLang="es-MX" sz="2400" b="1" dirty="0"/>
              <a:t>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/>
              <a:t>La </a:t>
            </a:r>
            <a:r>
              <a:rPr lang="en-US" altLang="es-MX" sz="2400" b="1" dirty="0" err="1"/>
              <a:t>solucion</a:t>
            </a:r>
            <a:r>
              <a:rPr lang="en-US" altLang="es-MX" sz="2400" b="1" dirty="0"/>
              <a:t>:   !</a:t>
            </a:r>
            <a:r>
              <a:rPr lang="en-US" altLang="es-MX" sz="2400" b="1" dirty="0" err="1"/>
              <a:t>Recuerda</a:t>
            </a:r>
            <a:r>
              <a:rPr lang="en-US" altLang="es-MX" sz="2400" b="1" dirty="0"/>
              <a:t> y </a:t>
            </a:r>
            <a:r>
              <a:rPr lang="en-US" altLang="es-MX" sz="2400" b="1" dirty="0" err="1"/>
              <a:t>arrepientete</a:t>
            </a:r>
            <a:r>
              <a:rPr lang="en-US" altLang="es-MX" sz="2400" b="1" dirty="0"/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 err="1"/>
              <a:t>Haz</a:t>
            </a:r>
            <a:r>
              <a:rPr lang="en-US" altLang="es-MX" sz="2400" b="1" dirty="0"/>
              <a:t> lo que </a:t>
            </a:r>
            <a:r>
              <a:rPr lang="en-US" altLang="es-MX" sz="2400" b="1" dirty="0" err="1"/>
              <a:t>hiciste</a:t>
            </a:r>
            <a:r>
              <a:rPr lang="en-US" altLang="es-MX" sz="2400" b="1" dirty="0"/>
              <a:t> al principio.  </a:t>
            </a:r>
            <a:r>
              <a:rPr lang="en-US" altLang="es-MX" sz="2400" b="1" dirty="0" err="1"/>
              <a:t>Hazlo</a:t>
            </a:r>
            <a:r>
              <a:rPr lang="en-US" altLang="es-MX" sz="2400" b="1" dirty="0"/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como</a:t>
            </a:r>
            <a:r>
              <a:rPr lang="en-US" altLang="es-MX" sz="2400" b="1" dirty="0">
                <a:solidFill>
                  <a:srgbClr val="FFFF00"/>
                </a:solidFill>
              </a:rPr>
              <a:t> lo </a:t>
            </a:r>
            <a:r>
              <a:rPr lang="en-US" altLang="es-MX" sz="2400" b="1" dirty="0" err="1">
                <a:solidFill>
                  <a:srgbClr val="FFFF00"/>
                </a:solidFill>
              </a:rPr>
              <a:t>hiciste</a:t>
            </a:r>
            <a:r>
              <a:rPr lang="en-US" altLang="es-MX" sz="2400" b="1" dirty="0"/>
              <a:t> al principio.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FF6D-AD25-42CC-8E28-591054C8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sz="3200" b="1" dirty="0"/>
              <a:t>Apocalipsis 2:8-11 Esmirna</a:t>
            </a:r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5D58B261-EBFA-4D0F-AB66-999D8930D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3535363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2">
            <a:extLst>
              <a:ext uri="{FF2B5EF4-FFF2-40B4-BE49-F238E27FC236}">
                <a16:creationId xmlns:a16="http://schemas.microsoft.com/office/drawing/2014/main" id="{A390C2CF-A284-44EA-8508-5D4E7CD07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0175"/>
            <a:ext cx="5105400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F34AE-065C-419B-AD91-AC508CCD8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200" b="1" dirty="0" err="1"/>
              <a:t>Esmirna</a:t>
            </a:r>
            <a:r>
              <a:rPr lang="en-US" sz="3200" b="1" dirty="0"/>
              <a:t>: Solo </a:t>
            </a:r>
            <a:r>
              <a:rPr lang="en-US" sz="3200" b="1" dirty="0" err="1"/>
              <a:t>Elogios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D43FD-C94F-4EEA-B3B7-9CA2AD58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Apocalipsis 2:9 Pobre pero rico 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P: ¿Sientes que eres pobre? ¿Por que? ¿Sientes que eres rico?¿Por que?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La sinagoga de Satanás. Persecución Judía.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1 Tim 6:6-10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Amonestación: Mantenerte fiel, incluso ante la muerte…recibirás una corona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… no serás tocado por la segunda muerte (</a:t>
            </a:r>
            <a:r>
              <a:rPr lang="es-ES_tradnl" sz="2400" b="1" dirty="0" err="1"/>
              <a:t>Ap</a:t>
            </a:r>
            <a:r>
              <a:rPr lang="es-ES_tradnl" sz="2400" b="1" dirty="0"/>
              <a:t> 20:14)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051B8-22FF-4212-8B15-68889787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sz="3200" b="1" dirty="0"/>
              <a:t>Apocalipsis 2:12-17 </a:t>
            </a:r>
            <a:r>
              <a:rPr lang="es-ES_tradnl" sz="3200" b="1" dirty="0" err="1"/>
              <a:t>Pérgamo</a:t>
            </a:r>
            <a:endParaRPr lang="es-ES_tradnl" sz="3200" b="1" dirty="0"/>
          </a:p>
        </p:txBody>
      </p:sp>
      <p:pic>
        <p:nvPicPr>
          <p:cNvPr id="95234" name="Picture 2">
            <a:extLst>
              <a:ext uri="{FF2B5EF4-FFF2-40B4-BE49-F238E27FC236}">
                <a16:creationId xmlns:a16="http://schemas.microsoft.com/office/drawing/2014/main" id="{2130FA13-B664-4268-B1BC-BC2F4549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3981450"/>
            <a:ext cx="3535363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6">
            <a:extLst>
              <a:ext uri="{FF2B5EF4-FFF2-40B4-BE49-F238E27FC236}">
                <a16:creationId xmlns:a16="http://schemas.microsoft.com/office/drawing/2014/main" id="{205C853C-C730-4E13-90F2-9247A398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1143000"/>
            <a:ext cx="38862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AutoShape 8">
            <a:extLst>
              <a:ext uri="{FF2B5EF4-FFF2-40B4-BE49-F238E27FC236}">
                <a16:creationId xmlns:a16="http://schemas.microsoft.com/office/drawing/2014/main" id="{81B35DBF-E533-4A51-8B80-799FA6A69F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95237" name="Picture 9">
            <a:extLst>
              <a:ext uri="{FF2B5EF4-FFF2-40B4-BE49-F238E27FC236}">
                <a16:creationId xmlns:a16="http://schemas.microsoft.com/office/drawing/2014/main" id="{FBF94CFF-7928-448A-8522-56CF48F4B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524000"/>
            <a:ext cx="4164012" cy="555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638E-3739-48A7-97EF-981B77169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Pérgamo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A0FBE-B9DC-4FA1-B855-C4446F635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4343400" cy="47593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La ciudad mas grande en Asia hasta ahora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La capital del poder Romano</a:t>
            </a: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Sede del paganismo en Jonia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“Trono” de Satán = Templo de Zeus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Biblioteca de </a:t>
            </a:r>
            <a:r>
              <a:rPr lang="es-ES_tradnl" sz="2400" b="1" dirty="0" err="1"/>
              <a:t>Pérgamo</a:t>
            </a:r>
            <a:endParaRPr lang="es-ES_tradnl" sz="2400" b="1" dirty="0"/>
          </a:p>
        </p:txBody>
      </p:sp>
      <p:pic>
        <p:nvPicPr>
          <p:cNvPr id="96259" name="Picture 2">
            <a:extLst>
              <a:ext uri="{FF2B5EF4-FFF2-40B4-BE49-F238E27FC236}">
                <a16:creationId xmlns:a16="http://schemas.microsoft.com/office/drawing/2014/main" id="{D4C9AF95-1443-4F0F-8F17-031180AB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42672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4A222-BE75-4D5C-9F79-2480300F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Pérgamo</a:t>
            </a:r>
            <a:r>
              <a:rPr lang="en-US" sz="3200" b="1" dirty="0"/>
              <a:t>:  </a:t>
            </a:r>
            <a:r>
              <a:rPr lang="en-US" sz="3200" b="1" dirty="0" err="1"/>
              <a:t>Elogios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0C6BD-7506-4EAB-B32C-F5BDDD660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2:12  La aguda espada de dos filos. ¡Cuidado!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2:13  </a:t>
            </a:r>
            <a:r>
              <a:rPr lang="es-ES_tradnl" sz="2400" b="1" dirty="0" err="1"/>
              <a:t>Pérgamo</a:t>
            </a:r>
            <a:r>
              <a:rPr lang="es-ES_tradnl" sz="2400" b="1" dirty="0"/>
              <a:t> es una ciudad difícil para construir una iglesia!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¿Te gustaría vivir en donde vive Satanás?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Has soportado extrema/fuerte persecución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Antipas</a:t>
            </a:r>
            <a:r>
              <a:rPr lang="es-ES_tradnl" sz="2400" b="1" dirty="0"/>
              <a:t>  testigo = mártir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A673-CBC0-4DAA-B5E3-F5D5F2F99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Pérgamo</a:t>
            </a:r>
            <a:r>
              <a:rPr lang="en-US" sz="3200" b="1" dirty="0"/>
              <a:t>: </a:t>
            </a:r>
            <a:r>
              <a:rPr lang="en-US" sz="3200" b="1" dirty="0" err="1"/>
              <a:t>Advertencias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0091-7C4A-4517-BACF-1DF700ACA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Algunos</a:t>
            </a:r>
            <a:r>
              <a:rPr lang="es-ES_tradnl" sz="2400" b="1" dirty="0"/>
              <a:t> se aferraron a la enseñanza de </a:t>
            </a:r>
            <a:r>
              <a:rPr lang="es-ES_tradnl" sz="2400" b="1" dirty="0" err="1"/>
              <a:t>Balaam</a:t>
            </a:r>
            <a:r>
              <a:rPr lang="es-ES_tradnl" sz="2400" b="1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Algunos</a:t>
            </a:r>
            <a:r>
              <a:rPr lang="es-ES_tradnl" sz="2400" b="1" dirty="0"/>
              <a:t> se aferraron a la enseñanza de los  </a:t>
            </a:r>
            <a:r>
              <a:rPr lang="es-ES_tradnl" sz="2400" b="1" dirty="0" err="1"/>
              <a:t>Nicolaítas</a:t>
            </a: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Su problema: Falta de disciplina en la iglesia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P:¿Es la tolerancia una virtud cristiana?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P:¿Jesús se enoja?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Dios espera que la iglesia discipline a estos maestros.   P: ¿Por que simplemente él no los confronta?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4465E-0347-4C85-B3AD-604D6C7ED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600" b="1" dirty="0" err="1"/>
              <a:t>Pérgamo</a:t>
            </a:r>
            <a:r>
              <a:rPr lang="en-US" sz="3600" b="1" dirty="0"/>
              <a:t>: Consuelo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D0196-D593-4BD8-9C21-CB8452F8F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2:17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Maná escondido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Una piedra blanca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	</a:t>
            </a:r>
            <a:r>
              <a:rPr lang="es-ES_tradnl" sz="2000" b="1" dirty="0"/>
              <a:t>Símbolo de absolución en un juicio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	Símbolo de ser liberado de esclavitud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	Nombre conocido solo por aquél que lo recibe.</a:t>
            </a:r>
            <a:endParaRPr lang="es-ES_tradnl" sz="24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2DB15-D52F-45A1-8128-45F26B2D3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/>
              <a:t>Apocalipsis 2:18-29  </a:t>
            </a:r>
            <a:r>
              <a:rPr lang="en-US" sz="3200" b="1" dirty="0" err="1"/>
              <a:t>Tiatira</a:t>
            </a:r>
            <a:endParaRPr lang="en-US" sz="3200" b="1" dirty="0"/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D12D45D8-7C8E-46BB-BDCF-AE43A8D67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535363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355" name="Picture 4">
            <a:extLst>
              <a:ext uri="{FF2B5EF4-FFF2-40B4-BE49-F238E27FC236}">
                <a16:creationId xmlns:a16="http://schemas.microsoft.com/office/drawing/2014/main" id="{C3DC5DA6-DC1F-4C03-8D95-40D286F7D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47625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>
            <a:extLst>
              <a:ext uri="{FF2B5EF4-FFF2-40B4-BE49-F238E27FC236}">
                <a16:creationId xmlns:a16="http://schemas.microsoft.com/office/drawing/2014/main" id="{59FE7F24-8803-4250-8CBB-6C9AEA632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5575"/>
            <a:ext cx="382746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Box 2">
            <a:extLst>
              <a:ext uri="{FF2B5EF4-FFF2-40B4-BE49-F238E27FC236}">
                <a16:creationId xmlns:a16="http://schemas.microsoft.com/office/drawing/2014/main" id="{D35BA6C8-E1D5-45EF-9AFF-EED397BF7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391150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Hafesto:El Dios de la fundicion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1020-5E65-4A6C-846C-87ABB5C4D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600" b="1" dirty="0" err="1"/>
              <a:t>Tiatira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680DE-87CD-4D77-92B2-8F9D3955E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5307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Una ciudad de oficios y sindicatos/gremios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Especializados en tela morada(Lidia)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Especializados en artesanía de bronce.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Estar en un gremio requería participación en sacrificios paganos , incluyendo fornicación.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25B6-84EF-4734-83D2-DE68835E9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s-MX" altLang="es-MX" sz="3200" b="1" dirty="0" err="1"/>
              <a:t>Continuacion</a:t>
            </a:r>
            <a:r>
              <a:rPr lang="es-MX" altLang="es-MX" sz="3200" b="1" dirty="0"/>
              <a:t> de las características de </a:t>
            </a:r>
            <a:r>
              <a:rPr lang="el-GR" altLang="es-MX" sz="3200" b="1" dirty="0">
                <a:solidFill>
                  <a:srgbClr val="FF0000"/>
                </a:solidFill>
              </a:rPr>
              <a:t>Αποκαλυφισ</a:t>
            </a:r>
            <a:endParaRPr lang="en-US" altLang="es-MX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41117-EE20-49F2-B322-6C1198E54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610600" cy="48355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3. </a:t>
            </a:r>
            <a:r>
              <a:rPr lang="en-US" altLang="es-MX" sz="2400" b="1" dirty="0" err="1">
                <a:solidFill>
                  <a:srgbClr val="FFFF00"/>
                </a:solidFill>
              </a:rPr>
              <a:t>Apocaliptico</a:t>
            </a:r>
            <a:r>
              <a:rPr lang="en-US" altLang="es-MX" sz="2400" b="1" dirty="0">
                <a:solidFill>
                  <a:srgbClr val="FFFF00"/>
                </a:solidFill>
              </a:rPr>
              <a:t> vs </a:t>
            </a:r>
            <a:r>
              <a:rPr lang="en-US" altLang="es-MX" sz="2400" b="1" dirty="0" err="1">
                <a:solidFill>
                  <a:srgbClr val="FFFF00"/>
                </a:solidFill>
              </a:rPr>
              <a:t>Profecias</a:t>
            </a:r>
            <a:endParaRPr lang="en-US" altLang="es-MX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800" b="1" dirty="0">
                <a:solidFill>
                  <a:srgbClr val="FFFF00"/>
                </a:solidFill>
              </a:rPr>
              <a:t>            </a:t>
            </a:r>
            <a:r>
              <a:rPr lang="en-US" altLang="es-MX" sz="2000" b="1" dirty="0" err="1">
                <a:solidFill>
                  <a:srgbClr val="FFFF00"/>
                </a:solidFill>
              </a:rPr>
              <a:t>Profecia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principalmente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predicacion</a:t>
            </a:r>
            <a:r>
              <a:rPr lang="en-US" altLang="es-MX" sz="2000" b="1" dirty="0">
                <a:solidFill>
                  <a:srgbClr val="FFFF00"/>
                </a:solidFill>
              </a:rPr>
              <a:t>, </a:t>
            </a:r>
            <a:r>
              <a:rPr lang="en-US" altLang="es-MX" sz="2000" b="1" dirty="0" err="1">
                <a:solidFill>
                  <a:srgbClr val="FFFF00"/>
                </a:solidFill>
              </a:rPr>
              <a:t>Secundariamente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predicacion</a:t>
            </a: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     </a:t>
            </a:r>
            <a:r>
              <a:rPr lang="en-US" altLang="es-MX" sz="2000" b="1" dirty="0" err="1">
                <a:solidFill>
                  <a:srgbClr val="FFFF00"/>
                </a:solidFill>
              </a:rPr>
              <a:t>Apocaliptico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principalmente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predictivo</a:t>
            </a:r>
            <a:r>
              <a:rPr lang="en-US" altLang="es-MX" sz="2000" b="1" dirty="0">
                <a:solidFill>
                  <a:srgbClr val="FFFF00"/>
                </a:solidFill>
              </a:rPr>
              <a:t>, </a:t>
            </a:r>
            <a:r>
              <a:rPr lang="en-US" altLang="es-MX" sz="2000" b="1" dirty="0" err="1">
                <a:solidFill>
                  <a:srgbClr val="FFFF00"/>
                </a:solidFill>
              </a:rPr>
              <a:t>Predicacion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secundaria</a:t>
            </a: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     </a:t>
            </a:r>
            <a:r>
              <a:rPr lang="en-US" altLang="es-MX" sz="2000" b="1" dirty="0" err="1">
                <a:solidFill>
                  <a:srgbClr val="FFFF00"/>
                </a:solidFill>
              </a:rPr>
              <a:t>Apocaliptico</a:t>
            </a:r>
            <a:r>
              <a:rPr lang="en-US" altLang="es-MX" sz="2000" b="1" dirty="0">
                <a:solidFill>
                  <a:srgbClr val="FFFF00"/>
                </a:solidFill>
              </a:rPr>
              <a:t> un </a:t>
            </a:r>
            <a:r>
              <a:rPr lang="en-US" altLang="es-MX" sz="2000" b="1" dirty="0" err="1">
                <a:solidFill>
                  <a:srgbClr val="FFFF00"/>
                </a:solidFill>
              </a:rPr>
              <a:t>ambito</a:t>
            </a:r>
            <a:r>
              <a:rPr lang="en-US" altLang="es-MX" sz="2000" b="1" dirty="0">
                <a:solidFill>
                  <a:srgbClr val="FFFF00"/>
                </a:solidFill>
              </a:rPr>
              <a:t> mas </a:t>
            </a:r>
            <a:r>
              <a:rPr lang="en-US" altLang="es-MX" sz="2000" b="1" dirty="0" err="1">
                <a:solidFill>
                  <a:srgbClr val="FFFF00"/>
                </a:solidFill>
              </a:rPr>
              <a:t>amplio</a:t>
            </a:r>
            <a:r>
              <a:rPr lang="en-US" altLang="es-MX" sz="2000" b="1" dirty="0">
                <a:solidFill>
                  <a:srgbClr val="FFFF00"/>
                </a:solidFill>
              </a:rPr>
              <a:t>: !El </a:t>
            </a:r>
            <a:r>
              <a:rPr lang="en-US" altLang="es-MX" sz="2000" b="1" dirty="0" err="1">
                <a:solidFill>
                  <a:srgbClr val="FFFF00"/>
                </a:solidFill>
              </a:rPr>
              <a:t>mundo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entero</a:t>
            </a:r>
            <a:r>
              <a:rPr lang="en-US" altLang="es-MX" sz="2000" b="1" dirty="0">
                <a:solidFill>
                  <a:srgbClr val="FFFF00"/>
                </a:solidFill>
              </a:rPr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800" b="1" dirty="0">
                <a:solidFill>
                  <a:srgbClr val="FFFF00"/>
                </a:solidFill>
              </a:rPr>
              <a:t>            </a:t>
            </a:r>
            <a:r>
              <a:rPr lang="en-US" altLang="es-MX" sz="2000" b="1" dirty="0" err="1">
                <a:solidFill>
                  <a:srgbClr val="FFFF00"/>
                </a:solidFill>
              </a:rPr>
              <a:t>Apocaliptico</a:t>
            </a:r>
            <a:r>
              <a:rPr lang="en-US" altLang="es-MX" sz="2000" b="1" dirty="0">
                <a:solidFill>
                  <a:srgbClr val="FFFF00"/>
                </a:solidFill>
              </a:rPr>
              <a:t>:  Mas </a:t>
            </a:r>
            <a:r>
              <a:rPr lang="en-US" altLang="es-MX" sz="2000" b="1" dirty="0" err="1">
                <a:solidFill>
                  <a:srgbClr val="FFFF00"/>
                </a:solidFill>
              </a:rPr>
              <a:t>escatologia</a:t>
            </a:r>
            <a:r>
              <a:rPr lang="en-US" altLang="es-MX" sz="2000" b="1" dirty="0">
                <a:solidFill>
                  <a:srgbClr val="FFFF00"/>
                </a:solidFill>
              </a:rPr>
              <a:t> (fin de </a:t>
            </a:r>
            <a:r>
              <a:rPr lang="en-US" altLang="es-MX" sz="2000" b="1" dirty="0" err="1">
                <a:solidFill>
                  <a:srgbClr val="FFFF00"/>
                </a:solidFill>
              </a:rPr>
              <a:t>los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tiempos</a:t>
            </a:r>
            <a:r>
              <a:rPr lang="en-US" altLang="es-MX" sz="2000" b="1" dirty="0">
                <a:solidFill>
                  <a:srgbClr val="FFFF00"/>
                </a:solidFill>
              </a:rPr>
              <a:t>)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(</a:t>
            </a:r>
            <a:r>
              <a:rPr lang="en-US" altLang="es-MX" sz="2000" b="1" dirty="0" err="1">
                <a:solidFill>
                  <a:srgbClr val="FFFF00"/>
                </a:solidFill>
              </a:rPr>
              <a:t>aunque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apocaliptico</a:t>
            </a:r>
            <a:r>
              <a:rPr lang="en-US" altLang="es-MX" sz="2000" b="1" dirty="0">
                <a:solidFill>
                  <a:srgbClr val="FFFF00"/>
                </a:solidFill>
              </a:rPr>
              <a:t> no </a:t>
            </a:r>
            <a:r>
              <a:rPr lang="en-US" altLang="es-MX" sz="2000" b="1" dirty="0" err="1">
                <a:solidFill>
                  <a:srgbClr val="FFFF00"/>
                </a:solidFill>
              </a:rPr>
              <a:t>es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principalmente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escatologia</a:t>
            </a:r>
            <a:r>
              <a:rPr lang="en-US" altLang="es-MX" sz="2000" b="1" dirty="0">
                <a:solidFill>
                  <a:srgbClr val="FFFF00"/>
                </a:solidFill>
              </a:rPr>
              <a:t>)	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4. </a:t>
            </a:r>
            <a:r>
              <a:rPr lang="en-US" altLang="es-MX" sz="2400" b="1" dirty="0" err="1">
                <a:solidFill>
                  <a:srgbClr val="FFFF00"/>
                </a:solidFill>
              </a:rPr>
              <a:t>Siempre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tiene</a:t>
            </a:r>
            <a:r>
              <a:rPr lang="en-US" altLang="es-MX" sz="2400" b="1" dirty="0">
                <a:solidFill>
                  <a:srgbClr val="FFFF00"/>
                </a:solidFill>
              </a:rPr>
              <a:t> un </a:t>
            </a:r>
            <a:r>
              <a:rPr lang="en-US" altLang="es-MX" sz="2400" b="1" dirty="0" err="1">
                <a:solidFill>
                  <a:srgbClr val="FFFF00"/>
                </a:solidFill>
              </a:rPr>
              <a:t>entorno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historico</a:t>
            </a:r>
            <a:r>
              <a:rPr lang="en-US" altLang="es-MX" sz="2400" b="1" dirty="0">
                <a:solidFill>
                  <a:srgbClr val="FFFF00"/>
                </a:solidFill>
              </a:rPr>
              <a:t> </a:t>
            </a:r>
            <a:r>
              <a:rPr lang="en-US" altLang="es-MX" sz="2400" b="1" dirty="0" err="1">
                <a:solidFill>
                  <a:srgbClr val="FFFF00"/>
                </a:solidFill>
              </a:rPr>
              <a:t>definido</a:t>
            </a:r>
            <a:endParaRPr lang="en-US" altLang="es-MX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400" b="1" dirty="0">
                <a:solidFill>
                  <a:srgbClr val="FFFF00"/>
                </a:solidFill>
              </a:rPr>
              <a:t>	</a:t>
            </a:r>
            <a:r>
              <a:rPr lang="en-US" altLang="es-MX" sz="2000" b="1" dirty="0">
                <a:solidFill>
                  <a:srgbClr val="FFFF00"/>
                </a:solidFill>
              </a:rPr>
              <a:t>Daniel: </a:t>
            </a:r>
            <a:r>
              <a:rPr lang="en-US" altLang="es-MX" sz="2000" b="1" dirty="0" err="1">
                <a:solidFill>
                  <a:srgbClr val="FFFF00"/>
                </a:solidFill>
              </a:rPr>
              <a:t>Antioco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Epifanes</a:t>
            </a: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	</a:t>
            </a:r>
            <a:r>
              <a:rPr lang="en-US" altLang="es-MX" sz="2000" b="1" dirty="0" err="1">
                <a:solidFill>
                  <a:srgbClr val="FFFF00"/>
                </a:solidFill>
              </a:rPr>
              <a:t>Apocalipsis</a:t>
            </a:r>
            <a:r>
              <a:rPr lang="en-US" altLang="es-MX" sz="2000" b="1" dirty="0">
                <a:solidFill>
                  <a:srgbClr val="FFFF00"/>
                </a:solidFill>
              </a:rPr>
              <a:t>: </a:t>
            </a:r>
            <a:r>
              <a:rPr lang="en-US" altLang="es-MX" sz="2000" b="1" dirty="0" err="1">
                <a:solidFill>
                  <a:srgbClr val="FFFF00"/>
                </a:solidFill>
              </a:rPr>
              <a:t>Domiciano</a:t>
            </a:r>
            <a:endParaRPr lang="en-US" altLang="es-MX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B7212-3033-4FF5-BEC5-871FBE955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Tiatira</a:t>
            </a:r>
            <a:r>
              <a:rPr lang="en-US" sz="3200" b="1" dirty="0"/>
              <a:t>: </a:t>
            </a:r>
            <a:r>
              <a:rPr lang="en-US" sz="3200" b="1" dirty="0" err="1"/>
              <a:t>Elogio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2B305-21B7-4E9A-A09F-F13F0DB3F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7315200" cy="46069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Jesús: Ojos que resplandecen como fuego, pies rojos como bronce al rojo vivo.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2:19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Dar</a:t>
            </a: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Servir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¡Crecer!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Pero…. Las semillas del desastre ya han sido plantadas.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7A37-4CBD-4C47-AE37-9DE6E91C3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3:1-6 Sardis</a:t>
            </a:r>
          </a:p>
        </p:txBody>
      </p:sp>
      <p:pic>
        <p:nvPicPr>
          <p:cNvPr id="103426" name="Picture 2">
            <a:extLst>
              <a:ext uri="{FF2B5EF4-FFF2-40B4-BE49-F238E27FC236}">
                <a16:creationId xmlns:a16="http://schemas.microsoft.com/office/drawing/2014/main" id="{6AF0E825-818C-4E48-B831-0AB3ADB4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00400"/>
            <a:ext cx="3535363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2">
            <a:extLst>
              <a:ext uri="{FF2B5EF4-FFF2-40B4-BE49-F238E27FC236}">
                <a16:creationId xmlns:a16="http://schemas.microsoft.com/office/drawing/2014/main" id="{5BF9D97E-ED5F-4B71-9844-391A65398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6576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4">
            <a:extLst>
              <a:ext uri="{FF2B5EF4-FFF2-40B4-BE49-F238E27FC236}">
                <a16:creationId xmlns:a16="http://schemas.microsoft.com/office/drawing/2014/main" id="{B89E6958-326E-407C-A109-8D260B54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862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18D80-4EC6-4A2D-AD2E-44CBB545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Sardis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D2C19-5A78-4791-B557-EF840B18C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7593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Capital de Lidia y del Rey Creso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En una montaña muy empinada—se pensaba era inconquistable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Sin embargo, conquistada por Ciro 549 AC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Conquistada por Antíoco III  218 AC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Un símbolo de exceso de seguridad y orgullo injustificable. Viviendo de la grandeza pasada.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Famosa por sus ladrones.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AC25-781A-41A5-ACCC-08DD47680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/>
              <a:t>Sardis: </a:t>
            </a:r>
            <a:r>
              <a:rPr lang="en-US" sz="3200" b="1" dirty="0" err="1"/>
              <a:t>Primeras</a:t>
            </a:r>
            <a:r>
              <a:rPr lang="en-US" sz="3200" b="1" dirty="0"/>
              <a:t> </a:t>
            </a:r>
            <a:r>
              <a:rPr lang="en-US" sz="3200" b="1" dirty="0" err="1"/>
              <a:t>advertencias</a:t>
            </a:r>
            <a:r>
              <a:rPr lang="en-US" sz="3200" b="1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A0B4F-7307-4707-BA5E-B153B8B0B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53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3:1 Tienes una increíble reputación, pero estás muerto espiritualmente!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Su problema no era el pecado , pero la falta de hacer las cosas que Dios esperaba de ellos.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P:¿Que tal tu?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3:2  Solución? ¡DESPIERTA YA ! (Hebreos 2:1)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Recuerda, debes obedecer y arrepentirte.</a:t>
            </a: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Vendré como un ladrón.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3B6A-6FBF-48CA-B49D-B7162825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/>
              <a:t>Sardis: </a:t>
            </a:r>
            <a:r>
              <a:rPr lang="en-US" sz="3200" b="1" dirty="0" err="1"/>
              <a:t>Animo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5AF20-E0B7-4BF5-8DC8-D7D5CA011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8305800" cy="4683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No hay ánimo para la iglesia en su conjunto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3:4   Aún te quedan algunos en </a:t>
            </a:r>
            <a:r>
              <a:rPr lang="es-ES_tradnl" sz="2400" b="1" dirty="0" err="1"/>
              <a:t>Sardis</a:t>
            </a:r>
            <a:r>
              <a:rPr lang="es-ES_tradnl" sz="2400" b="1" dirty="0"/>
              <a:t>…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Aún en una iglesia muerta, algunos estarán vivos. No importa/a pesar de lo que Jesús le diga a las iglesias , nuestra salvación es individual/personal.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3:5 A todos los discípulos:  El que salga victorioso como los fieles en </a:t>
            </a:r>
            <a:r>
              <a:rPr lang="es-ES_tradnl" sz="2400" b="1" dirty="0" err="1"/>
              <a:t>Sardis</a:t>
            </a:r>
            <a:r>
              <a:rPr lang="es-ES_tradnl" sz="2400" b="1" dirty="0"/>
              <a:t>,  serán vestidos de blanco.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98ACC-A970-486D-9729-1F76D683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3:7-13 </a:t>
            </a:r>
            <a:r>
              <a:rPr lang="en-US" sz="3200" b="1" dirty="0" err="1"/>
              <a:t>Filadelfia</a:t>
            </a:r>
            <a:endParaRPr lang="en-US" sz="3200" b="1" dirty="0"/>
          </a:p>
        </p:txBody>
      </p:sp>
      <p:pic>
        <p:nvPicPr>
          <p:cNvPr id="107522" name="Picture 2">
            <a:extLst>
              <a:ext uri="{FF2B5EF4-FFF2-40B4-BE49-F238E27FC236}">
                <a16:creationId xmlns:a16="http://schemas.microsoft.com/office/drawing/2014/main" id="{7B8D34C0-8C77-4F81-89A0-53ED2CE45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535363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2">
            <a:extLst>
              <a:ext uri="{FF2B5EF4-FFF2-40B4-BE49-F238E27FC236}">
                <a16:creationId xmlns:a16="http://schemas.microsoft.com/office/drawing/2014/main" id="{E17460F9-5FE7-480E-90EC-974A2B267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380047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5D4E0-1BA5-4389-815A-E52F913DB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600" b="1" dirty="0" err="1"/>
              <a:t>Filadelfia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062B8-E538-4366-95C6-2D913AD21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55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Una significativa población judía.  La sinagoga de Satanás.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3:7  Jesús el que tiene la llave de David.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Isaías 22:21-22 Una profecía Mesiánica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5E5C3-0532-4739-99FE-F72A6F33C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Filadelfia</a:t>
            </a:r>
            <a:r>
              <a:rPr lang="en-US" sz="3200" b="1" dirty="0"/>
              <a:t>: </a:t>
            </a:r>
            <a:r>
              <a:rPr lang="en-US" sz="3200" b="1" dirty="0" err="1"/>
              <a:t>Animo</a:t>
            </a:r>
            <a:r>
              <a:rPr lang="en-US" sz="3200" b="1" dirty="0"/>
              <a:t> </a:t>
            </a:r>
            <a:r>
              <a:rPr lang="en-US" sz="3200" b="1" dirty="0" err="1"/>
              <a:t>solamente</a:t>
            </a:r>
            <a:r>
              <a:rPr lang="en-US" sz="32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D5174-E3BF-49B5-A854-07ABA4519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307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3:8 Eres pequeño y débil , pero estás haciendo un excelente trabajo.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3:9 Ustedes son unos verdaderos judíos.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Los que dicen ser judíos se arrodillarán a sus pies un día.  ¡</a:t>
            </a:r>
            <a:r>
              <a:rPr lang="es-ES_tradnl" sz="2400" b="1" dirty="0" err="1"/>
              <a:t>Wow</a:t>
            </a:r>
            <a:r>
              <a:rPr lang="es-ES_tradnl" sz="2400" b="1" dirty="0"/>
              <a:t>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Yo les daré una Corona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Les construiré un pillar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Jamás tendrán que dejarlo otra vez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Tendrán un nuevo nombre 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Todo esto es relevante para los detalles de Filadelfia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D6CE-47A7-41E6-A1A1-5575AB42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77813"/>
            <a:ext cx="8153400" cy="788987"/>
          </a:xfrm>
        </p:spPr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3:14-22  Laodicea</a:t>
            </a:r>
          </a:p>
        </p:txBody>
      </p:sp>
      <p:pic>
        <p:nvPicPr>
          <p:cNvPr id="110594" name="Picture 2">
            <a:extLst>
              <a:ext uri="{FF2B5EF4-FFF2-40B4-BE49-F238E27FC236}">
                <a16:creationId xmlns:a16="http://schemas.microsoft.com/office/drawing/2014/main" id="{3E026D92-B2A3-4BFD-8D7E-7C454EEEA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97313"/>
            <a:ext cx="3382963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2">
            <a:extLst>
              <a:ext uri="{FF2B5EF4-FFF2-40B4-BE49-F238E27FC236}">
                <a16:creationId xmlns:a16="http://schemas.microsoft.com/office/drawing/2014/main" id="{ED1E8D34-5914-45AE-9F45-1B91B4D9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1697038"/>
            <a:ext cx="28765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>
            <a:extLst>
              <a:ext uri="{FF2B5EF4-FFF2-40B4-BE49-F238E27FC236}">
                <a16:creationId xmlns:a16="http://schemas.microsoft.com/office/drawing/2014/main" id="{49543D40-DFFA-47C8-9CFC-AE0F3B2E3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958850"/>
            <a:ext cx="4225925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74D74-17D1-415D-81D8-B95A6116A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Laodicea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F7FFD-0CF9-4947-8917-878961453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8001000" cy="4302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Un centro de  banca. Una ciudad muy rica. Un centro de la industria de lana. Lana negra.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La escuela mas famosa en medicina.  Famoso por su Colirio (Polvo medicinal).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Todos estos usados por Jesús en su  amonestación.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0CCBE-B449-4F8E-BEBB-DAAEB4F9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65188"/>
          </a:xfrm>
        </p:spPr>
        <p:txBody>
          <a:bodyPr/>
          <a:lstStyle/>
          <a:p>
            <a:pPr>
              <a:defRPr/>
            </a:pPr>
            <a:r>
              <a:rPr lang="es-MX" altLang="es-MX" sz="3200" b="1" dirty="0" err="1"/>
              <a:t>Continuacion</a:t>
            </a:r>
            <a:r>
              <a:rPr lang="es-MX" altLang="es-MX" sz="3200" b="1" dirty="0"/>
              <a:t> de las </a:t>
            </a:r>
            <a:r>
              <a:rPr lang="es-MX" altLang="es-MX" sz="3200" b="1" dirty="0" err="1"/>
              <a:t>caracticas</a:t>
            </a:r>
            <a:r>
              <a:rPr lang="es-MX" altLang="es-MX" sz="3200" b="1" dirty="0"/>
              <a:t> </a:t>
            </a:r>
            <a:r>
              <a:rPr lang="el-GR" altLang="es-MX" sz="3200" b="1" dirty="0">
                <a:solidFill>
                  <a:srgbClr val="FF0000"/>
                </a:solidFill>
              </a:rPr>
              <a:t>Αποκαλυφισ</a:t>
            </a:r>
            <a:endParaRPr lang="en-US" altLang="es-MX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6199-AF54-4558-B798-F645745B5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610600" cy="48355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  <a:ea typeface="+mn-ea"/>
              </a:rPr>
              <a:t>5. </a:t>
            </a:r>
            <a:r>
              <a:rPr lang="en-US" sz="2400" b="1" dirty="0" err="1">
                <a:solidFill>
                  <a:srgbClr val="FF0000"/>
                </a:solidFill>
                <a:ea typeface="+mn-ea"/>
              </a:rPr>
              <a:t>Seudonimo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(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Autor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falsamente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atribuido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  <a:ea typeface="+mn-ea"/>
              </a:rPr>
              <a:t>	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1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Enoc</a:t>
            </a: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	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Suposicion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de Moises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	</a:t>
            </a:r>
            <a:r>
              <a:rPr lang="en-US" sz="2000" b="1" dirty="0">
                <a:solidFill>
                  <a:srgbClr val="FF0000"/>
                </a:solidFill>
                <a:ea typeface="+mn-ea"/>
              </a:rPr>
              <a:t>Baruch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etc.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	No se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aplica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a Daniel,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Apocalipsis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, etc.	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  <a:ea typeface="+mn-ea"/>
              </a:rPr>
              <a:t>6.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Visiones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(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Raro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en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la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profecia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Daniel 9?)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8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  <a:ea typeface="+mn-ea"/>
              </a:rPr>
              <a:t>	</a:t>
            </a:r>
            <a:endParaRPr lang="en-US" sz="2000" b="1" dirty="0">
              <a:solidFill>
                <a:srgbClr val="FFFF00"/>
              </a:solidFill>
              <a:ea typeface="+mn-ea"/>
            </a:endParaRPr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1B21AEAA-335E-419E-AD2A-2395702B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8702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CFAC8-6C07-46BC-828C-C66A28227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/>
              <a:t>Laodicea: </a:t>
            </a:r>
            <a:r>
              <a:rPr lang="en-US" sz="3200" b="1" dirty="0" err="1"/>
              <a:t>Advertencias</a:t>
            </a:r>
            <a:r>
              <a:rPr lang="en-US" sz="3200" b="1" dirty="0"/>
              <a:t> </a:t>
            </a:r>
            <a:r>
              <a:rPr lang="en-US" sz="3200" b="1" dirty="0" err="1"/>
              <a:t>solamnete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7B2DA-A6B5-4489-B0DE-C38460980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¿Su pecado?        Tibieza.       Hipocresía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Jesús:  Ustedes me hacen querer vomitar/los!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¿No sería mejor ser un cristiano a medias que un pagano flagrante?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¿Por que no?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D7F1-030E-41EC-BC9E-A37AD698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/>
              <a:t>Laodicea: </a:t>
            </a:r>
            <a:r>
              <a:rPr lang="en-US" sz="3200" b="1" dirty="0" err="1"/>
              <a:t>Cristianismo</a:t>
            </a:r>
            <a:r>
              <a:rPr lang="en-US" sz="3200" b="1" dirty="0"/>
              <a:t> </a:t>
            </a:r>
            <a:r>
              <a:rPr lang="en-US" sz="3200" b="1" dirty="0" err="1"/>
              <a:t>tibio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6A159-C505-491A-BA96-6C377A6DE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3:17  ¿Como nos volvemos tibios?    Confiando en nosotros en vez de confiar en Dios.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Dices que ¿eres rico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Dices que no necesitas nada (de Dios)</a:t>
            </a: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P: ¿Ellos realmente dicen esto?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La realidad: Eres Miserable, infeliz, pobre, ciego y desnudo.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2307-2089-4F22-8B1D-ACD28415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/>
              <a:t>Laodicea: No es </a:t>
            </a:r>
            <a:r>
              <a:rPr lang="en-US" sz="3200" b="1" dirty="0" err="1"/>
              <a:t>tarde</a:t>
            </a:r>
            <a:r>
              <a:rPr lang="en-US" sz="3200" b="1" dirty="0"/>
              <a:t> </a:t>
            </a:r>
            <a:r>
              <a:rPr lang="en-US" sz="3200" b="1" dirty="0" err="1"/>
              <a:t>aún</a:t>
            </a:r>
            <a:r>
              <a:rPr lang="en-US" sz="3200" b="1" dirty="0"/>
              <a:t>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0DB37-2398-4E0E-B69E-DF28CCE44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1. Admite que eres miserable, infeliz, pobre, ciego y desnudo.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2. </a:t>
            </a:r>
            <a:r>
              <a:rPr lang="es-ES_tradnl" sz="2400" b="1" dirty="0" err="1"/>
              <a:t>Ap</a:t>
            </a:r>
            <a:r>
              <a:rPr lang="es-ES_tradnl" sz="2400" b="1" dirty="0"/>
              <a:t> 3:18    Compra el oro refinado de Jesús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3. Aplícate el ungüento de los ojos de Jesús Juan 9:31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	P: ¿Necesitas algo de este ungüento para poder ver tu necesidad de Dios 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4. </a:t>
            </a:r>
            <a:r>
              <a:rPr lang="es-ES_tradnl" sz="2400" b="1" dirty="0" err="1"/>
              <a:t>Ap</a:t>
            </a:r>
            <a:r>
              <a:rPr lang="es-ES_tradnl" sz="2400" b="1" dirty="0"/>
              <a:t> 3:19 Acepta la reprensión y disciplina de Dios.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769C-2D1D-4CA6-A88F-A1081670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/>
              <a:t>Laodicea: </a:t>
            </a:r>
            <a:r>
              <a:rPr lang="en-US" sz="3200" b="1" dirty="0" err="1"/>
              <a:t>Resumen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75612-3725-483D-902D-465895ADA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¡Arrepiéntete!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Estoy en tu Puerta y toco.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Jesús esta esperando, pero el no forzará a su gente a sentarse a comer con él.</a:t>
            </a: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¿Esto significa 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¡Estamos a punto de de presenciar ese trono!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80826-C845-48C8-A1A8-0D7333C0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sz="3200" b="1" dirty="0"/>
              <a:t>Apocalipsis Capítulo 4 </a:t>
            </a:r>
            <a:br>
              <a:rPr lang="es-ES_tradnl" sz="3200" b="1" dirty="0"/>
            </a:br>
            <a:r>
              <a:rPr lang="es-ES_tradnl" sz="3200" b="1" dirty="0"/>
              <a:t>Entra al cuarto del trono</a:t>
            </a:r>
          </a:p>
        </p:txBody>
      </p:sp>
      <p:pic>
        <p:nvPicPr>
          <p:cNvPr id="116738" name="Picture 2">
            <a:extLst>
              <a:ext uri="{FF2B5EF4-FFF2-40B4-BE49-F238E27FC236}">
                <a16:creationId xmlns:a16="http://schemas.microsoft.com/office/drawing/2014/main" id="{3A62E7BC-7604-47C0-9FAB-DDEC98E81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239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F29E-B1EC-45BE-BEB5-24B1549E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err="1"/>
              <a:t>Apocalipsis</a:t>
            </a:r>
            <a:r>
              <a:rPr lang="en-US" sz="3600" b="1" dirty="0"/>
              <a:t> </a:t>
            </a:r>
            <a:r>
              <a:rPr lang="en-US" sz="3600" b="1" dirty="0" err="1"/>
              <a:t>Capítulo</a:t>
            </a:r>
            <a:r>
              <a:rPr lang="en-US" sz="3600" b="1" dirty="0"/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1F6CE-9F4E-4C6F-9175-B1CEBE755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Ahora la visión comienza.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Prepárate para usar tu imaginación.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4:1  Juan ve la Puerta del Cielo abierta.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¿Como comienza la visión?   ¡Dios esta en su trono!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89F2-3747-45D4-92EA-90ED2B64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El </a:t>
            </a:r>
            <a:r>
              <a:rPr lang="en-US" sz="3600" b="1" dirty="0" err="1"/>
              <a:t>cuarto</a:t>
            </a:r>
            <a:r>
              <a:rPr lang="en-US" sz="3600" b="1" dirty="0"/>
              <a:t> del </a:t>
            </a:r>
            <a:r>
              <a:rPr lang="en-US" sz="3600" b="1" dirty="0" err="1"/>
              <a:t>trono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7B1A-C880-42B2-AC8F-E9F098E54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59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800" b="1" dirty="0"/>
              <a:t>Jaspe     Blanco       Santidad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800" b="1" dirty="0"/>
              <a:t>Cornalina  Rojo   Justicia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800" b="1" dirty="0"/>
              <a:t>Arcoíris  Promesa de Dios/pacto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E926-C513-4BA1-9B77-4E50C399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17587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El </a:t>
            </a:r>
            <a:r>
              <a:rPr lang="en-US" sz="3600" b="1" dirty="0" err="1"/>
              <a:t>cuarto</a:t>
            </a:r>
            <a:r>
              <a:rPr lang="en-US" sz="3600" b="1" dirty="0"/>
              <a:t> del </a:t>
            </a:r>
            <a:r>
              <a:rPr lang="en-US" sz="3600" b="1" dirty="0" err="1"/>
              <a:t>trono</a:t>
            </a:r>
            <a:r>
              <a:rPr lang="en-US" sz="3600" b="1" dirty="0"/>
              <a:t>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DC7B1-7818-49F1-95EC-4E34A2D4B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>
                <a:solidFill>
                  <a:srgbClr val="FFFF00"/>
                </a:solidFill>
              </a:rPr>
              <a:t>Ap</a:t>
            </a:r>
            <a:r>
              <a:rPr lang="es-ES_tradnl" sz="2400" b="1" dirty="0">
                <a:solidFill>
                  <a:srgbClr val="FFFF00"/>
                </a:solidFill>
              </a:rPr>
              <a:t> 4:4 24 ancianos:  12 tribus y 12 apóstoles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Los 24 ancianos son, en esencia nosotros —La gente de Dios.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Simbolismo en 4 y 5 es del tabernáculo.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>
                <a:solidFill>
                  <a:srgbClr val="FFFF00"/>
                </a:solidFill>
              </a:rPr>
              <a:t>Ap</a:t>
            </a:r>
            <a:r>
              <a:rPr lang="es-ES_tradnl" sz="2400" b="1" dirty="0">
                <a:solidFill>
                  <a:srgbClr val="FFFF00"/>
                </a:solidFill>
              </a:rPr>
              <a:t> 4:5 trueno, etc. como en Éxodo 19:6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>
                <a:solidFill>
                  <a:srgbClr val="FFFF00"/>
                </a:solidFill>
              </a:rPr>
              <a:t>Ap</a:t>
            </a:r>
            <a:r>
              <a:rPr lang="es-ES_tradnl" sz="2400" b="1" dirty="0">
                <a:solidFill>
                  <a:srgbClr val="FFFF00"/>
                </a:solidFill>
              </a:rPr>
              <a:t> 4:6  mar de cristal=separación de lo santo de lo profano.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>
                <a:solidFill>
                  <a:srgbClr val="FFFF00"/>
                </a:solidFill>
              </a:rPr>
              <a:t>Ap</a:t>
            </a:r>
            <a:r>
              <a:rPr lang="es-ES_tradnl" sz="2400" b="1" dirty="0">
                <a:solidFill>
                  <a:srgbClr val="FFFF00"/>
                </a:solidFill>
              </a:rPr>
              <a:t> 4:6b-4 Cuatro criaturas vivientes = querubín =Protegiendo la santidad de Dios.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86BA8-BD1B-4D28-A267-B420E267B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600" b="1" dirty="0"/>
              <a:t>El </a:t>
            </a:r>
            <a:r>
              <a:rPr lang="en-US" sz="3600" b="1" dirty="0" err="1"/>
              <a:t>cuaro</a:t>
            </a:r>
            <a:r>
              <a:rPr lang="en-US" sz="3600" b="1" dirty="0"/>
              <a:t> del </a:t>
            </a:r>
            <a:r>
              <a:rPr lang="en-US" sz="3600" b="1" dirty="0" err="1"/>
              <a:t>trono</a:t>
            </a:r>
            <a:r>
              <a:rPr lang="en-US" sz="3600" b="1" dirty="0"/>
              <a:t>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BBC23-CC41-42D6-8398-0158C5503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05000"/>
            <a:ext cx="8305800" cy="42259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Las 4 criaturas:  Ojos = vigilancia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Jardín del Edén   Cortina en el Tabernáculo.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Isaías 6:2   Ezequiel 1:5-14  Ezequiel 10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León   Buey   Hombre   Águila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4:8-11  P: ¿Que impresión de Dios te da esto?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7DE2-E817-4A15-B368-87E0F480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 err="1"/>
              <a:t>Apocalipsis</a:t>
            </a:r>
            <a:r>
              <a:rPr lang="en-US" sz="3600" b="1" dirty="0"/>
              <a:t> </a:t>
            </a:r>
            <a:r>
              <a:rPr lang="en-US" sz="3600" b="1" dirty="0" err="1"/>
              <a:t>capítulo</a:t>
            </a:r>
            <a:r>
              <a:rPr lang="en-US" sz="3600" b="1" dirty="0"/>
              <a:t> 4 y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891C3-249C-4D4E-8D1A-E9FF62653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800" b="1" dirty="0">
                <a:solidFill>
                  <a:srgbClr val="FFFF00"/>
                </a:solidFill>
              </a:rPr>
              <a:t>Juan 14:1</a:t>
            </a:r>
          </a:p>
          <a:p>
            <a:pPr>
              <a:defRPr/>
            </a:pPr>
            <a:endParaRPr lang="es-ES_tradnl" sz="28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s-ES_tradnl" sz="2800" b="1" dirty="0" err="1">
                <a:solidFill>
                  <a:srgbClr val="FFFF00"/>
                </a:solidFill>
              </a:rPr>
              <a:t>Cap</a:t>
            </a:r>
            <a:r>
              <a:rPr lang="es-ES_tradnl" sz="2800" b="1" dirty="0">
                <a:solidFill>
                  <a:srgbClr val="FFFF00"/>
                </a:solidFill>
              </a:rPr>
              <a:t> 4 Confía en Dios</a:t>
            </a:r>
          </a:p>
          <a:p>
            <a:pPr>
              <a:defRPr/>
            </a:pPr>
            <a:endParaRPr lang="es-ES_tradnl" sz="28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s-ES_tradnl" sz="2800" b="1" dirty="0" err="1">
                <a:solidFill>
                  <a:srgbClr val="FFFF00"/>
                </a:solidFill>
              </a:rPr>
              <a:t>Cap</a:t>
            </a:r>
            <a:r>
              <a:rPr lang="es-ES_tradnl" sz="2800" b="1" dirty="0">
                <a:solidFill>
                  <a:srgbClr val="FFFF00"/>
                </a:solidFill>
              </a:rPr>
              <a:t> 5 También confía en mi</a:t>
            </a:r>
          </a:p>
          <a:p>
            <a:pPr>
              <a:defRPr/>
            </a:pPr>
            <a:endParaRPr lang="es-ES_tradnl" sz="2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800" b="1" dirty="0">
                <a:solidFill>
                  <a:srgbClr val="FFFF00"/>
                </a:solidFill>
              </a:rPr>
              <a:t>A través del resto de las visiones, recuerda </a:t>
            </a:r>
            <a:r>
              <a:rPr lang="es-ES_tradnl" sz="2800" b="1" dirty="0" err="1">
                <a:solidFill>
                  <a:srgbClr val="FFFF00"/>
                </a:solidFill>
              </a:rPr>
              <a:t>Cap</a:t>
            </a:r>
            <a:r>
              <a:rPr lang="es-ES_tradnl" sz="2800" b="1" dirty="0">
                <a:solidFill>
                  <a:srgbClr val="FFFF00"/>
                </a:solidFill>
              </a:rPr>
              <a:t> 4 &amp; 5.  Este es el historial.</a:t>
            </a:r>
          </a:p>
          <a:p>
            <a:pPr>
              <a:defRPr/>
            </a:pPr>
            <a:endParaRPr lang="es-ES_tradnl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75B0-C23E-4078-918F-7FBBFEB9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s-MX" altLang="es-MX" sz="3200" b="1" dirty="0" err="1"/>
              <a:t>Continuacion</a:t>
            </a:r>
            <a:r>
              <a:rPr lang="es-MX" altLang="es-MX" sz="3200" b="1" dirty="0"/>
              <a:t> de las </a:t>
            </a:r>
            <a:r>
              <a:rPr lang="es-MX" altLang="es-MX" sz="3200" b="1" dirty="0" err="1"/>
              <a:t>caracticas</a:t>
            </a:r>
            <a:r>
              <a:rPr lang="es-MX" altLang="es-MX" sz="3200" b="1" dirty="0"/>
              <a:t> </a:t>
            </a:r>
            <a:r>
              <a:rPr lang="el-GR" altLang="es-MX" sz="3200" b="1" dirty="0">
                <a:solidFill>
                  <a:srgbClr val="FF0000"/>
                </a:solidFill>
              </a:rPr>
              <a:t>Αποκαλυφισ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0B059-8B4A-4818-A312-CEDDED971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8382000" cy="4302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  <a:ea typeface="+mn-ea"/>
              </a:rPr>
              <a:t>7. La literature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apocaliptica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simbolica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esta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saturada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 con </a:t>
            </a:r>
            <a:r>
              <a:rPr lang="en-US" sz="2400" b="1" dirty="0" err="1">
                <a:solidFill>
                  <a:srgbClr val="FFFF00"/>
                </a:solidFill>
                <a:ea typeface="+mn-ea"/>
              </a:rPr>
              <a:t>simbolismos</a:t>
            </a:r>
            <a:r>
              <a:rPr lang="en-US" sz="2400" b="1" dirty="0">
                <a:solidFill>
                  <a:srgbClr val="FFFF00"/>
                </a:solidFill>
                <a:ea typeface="+mn-ea"/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4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400" b="1" dirty="0">
                <a:solidFill>
                  <a:srgbClr val="FFFF00"/>
                </a:solidFill>
                <a:ea typeface="+mn-ea"/>
              </a:rPr>
              <a:t>	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Otra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literatura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Supone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una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declaracion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o la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descripcion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que sea literal 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menos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que 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contexto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exija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lo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contrario</a:t>
            </a: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	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Apocaliptico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Asume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que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una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declaracion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o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descripcion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sea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simbolica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a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menos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que el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contexto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exija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lo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contrario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>
                <a:solidFill>
                  <a:srgbClr val="FFFF00"/>
                </a:solidFill>
                <a:ea typeface="+mn-ea"/>
              </a:rPr>
              <a:t>(Las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siete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Iglesias o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Ap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17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por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a typeface="+mn-ea"/>
              </a:rPr>
              <a:t>ejemplo</a:t>
            </a:r>
            <a:r>
              <a:rPr lang="en-US" sz="2000" b="1" dirty="0">
                <a:solidFill>
                  <a:srgbClr val="FFFF00"/>
                </a:solidFill>
                <a:ea typeface="+mn-ea"/>
              </a:rPr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000" b="1" dirty="0">
              <a:solidFill>
                <a:srgbClr val="FFFF00"/>
              </a:solidFill>
              <a:ea typeface="+mn-e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EB7CD-68A0-41D7-86A2-B43ADDA6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Cap. 5 El Leon y </a:t>
            </a:r>
            <a:r>
              <a:rPr lang="en-US" sz="3200" b="1" dirty="0" err="1"/>
              <a:t>el</a:t>
            </a:r>
            <a:r>
              <a:rPr lang="en-US" sz="3200" b="1" dirty="0"/>
              <a:t> </a:t>
            </a:r>
            <a:r>
              <a:rPr lang="en-US" sz="3200" b="1" dirty="0" err="1"/>
              <a:t>cordero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7486D-9BEB-4D1A-BAC1-024173CED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4267200" cy="44545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Un pergamino con 7 sellos que nadie era digno de abrir.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Sellado =Algo que será revelado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7 sellos = completamente sellado</a:t>
            </a:r>
          </a:p>
        </p:txBody>
      </p:sp>
      <p:pic>
        <p:nvPicPr>
          <p:cNvPr id="124931" name="Picture 2">
            <a:extLst>
              <a:ext uri="{FF2B5EF4-FFF2-40B4-BE49-F238E27FC236}">
                <a16:creationId xmlns:a16="http://schemas.microsoft.com/office/drawing/2014/main" id="{B69BA9E9-2340-4087-8CCB-2E08C6C91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44196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B4784-8F4A-456D-912C-93A20EB53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17587"/>
          </a:xfrm>
        </p:spPr>
        <p:txBody>
          <a:bodyPr/>
          <a:lstStyle/>
          <a:p>
            <a:pPr>
              <a:defRPr/>
            </a:pPr>
            <a:r>
              <a:rPr lang="en-US" sz="3600" b="1" dirty="0" err="1"/>
              <a:t>Presentación</a:t>
            </a:r>
            <a:r>
              <a:rPr lang="en-US" sz="3600" b="1" dirty="0"/>
              <a:t>:  Jesus Cristo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2B321-6ADC-4BB6-8427-267B3D730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686800" cy="4683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Jesús es un León P: ¿Que imagen viene a tu mente?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Jesús es la raíz de Isaí    Mesías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Jesús es triunfante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Jesús es el Cordero P: ¿Que imagen viene a tu mente?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7 Cuernos  =  perfecto en poder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7 ojos=  perfecto en sabiduría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6FD0-1251-4185-AA22-0CD53FB8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pPr>
              <a:defRPr/>
            </a:pPr>
            <a:r>
              <a:rPr lang="es-ES_tradnl" sz="3200" b="1" dirty="0"/>
              <a:t>Adora al Cordero que fue asesinado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DD80E-8E41-41A5-89AC-2E13C6A6F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5410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¡El servicio de adoración más asombroso de todos los tiempos!</a:t>
            </a:r>
            <a:endParaRPr lang="es-ES_tradnl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Arpas=Cantando al Cordero</a:t>
            </a:r>
            <a:endParaRPr lang="es-ES_tradnl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Incienso =Oraciones de los Santos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>
                <a:solidFill>
                  <a:srgbClr val="FFFF00"/>
                </a:solidFill>
              </a:rPr>
              <a:t>Ap</a:t>
            </a:r>
            <a:r>
              <a:rPr lang="es-ES_tradnl" sz="2400" b="1" dirty="0">
                <a:solidFill>
                  <a:srgbClr val="FFFF00"/>
                </a:solidFill>
              </a:rPr>
              <a:t> 5:9-14 Una nueva canción(comparar con la canción de Moisés (Éxodo 15)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Tema de la canción: Digno es el Cordero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EL ha hecho un reino de sacerdotes éxodo 19:se ha cumplido!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</a:rPr>
              <a:t>v. 11,13 Cientos de millones de ángeles y toda la creación adoran al Cordero.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9AB82-A852-47B4-AEF0-3E9C63DB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17587"/>
          </a:xfrm>
        </p:spPr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6  El Cordero </a:t>
            </a:r>
            <a:r>
              <a:rPr lang="en-US" sz="3200" b="1" dirty="0" err="1"/>
              <a:t>abre</a:t>
            </a:r>
            <a:r>
              <a:rPr lang="en-US" sz="3200" b="1" dirty="0"/>
              <a:t> el </a:t>
            </a:r>
            <a:r>
              <a:rPr lang="en-US" sz="3200" b="1" dirty="0" err="1"/>
              <a:t>Pergamino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63F08-90DD-42A4-AA73-657C9EF3C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5307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¡Ahora la acción realmente comienza!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Estructura de Apocalipsis 6-16: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  <a:effectLst/>
              </a:rPr>
              <a:t>Siete sellos      Apocalipsis 6-7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  <a:effectLst/>
              </a:rPr>
              <a:t>Siete trompetas    Apocalipsis 8-9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  <a:effectLst/>
              </a:rPr>
              <a:t>Siete criaturas simbólicas     Apocalipsis 10-14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>
              <a:solidFill>
                <a:srgbClr val="FFFF00"/>
              </a:solidFill>
              <a:effectLst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>
                <a:solidFill>
                  <a:srgbClr val="FFFF00"/>
                </a:solidFill>
                <a:effectLst/>
              </a:rPr>
              <a:t>Siete copas Apocalipsis 15-16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B5786-3722-4667-83B3-F597FCEC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7813"/>
            <a:ext cx="8991600" cy="1017587"/>
          </a:xfrm>
        </p:spPr>
        <p:txBody>
          <a:bodyPr/>
          <a:lstStyle/>
          <a:p>
            <a:pPr>
              <a:defRPr/>
            </a:pPr>
            <a:r>
              <a:rPr lang="en-US" sz="3200" b="1" dirty="0"/>
              <a:t>Los </a:t>
            </a:r>
            <a:r>
              <a:rPr lang="en-US" sz="3200" b="1" dirty="0" err="1"/>
              <a:t>siete</a:t>
            </a:r>
            <a:r>
              <a:rPr lang="en-US" sz="3200" b="1" dirty="0"/>
              <a:t> </a:t>
            </a:r>
            <a:r>
              <a:rPr lang="en-US" sz="3200" b="1" dirty="0" err="1"/>
              <a:t>sellos</a:t>
            </a:r>
            <a:br>
              <a:rPr lang="en-US" sz="3200" b="1" dirty="0"/>
            </a:br>
            <a:r>
              <a:rPr lang="en-US" sz="3200" b="1" dirty="0" err="1"/>
              <a:t>Juicio</a:t>
            </a:r>
            <a:r>
              <a:rPr lang="en-US" sz="3200" b="1" dirty="0"/>
              <a:t> de Dios a los </a:t>
            </a:r>
            <a:r>
              <a:rPr lang="en-US" sz="3200" b="1" dirty="0" err="1"/>
              <a:t>perseguidores</a:t>
            </a:r>
            <a:r>
              <a:rPr lang="en-US" sz="3200" b="1" dirty="0"/>
              <a:t> </a:t>
            </a:r>
            <a:r>
              <a:rPr lang="en-US" sz="3200" b="1" dirty="0" err="1"/>
              <a:t>romanos</a:t>
            </a:r>
            <a:r>
              <a:rPr lang="en-US" sz="32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6D292-BDB7-4E5F-BC9D-A2A6237B3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Apocalipsis 6:1 Ven!!! Ven a ver la visión.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Sonido de pezuñas se escucha a distancia.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</p:txBody>
      </p:sp>
      <p:pic>
        <p:nvPicPr>
          <p:cNvPr id="129027" name="Picture 2">
            <a:extLst>
              <a:ext uri="{FF2B5EF4-FFF2-40B4-BE49-F238E27FC236}">
                <a16:creationId xmlns:a16="http://schemas.microsoft.com/office/drawing/2014/main" id="{DBFE1CE7-6843-41FD-964A-EE34DB6B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0325"/>
            <a:ext cx="58674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Box 3">
            <a:extLst>
              <a:ext uri="{FF2B5EF4-FFF2-40B4-BE49-F238E27FC236}">
                <a16:creationId xmlns:a16="http://schemas.microsoft.com/office/drawing/2014/main" id="{1BE66B94-4621-4369-A28E-EDCF66D1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505200"/>
            <a:ext cx="228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Los cuatro Jinetes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228A9-839E-4DF3-A876-F7056CEAD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Los </a:t>
            </a:r>
            <a:r>
              <a:rPr lang="en-US" sz="3600" b="1" dirty="0" err="1"/>
              <a:t>cuatro</a:t>
            </a:r>
            <a:r>
              <a:rPr lang="en-US" sz="3600" b="1" dirty="0"/>
              <a:t> </a:t>
            </a:r>
            <a:r>
              <a:rPr lang="en-US" sz="3600" b="1" dirty="0" err="1"/>
              <a:t>Jinetes</a:t>
            </a:r>
            <a:endParaRPr lang="en-US" sz="3600" b="1" dirty="0"/>
          </a:p>
        </p:txBody>
      </p:sp>
      <p:pic>
        <p:nvPicPr>
          <p:cNvPr id="130050" name="Picture 2">
            <a:extLst>
              <a:ext uri="{FF2B5EF4-FFF2-40B4-BE49-F238E27FC236}">
                <a16:creationId xmlns:a16="http://schemas.microsoft.com/office/drawing/2014/main" id="{3FCBD221-DA93-4542-8AFA-7DE2892AA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84288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FA62-3A28-4FB8-A62E-C5DC3B94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6 Cuatro </a:t>
            </a:r>
            <a:r>
              <a:rPr lang="en-US" sz="3200" b="1" dirty="0" err="1"/>
              <a:t>Jinetes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ABAAE-A3B9-4643-B9A8-A345D7F3E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49117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Sello #1Un Jinete en un caballo Blanco.   Jesús viene como un conquistador. Una Corona y un arco. Un Símbolo Parto de la Victoria.(sobre Roma)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>
                <a:solidFill>
                  <a:srgbClr val="FF3399"/>
                </a:solidFill>
              </a:rPr>
              <a:t>Sello #2  Caballo rojo= Guerra  “con el poder de quitar la paz de la tierra..”  Representa </a:t>
            </a:r>
            <a:r>
              <a:rPr lang="es-ES_tradnl" sz="2000" b="1" dirty="0" err="1">
                <a:solidFill>
                  <a:srgbClr val="FF3399"/>
                </a:solidFill>
              </a:rPr>
              <a:t>persecusión</a:t>
            </a:r>
            <a:r>
              <a:rPr lang="es-ES_tradnl" sz="2000" b="1" dirty="0">
                <a:solidFill>
                  <a:srgbClr val="FF3399"/>
                </a:solidFill>
              </a:rPr>
              <a:t> a la iglesia.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Sello #3  Caballo negro= Hambruna. Una balanza para pesar la comida. Aceite y vino disponible: Los ricos aún están bien. Representa depravación financiera debido a la persecución de la iglesia.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Sello #4  Caballo amarillento= Muerte  Ezequiel 14:12-20.    Representa martirio a la iglesia.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AC042-A02A-450A-A258-899BE1FF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6 Los </a:t>
            </a:r>
            <a:r>
              <a:rPr lang="en-US" sz="3200" b="1" dirty="0" err="1"/>
              <a:t>primeros</a:t>
            </a:r>
            <a:r>
              <a:rPr lang="en-US" sz="3200" b="1" dirty="0"/>
              <a:t> seis </a:t>
            </a:r>
            <a:r>
              <a:rPr lang="en-US" sz="3200" b="1" dirty="0" err="1"/>
              <a:t>sellos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11101-19B0-452F-A450-5BBF90F44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8305800" cy="48355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P: ¿Como te sientes en cuanto a la persecución por proclamar el evangelio?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 err="1">
                <a:solidFill>
                  <a:srgbClr val="FFFF00"/>
                </a:solidFill>
              </a:rPr>
              <a:t>Ap</a:t>
            </a:r>
            <a:r>
              <a:rPr lang="es-ES_tradnl" sz="2000" b="1" dirty="0">
                <a:solidFill>
                  <a:srgbClr val="FFFF00"/>
                </a:solidFill>
              </a:rPr>
              <a:t> 6:9-11 El quinto Sello</a:t>
            </a:r>
            <a:r>
              <a:rPr lang="es-ES_tradnl" sz="2000" b="1" dirty="0"/>
              <a:t>.  Mártires ante el trono de Dios.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¿Cuanto tiempo?…antes de que Dios juzgue al malvado?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Retribución por el pueblo de Dios Salmos 94:1-3  </a:t>
            </a:r>
            <a:r>
              <a:rPr lang="es-ES_tradnl" sz="2000" b="1" dirty="0" err="1"/>
              <a:t>Ap</a:t>
            </a:r>
            <a:r>
              <a:rPr lang="es-ES_tradnl" sz="2000" b="1" dirty="0"/>
              <a:t> 11:7-18  </a:t>
            </a:r>
            <a:r>
              <a:rPr lang="es-ES_tradnl" sz="2000" b="1" dirty="0" err="1"/>
              <a:t>Ap</a:t>
            </a:r>
            <a:r>
              <a:rPr lang="es-ES_tradnl" sz="2000" b="1" dirty="0"/>
              <a:t> 16:5-6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¿Deseas vengarte de los enemigos de Dios?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Respuesta de Dios:  </a:t>
            </a:r>
            <a:r>
              <a:rPr lang="es-ES_tradnl" sz="2000" b="1" dirty="0" err="1"/>
              <a:t>Ap</a:t>
            </a:r>
            <a:r>
              <a:rPr lang="es-ES_tradnl" sz="2000" b="1" dirty="0"/>
              <a:t> 6:11 Aún no.  Aún hay mártires que necesitan seguirte.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63D4D-2E9A-4D61-B844-2452A39A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sz="3200" b="1" dirty="0"/>
              <a:t>El sexto </a:t>
            </a:r>
            <a:r>
              <a:rPr lang="en-US" sz="3200" b="1" dirty="0" err="1"/>
              <a:t>sello</a:t>
            </a:r>
            <a:r>
              <a:rPr lang="en-US" sz="3200" b="1" dirty="0"/>
              <a:t>: El día del </a:t>
            </a:r>
            <a:r>
              <a:rPr lang="en-US" sz="3200" b="1" dirty="0" err="1"/>
              <a:t>Señor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BF2C4-EFD8-416F-9761-0E3189911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6:12-17  El sexto sello.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Terremotos, el sol se tornará  oscuro, la luna se tornará roja, estrellas caerán del cielo, el cielo desaparece como un pergamino que se enrolla y las montañas fueron removidas.  Todos se esconden en cuevas entre las rocas.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El día del juicio esta llegando. El día del Señor ya esta aquí.     Escóndete!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6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>
                <a:solidFill>
                  <a:srgbClr val="FFFF00"/>
                </a:solidFill>
              </a:rPr>
              <a:t>Ap</a:t>
            </a:r>
            <a:r>
              <a:rPr lang="es-ES_tradnl" sz="2400" b="1" dirty="0">
                <a:solidFill>
                  <a:srgbClr val="FFFF00"/>
                </a:solidFill>
              </a:rPr>
              <a:t> 6:17 ¿Quien podrá soportar esto?  Respuesta: ¡Apocalipsis 7!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269BA-A79B-4B0B-8B16-453BD6C9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17587"/>
          </a:xfrm>
        </p:spPr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7 </a:t>
            </a:r>
            <a:br>
              <a:rPr lang="en-US" sz="3200" b="1" dirty="0"/>
            </a:br>
            <a:r>
              <a:rPr lang="en-US" sz="3200" b="1" dirty="0" err="1"/>
              <a:t>Interludio</a:t>
            </a:r>
            <a:r>
              <a:rPr lang="en-US" sz="3200" b="1" dirty="0"/>
              <a:t>: Los santos </a:t>
            </a:r>
            <a:r>
              <a:rPr lang="en-US" sz="3200" b="1" dirty="0" err="1"/>
              <a:t>están</a:t>
            </a:r>
            <a:r>
              <a:rPr lang="en-US" sz="3200" b="1" dirty="0"/>
              <a:t> </a:t>
            </a:r>
            <a:r>
              <a:rPr lang="en-US" sz="3200" b="1" dirty="0" err="1"/>
              <a:t>sellados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20DDD-A663-4D54-BA93-53AFCFDCC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545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Cuatro ángeles sostienen los vientos.  Vientos =La acción de Dios para juzgar a sus enemigos.    Daniel 7:1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Un ángel del Este.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El sello de los 144,000   </a:t>
            </a:r>
            <a:r>
              <a:rPr lang="es-ES_tradnl" sz="2000" b="1" dirty="0">
                <a:solidFill>
                  <a:srgbClr val="FFFF00"/>
                </a:solidFill>
              </a:rPr>
              <a:t>Ezequiel 9:1-6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Sello = Propiedad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12 x 12 x 10 x 10 x 10 Toda la gente de Dios. ¡Cada uno de ellos!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12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Una multitud que nadie podría contar es la misma gente: Aquellos salvados de la ira de Dios que se acerca.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E20DA-8FA4-4872-80F1-FC483F4B7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>
              <a:defRPr/>
            </a:pPr>
            <a:r>
              <a:rPr lang="en-US" altLang="es-MX" sz="3200" b="1" dirty="0" err="1"/>
              <a:t>Numeros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en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literatura</a:t>
            </a:r>
            <a:r>
              <a:rPr lang="en-US" altLang="es-MX" sz="3200" b="1" dirty="0"/>
              <a:t> </a:t>
            </a:r>
            <a:r>
              <a:rPr lang="en-US" altLang="es-MX" sz="3200" b="1" dirty="0" err="1"/>
              <a:t>Apocaliptica</a:t>
            </a:r>
            <a:endParaRPr lang="en-US" altLang="es-MX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5AC36-9304-47B7-8E5D-2E1B4E0C2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83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1 = </a:t>
            </a:r>
            <a:r>
              <a:rPr lang="en-US" altLang="es-MX" sz="2000" b="1" dirty="0" err="1">
                <a:solidFill>
                  <a:srgbClr val="FFFF00"/>
                </a:solidFill>
              </a:rPr>
              <a:t>Unidad</a:t>
            </a:r>
            <a:r>
              <a:rPr lang="en-US" altLang="es-MX" sz="2000" b="1" dirty="0">
                <a:solidFill>
                  <a:srgbClr val="FFFF00"/>
                </a:solidFill>
              </a:rPr>
              <a:t>, </a:t>
            </a:r>
            <a:r>
              <a:rPr lang="en-US" altLang="es-MX" sz="2000" b="1" dirty="0" err="1">
                <a:solidFill>
                  <a:srgbClr val="FFFF00"/>
                </a:solidFill>
              </a:rPr>
              <a:t>Unico</a:t>
            </a:r>
            <a:r>
              <a:rPr lang="en-US" altLang="es-MX" sz="2000" b="1" dirty="0">
                <a:solidFill>
                  <a:srgbClr val="FFFF00"/>
                </a:solidFill>
              </a:rPr>
              <a:t>, Solo.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2 = </a:t>
            </a:r>
            <a:r>
              <a:rPr lang="en-US" altLang="es-MX" sz="2000" b="1" dirty="0" err="1">
                <a:solidFill>
                  <a:srgbClr val="FFFF00"/>
                </a:solidFill>
              </a:rPr>
              <a:t>Fuerza</a:t>
            </a:r>
            <a:r>
              <a:rPr lang="en-US" altLang="es-MX" sz="2000" b="1" dirty="0">
                <a:solidFill>
                  <a:srgbClr val="FFFF00"/>
                </a:solidFill>
              </a:rPr>
              <a:t>, </a:t>
            </a:r>
            <a:r>
              <a:rPr lang="en-US" altLang="es-MX" sz="2000" b="1" dirty="0" err="1">
                <a:solidFill>
                  <a:srgbClr val="FFFF00"/>
                </a:solidFill>
              </a:rPr>
              <a:t>Coraje</a:t>
            </a:r>
            <a:r>
              <a:rPr lang="en-US" altLang="es-MX" sz="2000" b="1" dirty="0">
                <a:solidFill>
                  <a:srgbClr val="FFFF00"/>
                </a:solidFill>
              </a:rPr>
              <a:t>, </a:t>
            </a:r>
            <a:r>
              <a:rPr lang="en-US" altLang="es-MX" sz="2000" b="1" dirty="0" err="1">
                <a:solidFill>
                  <a:srgbClr val="FFFF00"/>
                </a:solidFill>
              </a:rPr>
              <a:t>Energia</a:t>
            </a: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3 = </a:t>
            </a:r>
            <a:r>
              <a:rPr lang="en-US" altLang="es-MX" sz="2000" b="1" dirty="0" err="1">
                <a:solidFill>
                  <a:srgbClr val="FFFF00"/>
                </a:solidFill>
              </a:rPr>
              <a:t>Numero</a:t>
            </a:r>
            <a:r>
              <a:rPr lang="en-US" altLang="es-MX" sz="2000" b="1" dirty="0">
                <a:solidFill>
                  <a:srgbClr val="FFFF00"/>
                </a:solidFill>
              </a:rPr>
              <a:t> </a:t>
            </a:r>
            <a:r>
              <a:rPr lang="en-US" altLang="es-MX" sz="2000" b="1" dirty="0" err="1">
                <a:solidFill>
                  <a:srgbClr val="FFFF00"/>
                </a:solidFill>
              </a:rPr>
              <a:t>divino</a:t>
            </a:r>
            <a:r>
              <a:rPr lang="en-US" altLang="es-MX" sz="2000" b="1" dirty="0">
                <a:solidFill>
                  <a:srgbClr val="FFFF00"/>
                </a:solidFill>
              </a:rPr>
              <a:t>. El </a:t>
            </a:r>
            <a:r>
              <a:rPr lang="en-US" altLang="es-MX" sz="2000" b="1" dirty="0" err="1">
                <a:solidFill>
                  <a:srgbClr val="FFFF00"/>
                </a:solidFill>
              </a:rPr>
              <a:t>numero</a:t>
            </a:r>
            <a:r>
              <a:rPr lang="en-US" altLang="es-MX" sz="2000" b="1" dirty="0">
                <a:solidFill>
                  <a:srgbClr val="FFFF00"/>
                </a:solidFill>
              </a:rPr>
              <a:t> de Dios.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4 = El </a:t>
            </a:r>
            <a:r>
              <a:rPr lang="en-US" altLang="es-MX" sz="2000" b="1" dirty="0" err="1">
                <a:solidFill>
                  <a:srgbClr val="FFFF00"/>
                </a:solidFill>
              </a:rPr>
              <a:t>mundo</a:t>
            </a:r>
            <a:r>
              <a:rPr lang="en-US" altLang="es-MX" sz="2000" b="1" dirty="0">
                <a:solidFill>
                  <a:srgbClr val="FFFF00"/>
                </a:solidFill>
              </a:rPr>
              <a:t>, el cosmos, La </a:t>
            </a:r>
            <a:r>
              <a:rPr lang="en-US" altLang="es-MX" sz="2000" b="1" dirty="0" err="1">
                <a:solidFill>
                  <a:srgbClr val="FFFF00"/>
                </a:solidFill>
              </a:rPr>
              <a:t>creacion</a:t>
            </a:r>
            <a:r>
              <a:rPr lang="en-US" altLang="es-MX" sz="2000" b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6 = </a:t>
            </a:r>
            <a:r>
              <a:rPr lang="en-US" altLang="es-MX" sz="2000" b="1" dirty="0" err="1">
                <a:solidFill>
                  <a:srgbClr val="FFFF00"/>
                </a:solidFill>
              </a:rPr>
              <a:t>Siniestro</a:t>
            </a:r>
            <a:r>
              <a:rPr lang="en-US" altLang="es-MX" sz="2000" b="1" dirty="0">
                <a:solidFill>
                  <a:srgbClr val="FFFF00"/>
                </a:solidFill>
              </a:rPr>
              <a:t>, </a:t>
            </a:r>
            <a:r>
              <a:rPr lang="en-US" altLang="es-MX" sz="2000" b="1" dirty="0" err="1">
                <a:solidFill>
                  <a:srgbClr val="FFFF00"/>
                </a:solidFill>
              </a:rPr>
              <a:t>Satanas</a:t>
            </a:r>
            <a:r>
              <a:rPr lang="en-US" altLang="es-MX" sz="2000" b="1" dirty="0">
                <a:solidFill>
                  <a:srgbClr val="FFFF00"/>
                </a:solidFill>
              </a:rPr>
              <a:t>, 6 no </a:t>
            </a:r>
            <a:r>
              <a:rPr lang="en-US" altLang="es-MX" sz="2000" b="1" dirty="0" err="1">
                <a:solidFill>
                  <a:srgbClr val="FFFF00"/>
                </a:solidFill>
              </a:rPr>
              <a:t>llega</a:t>
            </a:r>
            <a:r>
              <a:rPr lang="en-US" altLang="es-MX" sz="2000" b="1" dirty="0">
                <a:solidFill>
                  <a:srgbClr val="FFFF00"/>
                </a:solidFill>
              </a:rPr>
              <a:t> a </a:t>
            </a:r>
            <a:r>
              <a:rPr lang="en-US" altLang="es-MX" sz="2000" b="1" dirty="0" err="1">
                <a:solidFill>
                  <a:srgbClr val="FFFF00"/>
                </a:solidFill>
              </a:rPr>
              <a:t>siete</a:t>
            </a:r>
            <a:r>
              <a:rPr lang="en-US" altLang="es-MX" sz="2000" b="1" dirty="0">
                <a:solidFill>
                  <a:srgbClr val="FFFF00"/>
                </a:solidFill>
              </a:rPr>
              <a:t>, </a:t>
            </a:r>
            <a:r>
              <a:rPr lang="en-US" altLang="es-MX" sz="2000" b="1" dirty="0" err="1">
                <a:solidFill>
                  <a:srgbClr val="FFFF00"/>
                </a:solidFill>
              </a:rPr>
              <a:t>Condena</a:t>
            </a:r>
            <a:r>
              <a:rPr lang="en-US" altLang="es-MX" sz="2000" b="1" dirty="0">
                <a:solidFill>
                  <a:srgbClr val="FFFF00"/>
                </a:solidFill>
              </a:rPr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7 = </a:t>
            </a:r>
            <a:r>
              <a:rPr lang="en-US" altLang="es-MX" sz="2000" b="1" dirty="0" err="1">
                <a:solidFill>
                  <a:srgbClr val="FFFF00"/>
                </a:solidFill>
              </a:rPr>
              <a:t>Perfeccion</a:t>
            </a:r>
            <a:r>
              <a:rPr lang="en-US" altLang="es-MX" sz="2000" b="1" dirty="0">
                <a:solidFill>
                  <a:srgbClr val="FFFF00"/>
                </a:solidFill>
              </a:rPr>
              <a:t>, </a:t>
            </a:r>
            <a:r>
              <a:rPr lang="en-US" altLang="es-MX" sz="2000" b="1" dirty="0" err="1">
                <a:solidFill>
                  <a:srgbClr val="FFFF00"/>
                </a:solidFill>
              </a:rPr>
              <a:t>Integridad</a:t>
            </a:r>
            <a:r>
              <a:rPr lang="en-US" altLang="es-MX" sz="2000" b="1" dirty="0">
                <a:solidFill>
                  <a:srgbClr val="FFFF00"/>
                </a:solidFill>
              </a:rPr>
              <a:t> 4 + 3 = 7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       Cosmos + Dios = </a:t>
            </a:r>
            <a:r>
              <a:rPr lang="en-US" altLang="es-MX" sz="2000" b="1" dirty="0" err="1">
                <a:solidFill>
                  <a:srgbClr val="FFFF00"/>
                </a:solidFill>
              </a:rPr>
              <a:t>Perfeccion</a:t>
            </a:r>
            <a:endParaRPr lang="en-US" altLang="es-MX" sz="20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altLang="es-MX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altLang="es-MX" sz="2000" b="1" dirty="0">
                <a:solidFill>
                  <a:srgbClr val="FFFF00"/>
                </a:solidFill>
              </a:rPr>
              <a:t>3-1/2 = </a:t>
            </a:r>
            <a:r>
              <a:rPr lang="en-US" altLang="es-MX" sz="2000" b="1" dirty="0" err="1">
                <a:solidFill>
                  <a:srgbClr val="FFFF00"/>
                </a:solidFill>
              </a:rPr>
              <a:t>Incompleto</a:t>
            </a:r>
            <a:r>
              <a:rPr lang="en-US" altLang="es-MX" sz="2000" b="1" dirty="0">
                <a:solidFill>
                  <a:srgbClr val="FFFF00"/>
                </a:solidFill>
              </a:rPr>
              <a:t>, </a:t>
            </a:r>
            <a:r>
              <a:rPr lang="en-US" altLang="es-MX" sz="2000" b="1" dirty="0" err="1">
                <a:solidFill>
                  <a:srgbClr val="FFFF00"/>
                </a:solidFill>
              </a:rPr>
              <a:t>parcial</a:t>
            </a:r>
            <a:r>
              <a:rPr lang="en-US" altLang="es-MX" sz="2000" b="1" dirty="0">
                <a:solidFill>
                  <a:srgbClr val="FFFF00"/>
                </a:solidFill>
              </a:rPr>
              <a:t> (1260 </a:t>
            </a:r>
            <a:r>
              <a:rPr lang="es-MX" altLang="es-MX" sz="2000" b="1" dirty="0">
                <a:solidFill>
                  <a:srgbClr val="FFFF00"/>
                </a:solidFill>
              </a:rPr>
              <a:t>días, </a:t>
            </a:r>
            <a:r>
              <a:rPr lang="ja-JP" altLang="en-US" sz="2000" b="1" dirty="0">
                <a:solidFill>
                  <a:srgbClr val="FFFF00"/>
                </a:solidFill>
              </a:rPr>
              <a:t>”</a:t>
            </a:r>
            <a:r>
              <a:rPr lang="es-MX" altLang="ja-JP" sz="2000" b="1" dirty="0">
                <a:solidFill>
                  <a:srgbClr val="FFFF00"/>
                </a:solidFill>
              </a:rPr>
              <a:t>tiempo, tiempos y medio tiempo”</a:t>
            </a:r>
            <a:r>
              <a:rPr lang="en-US" altLang="ja-JP" sz="2000" b="1" dirty="0">
                <a:solidFill>
                  <a:srgbClr val="FFFF00"/>
                </a:solidFill>
              </a:rPr>
              <a:t>)</a:t>
            </a:r>
            <a:endParaRPr lang="en-US" altLang="es-MX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0C256-B233-4F3F-A2B9-3E41A8F1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en-US" sz="3200" b="1" dirty="0"/>
              <a:t>Los 144,000 </a:t>
            </a:r>
            <a:r>
              <a:rPr lang="en-US" sz="3200" b="1" dirty="0" err="1"/>
              <a:t>Sellados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919B0-F661-4696-9242-8EACB7FFF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8725"/>
            <a:ext cx="8229600" cy="5334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P: ¿Esto significa que los discípulos serán salvados del sufrimiento provocado por la tribulación?  (Ezequiel 9:1-6)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Túnicas blancas= pura, perdonada, justa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Ramas de la palmera= Alegría,  La fiesta de los tabernáculos celebrando la salvación y viviendo una relación activa con Dios.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7:10-15 Un servicio de adoración/de trabajo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Un Anciano: ¿Quienes son estas personas?  Juan: ¡lo sabes!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7:15 Dios extiende su Tabernáculo sobre nosotros.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FE56-B2B1-45D8-9A5F-B3A1BEB5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8 &amp; 9 Las </a:t>
            </a:r>
            <a:r>
              <a:rPr lang="en-US" sz="3200" b="1" dirty="0" err="1"/>
              <a:t>siete</a:t>
            </a:r>
            <a:r>
              <a:rPr lang="en-US" sz="3200" b="1" dirty="0"/>
              <a:t> </a:t>
            </a:r>
            <a:r>
              <a:rPr lang="en-US" sz="3200" b="1" dirty="0" err="1"/>
              <a:t>trompetas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A180C-D2ED-4985-9784-94907CAB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8:1 El séptimo sello son las siete trompetas.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Trompetas: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	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	</a:t>
            </a:r>
            <a:r>
              <a:rPr lang="es-ES_tradnl" sz="2000" b="1" dirty="0"/>
              <a:t> Advertencia de juicio inminente. Festín de trompetas  /</a:t>
            </a:r>
            <a:r>
              <a:rPr lang="es-ES_tradnl" sz="2000" b="1" dirty="0" err="1"/>
              <a:t>Yom</a:t>
            </a:r>
            <a:r>
              <a:rPr lang="es-ES_tradnl" sz="2000" b="1" dirty="0"/>
              <a:t> </a:t>
            </a:r>
            <a:r>
              <a:rPr lang="es-ES_tradnl" sz="2000" b="1" dirty="0" err="1"/>
              <a:t>Teruah</a:t>
            </a:r>
            <a:r>
              <a:rPr lang="es-ES_tradnl" sz="2000" b="1" dirty="0"/>
              <a:t> /</a:t>
            </a:r>
            <a:r>
              <a:rPr lang="es-ES_tradnl" sz="2000" b="1" dirty="0" err="1"/>
              <a:t>Rosh</a:t>
            </a:r>
            <a:r>
              <a:rPr lang="es-ES_tradnl" sz="2000" b="1" dirty="0"/>
              <a:t> </a:t>
            </a:r>
            <a:r>
              <a:rPr lang="es-ES_tradnl" sz="2000" b="1" dirty="0" err="1"/>
              <a:t>Hashaná</a:t>
            </a:r>
            <a:r>
              <a:rPr lang="es-ES_tradnl" sz="2000" b="1" dirty="0"/>
              <a:t>	</a:t>
            </a:r>
            <a:r>
              <a:rPr lang="es-ES_tradnl" sz="2000" b="1" dirty="0" err="1"/>
              <a:t>Rabbies:Mantenganse</a:t>
            </a:r>
            <a:r>
              <a:rPr lang="es-ES_tradnl" sz="2000" b="1" dirty="0"/>
              <a:t> despiertos toda la noche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	Números 10:5 Suenen la advertencia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	Mateo  25:32-31   1 </a:t>
            </a:r>
            <a:r>
              <a:rPr lang="es-ES_tradnl" sz="2000" b="1" dirty="0" err="1"/>
              <a:t>Tes</a:t>
            </a:r>
            <a:r>
              <a:rPr lang="es-ES_tradnl" sz="2000" b="1" dirty="0"/>
              <a:t> 4:13-14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	Todo esto se encuentra en </a:t>
            </a:r>
            <a:r>
              <a:rPr lang="es-ES_tradnl" sz="2000" b="1" dirty="0" err="1"/>
              <a:t>Ap</a:t>
            </a:r>
            <a:r>
              <a:rPr lang="es-ES_tradnl" sz="2000" b="1" dirty="0"/>
              <a:t> 8-9</a:t>
            </a:r>
          </a:p>
        </p:txBody>
      </p:sp>
      <p:pic>
        <p:nvPicPr>
          <p:cNvPr id="136195" name="Picture 5" descr="image005">
            <a:extLst>
              <a:ext uri="{FF2B5EF4-FFF2-40B4-BE49-F238E27FC236}">
                <a16:creationId xmlns:a16="http://schemas.microsoft.com/office/drawing/2014/main" id="{E116D2D4-01D4-4EC1-B177-2BC12BEE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74863"/>
            <a:ext cx="47244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7DC2A-2EFD-4016-A3AE-BD072A965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8  </a:t>
            </a:r>
            <a:r>
              <a:rPr lang="en-US" sz="3200" b="1" dirty="0" err="1"/>
              <a:t>Juicio</a:t>
            </a:r>
            <a:r>
              <a:rPr lang="en-US" sz="3200" b="1" dirty="0"/>
              <a:t> </a:t>
            </a:r>
            <a:r>
              <a:rPr lang="en-US" sz="3200" b="1" dirty="0" err="1"/>
              <a:t>sobre</a:t>
            </a:r>
            <a:r>
              <a:rPr lang="en-US" sz="3200" b="1" dirty="0"/>
              <a:t> los </a:t>
            </a:r>
            <a:r>
              <a:rPr lang="en-US" sz="3200" b="1" dirty="0" err="1"/>
              <a:t>perseguidores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4A0D-8968-4439-9DF2-E616ABB94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 err="1"/>
              <a:t>Ap</a:t>
            </a:r>
            <a:r>
              <a:rPr lang="es-ES_tradnl" sz="2000" b="1" dirty="0"/>
              <a:t> 8:1  Silencio en el cielo por ½ hora Dios sigue reteniendo el día del juicio.  2 Pe 3:9  Ez 33:11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 err="1"/>
              <a:t>Ap</a:t>
            </a:r>
            <a:r>
              <a:rPr lang="es-ES_tradnl" sz="2000" b="1" dirty="0"/>
              <a:t> 8:3-5   ¿Por que están orando los Santos? Están orando que Dios tome venganza de los perseguidores de los Romanos.  (</a:t>
            </a:r>
            <a:r>
              <a:rPr lang="es-ES_tradnl" sz="2000" b="1" dirty="0" err="1"/>
              <a:t>Ap</a:t>
            </a:r>
            <a:r>
              <a:rPr lang="es-ES_tradnl" sz="2000" b="1" dirty="0"/>
              <a:t> 6:10)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La respuesta de Dios: No cometas el error de ir tras mis Santos. Roma hizo un gran error cuando lo hizo.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 err="1"/>
              <a:t>Ap</a:t>
            </a:r>
            <a:r>
              <a:rPr lang="es-ES_tradnl" sz="2000" b="1" dirty="0"/>
              <a:t> 8:5  Truenos, retumbos, relámpagos y un terremoto.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¡El Juicio se acerca!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6D192-0918-4416-98DC-9B9F75FA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8  Las </a:t>
            </a:r>
            <a:r>
              <a:rPr lang="en-US" sz="3200" b="1" dirty="0" err="1"/>
              <a:t>primeras</a:t>
            </a:r>
            <a:r>
              <a:rPr lang="en-US" sz="3200" b="1" dirty="0"/>
              <a:t> </a:t>
            </a:r>
            <a:r>
              <a:rPr lang="en-US" sz="3200" b="1" dirty="0" err="1"/>
              <a:t>cuatro</a:t>
            </a:r>
            <a:r>
              <a:rPr lang="en-US" sz="3200" b="1" dirty="0"/>
              <a:t> </a:t>
            </a:r>
            <a:r>
              <a:rPr lang="en-US" sz="3200" b="1" dirty="0" err="1"/>
              <a:t>trompetas</a:t>
            </a:r>
            <a:br>
              <a:rPr lang="en-US" sz="3200" b="1" dirty="0"/>
            </a:br>
            <a:r>
              <a:rPr lang="en-US" sz="3200" b="1" dirty="0" err="1"/>
              <a:t>Juicio</a:t>
            </a:r>
            <a:r>
              <a:rPr lang="en-US" sz="3200" b="1" dirty="0"/>
              <a:t> de la </a:t>
            </a:r>
            <a:r>
              <a:rPr lang="en-US" sz="3200" b="1" dirty="0" err="1"/>
              <a:t>naturaleza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0E851-94D9-40FE-8516-380F55588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 err="1"/>
              <a:t>Ap</a:t>
            </a:r>
            <a:r>
              <a:rPr lang="es-ES_tradnl" sz="2000" b="1" dirty="0"/>
              <a:t> 8:7  Trompeta #1  Granizo, fuego y sangre Egipto </a:t>
            </a:r>
            <a:r>
              <a:rPr lang="es-ES_tradnl" sz="2000" b="1" dirty="0">
                <a:solidFill>
                  <a:srgbClr val="FF0000"/>
                </a:solidFill>
              </a:rPr>
              <a:t>plaga #7 </a:t>
            </a:r>
            <a:r>
              <a:rPr lang="es-ES_tradnl" sz="2000" b="1" dirty="0"/>
              <a:t>Dios va tras las cosechas de los perseguidores de sus santos.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	1/3 = Un Juicio limitado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 err="1"/>
              <a:t>Ap</a:t>
            </a:r>
            <a:r>
              <a:rPr lang="es-ES_tradnl" sz="2000" b="1" dirty="0"/>
              <a:t> 8:8-9  Trompeta #2  El Mar se convierte en sangre </a:t>
            </a:r>
            <a:r>
              <a:rPr lang="es-ES_tradnl" sz="2000" b="1" dirty="0">
                <a:solidFill>
                  <a:srgbClr val="FF0000"/>
                </a:solidFill>
              </a:rPr>
              <a:t>Plaga #Dios va tras los medios de Comercio.</a:t>
            </a:r>
            <a:r>
              <a:rPr lang="es-ES_tradnl" sz="2000" b="1" dirty="0"/>
              <a:t>    </a:t>
            </a:r>
            <a:r>
              <a:rPr lang="es-ES_tradnl" sz="2000" b="1" dirty="0" err="1"/>
              <a:t>Jer</a:t>
            </a:r>
            <a:r>
              <a:rPr lang="es-ES_tradnl" sz="2000" b="1" dirty="0"/>
              <a:t> 51:25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 err="1"/>
              <a:t>Ap</a:t>
            </a:r>
            <a:r>
              <a:rPr lang="es-ES_tradnl" sz="2000" b="1" dirty="0"/>
              <a:t> 8:10-11  Trompeta #3  Amargura. Dios va tras el agua fresca.   </a:t>
            </a:r>
            <a:r>
              <a:rPr lang="es-ES_tradnl" sz="2000" b="1" dirty="0" err="1"/>
              <a:t>Jer</a:t>
            </a:r>
            <a:r>
              <a:rPr lang="es-ES_tradnl" sz="2000" b="1" dirty="0"/>
              <a:t> 9:15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 err="1"/>
              <a:t>Ap</a:t>
            </a:r>
            <a:r>
              <a:rPr lang="es-ES_tradnl" sz="2000" b="1" dirty="0"/>
              <a:t> 8:12   Trompeta #4Dios va tras los objetos Celestiales.  </a:t>
            </a:r>
            <a:r>
              <a:rPr lang="es-ES_tradnl" sz="2000" b="1" dirty="0">
                <a:solidFill>
                  <a:srgbClr val="FF0000"/>
                </a:solidFill>
              </a:rPr>
              <a:t>Plaga #9</a:t>
            </a:r>
            <a:r>
              <a:rPr lang="es-ES_tradnl" sz="2000" b="1" dirty="0"/>
              <a:t>    Isaías 34:4-5  Joel 2:10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7BD0C-D610-45D9-B5B7-82AC2C928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sz="3600" b="1" dirty="0" err="1"/>
              <a:t>Ap</a:t>
            </a:r>
            <a:r>
              <a:rPr lang="es-ES_tradnl" sz="3600" b="1" dirty="0"/>
              <a:t> 8:13  Aflicción!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48322-D189-4A6C-A810-6EBC27593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50292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800" b="1" dirty="0">
                <a:solidFill>
                  <a:srgbClr val="FFFF00"/>
                </a:solidFill>
              </a:rPr>
              <a:t>Un águila dice ay, ay, ay.  Tres aflicciones se avecinan trompeta #5,6,7)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800" b="1" dirty="0">
                <a:solidFill>
                  <a:srgbClr val="FFFF00"/>
                </a:solidFill>
              </a:rPr>
              <a:t>Trompeta #1-4 Juicios en la Tierra.  Trompeta #5,6 Juicio en la gente</a:t>
            </a:r>
          </a:p>
        </p:txBody>
      </p:sp>
      <p:sp>
        <p:nvSpPr>
          <p:cNvPr id="139267" name="AutoShape 2">
            <a:extLst>
              <a:ext uri="{FF2B5EF4-FFF2-40B4-BE49-F238E27FC236}">
                <a16:creationId xmlns:a16="http://schemas.microsoft.com/office/drawing/2014/main" id="{74C934B2-F7F4-41C4-B52B-12FDE68675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30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pic>
        <p:nvPicPr>
          <p:cNvPr id="139268" name="Picture 3">
            <a:extLst>
              <a:ext uri="{FF2B5EF4-FFF2-40B4-BE49-F238E27FC236}">
                <a16:creationId xmlns:a16="http://schemas.microsoft.com/office/drawing/2014/main" id="{33BD2FF2-2BF0-4B09-AAB9-E4655785A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40957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08843-CFCB-49E8-9DE7-75AF6077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9 </a:t>
            </a:r>
            <a:r>
              <a:rPr lang="en-US" sz="3200" b="1" dirty="0" err="1"/>
              <a:t>Trompeta</a:t>
            </a:r>
            <a:r>
              <a:rPr lang="en-US" sz="3200" b="1" dirty="0"/>
              <a:t> #5,6   </a:t>
            </a:r>
            <a:r>
              <a:rPr lang="en-US" sz="3200" b="1" dirty="0" err="1"/>
              <a:t>Aflicciones</a:t>
            </a:r>
            <a:r>
              <a:rPr lang="en-US" sz="3200" b="1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7B83F-D599-499B-B32D-C644F0025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 err="1"/>
              <a:t>Ap</a:t>
            </a:r>
            <a:r>
              <a:rPr lang="es-ES_tradnl" sz="2000" b="1" dirty="0"/>
              <a:t> 9:1-12  Trompeta #5.  Primero de dos juicios sobre los hombres.   Langostas (plaga #8)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Estrella caída= Satanás quien sostiene la llave del abismo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Langostas =Demonios que atormentan a aquellos que no adoran a Dios.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Q: ¿Puede un cristiano ser poseído por un demonio?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v. 5-6 Sus pecados harán que sus pecadores se aborrezcan  a sí mismos. ¿Te identificas?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E3442-54D1-4E16-9FC1-F879CA614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Trompeta</a:t>
            </a:r>
            <a:r>
              <a:rPr lang="en-US" sz="3200" b="1" dirty="0"/>
              <a:t> #5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00E72-A06E-4332-A76E-452FA4F34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307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v. 7-10  Langosta extraña!!!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¡Satanás es su rey!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 err="1"/>
              <a:t>Ef</a:t>
            </a:r>
            <a:r>
              <a:rPr lang="es-ES_tradnl" sz="2000" b="1" dirty="0"/>
              <a:t> 2:2  El gobernante del reino del aire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Juan 14:30  El príncipe de este mundo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000" b="1" dirty="0"/>
              <a:t>Veranos:  “La Langosta representa la podredumbre infernal, la eterna decadencia en el imperio romano.”</a:t>
            </a:r>
          </a:p>
        </p:txBody>
      </p:sp>
      <p:pic>
        <p:nvPicPr>
          <p:cNvPr id="141315" name="Picture 2">
            <a:extLst>
              <a:ext uri="{FF2B5EF4-FFF2-40B4-BE49-F238E27FC236}">
                <a16:creationId xmlns:a16="http://schemas.microsoft.com/office/drawing/2014/main" id="{69EF5645-4E9E-4ED0-BC0A-D9872108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1981200"/>
            <a:ext cx="3973512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F776-1D04-4282-9DD0-D46A8CAE0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9:13-20 </a:t>
            </a:r>
            <a:r>
              <a:rPr lang="en-US" sz="3200" b="1" dirty="0" err="1"/>
              <a:t>Aflicción</a:t>
            </a:r>
            <a:r>
              <a:rPr lang="en-US" sz="3200" b="1" dirty="0"/>
              <a:t> #2  </a:t>
            </a:r>
            <a:br>
              <a:rPr lang="en-US" sz="3200" b="1" dirty="0"/>
            </a:br>
            <a:r>
              <a:rPr lang="en-US" sz="3200" b="1" dirty="0"/>
              <a:t>La Guerra </a:t>
            </a:r>
            <a:r>
              <a:rPr lang="en-US" sz="3200" b="1" dirty="0" err="1"/>
              <a:t>llega</a:t>
            </a:r>
            <a:r>
              <a:rPr lang="en-US" sz="3200" b="1" dirty="0"/>
              <a:t> a Roma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1E1CB-2FEF-4A8A-BD64-99C440A93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9:14 con destino al río Éufrates =  </a:t>
            </a:r>
            <a:r>
              <a:rPr lang="es-ES_tradnl" sz="2400" b="1" dirty="0" err="1"/>
              <a:t>Partia</a:t>
            </a:r>
            <a:r>
              <a:rPr lang="es-ES_tradnl" sz="2400" b="1" dirty="0"/>
              <a:t>: La principal  rival militar de Roma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P:  ¿Sufrirá la iglesia a causa de esta guerra?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24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9:21  Un resultado deprimente.  Roma no se arrepintió.   Es hora de la 7</a:t>
            </a:r>
            <a:r>
              <a:rPr lang="es-ES_tradnl" sz="2400" b="1" baseline="30000" dirty="0"/>
              <a:t>ma</a:t>
            </a:r>
            <a:r>
              <a:rPr lang="es-ES_tradnl" sz="2400" b="1" dirty="0"/>
              <a:t> trompeta y los siete tormentos/aflicciones!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5114-51E4-4983-A176-C5A3FDA2C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9:13-20  </a:t>
            </a:r>
            <a:r>
              <a:rPr lang="en-US" sz="3200" b="1" dirty="0" err="1"/>
              <a:t>Trompeta</a:t>
            </a:r>
            <a:r>
              <a:rPr lang="en-US" sz="3200" b="1" dirty="0"/>
              <a:t> #6</a:t>
            </a:r>
          </a:p>
        </p:txBody>
      </p:sp>
      <p:pic>
        <p:nvPicPr>
          <p:cNvPr id="143362" name="Picture 2">
            <a:extLst>
              <a:ext uri="{FF2B5EF4-FFF2-40B4-BE49-F238E27FC236}">
                <a16:creationId xmlns:a16="http://schemas.microsoft.com/office/drawing/2014/main" id="{FF612436-F513-419B-AF97-A9899843B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8102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E491F-2093-40A7-A58F-B2B62D6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/>
              <a:t>Apocalipsis</a:t>
            </a:r>
            <a:r>
              <a:rPr lang="en-US" sz="3200" b="1" dirty="0"/>
              <a:t> 10:1-11:14  </a:t>
            </a:r>
            <a:br>
              <a:rPr lang="en-US" sz="3200" b="1" dirty="0"/>
            </a:br>
            <a:r>
              <a:rPr lang="en-US" sz="3200" b="1" dirty="0"/>
              <a:t>Un Segundo </a:t>
            </a:r>
            <a:r>
              <a:rPr lang="en-US" sz="3200" b="1" dirty="0" err="1"/>
              <a:t>Interludio</a:t>
            </a:r>
            <a:r>
              <a:rPr lang="en-US" sz="3200" b="1" dirty="0"/>
              <a:t> </a:t>
            </a:r>
            <a:r>
              <a:rPr lang="en-US" sz="3200" b="1" dirty="0" err="1"/>
              <a:t>alentador</a:t>
            </a:r>
            <a:r>
              <a:rPr lang="en-US" sz="3200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422AF-CFF3-4AF9-B14B-3A3E70046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 err="1"/>
              <a:t>Ap</a:t>
            </a:r>
            <a:r>
              <a:rPr lang="es-ES_tradnl" sz="2400" b="1" dirty="0"/>
              <a:t> 10:1-2  Un ángel pequeño poderoso con un pequeño rollo v. 3 Siete truenos están sellados (No escuchados por ahora)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v. 5  Mano derecha= Juramento  </a:t>
            </a:r>
            <a:r>
              <a:rPr lang="es-ES_tradnl" sz="2400" b="1" dirty="0">
                <a:solidFill>
                  <a:srgbClr val="FFFF00"/>
                </a:solidFill>
              </a:rPr>
              <a:t>NO MAS DEMORAS </a:t>
            </a:r>
            <a:r>
              <a:rPr lang="es-ES_tradnl" sz="2400" b="1" dirty="0"/>
              <a:t>El Juicio esta a la mano /cerca.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s-ES_tradnl" sz="800" b="1" dirty="0">
              <a:solidFill>
                <a:srgbClr val="FFFF00"/>
              </a:solidFill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v. 9-11 Come el rollo/Pergamino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	 Supo dulce (es la palabra de Dios después de todo)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	Se volverá amargo en las entrañas (Malas noticias a los Santos)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s-ES_tradnl" sz="2400" b="1" dirty="0"/>
              <a:t>Juicio sobre los enemigos de Dios y prueba para el pueblo de Dios.</a:t>
            </a:r>
          </a:p>
        </p:txBody>
      </p:sp>
    </p:spTree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Globe">
  <a:themeElements>
    <a:clrScheme name="Globe 5">
      <a:dk1>
        <a:srgbClr val="3C5436"/>
      </a:dk1>
      <a:lt1>
        <a:srgbClr val="FFFFFF"/>
      </a:lt1>
      <a:dk2>
        <a:srgbClr val="5F8656"/>
      </a:dk2>
      <a:lt2>
        <a:srgbClr val="D6D8C0"/>
      </a:lt2>
      <a:accent1>
        <a:srgbClr val="61733D"/>
      </a:accent1>
      <a:accent2>
        <a:srgbClr val="324A39"/>
      </a:accent2>
      <a:accent3>
        <a:srgbClr val="B6C3B4"/>
      </a:accent3>
      <a:accent4>
        <a:srgbClr val="DADADA"/>
      </a:accent4>
      <a:accent5>
        <a:srgbClr val="B7BCAF"/>
      </a:accent5>
      <a:accent6>
        <a:srgbClr val="2C4233"/>
      </a:accent6>
      <a:hlink>
        <a:srgbClr val="73D588"/>
      </a:hlink>
      <a:folHlink>
        <a:srgbClr val="6F99B9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ardcover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22257</TotalTime>
  <Words>9575</Words>
  <Application>Microsoft Office PowerPoint</Application>
  <PresentationFormat>On-screen Show (4:3)</PresentationFormat>
  <Paragraphs>1316</Paragraphs>
  <Slides>153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153</vt:i4>
      </vt:variant>
    </vt:vector>
  </HeadingPairs>
  <TitlesOfParts>
    <vt:vector size="164" baseType="lpstr">
      <vt:lpstr>Verdana</vt:lpstr>
      <vt:lpstr>MS PGothic</vt:lpstr>
      <vt:lpstr>Arial</vt:lpstr>
      <vt:lpstr>Wingdings</vt:lpstr>
      <vt:lpstr>Times New Roman</vt:lpstr>
      <vt:lpstr>Tahoma</vt:lpstr>
      <vt:lpstr>Book Antiqua</vt:lpstr>
      <vt:lpstr>Symbol</vt:lpstr>
      <vt:lpstr>1_Globe</vt:lpstr>
      <vt:lpstr>Compass</vt:lpstr>
      <vt:lpstr>Hardcover</vt:lpstr>
      <vt:lpstr>PowerPoint Presentation</vt:lpstr>
      <vt:lpstr>PowerPoint Presentation</vt:lpstr>
      <vt:lpstr>Literatura Apocaliptica</vt:lpstr>
      <vt:lpstr>El proposito de escritos Apocalipticos</vt:lpstr>
      <vt:lpstr>Caracteristicas de la literatura Apocaliptica</vt:lpstr>
      <vt:lpstr>Continuacion de las características de Αποκαλυφισ</vt:lpstr>
      <vt:lpstr>Continuacion de las caracticas Αποκαλυφισ</vt:lpstr>
      <vt:lpstr>Continuacion de las caracticas Αποκαλυφισ</vt:lpstr>
      <vt:lpstr>Numeros en literatura Apocaliptica</vt:lpstr>
      <vt:lpstr>Numeros en literatura Apocaliptica (Cont)</vt:lpstr>
      <vt:lpstr>Colores en literatura Apocaliptica</vt:lpstr>
      <vt:lpstr>Caracteristicas de Αποκαλυφισ (Cont)</vt:lpstr>
      <vt:lpstr>Apocalipsis no canonico Pseudoepigrafos</vt:lpstr>
      <vt:lpstr>Pasajes apocalipticos del antiguo testamento</vt:lpstr>
      <vt:lpstr>Resumen: Como interpreter apocaliptico:</vt:lpstr>
      <vt:lpstr>Teorias del fin de los tiempos (Escatologia)</vt:lpstr>
      <vt:lpstr>Enfoques para interpretar Apocalisis</vt:lpstr>
      <vt:lpstr>Efoques para interpreter el Apocalipsis</vt:lpstr>
      <vt:lpstr>Enfoques para interpretar el Apocalipsis</vt:lpstr>
      <vt:lpstr>Enfoques para interpretar el Apocalipsis</vt:lpstr>
      <vt:lpstr>Enfoques para interpretar el Apocalipsis</vt:lpstr>
      <vt:lpstr>PowerPoint Presentation</vt:lpstr>
      <vt:lpstr>Isac Newton</vt:lpstr>
      <vt:lpstr>Problemas con el Premilenialismo</vt:lpstr>
      <vt:lpstr>Enfoques para interpretar el Apocalipsis</vt:lpstr>
      <vt:lpstr>Antecedentes historicos del Apocalipsis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Fecha de autoria</vt:lpstr>
      <vt:lpstr>Autor: El Apostol Juan</vt:lpstr>
      <vt:lpstr>Autoria: Puntos de vista alternos</vt:lpstr>
      <vt:lpstr>Autoria: Puntos de vista alternos</vt:lpstr>
      <vt:lpstr>Tema, Mensaje y objetivo de Apocalipsis</vt:lpstr>
      <vt:lpstr>Resumen de Apocalipsis</vt:lpstr>
      <vt:lpstr>Resumen de la Biblia</vt:lpstr>
      <vt:lpstr>Apocalipsis Capitulo 1 Prologo</vt:lpstr>
      <vt:lpstr>Siete bienaventuranzas en Apocalipsis</vt:lpstr>
      <vt:lpstr>(cont.) Apocalipsis Capitulo 1 Prologo</vt:lpstr>
      <vt:lpstr>PowerPoint Presentation</vt:lpstr>
      <vt:lpstr>(cont.) Apocalipsis Capitulo 1 Prologo</vt:lpstr>
      <vt:lpstr>(cont.) Apocalipsis Capitulo 1 Prologo</vt:lpstr>
      <vt:lpstr>Apocalipsis 2 &amp; 3 Cartas a las Iglesias de  Asia</vt:lpstr>
      <vt:lpstr>Ap 2:1-7 Efeso</vt:lpstr>
      <vt:lpstr>Efesos</vt:lpstr>
      <vt:lpstr>Efesos: Elogios</vt:lpstr>
      <vt:lpstr>Efesos:  Amonestaciones</vt:lpstr>
      <vt:lpstr>Apocalipsis 2:8-11 Esmirna</vt:lpstr>
      <vt:lpstr>Esmirna: Solo Elogios</vt:lpstr>
      <vt:lpstr>Apocalipsis 2:12-17 Pérgamo</vt:lpstr>
      <vt:lpstr>Pérgamo</vt:lpstr>
      <vt:lpstr>Pérgamo:  Elogios</vt:lpstr>
      <vt:lpstr>Pérgamo: Advertencias</vt:lpstr>
      <vt:lpstr>Pérgamo: Consuelo</vt:lpstr>
      <vt:lpstr>Apocalipsis 2:18-29  Tiatira</vt:lpstr>
      <vt:lpstr>Tiatira</vt:lpstr>
      <vt:lpstr>Tiatira: Elogio</vt:lpstr>
      <vt:lpstr>Apocalipsis 3:1-6 Sardis</vt:lpstr>
      <vt:lpstr>Sardis</vt:lpstr>
      <vt:lpstr>Sardis: Primeras advertencias!</vt:lpstr>
      <vt:lpstr>Sardis: Animo</vt:lpstr>
      <vt:lpstr>Apocalipsis 3:7-13 Filadelfia</vt:lpstr>
      <vt:lpstr>Filadelfia</vt:lpstr>
      <vt:lpstr>Filadelfia: Animo solamente </vt:lpstr>
      <vt:lpstr>Apocalipsis 3:14-22  Laodicea</vt:lpstr>
      <vt:lpstr>Laodicea</vt:lpstr>
      <vt:lpstr>Laodicea: Advertencias solamnete</vt:lpstr>
      <vt:lpstr>Laodicea: Cristianismo tibio</vt:lpstr>
      <vt:lpstr>Laodicea: No es tarde aún !</vt:lpstr>
      <vt:lpstr>Laodicea: Resumen</vt:lpstr>
      <vt:lpstr>Apocalipsis Capítulo 4  Entra al cuarto del trono</vt:lpstr>
      <vt:lpstr>Apocalipsis Capítulo 4</vt:lpstr>
      <vt:lpstr>El cuarto del trono</vt:lpstr>
      <vt:lpstr>El cuarto del trono (cont.)</vt:lpstr>
      <vt:lpstr>El cuaro del trono(cont.)</vt:lpstr>
      <vt:lpstr>Apocalipsis capítulo 4 y 5</vt:lpstr>
      <vt:lpstr>Apocalipsis Cap. 5 El Leon y el cordero</vt:lpstr>
      <vt:lpstr>Presentación:  Jesus Cristo</vt:lpstr>
      <vt:lpstr>Adora al Cordero que fue asesinado</vt:lpstr>
      <vt:lpstr>Apocalipsis 6  El Cordero abre el Pergamino</vt:lpstr>
      <vt:lpstr>Los siete sellos Juicio de Dios a los perseguidores romanos.</vt:lpstr>
      <vt:lpstr>Los cuatro Jinetes</vt:lpstr>
      <vt:lpstr>Apocalipsis 6 Cuatro Jinetes</vt:lpstr>
      <vt:lpstr>Apocalipsis 6 Los primeros seis sellos</vt:lpstr>
      <vt:lpstr>El sexto sello: El día del Señor</vt:lpstr>
      <vt:lpstr>Apocalipsis 7  Interludio: Los santos están sellados</vt:lpstr>
      <vt:lpstr>Los 144,000 Sellados</vt:lpstr>
      <vt:lpstr>Apocalipsis 8 &amp; 9 Las siete trompetas</vt:lpstr>
      <vt:lpstr>Apocalipsis 8  Juicio sobre los perseguidores</vt:lpstr>
      <vt:lpstr>Apocalipsis 8  Las primeras cuatro trompetas Juicio de la naturaleza</vt:lpstr>
      <vt:lpstr>Ap 8:13  Aflicción!</vt:lpstr>
      <vt:lpstr>Apocalipsis 9 Trompeta #5,6   Aflicciones!</vt:lpstr>
      <vt:lpstr>Trompeta #5 (cont.)</vt:lpstr>
      <vt:lpstr>Apocalipsis 9:13-20 Aflicción #2   La Guerra llega a Roma</vt:lpstr>
      <vt:lpstr>Apocalipsis 9:13-20  Trompeta #6</vt:lpstr>
      <vt:lpstr>Apocalipsis 10:1-11:14   Un Segundo Interludio alentador.</vt:lpstr>
      <vt:lpstr>Apoc. 11:1-14 Incentivando el Interludio(cont.)</vt:lpstr>
      <vt:lpstr>Apocalipsis 11:13-14  La tercer calamidad está a la mano</vt:lpstr>
      <vt:lpstr>Apocalipsis 12  Ahora miramos detrás de escenas</vt:lpstr>
      <vt:lpstr>Apocalipsis 12 La Mujer y La Bestia.</vt:lpstr>
      <vt:lpstr>PowerPoint Presentation</vt:lpstr>
      <vt:lpstr>Apocalipsis 12:1-3  </vt:lpstr>
      <vt:lpstr>Apoc 12:4-6 Satanás va detrás del Hijo, y después, de Su Iglesia.</vt:lpstr>
      <vt:lpstr>Apoc 12:7-17  Guerra spiritual en el Cielo… y en la Tierra</vt:lpstr>
      <vt:lpstr>¿Cómo superamos el trabajo de Satanás en nuestras vidas? (Apoc 12:11)</vt:lpstr>
      <vt:lpstr>Apocalipsis 13 Las dos Bestias</vt:lpstr>
      <vt:lpstr>La Bestia del mar.</vt:lpstr>
      <vt:lpstr>PowerPoint Presentation</vt:lpstr>
      <vt:lpstr>La Bestia proveniente del mar</vt:lpstr>
      <vt:lpstr>Aseguramiento para los Santos</vt:lpstr>
      <vt:lpstr>Apocalipsis 13:11-18  La Bestia fuera de la Tierra: La religión romana</vt:lpstr>
      <vt:lpstr>PowerPoint Presentation</vt:lpstr>
      <vt:lpstr>PowerPoint Presentation</vt:lpstr>
      <vt:lpstr>Apocalipsis 14  El vino de la ira de Dios.</vt:lpstr>
      <vt:lpstr>Apocalipsis 14  Siempre y por siempre.</vt:lpstr>
      <vt:lpstr>Ap 14:14-20 El momento de la cosecha ha llegado.</vt:lpstr>
      <vt:lpstr>Ap 15 y 16  Las siete copas.</vt:lpstr>
      <vt:lpstr>Apocalipsis 16 Las siete copas. Está hecho!</vt:lpstr>
      <vt:lpstr>Las siete copas</vt:lpstr>
      <vt:lpstr>Apoc 16:13-15 Las siete copas (cont.)</vt:lpstr>
      <vt:lpstr>Apoc 16:16-23 La copa final</vt:lpstr>
      <vt:lpstr>Megiddo</vt:lpstr>
      <vt:lpstr>Armagedón</vt:lpstr>
      <vt:lpstr>Apoc 17  La mujer y la Bestia</vt:lpstr>
      <vt:lpstr>¿Quienes son la mujer y la bestia?  (en caso de que exista alguna duda)</vt:lpstr>
      <vt:lpstr>PowerPoint Presentation</vt:lpstr>
      <vt:lpstr>Domiciano:  Nerón vuelto a la vida</vt:lpstr>
      <vt:lpstr>Apoc 17:12-14  Los diez cuernos</vt:lpstr>
      <vt:lpstr>Apocalipsis 18-20:10 Los enemigos de Dios y de la Iglesia son destruidos.</vt:lpstr>
      <vt:lpstr>Apoc 18:1-8 Caída está la gran Babilonia.</vt:lpstr>
      <vt:lpstr>Apocalipsis 18:9-24 El mundo está llorando.</vt:lpstr>
      <vt:lpstr>Apocalipsis 19  La caída de la Bestia y del Falso Profeta</vt:lpstr>
      <vt:lpstr>Apocalipsis 19 (cont)</vt:lpstr>
      <vt:lpstr>Apocalipsis 19 (cont)</vt:lpstr>
      <vt:lpstr>Apocalipsis 20:1-10  El Dragón/Satanás es juzgado</vt:lpstr>
      <vt:lpstr>Apocalipsis 20:1-3</vt:lpstr>
      <vt:lpstr>El encierro de Satanás</vt:lpstr>
      <vt:lpstr>Apocalipsis 20:4-7 La primera resurrección</vt:lpstr>
      <vt:lpstr>La Primera Resurrección(cont.)</vt:lpstr>
      <vt:lpstr>Apoc 20:7- Apoc 22  El fin de los tiempos</vt:lpstr>
      <vt:lpstr>Apocalipsis 20:11-15 Dia del Juicio El Gran Trono Blanco</vt:lpstr>
      <vt:lpstr>Apocalipsis 20:11-15 El día del juicio y la segunda muerte.</vt:lpstr>
      <vt:lpstr>Apocalipsis 21-22 La nueva Jerusalén</vt:lpstr>
      <vt:lpstr>Un  Nuevo Cielo y una Nueva Tierra</vt:lpstr>
      <vt:lpstr>Rev 21:1-8 La perfecta comunidad con Dios</vt:lpstr>
      <vt:lpstr>Apocalipsis 21:9-26 Protección perfecta</vt:lpstr>
      <vt:lpstr>Apoc 22:1-6 Provisión Perfecta</vt:lpstr>
      <vt:lpstr>Apoc 22:7-21 Epílogo</vt:lpstr>
      <vt:lpstr>¿Ven!</vt:lpstr>
      <vt:lpstr>Referencias del Trono</vt:lpstr>
    </vt:vector>
  </TitlesOfParts>
  <Company>evidenceforchristianity.org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Daniel, Prophet to the Nations</dc:title>
  <dc:creator>john oakes</dc:creator>
  <cp:lastModifiedBy>John Oakes</cp:lastModifiedBy>
  <cp:revision>387</cp:revision>
  <dcterms:created xsi:type="dcterms:W3CDTF">2002-03-26T18:43:49Z</dcterms:created>
  <dcterms:modified xsi:type="dcterms:W3CDTF">2021-08-20T17:57:59Z</dcterms:modified>
</cp:coreProperties>
</file>