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 id="2147483844" r:id="rId2"/>
    <p:sldMasterId id="2147483856" r:id="rId3"/>
    <p:sldMasterId id="2147484236" r:id="rId4"/>
  </p:sldMasterIdLst>
  <p:notesMasterIdLst>
    <p:notesMasterId r:id="rId163"/>
  </p:notesMasterIdLst>
  <p:handoutMasterIdLst>
    <p:handoutMasterId r:id="rId164"/>
  </p:handoutMasterIdLst>
  <p:sldIdLst>
    <p:sldId id="297" r:id="rId5"/>
    <p:sldId id="298" r:id="rId6"/>
    <p:sldId id="299" r:id="rId7"/>
    <p:sldId id="301" r:id="rId8"/>
    <p:sldId id="300" r:id="rId9"/>
    <p:sldId id="302" r:id="rId10"/>
    <p:sldId id="303" r:id="rId11"/>
    <p:sldId id="304" r:id="rId12"/>
    <p:sldId id="305" r:id="rId13"/>
    <p:sldId id="306" r:id="rId14"/>
    <p:sldId id="307" r:id="rId15"/>
    <p:sldId id="308" r:id="rId16"/>
    <p:sldId id="309" r:id="rId17"/>
    <p:sldId id="310" r:id="rId18"/>
    <p:sldId id="311" r:id="rId19"/>
    <p:sldId id="312" r:id="rId20"/>
    <p:sldId id="314" r:id="rId21"/>
    <p:sldId id="315" r:id="rId22"/>
    <p:sldId id="316" r:id="rId23"/>
    <p:sldId id="317" r:id="rId24"/>
    <p:sldId id="318" r:id="rId25"/>
    <p:sldId id="313" r:id="rId26"/>
    <p:sldId id="320" r:id="rId27"/>
    <p:sldId id="321" r:id="rId28"/>
    <p:sldId id="322" r:id="rId29"/>
    <p:sldId id="323" r:id="rId30"/>
    <p:sldId id="328" r:id="rId31"/>
    <p:sldId id="325" r:id="rId32"/>
    <p:sldId id="327" r:id="rId33"/>
    <p:sldId id="324" r:id="rId34"/>
    <p:sldId id="330" r:id="rId35"/>
    <p:sldId id="331" r:id="rId36"/>
    <p:sldId id="333" r:id="rId37"/>
    <p:sldId id="334" r:id="rId38"/>
    <p:sldId id="335" r:id="rId39"/>
    <p:sldId id="336" r:id="rId40"/>
    <p:sldId id="337" r:id="rId41"/>
    <p:sldId id="338" r:id="rId42"/>
    <p:sldId id="341" r:id="rId43"/>
    <p:sldId id="339" r:id="rId44"/>
    <p:sldId id="380" r:id="rId45"/>
    <p:sldId id="342" r:id="rId46"/>
    <p:sldId id="343" r:id="rId47"/>
    <p:sldId id="344" r:id="rId48"/>
    <p:sldId id="345" r:id="rId49"/>
    <p:sldId id="346" r:id="rId50"/>
    <p:sldId id="347" r:id="rId51"/>
    <p:sldId id="354" r:id="rId52"/>
    <p:sldId id="355" r:id="rId53"/>
    <p:sldId id="356" r:id="rId54"/>
    <p:sldId id="348" r:id="rId55"/>
    <p:sldId id="357" r:id="rId56"/>
    <p:sldId id="349" r:id="rId57"/>
    <p:sldId id="358" r:id="rId58"/>
    <p:sldId id="359" r:id="rId59"/>
    <p:sldId id="360" r:id="rId60"/>
    <p:sldId id="361" r:id="rId61"/>
    <p:sldId id="350" r:id="rId62"/>
    <p:sldId id="362" r:id="rId63"/>
    <p:sldId id="363" r:id="rId64"/>
    <p:sldId id="364" r:id="rId65"/>
    <p:sldId id="365" r:id="rId66"/>
    <p:sldId id="351" r:id="rId67"/>
    <p:sldId id="366" r:id="rId68"/>
    <p:sldId id="367" r:id="rId69"/>
    <p:sldId id="368" r:id="rId70"/>
    <p:sldId id="352" r:id="rId71"/>
    <p:sldId id="370" r:id="rId72"/>
    <p:sldId id="371" r:id="rId73"/>
    <p:sldId id="353" r:id="rId74"/>
    <p:sldId id="372" r:id="rId75"/>
    <p:sldId id="373" r:id="rId76"/>
    <p:sldId id="374" r:id="rId77"/>
    <p:sldId id="375" r:id="rId78"/>
    <p:sldId id="376" r:id="rId79"/>
    <p:sldId id="377" r:id="rId80"/>
    <p:sldId id="378" r:id="rId81"/>
    <p:sldId id="379" r:id="rId82"/>
    <p:sldId id="382" r:id="rId83"/>
    <p:sldId id="383" r:id="rId84"/>
    <p:sldId id="381" r:id="rId85"/>
    <p:sldId id="384" r:id="rId86"/>
    <p:sldId id="385" r:id="rId87"/>
    <p:sldId id="386" r:id="rId88"/>
    <p:sldId id="387" r:id="rId89"/>
    <p:sldId id="388" r:id="rId90"/>
    <p:sldId id="390" r:id="rId91"/>
    <p:sldId id="389" r:id="rId92"/>
    <p:sldId id="391" r:id="rId93"/>
    <p:sldId id="392" r:id="rId94"/>
    <p:sldId id="393" r:id="rId95"/>
    <p:sldId id="394" r:id="rId96"/>
    <p:sldId id="395" r:id="rId97"/>
    <p:sldId id="396" r:id="rId98"/>
    <p:sldId id="397" r:id="rId99"/>
    <p:sldId id="402" r:id="rId100"/>
    <p:sldId id="398" r:id="rId101"/>
    <p:sldId id="403" r:id="rId102"/>
    <p:sldId id="404" r:id="rId103"/>
    <p:sldId id="399" r:id="rId104"/>
    <p:sldId id="405" r:id="rId105"/>
    <p:sldId id="406" r:id="rId106"/>
    <p:sldId id="407" r:id="rId107"/>
    <p:sldId id="408" r:id="rId108"/>
    <p:sldId id="409" r:id="rId109"/>
    <p:sldId id="410" r:id="rId110"/>
    <p:sldId id="411" r:id="rId111"/>
    <p:sldId id="400" r:id="rId112"/>
    <p:sldId id="401" r:id="rId113"/>
    <p:sldId id="412" r:id="rId114"/>
    <p:sldId id="413" r:id="rId115"/>
    <p:sldId id="414" r:id="rId116"/>
    <p:sldId id="415" r:id="rId117"/>
    <p:sldId id="416" r:id="rId118"/>
    <p:sldId id="419" r:id="rId119"/>
    <p:sldId id="417" r:id="rId120"/>
    <p:sldId id="418" r:id="rId121"/>
    <p:sldId id="421" r:id="rId122"/>
    <p:sldId id="422" r:id="rId123"/>
    <p:sldId id="420" r:id="rId124"/>
    <p:sldId id="423" r:id="rId125"/>
    <p:sldId id="441" r:id="rId126"/>
    <p:sldId id="442" r:id="rId127"/>
    <p:sldId id="443" r:id="rId128"/>
    <p:sldId id="444" r:id="rId129"/>
    <p:sldId id="445" r:id="rId130"/>
    <p:sldId id="446" r:id="rId131"/>
    <p:sldId id="447" r:id="rId132"/>
    <p:sldId id="448" r:id="rId133"/>
    <p:sldId id="449" r:id="rId134"/>
    <p:sldId id="450" r:id="rId135"/>
    <p:sldId id="451" r:id="rId136"/>
    <p:sldId id="452" r:id="rId137"/>
    <p:sldId id="438" r:id="rId138"/>
    <p:sldId id="453" r:id="rId139"/>
    <p:sldId id="454" r:id="rId140"/>
    <p:sldId id="455" r:id="rId141"/>
    <p:sldId id="456" r:id="rId142"/>
    <p:sldId id="457" r:id="rId143"/>
    <p:sldId id="458" r:id="rId144"/>
    <p:sldId id="459" r:id="rId145"/>
    <p:sldId id="460" r:id="rId146"/>
    <p:sldId id="461" r:id="rId147"/>
    <p:sldId id="462" r:id="rId148"/>
    <p:sldId id="463" r:id="rId149"/>
    <p:sldId id="464" r:id="rId150"/>
    <p:sldId id="465" r:id="rId151"/>
    <p:sldId id="466" r:id="rId152"/>
    <p:sldId id="467" r:id="rId153"/>
    <p:sldId id="468" r:id="rId154"/>
    <p:sldId id="469" r:id="rId155"/>
    <p:sldId id="475" r:id="rId156"/>
    <p:sldId id="470" r:id="rId157"/>
    <p:sldId id="471" r:id="rId158"/>
    <p:sldId id="472" r:id="rId159"/>
    <p:sldId id="473" r:id="rId160"/>
    <p:sldId id="474" r:id="rId161"/>
    <p:sldId id="426" r:id="rId16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EBF4C8"/>
    <a:srgbClr val="FF3399"/>
    <a:srgbClr val="FFFF00"/>
    <a:srgbClr val="FFFFCC"/>
    <a:srgbClr val="CC0099"/>
    <a:srgbClr val="FF6699"/>
    <a:srgbClr val="001B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728" autoAdjust="0"/>
  </p:normalViewPr>
  <p:slideViewPr>
    <p:cSldViewPr>
      <p:cViewPr varScale="1">
        <p:scale>
          <a:sx n="82" d="100"/>
          <a:sy n="82" d="100"/>
        </p:scale>
        <p:origin x="1488"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presProps" Target="pres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5A443C5-F66E-4B95-A27F-1A37FEC56D7E}"/>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cs typeface="Arial" pitchFamily="34" charset="0"/>
              </a:defRPr>
            </a:lvl1pPr>
          </a:lstStyle>
          <a:p>
            <a:pPr>
              <a:defRPr/>
            </a:pPr>
            <a:endParaRPr lang="en-US"/>
          </a:p>
        </p:txBody>
      </p:sp>
      <p:sp>
        <p:nvSpPr>
          <p:cNvPr id="17411" name="Rectangle 3">
            <a:extLst>
              <a:ext uri="{FF2B5EF4-FFF2-40B4-BE49-F238E27FC236}">
                <a16:creationId xmlns:a16="http://schemas.microsoft.com/office/drawing/2014/main" id="{12189998-C54D-4AF4-8466-7BECE0A9AFE7}"/>
              </a:ext>
            </a:extLst>
          </p:cNvPr>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cs typeface="Arial" pitchFamily="34" charset="0"/>
              </a:defRPr>
            </a:lvl1pPr>
          </a:lstStyle>
          <a:p>
            <a:pPr>
              <a:defRPr/>
            </a:pPr>
            <a:endParaRPr lang="en-US"/>
          </a:p>
        </p:txBody>
      </p:sp>
      <p:sp>
        <p:nvSpPr>
          <p:cNvPr id="17412" name="Rectangle 4">
            <a:extLst>
              <a:ext uri="{FF2B5EF4-FFF2-40B4-BE49-F238E27FC236}">
                <a16:creationId xmlns:a16="http://schemas.microsoft.com/office/drawing/2014/main" id="{B78275C8-67D7-44F2-8C9C-08D12DAE73BC}"/>
              </a:ext>
            </a:extLst>
          </p:cNvPr>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cs typeface="Arial" pitchFamily="34" charset="0"/>
              </a:defRPr>
            </a:lvl1pPr>
          </a:lstStyle>
          <a:p>
            <a:pPr>
              <a:defRPr/>
            </a:pPr>
            <a:endParaRPr lang="en-US"/>
          </a:p>
        </p:txBody>
      </p:sp>
      <p:sp>
        <p:nvSpPr>
          <p:cNvPr id="17413" name="Rectangle 5">
            <a:extLst>
              <a:ext uri="{FF2B5EF4-FFF2-40B4-BE49-F238E27FC236}">
                <a16:creationId xmlns:a16="http://schemas.microsoft.com/office/drawing/2014/main" id="{460C62CD-163D-4C2D-9B56-5B47C6E7DAB7}"/>
              </a:ext>
            </a:extLst>
          </p:cNvPr>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C8FF07B3-5183-4A5D-A0EE-6E660BA9AC2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03D0FCB-1C5E-4B8A-9B83-FD6C83049514}"/>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cs typeface="Arial" pitchFamily="34" charset="0"/>
              </a:defRPr>
            </a:lvl1pPr>
          </a:lstStyle>
          <a:p>
            <a:pPr>
              <a:defRPr/>
            </a:pPr>
            <a:endParaRPr lang="en-US"/>
          </a:p>
        </p:txBody>
      </p:sp>
      <p:sp>
        <p:nvSpPr>
          <p:cNvPr id="19459" name="Rectangle 3">
            <a:extLst>
              <a:ext uri="{FF2B5EF4-FFF2-40B4-BE49-F238E27FC236}">
                <a16:creationId xmlns:a16="http://schemas.microsoft.com/office/drawing/2014/main" id="{E0B596CE-FB01-4E21-92D8-5366EAC2AB4F}"/>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cs typeface="Arial" pitchFamily="34" charset="0"/>
              </a:defRPr>
            </a:lvl1pPr>
          </a:lstStyle>
          <a:p>
            <a:pPr>
              <a:defRPr/>
            </a:pPr>
            <a:endParaRPr lang="en-US"/>
          </a:p>
        </p:txBody>
      </p:sp>
      <p:sp>
        <p:nvSpPr>
          <p:cNvPr id="19460" name="Rectangle 4">
            <a:extLst>
              <a:ext uri="{FF2B5EF4-FFF2-40B4-BE49-F238E27FC236}">
                <a16:creationId xmlns:a16="http://schemas.microsoft.com/office/drawing/2014/main" id="{869DC523-3E53-4877-939E-A5E306BE8655}"/>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a:extLst>
              <a:ext uri="{FF2B5EF4-FFF2-40B4-BE49-F238E27FC236}">
                <a16:creationId xmlns:a16="http://schemas.microsoft.com/office/drawing/2014/main" id="{4B6A2241-9B95-4982-97F4-C64206A20E51}"/>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a:extLst>
              <a:ext uri="{FF2B5EF4-FFF2-40B4-BE49-F238E27FC236}">
                <a16:creationId xmlns:a16="http://schemas.microsoft.com/office/drawing/2014/main" id="{D872F279-0C2A-4580-BB8F-215DB4F4214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cs typeface="Arial" pitchFamily="34" charset="0"/>
              </a:defRPr>
            </a:lvl1pPr>
          </a:lstStyle>
          <a:p>
            <a:pPr>
              <a:defRPr/>
            </a:pPr>
            <a:endParaRPr lang="en-US"/>
          </a:p>
        </p:txBody>
      </p:sp>
      <p:sp>
        <p:nvSpPr>
          <p:cNvPr id="19463" name="Rectangle 7">
            <a:extLst>
              <a:ext uri="{FF2B5EF4-FFF2-40B4-BE49-F238E27FC236}">
                <a16:creationId xmlns:a16="http://schemas.microsoft.com/office/drawing/2014/main" id="{403C59DF-DDD5-48B1-92F9-0C71981E1C18}"/>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CFED12A3-AA83-4687-A591-C19EDC2780E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082DA0F-CF41-478E-BB84-00CEE2AF5936}"/>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F210C430-3150-4DC3-8E55-3FE8C2E8F6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662726C3-AB45-4219-A588-67638820E67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0B0F5C6-A000-4E6E-A6AC-9E02341C9459}" type="slidenum">
              <a:rPr lang="en-US" altLang="en-US" smtClean="0">
                <a:solidFill>
                  <a:srgbClr val="000000"/>
                </a:solidFill>
              </a:rPr>
              <a:pPr>
                <a:spcBef>
                  <a:spcPct val="0"/>
                </a:spcBef>
              </a:pPr>
              <a:t>1</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FABC65E6-DF8A-44B3-8DF2-4DB026A510F0}"/>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C8E5ACBB-67BC-488B-9EE3-8271991DB32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62468" name="Slide Number Placeholder 3">
            <a:extLst>
              <a:ext uri="{FF2B5EF4-FFF2-40B4-BE49-F238E27FC236}">
                <a16:creationId xmlns:a16="http://schemas.microsoft.com/office/drawing/2014/main" id="{BF69DA3A-4471-4B88-9098-C7E19507AB7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8B0DF6D8-BDF8-4460-80D9-C757338AD8A0}" type="slidenum">
              <a:rPr lang="en-US" altLang="en-US" smtClean="0">
                <a:solidFill>
                  <a:srgbClr val="000000"/>
                </a:solidFill>
              </a:rPr>
              <a:pPr>
                <a:spcBef>
                  <a:spcPct val="0"/>
                </a:spcBef>
              </a:pPr>
              <a:t>39</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9C1560D0-895D-498B-B3C2-A5106F35FB9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B1987496-F018-490D-AB51-0883F8BE3A6E}" type="slidenum">
              <a:rPr lang="en-US" altLang="en-US" smtClean="0">
                <a:solidFill>
                  <a:srgbClr val="000000"/>
                </a:solidFill>
              </a:rPr>
              <a:pPr>
                <a:spcBef>
                  <a:spcPct val="0"/>
                </a:spcBef>
              </a:pPr>
              <a:t>116</a:t>
            </a:fld>
            <a:endParaRPr lang="en-US" altLang="en-US">
              <a:solidFill>
                <a:srgbClr val="000000"/>
              </a:solidFill>
            </a:endParaRPr>
          </a:p>
        </p:txBody>
      </p:sp>
      <p:sp>
        <p:nvSpPr>
          <p:cNvPr id="142339" name="Rectangle 2">
            <a:extLst>
              <a:ext uri="{FF2B5EF4-FFF2-40B4-BE49-F238E27FC236}">
                <a16:creationId xmlns:a16="http://schemas.microsoft.com/office/drawing/2014/main" id="{89F645EA-C9A5-44DD-90FD-C5CEEBE27988}"/>
              </a:ext>
            </a:extLst>
          </p:cNvPr>
          <p:cNvSpPr>
            <a:spLocks noRot="1" noChangeArrowheads="1" noTextEdit="1"/>
          </p:cNvSpPr>
          <p:nvPr>
            <p:ph type="sldImg"/>
          </p:nvPr>
        </p:nvSpPr>
        <p:spPr>
          <a:ln/>
        </p:spPr>
      </p:sp>
      <p:sp>
        <p:nvSpPr>
          <p:cNvPr id="142340" name="Rectangle 3">
            <a:extLst>
              <a:ext uri="{FF2B5EF4-FFF2-40B4-BE49-F238E27FC236}">
                <a16:creationId xmlns:a16="http://schemas.microsoft.com/office/drawing/2014/main" id="{C866271B-C280-4106-AC61-285DE570C73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21766B04-8724-4AAA-94DD-338BD929F77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B5D58FEF-37F3-428B-A45C-2F97FCD3B05E}" type="slidenum">
              <a:rPr lang="en-US" altLang="en-US" smtClean="0"/>
              <a:pPr>
                <a:spcBef>
                  <a:spcPct val="0"/>
                </a:spcBef>
              </a:pPr>
              <a:t>120</a:t>
            </a:fld>
            <a:endParaRPr lang="en-US" altLang="en-US"/>
          </a:p>
        </p:txBody>
      </p:sp>
      <p:sp>
        <p:nvSpPr>
          <p:cNvPr id="147459" name="Rectangle 2">
            <a:extLst>
              <a:ext uri="{FF2B5EF4-FFF2-40B4-BE49-F238E27FC236}">
                <a16:creationId xmlns:a16="http://schemas.microsoft.com/office/drawing/2014/main" id="{00ECBB33-8DBF-46A8-B7AB-AE122485EF00}"/>
              </a:ext>
            </a:extLst>
          </p:cNvPr>
          <p:cNvSpPr>
            <a:spLocks noRot="1" noChangeArrowheads="1" noTextEdit="1"/>
          </p:cNvSpPr>
          <p:nvPr>
            <p:ph type="sldImg"/>
          </p:nvPr>
        </p:nvSpPr>
        <p:spPr>
          <a:ln/>
        </p:spPr>
      </p:sp>
      <p:sp>
        <p:nvSpPr>
          <p:cNvPr id="147460" name="Rectangle 3">
            <a:extLst>
              <a:ext uri="{FF2B5EF4-FFF2-40B4-BE49-F238E27FC236}">
                <a16:creationId xmlns:a16="http://schemas.microsoft.com/office/drawing/2014/main" id="{66665965-2A52-43A4-AB51-6A82D31821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hemeOverride" Target="../theme/themeOverride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3698E5D-B71B-44AD-9DAC-78B957859F3E}"/>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A068C0C8-172C-4690-A253-F0E4FB7FB411}"/>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6" name="Freeform 4">
              <a:extLst>
                <a:ext uri="{FF2B5EF4-FFF2-40B4-BE49-F238E27FC236}">
                  <a16:creationId xmlns:a16="http://schemas.microsoft.com/office/drawing/2014/main" id="{9B621879-A2DA-4EEF-86B5-D037EE1BDA01}"/>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7" name="Freeform 5">
              <a:extLst>
                <a:ext uri="{FF2B5EF4-FFF2-40B4-BE49-F238E27FC236}">
                  <a16:creationId xmlns:a16="http://schemas.microsoft.com/office/drawing/2014/main" id="{1AF236BF-8455-4D5C-B82D-48F6D46800E1}"/>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8" name="Group 6">
              <a:extLst>
                <a:ext uri="{FF2B5EF4-FFF2-40B4-BE49-F238E27FC236}">
                  <a16:creationId xmlns:a16="http://schemas.microsoft.com/office/drawing/2014/main" id="{AE070978-5017-40ED-82AA-6AFDEF076321}"/>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10A55731-D206-4D98-BE12-FDF7F9FFD59C}"/>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9" name="Freeform 8">
                <a:extLst>
                  <a:ext uri="{FF2B5EF4-FFF2-40B4-BE49-F238E27FC236}">
                    <a16:creationId xmlns:a16="http://schemas.microsoft.com/office/drawing/2014/main" id="{8D11088A-A696-4A2E-8C34-DF51DDF5CEF0}"/>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0" name="Freeform 9">
                <a:extLst>
                  <a:ext uri="{FF2B5EF4-FFF2-40B4-BE49-F238E27FC236}">
                    <a16:creationId xmlns:a16="http://schemas.microsoft.com/office/drawing/2014/main" id="{7A1FE0BA-5B21-4E52-8EBE-F9D4B8674C49}"/>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1" name="Freeform 10">
                <a:extLst>
                  <a:ext uri="{FF2B5EF4-FFF2-40B4-BE49-F238E27FC236}">
                    <a16:creationId xmlns:a16="http://schemas.microsoft.com/office/drawing/2014/main" id="{4C5855C2-6302-4F86-B33A-C9AEC6DAF7A9}"/>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2" name="Freeform 11">
                <a:extLst>
                  <a:ext uri="{FF2B5EF4-FFF2-40B4-BE49-F238E27FC236}">
                    <a16:creationId xmlns:a16="http://schemas.microsoft.com/office/drawing/2014/main" id="{93FAC77A-A16E-4FD2-914E-F76C47AF1FB9}"/>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3" name="Freeform 12">
                <a:extLst>
                  <a:ext uri="{FF2B5EF4-FFF2-40B4-BE49-F238E27FC236}">
                    <a16:creationId xmlns:a16="http://schemas.microsoft.com/office/drawing/2014/main" id="{8A4A88E6-B754-4D54-8DFC-82F98DA7E966}"/>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4" name="Freeform 13">
                <a:extLst>
                  <a:ext uri="{FF2B5EF4-FFF2-40B4-BE49-F238E27FC236}">
                    <a16:creationId xmlns:a16="http://schemas.microsoft.com/office/drawing/2014/main" id="{6634722B-DA95-4627-BE3C-661F7F3F684A}"/>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5" name="Freeform 14">
                <a:extLst>
                  <a:ext uri="{FF2B5EF4-FFF2-40B4-BE49-F238E27FC236}">
                    <a16:creationId xmlns:a16="http://schemas.microsoft.com/office/drawing/2014/main" id="{11F8A8C3-A5C4-4351-BB4D-200DD0C92333}"/>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6" name="Freeform 15">
                <a:extLst>
                  <a:ext uri="{FF2B5EF4-FFF2-40B4-BE49-F238E27FC236}">
                    <a16:creationId xmlns:a16="http://schemas.microsoft.com/office/drawing/2014/main" id="{11D4CAF6-4DF3-4270-9873-5315A0918C06}"/>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7" name="Freeform 16">
                <a:extLst>
                  <a:ext uri="{FF2B5EF4-FFF2-40B4-BE49-F238E27FC236}">
                    <a16:creationId xmlns:a16="http://schemas.microsoft.com/office/drawing/2014/main" id="{9839DA6C-680E-44FB-A512-17B3F0CB2114}"/>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8" name="Freeform 17">
                <a:extLst>
                  <a:ext uri="{FF2B5EF4-FFF2-40B4-BE49-F238E27FC236}">
                    <a16:creationId xmlns:a16="http://schemas.microsoft.com/office/drawing/2014/main" id="{DA9C75A9-38A0-4AC7-92D1-F170442B8B6E}"/>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9" name="Freeform 18">
                <a:extLst>
                  <a:ext uri="{FF2B5EF4-FFF2-40B4-BE49-F238E27FC236}">
                    <a16:creationId xmlns:a16="http://schemas.microsoft.com/office/drawing/2014/main" id="{3FDBE58D-D7DE-43D6-BE79-E47DDEE216D2}"/>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40" name="Freeform 19">
                <a:extLst>
                  <a:ext uri="{FF2B5EF4-FFF2-40B4-BE49-F238E27FC236}">
                    <a16:creationId xmlns:a16="http://schemas.microsoft.com/office/drawing/2014/main" id="{DFA1C596-50DA-4256-ABB1-ACD3CF0829E4}"/>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9" name="Freeform 20">
              <a:extLst>
                <a:ext uri="{FF2B5EF4-FFF2-40B4-BE49-F238E27FC236}">
                  <a16:creationId xmlns:a16="http://schemas.microsoft.com/office/drawing/2014/main" id="{8C0ED0AB-5DF0-4FFE-8A7C-BAB063041C75}"/>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 name="Freeform 21">
              <a:extLst>
                <a:ext uri="{FF2B5EF4-FFF2-40B4-BE49-F238E27FC236}">
                  <a16:creationId xmlns:a16="http://schemas.microsoft.com/office/drawing/2014/main" id="{A4E44016-2189-4EAD-B69D-58F3D9FD3386}"/>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1" name="Freeform 22">
              <a:extLst>
                <a:ext uri="{FF2B5EF4-FFF2-40B4-BE49-F238E27FC236}">
                  <a16:creationId xmlns:a16="http://schemas.microsoft.com/office/drawing/2014/main" id="{FEDE09D5-1186-4220-AE18-6E16BFF41C72}"/>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2" name="Freeform 23">
              <a:extLst>
                <a:ext uri="{FF2B5EF4-FFF2-40B4-BE49-F238E27FC236}">
                  <a16:creationId xmlns:a16="http://schemas.microsoft.com/office/drawing/2014/main" id="{217E5E35-CFE9-4C54-8433-E45E79E54980}"/>
                </a:ext>
              </a:extLst>
            </p:cNvPr>
            <p:cNvSpPr>
              <a:spLocks/>
            </p:cNvSpPr>
            <p:nvPr/>
          </p:nvSpPr>
          <p:spPr bwMode="hidden">
            <a:xfrm>
              <a:off x="5041" y="0"/>
              <a:ext cx="719" cy="845"/>
            </a:xfrm>
            <a:custGeom>
              <a:avLst/>
              <a:gdLst>
                <a:gd name="T0" fmla="*/ 775 w 717"/>
                <a:gd name="T1" fmla="*/ 845 h 845"/>
                <a:gd name="T2" fmla="*/ 775 w 717"/>
                <a:gd name="T3" fmla="*/ 821 h 845"/>
                <a:gd name="T4" fmla="*/ 632 w 717"/>
                <a:gd name="T5" fmla="*/ 605 h 845"/>
                <a:gd name="T6" fmla="*/ 435 w 717"/>
                <a:gd name="T7" fmla="*/ 396 h 845"/>
                <a:gd name="T8" fmla="*/ 250 w 717"/>
                <a:gd name="T9" fmla="*/ 192 h 845"/>
                <a:gd name="T10" fmla="*/ 17 w 717"/>
                <a:gd name="T11" fmla="*/ 0 h 845"/>
                <a:gd name="T12" fmla="*/ 0 w 717"/>
                <a:gd name="T13" fmla="*/ 0 h 845"/>
                <a:gd name="T14" fmla="*/ 238 w 717"/>
                <a:gd name="T15" fmla="*/ 198 h 845"/>
                <a:gd name="T16" fmla="*/ 429 w 717"/>
                <a:gd name="T17" fmla="*/ 408 h 845"/>
                <a:gd name="T18" fmla="*/ 626 w 717"/>
                <a:gd name="T19" fmla="*/ 623 h 845"/>
                <a:gd name="T20" fmla="*/ 775 w 717"/>
                <a:gd name="T21" fmla="*/ 845 h 845"/>
                <a:gd name="T22" fmla="*/ 77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a:extLst>
                <a:ext uri="{FF2B5EF4-FFF2-40B4-BE49-F238E27FC236}">
                  <a16:creationId xmlns:a16="http://schemas.microsoft.com/office/drawing/2014/main" id="{93EA8454-1A32-419E-A2DD-EF9E013CC44B}"/>
                </a:ext>
              </a:extLst>
            </p:cNvPr>
            <p:cNvSpPr>
              <a:spLocks/>
            </p:cNvSpPr>
            <p:nvPr/>
          </p:nvSpPr>
          <p:spPr bwMode="hidden">
            <a:xfrm>
              <a:off x="5352" y="0"/>
              <a:ext cx="408" cy="414"/>
            </a:xfrm>
            <a:custGeom>
              <a:avLst/>
              <a:gdLst>
                <a:gd name="T0" fmla="*/ 436 w 407"/>
                <a:gd name="T1" fmla="*/ 414 h 414"/>
                <a:gd name="T2" fmla="*/ 436 w 407"/>
                <a:gd name="T3" fmla="*/ 396 h 414"/>
                <a:gd name="T4" fmla="*/ 251 w 407"/>
                <a:gd name="T5" fmla="*/ 192 h 414"/>
                <a:gd name="T6" fmla="*/ 12 w 407"/>
                <a:gd name="T7" fmla="*/ 0 h 414"/>
                <a:gd name="T8" fmla="*/ 0 w 407"/>
                <a:gd name="T9" fmla="*/ 0 h 414"/>
                <a:gd name="T10" fmla="*/ 108 w 407"/>
                <a:gd name="T11" fmla="*/ 102 h 414"/>
                <a:gd name="T12" fmla="*/ 245 w 407"/>
                <a:gd name="T13" fmla="*/ 204 h 414"/>
                <a:gd name="T14" fmla="*/ 436 w 407"/>
                <a:gd name="T15" fmla="*/ 414 h 414"/>
                <a:gd name="T16" fmla="*/ 43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a:extLst>
                <a:ext uri="{FF2B5EF4-FFF2-40B4-BE49-F238E27FC236}">
                  <a16:creationId xmlns:a16="http://schemas.microsoft.com/office/drawing/2014/main" id="{4F18BF9A-5BFA-4D85-9174-B94107667617}"/>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5" name="Freeform 26">
              <a:extLst>
                <a:ext uri="{FF2B5EF4-FFF2-40B4-BE49-F238E27FC236}">
                  <a16:creationId xmlns:a16="http://schemas.microsoft.com/office/drawing/2014/main" id="{1F6594DD-29C9-4615-840C-1B65045C1B73}"/>
                </a:ext>
              </a:extLst>
            </p:cNvPr>
            <p:cNvSpPr>
              <a:spLocks/>
            </p:cNvSpPr>
            <p:nvPr/>
          </p:nvSpPr>
          <p:spPr bwMode="hidden">
            <a:xfrm>
              <a:off x="6" y="0"/>
              <a:ext cx="588" cy="599"/>
            </a:xfrm>
            <a:custGeom>
              <a:avLst/>
              <a:gdLst>
                <a:gd name="T0" fmla="*/ 644 w 586"/>
                <a:gd name="T1" fmla="*/ 0 h 599"/>
                <a:gd name="T2" fmla="*/ 626 w 586"/>
                <a:gd name="T3" fmla="*/ 0 h 599"/>
                <a:gd name="T4" fmla="*/ 436 w 586"/>
                <a:gd name="T5" fmla="*/ 132 h 599"/>
                <a:gd name="T6" fmla="*/ 286 w 586"/>
                <a:gd name="T7" fmla="*/ 270 h 599"/>
                <a:gd name="T8" fmla="*/ 120 w 586"/>
                <a:gd name="T9" fmla="*/ 420 h 599"/>
                <a:gd name="T10" fmla="*/ 0 w 586"/>
                <a:gd name="T11" fmla="*/ 575 h 599"/>
                <a:gd name="T12" fmla="*/ 0 w 586"/>
                <a:gd name="T13" fmla="*/ 599 h 599"/>
                <a:gd name="T14" fmla="*/ 120 w 586"/>
                <a:gd name="T15" fmla="*/ 432 h 599"/>
                <a:gd name="T16" fmla="*/ 286 w 586"/>
                <a:gd name="T17" fmla="*/ 282 h 599"/>
                <a:gd name="T18" fmla="*/ 444 w 586"/>
                <a:gd name="T19" fmla="*/ 138 h 599"/>
                <a:gd name="T20" fmla="*/ 644 w 586"/>
                <a:gd name="T21" fmla="*/ 0 h 599"/>
                <a:gd name="T22" fmla="*/ 64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a:extLst>
                <a:ext uri="{FF2B5EF4-FFF2-40B4-BE49-F238E27FC236}">
                  <a16:creationId xmlns:a16="http://schemas.microsoft.com/office/drawing/2014/main" id="{E0F81323-DC9A-4859-A67B-2DCF01596F47}"/>
                </a:ext>
              </a:extLst>
            </p:cNvPr>
            <p:cNvSpPr>
              <a:spLocks/>
            </p:cNvSpPr>
            <p:nvPr/>
          </p:nvSpPr>
          <p:spPr bwMode="hidden">
            <a:xfrm>
              <a:off x="6" y="0"/>
              <a:ext cx="270" cy="252"/>
            </a:xfrm>
            <a:custGeom>
              <a:avLst/>
              <a:gdLst>
                <a:gd name="T0" fmla="*/ 298 w 269"/>
                <a:gd name="T1" fmla="*/ 0 h 252"/>
                <a:gd name="T2" fmla="*/ 28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8 w 269"/>
                <a:gd name="T15" fmla="*/ 0 h 252"/>
                <a:gd name="T16" fmla="*/ 29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a:extLst>
                <a:ext uri="{FF2B5EF4-FFF2-40B4-BE49-F238E27FC236}">
                  <a16:creationId xmlns:a16="http://schemas.microsoft.com/office/drawing/2014/main" id="{B702398C-6B95-4323-BC06-F680DC0CC28F}"/>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9">
              <a:extLst>
                <a:ext uri="{FF2B5EF4-FFF2-40B4-BE49-F238E27FC236}">
                  <a16:creationId xmlns:a16="http://schemas.microsoft.com/office/drawing/2014/main" id="{201A607D-5758-4A7E-82AD-E2E62841257A}"/>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0">
              <a:extLst>
                <a:ext uri="{FF2B5EF4-FFF2-40B4-BE49-F238E27FC236}">
                  <a16:creationId xmlns:a16="http://schemas.microsoft.com/office/drawing/2014/main" id="{AA7F7520-A995-4B6A-82A3-16F182EECCF9}"/>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 name="Group 31">
              <a:extLst>
                <a:ext uri="{FF2B5EF4-FFF2-40B4-BE49-F238E27FC236}">
                  <a16:creationId xmlns:a16="http://schemas.microsoft.com/office/drawing/2014/main" id="{80F49415-D287-4969-8A28-9D35AFC2EF09}"/>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16E91F39-9915-4C0B-BC55-C5DEEB43CF6D}"/>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3">
                <a:extLst>
                  <a:ext uri="{FF2B5EF4-FFF2-40B4-BE49-F238E27FC236}">
                    <a16:creationId xmlns:a16="http://schemas.microsoft.com/office/drawing/2014/main" id="{E1DA1599-20B7-478B-9568-7DA90A412C84}"/>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4">
                <a:extLst>
                  <a:ext uri="{FF2B5EF4-FFF2-40B4-BE49-F238E27FC236}">
                    <a16:creationId xmlns:a16="http://schemas.microsoft.com/office/drawing/2014/main" id="{2339CB3D-D3A4-445E-871C-529BD65A2C9F}"/>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5">
                <a:extLst>
                  <a:ext uri="{FF2B5EF4-FFF2-40B4-BE49-F238E27FC236}">
                    <a16:creationId xmlns:a16="http://schemas.microsoft.com/office/drawing/2014/main" id="{209BFF2A-346D-4691-86A9-D4F67F2CA13B}"/>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6">
                <a:extLst>
                  <a:ext uri="{FF2B5EF4-FFF2-40B4-BE49-F238E27FC236}">
                    <a16:creationId xmlns:a16="http://schemas.microsoft.com/office/drawing/2014/main" id="{9B1085D9-B88C-404C-8EEF-7EDEB1309C71}"/>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 name="Line 37">
              <a:extLst>
                <a:ext uri="{FF2B5EF4-FFF2-40B4-BE49-F238E27FC236}">
                  <a16:creationId xmlns:a16="http://schemas.microsoft.com/office/drawing/2014/main" id="{FC760455-F97C-4826-964A-8D55FF20C9F8}"/>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38">
              <a:extLst>
                <a:ext uri="{FF2B5EF4-FFF2-40B4-BE49-F238E27FC236}">
                  <a16:creationId xmlns:a16="http://schemas.microsoft.com/office/drawing/2014/main" id="{2BC903C3-0FFC-46FE-896E-708DA91B05E4}"/>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4007"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1" name="Rectangle 41">
            <a:extLst>
              <a:ext uri="{FF2B5EF4-FFF2-40B4-BE49-F238E27FC236}">
                <a16:creationId xmlns:a16="http://schemas.microsoft.com/office/drawing/2014/main" id="{7BB14376-2EB9-4EC4-BCE2-5412D707AE94}"/>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A6372D01-821B-4C9D-B59C-3D66FEF41FE4}"/>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BC5D4190-B31A-44F3-8C15-051758F84D86}"/>
              </a:ext>
            </a:extLst>
          </p:cNvPr>
          <p:cNvSpPr>
            <a:spLocks noGrp="1" noChangeArrowheads="1"/>
          </p:cNvSpPr>
          <p:nvPr>
            <p:ph type="sldNum" sz="quarter" idx="12"/>
          </p:nvPr>
        </p:nvSpPr>
        <p:spPr/>
        <p:txBody>
          <a:bodyPr/>
          <a:lstStyle>
            <a:lvl1pPr>
              <a:defRPr/>
            </a:lvl1pPr>
          </a:lstStyle>
          <a:p>
            <a:pPr>
              <a:defRPr/>
            </a:pPr>
            <a:fld id="{4693CA46-E8AD-40D6-A68F-E8FFD26ED9A0}" type="slidenum">
              <a:rPr lang="en-US" altLang="en-US"/>
              <a:pPr>
                <a:defRPr/>
              </a:pPr>
              <a:t>‹#›</a:t>
            </a:fld>
            <a:endParaRPr lang="en-US" altLang="en-US"/>
          </a:p>
        </p:txBody>
      </p:sp>
    </p:spTree>
    <p:extLst>
      <p:ext uri="{BB962C8B-B14F-4D97-AF65-F5344CB8AC3E}">
        <p14:creationId xmlns:p14="http://schemas.microsoft.com/office/powerpoint/2010/main" val="3580445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D520CC29-A462-4807-80F2-E1E1EBF324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74B99425-EFD9-4726-9732-76D13192B2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357010BF-5083-4955-B582-135654381B1F}"/>
              </a:ext>
            </a:extLst>
          </p:cNvPr>
          <p:cNvSpPr>
            <a:spLocks noGrp="1" noChangeArrowheads="1"/>
          </p:cNvSpPr>
          <p:nvPr>
            <p:ph type="sldNum" sz="quarter" idx="12"/>
          </p:nvPr>
        </p:nvSpPr>
        <p:spPr>
          <a:ln/>
        </p:spPr>
        <p:txBody>
          <a:bodyPr/>
          <a:lstStyle>
            <a:lvl1pPr>
              <a:defRPr/>
            </a:lvl1pPr>
          </a:lstStyle>
          <a:p>
            <a:pPr>
              <a:defRPr/>
            </a:pPr>
            <a:fld id="{24E80BA4-C8F9-40A4-949C-333CD377E3C5}" type="slidenum">
              <a:rPr lang="en-US" altLang="en-US"/>
              <a:pPr>
                <a:defRPr/>
              </a:pPr>
              <a:t>‹#›</a:t>
            </a:fld>
            <a:endParaRPr lang="en-US" altLang="en-US"/>
          </a:p>
        </p:txBody>
      </p:sp>
    </p:spTree>
    <p:extLst>
      <p:ext uri="{BB962C8B-B14F-4D97-AF65-F5344CB8AC3E}">
        <p14:creationId xmlns:p14="http://schemas.microsoft.com/office/powerpoint/2010/main" val="214040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DD446665-2AC1-4583-921B-F80F70CFE1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3CAC6CA4-1695-4A40-A24F-26F38D159B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23464931-420A-49C8-BC3A-518419F9DE8D}"/>
              </a:ext>
            </a:extLst>
          </p:cNvPr>
          <p:cNvSpPr>
            <a:spLocks noGrp="1" noChangeArrowheads="1"/>
          </p:cNvSpPr>
          <p:nvPr>
            <p:ph type="sldNum" sz="quarter" idx="12"/>
          </p:nvPr>
        </p:nvSpPr>
        <p:spPr>
          <a:ln/>
        </p:spPr>
        <p:txBody>
          <a:bodyPr/>
          <a:lstStyle>
            <a:lvl1pPr>
              <a:defRPr/>
            </a:lvl1pPr>
          </a:lstStyle>
          <a:p>
            <a:pPr>
              <a:defRPr/>
            </a:pPr>
            <a:fld id="{1EE467CB-CB21-4B3D-AF6B-01ADEE576057}" type="slidenum">
              <a:rPr lang="en-US" altLang="en-US"/>
              <a:pPr>
                <a:defRPr/>
              </a:pPr>
              <a:t>‹#›</a:t>
            </a:fld>
            <a:endParaRPr lang="en-US" altLang="en-US"/>
          </a:p>
        </p:txBody>
      </p:sp>
    </p:spTree>
    <p:extLst>
      <p:ext uri="{BB962C8B-B14F-4D97-AF65-F5344CB8AC3E}">
        <p14:creationId xmlns:p14="http://schemas.microsoft.com/office/powerpoint/2010/main" val="2858115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038294E-0A1B-4655-BC18-AAB5442091EF}"/>
              </a:ext>
            </a:extLst>
          </p:cNvPr>
          <p:cNvGrpSpPr>
            <a:grpSpLocks/>
          </p:cNvGrpSpPr>
          <p:nvPr/>
        </p:nvGrpSpPr>
        <p:grpSpPr bwMode="auto">
          <a:xfrm>
            <a:off x="0" y="1422400"/>
            <a:ext cx="9147175" cy="5435600"/>
            <a:chOff x="0" y="896"/>
            <a:chExt cx="5762" cy="3424"/>
          </a:xfrm>
        </p:grpSpPr>
        <p:grpSp>
          <p:nvGrpSpPr>
            <p:cNvPr id="5" name="Group 3">
              <a:extLst>
                <a:ext uri="{FF2B5EF4-FFF2-40B4-BE49-F238E27FC236}">
                  <a16:creationId xmlns:a16="http://schemas.microsoft.com/office/drawing/2014/main" id="{1D28E9D0-8EDA-403A-89FB-7B7984CCF9BC}"/>
                </a:ext>
              </a:extLst>
            </p:cNvPr>
            <p:cNvGrpSpPr>
              <a:grpSpLocks/>
            </p:cNvGrpSpPr>
            <p:nvPr userDrawn="1"/>
          </p:nvGrpSpPr>
          <p:grpSpPr bwMode="auto">
            <a:xfrm>
              <a:off x="20" y="896"/>
              <a:ext cx="5742" cy="3424"/>
              <a:chOff x="20" y="896"/>
              <a:chExt cx="5742" cy="3424"/>
            </a:xfrm>
          </p:grpSpPr>
          <p:sp>
            <p:nvSpPr>
              <p:cNvPr id="142" name="Freeform 4">
                <a:extLst>
                  <a:ext uri="{FF2B5EF4-FFF2-40B4-BE49-F238E27FC236}">
                    <a16:creationId xmlns:a16="http://schemas.microsoft.com/office/drawing/2014/main" id="{6FB7D739-C686-4026-B814-9DD65559DD7C}"/>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3" name="Freeform 5">
                <a:extLst>
                  <a:ext uri="{FF2B5EF4-FFF2-40B4-BE49-F238E27FC236}">
                    <a16:creationId xmlns:a16="http://schemas.microsoft.com/office/drawing/2014/main" id="{563527C4-DC3B-4AF9-BAE1-B19B2318238E}"/>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4" name="Freeform 6">
                <a:extLst>
                  <a:ext uri="{FF2B5EF4-FFF2-40B4-BE49-F238E27FC236}">
                    <a16:creationId xmlns:a16="http://schemas.microsoft.com/office/drawing/2014/main" id="{62D4B8B5-8EB1-499F-9202-3D87B19EA078}"/>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5" name="Freeform 7">
                <a:extLst>
                  <a:ext uri="{FF2B5EF4-FFF2-40B4-BE49-F238E27FC236}">
                    <a16:creationId xmlns:a16="http://schemas.microsoft.com/office/drawing/2014/main" id="{0076E48B-43DD-4BE0-BA1A-824146BF1950}"/>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6" name="Freeform 8">
                <a:extLst>
                  <a:ext uri="{FF2B5EF4-FFF2-40B4-BE49-F238E27FC236}">
                    <a16:creationId xmlns:a16="http://schemas.microsoft.com/office/drawing/2014/main" id="{9C62B14E-0B71-41F0-875B-27A0D4BE5BFF}"/>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7" name="Freeform 9">
                <a:extLst>
                  <a:ext uri="{FF2B5EF4-FFF2-40B4-BE49-F238E27FC236}">
                    <a16:creationId xmlns:a16="http://schemas.microsoft.com/office/drawing/2014/main" id="{030BD88B-67A3-4831-A4C0-50AAF4109678}"/>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8" name="Freeform 10">
                <a:extLst>
                  <a:ext uri="{FF2B5EF4-FFF2-40B4-BE49-F238E27FC236}">
                    <a16:creationId xmlns:a16="http://schemas.microsoft.com/office/drawing/2014/main" id="{DA68EBDE-291B-4CED-816F-DE15E9BA0D1E}"/>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9" name="Freeform 11">
                <a:extLst>
                  <a:ext uri="{FF2B5EF4-FFF2-40B4-BE49-F238E27FC236}">
                    <a16:creationId xmlns:a16="http://schemas.microsoft.com/office/drawing/2014/main" id="{19FCEFA9-318E-4711-A8CE-765DF694D2C3}"/>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0" name="Freeform 12">
                <a:extLst>
                  <a:ext uri="{FF2B5EF4-FFF2-40B4-BE49-F238E27FC236}">
                    <a16:creationId xmlns:a16="http://schemas.microsoft.com/office/drawing/2014/main" id="{048AC2A8-AC94-49B2-ACCE-BEB8DE683FB6}"/>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1" name="Freeform 13">
                <a:extLst>
                  <a:ext uri="{FF2B5EF4-FFF2-40B4-BE49-F238E27FC236}">
                    <a16:creationId xmlns:a16="http://schemas.microsoft.com/office/drawing/2014/main" id="{F990CA0B-CC37-48D3-AF1F-64417DCBEC84}"/>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2" name="Freeform 14">
                <a:extLst>
                  <a:ext uri="{FF2B5EF4-FFF2-40B4-BE49-F238E27FC236}">
                    <a16:creationId xmlns:a16="http://schemas.microsoft.com/office/drawing/2014/main" id="{58275493-FE8E-428B-8D82-E72CB8BCF5A7}"/>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3" name="Freeform 15">
                <a:extLst>
                  <a:ext uri="{FF2B5EF4-FFF2-40B4-BE49-F238E27FC236}">
                    <a16:creationId xmlns:a16="http://schemas.microsoft.com/office/drawing/2014/main" id="{4A210D2C-9A6E-4C82-A991-2606C805137F}"/>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4" name="Freeform 16">
                <a:extLst>
                  <a:ext uri="{FF2B5EF4-FFF2-40B4-BE49-F238E27FC236}">
                    <a16:creationId xmlns:a16="http://schemas.microsoft.com/office/drawing/2014/main" id="{27E5643A-E4BD-433F-BFB8-EC76B35F5BC9}"/>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6" name="Group 17">
              <a:extLst>
                <a:ext uri="{FF2B5EF4-FFF2-40B4-BE49-F238E27FC236}">
                  <a16:creationId xmlns:a16="http://schemas.microsoft.com/office/drawing/2014/main" id="{8FACABD8-1C8E-454C-8CC8-060BF5EB5CF8}"/>
                </a:ext>
              </a:extLst>
            </p:cNvPr>
            <p:cNvGrpSpPr>
              <a:grpSpLocks/>
            </p:cNvGrpSpPr>
            <p:nvPr userDrawn="1"/>
          </p:nvGrpSpPr>
          <p:grpSpPr bwMode="auto">
            <a:xfrm>
              <a:off x="0" y="2291"/>
              <a:ext cx="1385" cy="1702"/>
              <a:chOff x="0" y="2291"/>
              <a:chExt cx="1385" cy="1702"/>
            </a:xfrm>
          </p:grpSpPr>
          <p:sp>
            <p:nvSpPr>
              <p:cNvPr id="7" name="Rectangle 18">
                <a:extLst>
                  <a:ext uri="{FF2B5EF4-FFF2-40B4-BE49-F238E27FC236}">
                    <a16:creationId xmlns:a16="http://schemas.microsoft.com/office/drawing/2014/main" id="{0A149CAB-DA5F-4A25-8DAC-33ED3B7CFAC4}"/>
                  </a:ext>
                </a:extLst>
              </p:cNvPr>
              <p:cNvSpPr>
                <a:spLocks noChangeArrowheads="1"/>
              </p:cNvSpPr>
              <p:nvPr userDrawn="1"/>
            </p:nvSpPr>
            <p:spPr bwMode="ltGray">
              <a:xfrm rot="6798887">
                <a:off x="63" y="388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 name="Rectangle 19">
                <a:extLst>
                  <a:ext uri="{FF2B5EF4-FFF2-40B4-BE49-F238E27FC236}">
                    <a16:creationId xmlns:a16="http://schemas.microsoft.com/office/drawing/2014/main" id="{EB57F716-23F9-4397-B9F5-E00E1E3675FB}"/>
                  </a:ext>
                </a:extLst>
              </p:cNvPr>
              <p:cNvSpPr>
                <a:spLocks noChangeArrowheads="1"/>
              </p:cNvSpPr>
              <p:nvPr userDrawn="1"/>
            </p:nvSpPr>
            <p:spPr bwMode="ltGray">
              <a:xfrm rot="6798887">
                <a:off x="33" y="388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 name="Rectangle 20">
                <a:extLst>
                  <a:ext uri="{FF2B5EF4-FFF2-40B4-BE49-F238E27FC236}">
                    <a16:creationId xmlns:a16="http://schemas.microsoft.com/office/drawing/2014/main" id="{3E594C8C-7C46-4A29-B7DA-F2CE7FECCFE2}"/>
                  </a:ext>
                </a:extLst>
              </p:cNvPr>
              <p:cNvSpPr>
                <a:spLocks noChangeArrowheads="1"/>
              </p:cNvSpPr>
              <p:nvPr userDrawn="1"/>
            </p:nvSpPr>
            <p:spPr bwMode="ltGray">
              <a:xfrm rot="6798887">
                <a:off x="7" y="387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 name="Rectangle 21">
                <a:extLst>
                  <a:ext uri="{FF2B5EF4-FFF2-40B4-BE49-F238E27FC236}">
                    <a16:creationId xmlns:a16="http://schemas.microsoft.com/office/drawing/2014/main" id="{8F38B362-189D-4F3A-A232-4220FFDE261A}"/>
                  </a:ext>
                </a:extLst>
              </p:cNvPr>
              <p:cNvSpPr>
                <a:spLocks noChangeArrowheads="1"/>
              </p:cNvSpPr>
              <p:nvPr userDrawn="1"/>
            </p:nvSpPr>
            <p:spPr bwMode="ltGray">
              <a:xfrm rot="5999912">
                <a:off x="209" y="388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 name="Rectangle 22">
                <a:extLst>
                  <a:ext uri="{FF2B5EF4-FFF2-40B4-BE49-F238E27FC236}">
                    <a16:creationId xmlns:a16="http://schemas.microsoft.com/office/drawing/2014/main" id="{81BDA1FF-BB81-4498-B121-7ABEAE0EF950}"/>
                  </a:ext>
                </a:extLst>
              </p:cNvPr>
              <p:cNvSpPr>
                <a:spLocks noChangeArrowheads="1"/>
              </p:cNvSpPr>
              <p:nvPr userDrawn="1"/>
            </p:nvSpPr>
            <p:spPr bwMode="ltGray">
              <a:xfrm rot="5999912">
                <a:off x="183" y="388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 name="Rectangle 23">
                <a:extLst>
                  <a:ext uri="{FF2B5EF4-FFF2-40B4-BE49-F238E27FC236}">
                    <a16:creationId xmlns:a16="http://schemas.microsoft.com/office/drawing/2014/main" id="{B90358AF-0C98-456C-B629-459AF2B19D1F}"/>
                  </a:ext>
                </a:extLst>
              </p:cNvPr>
              <p:cNvSpPr>
                <a:spLocks noChangeArrowheads="1"/>
              </p:cNvSpPr>
              <p:nvPr userDrawn="1"/>
            </p:nvSpPr>
            <p:spPr bwMode="ltGray">
              <a:xfrm rot="6250138">
                <a:off x="153" y="388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3" name="Rectangle 24">
                <a:extLst>
                  <a:ext uri="{FF2B5EF4-FFF2-40B4-BE49-F238E27FC236}">
                    <a16:creationId xmlns:a16="http://schemas.microsoft.com/office/drawing/2014/main" id="{3AAB56CC-4E77-42F9-BE74-960A70147B1A}"/>
                  </a:ext>
                </a:extLst>
              </p:cNvPr>
              <p:cNvSpPr>
                <a:spLocks noChangeArrowheads="1"/>
              </p:cNvSpPr>
              <p:nvPr userDrawn="1"/>
            </p:nvSpPr>
            <p:spPr bwMode="ltGray">
              <a:xfrm rot="6238076">
                <a:off x="123" y="388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4" name="Rectangle 25">
                <a:extLst>
                  <a:ext uri="{FF2B5EF4-FFF2-40B4-BE49-F238E27FC236}">
                    <a16:creationId xmlns:a16="http://schemas.microsoft.com/office/drawing/2014/main" id="{61D83352-8814-4A17-8174-DEEB4012A870}"/>
                  </a:ext>
                </a:extLst>
              </p:cNvPr>
              <p:cNvSpPr>
                <a:spLocks noChangeArrowheads="1"/>
              </p:cNvSpPr>
              <p:nvPr userDrawn="1"/>
            </p:nvSpPr>
            <p:spPr bwMode="ltGray">
              <a:xfrm rot="5380717">
                <a:off x="363" y="386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5" name="Rectangle 26">
                <a:extLst>
                  <a:ext uri="{FF2B5EF4-FFF2-40B4-BE49-F238E27FC236}">
                    <a16:creationId xmlns:a16="http://schemas.microsoft.com/office/drawing/2014/main" id="{71B1D09D-DA81-4979-BF7B-002B27110A3C}"/>
                  </a:ext>
                </a:extLst>
              </p:cNvPr>
              <p:cNvSpPr>
                <a:spLocks noChangeArrowheads="1"/>
              </p:cNvSpPr>
              <p:nvPr userDrawn="1"/>
            </p:nvSpPr>
            <p:spPr bwMode="ltGray">
              <a:xfrm rot="5380717">
                <a:off x="333" y="3872"/>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6" name="Rectangle 27">
                <a:extLst>
                  <a:ext uri="{FF2B5EF4-FFF2-40B4-BE49-F238E27FC236}">
                    <a16:creationId xmlns:a16="http://schemas.microsoft.com/office/drawing/2014/main" id="{2B555185-B523-4ECA-B210-DF00345F3DCF}"/>
                  </a:ext>
                </a:extLst>
              </p:cNvPr>
              <p:cNvSpPr>
                <a:spLocks noChangeArrowheads="1"/>
              </p:cNvSpPr>
              <p:nvPr userDrawn="1"/>
            </p:nvSpPr>
            <p:spPr bwMode="ltGray">
              <a:xfrm rot="5583200">
                <a:off x="303" y="387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7" name="Rectangle 28">
                <a:extLst>
                  <a:ext uri="{FF2B5EF4-FFF2-40B4-BE49-F238E27FC236}">
                    <a16:creationId xmlns:a16="http://schemas.microsoft.com/office/drawing/2014/main" id="{25F3EFAA-A3A4-4B0D-A4ED-49F41D869939}"/>
                  </a:ext>
                </a:extLst>
              </p:cNvPr>
              <p:cNvSpPr>
                <a:spLocks noChangeArrowheads="1"/>
              </p:cNvSpPr>
              <p:nvPr userDrawn="1"/>
            </p:nvSpPr>
            <p:spPr bwMode="ltGray">
              <a:xfrm rot="5737625">
                <a:off x="271" y="3882"/>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8" name="Rectangle 29">
                <a:extLst>
                  <a:ext uri="{FF2B5EF4-FFF2-40B4-BE49-F238E27FC236}">
                    <a16:creationId xmlns:a16="http://schemas.microsoft.com/office/drawing/2014/main" id="{BD2CEFCC-58C7-4E5E-BC10-2F516CE4CF11}"/>
                  </a:ext>
                </a:extLst>
              </p:cNvPr>
              <p:cNvSpPr>
                <a:spLocks noChangeArrowheads="1"/>
              </p:cNvSpPr>
              <p:nvPr userDrawn="1"/>
            </p:nvSpPr>
            <p:spPr bwMode="ltGray">
              <a:xfrm rot="4715477">
                <a:off x="517" y="382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9" name="Rectangle 30">
                <a:extLst>
                  <a:ext uri="{FF2B5EF4-FFF2-40B4-BE49-F238E27FC236}">
                    <a16:creationId xmlns:a16="http://schemas.microsoft.com/office/drawing/2014/main" id="{E527C0B2-1BA0-4A5B-BD8A-5795807A1F87}"/>
                  </a:ext>
                </a:extLst>
              </p:cNvPr>
              <p:cNvSpPr>
                <a:spLocks noChangeArrowheads="1"/>
              </p:cNvSpPr>
              <p:nvPr userDrawn="1"/>
            </p:nvSpPr>
            <p:spPr bwMode="ltGray">
              <a:xfrm rot="4924949">
                <a:off x="486" y="383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 name="Rectangle 31">
                <a:extLst>
                  <a:ext uri="{FF2B5EF4-FFF2-40B4-BE49-F238E27FC236}">
                    <a16:creationId xmlns:a16="http://schemas.microsoft.com/office/drawing/2014/main" id="{1B855126-96B6-454F-BF71-A0093A07DDEF}"/>
                  </a:ext>
                </a:extLst>
              </p:cNvPr>
              <p:cNvSpPr>
                <a:spLocks noChangeArrowheads="1"/>
              </p:cNvSpPr>
              <p:nvPr userDrawn="1"/>
            </p:nvSpPr>
            <p:spPr bwMode="ltGray">
              <a:xfrm rot="4924949">
                <a:off x="456" y="38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 name="Rectangle 32">
                <a:extLst>
                  <a:ext uri="{FF2B5EF4-FFF2-40B4-BE49-F238E27FC236}">
                    <a16:creationId xmlns:a16="http://schemas.microsoft.com/office/drawing/2014/main" id="{6529AD34-E2F1-4E7E-974B-D16CDC3DEFE3}"/>
                  </a:ext>
                </a:extLst>
              </p:cNvPr>
              <p:cNvSpPr>
                <a:spLocks noChangeArrowheads="1"/>
              </p:cNvSpPr>
              <p:nvPr userDrawn="1"/>
            </p:nvSpPr>
            <p:spPr bwMode="ltGray">
              <a:xfrm rot="5041352">
                <a:off x="427" y="385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2" name="Rectangle 33">
                <a:extLst>
                  <a:ext uri="{FF2B5EF4-FFF2-40B4-BE49-F238E27FC236}">
                    <a16:creationId xmlns:a16="http://schemas.microsoft.com/office/drawing/2014/main" id="{14555627-2512-4F11-85DD-9970A039124F}"/>
                  </a:ext>
                </a:extLst>
              </p:cNvPr>
              <p:cNvSpPr>
                <a:spLocks noChangeArrowheads="1"/>
              </p:cNvSpPr>
              <p:nvPr userDrawn="1"/>
            </p:nvSpPr>
            <p:spPr bwMode="ltGray">
              <a:xfrm rot="3816889">
                <a:off x="664" y="376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3" name="Rectangle 34">
                <a:extLst>
                  <a:ext uri="{FF2B5EF4-FFF2-40B4-BE49-F238E27FC236}">
                    <a16:creationId xmlns:a16="http://schemas.microsoft.com/office/drawing/2014/main" id="{8EEFA6E3-E70F-416D-A5EF-BD096C31C9D5}"/>
                  </a:ext>
                </a:extLst>
              </p:cNvPr>
              <p:cNvSpPr>
                <a:spLocks noChangeArrowheads="1"/>
              </p:cNvSpPr>
              <p:nvPr userDrawn="1"/>
            </p:nvSpPr>
            <p:spPr bwMode="ltGray">
              <a:xfrm rot="3816889">
                <a:off x="634" y="378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4" name="Rectangle 35">
                <a:extLst>
                  <a:ext uri="{FF2B5EF4-FFF2-40B4-BE49-F238E27FC236}">
                    <a16:creationId xmlns:a16="http://schemas.microsoft.com/office/drawing/2014/main" id="{3D2904E9-C0F1-46D6-B31C-41AA146ACB4D}"/>
                  </a:ext>
                </a:extLst>
              </p:cNvPr>
              <p:cNvSpPr>
                <a:spLocks noChangeArrowheads="1"/>
              </p:cNvSpPr>
              <p:nvPr userDrawn="1"/>
            </p:nvSpPr>
            <p:spPr bwMode="ltGray">
              <a:xfrm rot="4104184">
                <a:off x="606" y="379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5" name="Rectangle 36">
                <a:extLst>
                  <a:ext uri="{FF2B5EF4-FFF2-40B4-BE49-F238E27FC236}">
                    <a16:creationId xmlns:a16="http://schemas.microsoft.com/office/drawing/2014/main" id="{CDA1D74E-BCD6-4953-A1E9-FC4D6CE13917}"/>
                  </a:ext>
                </a:extLst>
              </p:cNvPr>
              <p:cNvSpPr>
                <a:spLocks noChangeArrowheads="1"/>
              </p:cNvSpPr>
              <p:nvPr userDrawn="1"/>
            </p:nvSpPr>
            <p:spPr bwMode="ltGray">
              <a:xfrm rot="4325343">
                <a:off x="575" y="380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6" name="Rectangle 37">
                <a:extLst>
                  <a:ext uri="{FF2B5EF4-FFF2-40B4-BE49-F238E27FC236}">
                    <a16:creationId xmlns:a16="http://schemas.microsoft.com/office/drawing/2014/main" id="{99761C6C-1B0D-4FEF-9257-852A3FFCB50C}"/>
                  </a:ext>
                </a:extLst>
              </p:cNvPr>
              <p:cNvSpPr>
                <a:spLocks noChangeArrowheads="1"/>
              </p:cNvSpPr>
              <p:nvPr userDrawn="1"/>
            </p:nvSpPr>
            <p:spPr bwMode="ltGray">
              <a:xfrm rot="3368036">
                <a:off x="800" y="368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7" name="Rectangle 38">
                <a:extLst>
                  <a:ext uri="{FF2B5EF4-FFF2-40B4-BE49-F238E27FC236}">
                    <a16:creationId xmlns:a16="http://schemas.microsoft.com/office/drawing/2014/main" id="{DD6AC692-6534-45C2-995B-B6D3494C910D}"/>
                  </a:ext>
                </a:extLst>
              </p:cNvPr>
              <p:cNvSpPr>
                <a:spLocks noChangeArrowheads="1"/>
              </p:cNvSpPr>
              <p:nvPr userDrawn="1"/>
            </p:nvSpPr>
            <p:spPr bwMode="ltGray">
              <a:xfrm rot="3368036">
                <a:off x="772" y="369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8" name="Rectangle 39">
                <a:extLst>
                  <a:ext uri="{FF2B5EF4-FFF2-40B4-BE49-F238E27FC236}">
                    <a16:creationId xmlns:a16="http://schemas.microsoft.com/office/drawing/2014/main" id="{8F46A2FD-F43C-495E-8879-13CBEE16F980}"/>
                  </a:ext>
                </a:extLst>
              </p:cNvPr>
              <p:cNvSpPr>
                <a:spLocks noChangeArrowheads="1"/>
              </p:cNvSpPr>
              <p:nvPr userDrawn="1"/>
            </p:nvSpPr>
            <p:spPr bwMode="ltGray">
              <a:xfrm rot="3368036">
                <a:off x="746" y="3716"/>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9" name="Rectangle 40">
                <a:extLst>
                  <a:ext uri="{FF2B5EF4-FFF2-40B4-BE49-F238E27FC236}">
                    <a16:creationId xmlns:a16="http://schemas.microsoft.com/office/drawing/2014/main" id="{CBA49331-07E0-4273-9A99-757D490AA15A}"/>
                  </a:ext>
                </a:extLst>
              </p:cNvPr>
              <p:cNvSpPr>
                <a:spLocks noChangeArrowheads="1"/>
              </p:cNvSpPr>
              <p:nvPr userDrawn="1"/>
            </p:nvSpPr>
            <p:spPr bwMode="ltGray">
              <a:xfrm rot="3816889">
                <a:off x="717" y="373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0" name="Rectangle 41">
                <a:extLst>
                  <a:ext uri="{FF2B5EF4-FFF2-40B4-BE49-F238E27FC236}">
                    <a16:creationId xmlns:a16="http://schemas.microsoft.com/office/drawing/2014/main" id="{C82F789D-AE6D-4FBF-860C-2F5097A261B0}"/>
                  </a:ext>
                </a:extLst>
              </p:cNvPr>
              <p:cNvSpPr>
                <a:spLocks noChangeArrowheads="1"/>
              </p:cNvSpPr>
              <p:nvPr userDrawn="1"/>
            </p:nvSpPr>
            <p:spPr bwMode="ltGray">
              <a:xfrm rot="2302266">
                <a:off x="923" y="3587"/>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1" name="Rectangle 42">
                <a:extLst>
                  <a:ext uri="{FF2B5EF4-FFF2-40B4-BE49-F238E27FC236}">
                    <a16:creationId xmlns:a16="http://schemas.microsoft.com/office/drawing/2014/main" id="{A49EE86F-CDAB-475A-827C-21AA964707E1}"/>
                  </a:ext>
                </a:extLst>
              </p:cNvPr>
              <p:cNvSpPr>
                <a:spLocks noChangeArrowheads="1"/>
              </p:cNvSpPr>
              <p:nvPr userDrawn="1"/>
            </p:nvSpPr>
            <p:spPr bwMode="ltGray">
              <a:xfrm rot="2302266">
                <a:off x="899" y="360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2" name="Rectangle 43">
                <a:extLst>
                  <a:ext uri="{FF2B5EF4-FFF2-40B4-BE49-F238E27FC236}">
                    <a16:creationId xmlns:a16="http://schemas.microsoft.com/office/drawing/2014/main" id="{87F5872D-EF7E-4D04-8F2A-D66D6D2DC80C}"/>
                  </a:ext>
                </a:extLst>
              </p:cNvPr>
              <p:cNvSpPr>
                <a:spLocks noChangeArrowheads="1"/>
              </p:cNvSpPr>
              <p:nvPr userDrawn="1"/>
            </p:nvSpPr>
            <p:spPr bwMode="ltGray">
              <a:xfrm rot="2707562">
                <a:off x="876" y="362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3" name="Rectangle 44">
                <a:extLst>
                  <a:ext uri="{FF2B5EF4-FFF2-40B4-BE49-F238E27FC236}">
                    <a16:creationId xmlns:a16="http://schemas.microsoft.com/office/drawing/2014/main" id="{7B6769C5-385F-4317-84C2-794B030460F0}"/>
                  </a:ext>
                </a:extLst>
              </p:cNvPr>
              <p:cNvSpPr>
                <a:spLocks noChangeArrowheads="1"/>
              </p:cNvSpPr>
              <p:nvPr userDrawn="1"/>
            </p:nvSpPr>
            <p:spPr bwMode="ltGray">
              <a:xfrm rot="2707562">
                <a:off x="850" y="364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4" name="Rectangle 45">
                <a:extLst>
                  <a:ext uri="{FF2B5EF4-FFF2-40B4-BE49-F238E27FC236}">
                    <a16:creationId xmlns:a16="http://schemas.microsoft.com/office/drawing/2014/main" id="{8596389E-D4D3-4224-91A1-198A28B040AE}"/>
                  </a:ext>
                </a:extLst>
              </p:cNvPr>
              <p:cNvSpPr>
                <a:spLocks noChangeArrowheads="1"/>
              </p:cNvSpPr>
              <p:nvPr userDrawn="1"/>
            </p:nvSpPr>
            <p:spPr bwMode="ltGray">
              <a:xfrm rot="1525830">
                <a:off x="1027" y="3473"/>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5" name="Rectangle 46">
                <a:extLst>
                  <a:ext uri="{FF2B5EF4-FFF2-40B4-BE49-F238E27FC236}">
                    <a16:creationId xmlns:a16="http://schemas.microsoft.com/office/drawing/2014/main" id="{9BA8D39E-6FC5-456C-B697-ED5EBC556E88}"/>
                  </a:ext>
                </a:extLst>
              </p:cNvPr>
              <p:cNvSpPr>
                <a:spLocks noChangeArrowheads="1"/>
              </p:cNvSpPr>
              <p:nvPr userDrawn="1"/>
            </p:nvSpPr>
            <p:spPr bwMode="ltGray">
              <a:xfrm rot="1525830">
                <a:off x="1009" y="3497"/>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6" name="Rectangle 47">
                <a:extLst>
                  <a:ext uri="{FF2B5EF4-FFF2-40B4-BE49-F238E27FC236}">
                    <a16:creationId xmlns:a16="http://schemas.microsoft.com/office/drawing/2014/main" id="{C81C2C59-238E-4C51-8E52-0F7F691917F4}"/>
                  </a:ext>
                </a:extLst>
              </p:cNvPr>
              <p:cNvSpPr>
                <a:spLocks noChangeArrowheads="1"/>
              </p:cNvSpPr>
              <p:nvPr userDrawn="1"/>
            </p:nvSpPr>
            <p:spPr bwMode="ltGray">
              <a:xfrm rot="1788117">
                <a:off x="990" y="3519"/>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7" name="Rectangle 48">
                <a:extLst>
                  <a:ext uri="{FF2B5EF4-FFF2-40B4-BE49-F238E27FC236}">
                    <a16:creationId xmlns:a16="http://schemas.microsoft.com/office/drawing/2014/main" id="{ABF504E3-03E8-442E-B66D-1ABE625E844E}"/>
                  </a:ext>
                </a:extLst>
              </p:cNvPr>
              <p:cNvSpPr>
                <a:spLocks noChangeArrowheads="1"/>
              </p:cNvSpPr>
              <p:nvPr userDrawn="1"/>
            </p:nvSpPr>
            <p:spPr bwMode="ltGray">
              <a:xfrm rot="1788117">
                <a:off x="969" y="354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8" name="Rectangle 49">
                <a:extLst>
                  <a:ext uri="{FF2B5EF4-FFF2-40B4-BE49-F238E27FC236}">
                    <a16:creationId xmlns:a16="http://schemas.microsoft.com/office/drawing/2014/main" id="{9AAD631E-7C2A-43B3-A31E-DF058BC48F57}"/>
                  </a:ext>
                </a:extLst>
              </p:cNvPr>
              <p:cNvSpPr>
                <a:spLocks noChangeArrowheads="1"/>
              </p:cNvSpPr>
              <p:nvPr userDrawn="1"/>
            </p:nvSpPr>
            <p:spPr bwMode="ltGray">
              <a:xfrm rot="841630">
                <a:off x="1113" y="3355"/>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9" name="Rectangle 50">
                <a:extLst>
                  <a:ext uri="{FF2B5EF4-FFF2-40B4-BE49-F238E27FC236}">
                    <a16:creationId xmlns:a16="http://schemas.microsoft.com/office/drawing/2014/main" id="{D38DDE11-1242-41C3-AA82-2E2E94C0C005}"/>
                  </a:ext>
                </a:extLst>
              </p:cNvPr>
              <p:cNvSpPr>
                <a:spLocks noChangeArrowheads="1"/>
              </p:cNvSpPr>
              <p:nvPr userDrawn="1"/>
            </p:nvSpPr>
            <p:spPr bwMode="ltGray">
              <a:xfrm rot="841630">
                <a:off x="1100" y="337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0" name="Rectangle 51">
                <a:extLst>
                  <a:ext uri="{FF2B5EF4-FFF2-40B4-BE49-F238E27FC236}">
                    <a16:creationId xmlns:a16="http://schemas.microsoft.com/office/drawing/2014/main" id="{F208E092-7CAE-4739-99BF-6616B6EAF0ED}"/>
                  </a:ext>
                </a:extLst>
              </p:cNvPr>
              <p:cNvSpPr>
                <a:spLocks noChangeArrowheads="1"/>
              </p:cNvSpPr>
              <p:nvPr userDrawn="1"/>
            </p:nvSpPr>
            <p:spPr bwMode="ltGray">
              <a:xfrm rot="1308689">
                <a:off x="1086" y="340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1" name="Rectangle 52">
                <a:extLst>
                  <a:ext uri="{FF2B5EF4-FFF2-40B4-BE49-F238E27FC236}">
                    <a16:creationId xmlns:a16="http://schemas.microsoft.com/office/drawing/2014/main" id="{0F8DE2BE-5684-4EDD-9D73-2B9F90CF5A79}"/>
                  </a:ext>
                </a:extLst>
              </p:cNvPr>
              <p:cNvSpPr>
                <a:spLocks noChangeArrowheads="1"/>
              </p:cNvSpPr>
              <p:nvPr userDrawn="1"/>
            </p:nvSpPr>
            <p:spPr bwMode="ltGray">
              <a:xfrm rot="1308689">
                <a:off x="1064" y="3425"/>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2" name="Rectangle 53">
                <a:extLst>
                  <a:ext uri="{FF2B5EF4-FFF2-40B4-BE49-F238E27FC236}">
                    <a16:creationId xmlns:a16="http://schemas.microsoft.com/office/drawing/2014/main" id="{BFFE155C-1C2E-4A61-B0C2-D9CA1B1AF094}"/>
                  </a:ext>
                </a:extLst>
              </p:cNvPr>
              <p:cNvSpPr>
                <a:spLocks noChangeArrowheads="1"/>
              </p:cNvSpPr>
              <p:nvPr userDrawn="1"/>
            </p:nvSpPr>
            <p:spPr bwMode="ltGray">
              <a:xfrm rot="469913">
                <a:off x="1172" y="3225"/>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3" name="Rectangle 54">
                <a:extLst>
                  <a:ext uri="{FF2B5EF4-FFF2-40B4-BE49-F238E27FC236}">
                    <a16:creationId xmlns:a16="http://schemas.microsoft.com/office/drawing/2014/main" id="{25E4B8DB-3DDD-441F-BC10-074B4154B61A}"/>
                  </a:ext>
                </a:extLst>
              </p:cNvPr>
              <p:cNvSpPr>
                <a:spLocks noChangeArrowheads="1"/>
              </p:cNvSpPr>
              <p:nvPr userDrawn="1"/>
            </p:nvSpPr>
            <p:spPr bwMode="ltGray">
              <a:xfrm rot="559869">
                <a:off x="1162" y="3250"/>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4" name="Rectangle 55">
                <a:extLst>
                  <a:ext uri="{FF2B5EF4-FFF2-40B4-BE49-F238E27FC236}">
                    <a16:creationId xmlns:a16="http://schemas.microsoft.com/office/drawing/2014/main" id="{3B464B10-1DAC-416A-ADE9-FF8CB822A35A}"/>
                  </a:ext>
                </a:extLst>
              </p:cNvPr>
              <p:cNvSpPr>
                <a:spLocks noChangeArrowheads="1"/>
              </p:cNvSpPr>
              <p:nvPr userDrawn="1"/>
            </p:nvSpPr>
            <p:spPr bwMode="ltGray">
              <a:xfrm rot="734079">
                <a:off x="1154" y="327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5" name="Rectangle 56">
                <a:extLst>
                  <a:ext uri="{FF2B5EF4-FFF2-40B4-BE49-F238E27FC236}">
                    <a16:creationId xmlns:a16="http://schemas.microsoft.com/office/drawing/2014/main" id="{2F2429F2-30E2-480C-99F7-9E605DC66353}"/>
                  </a:ext>
                </a:extLst>
              </p:cNvPr>
              <p:cNvSpPr>
                <a:spLocks noChangeArrowheads="1"/>
              </p:cNvSpPr>
              <p:nvPr userDrawn="1"/>
            </p:nvSpPr>
            <p:spPr bwMode="ltGray">
              <a:xfrm rot="734079">
                <a:off x="1141" y="330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6" name="Rectangle 57">
                <a:extLst>
                  <a:ext uri="{FF2B5EF4-FFF2-40B4-BE49-F238E27FC236}">
                    <a16:creationId xmlns:a16="http://schemas.microsoft.com/office/drawing/2014/main" id="{55B5892F-004D-4DE4-A083-FCA8C85DAA9D}"/>
                  </a:ext>
                </a:extLst>
              </p:cNvPr>
              <p:cNvSpPr>
                <a:spLocks noChangeArrowheads="1"/>
              </p:cNvSpPr>
              <p:nvPr userDrawn="1"/>
            </p:nvSpPr>
            <p:spPr bwMode="ltGray">
              <a:xfrm rot="-293905">
                <a:off x="1211" y="309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7" name="Rectangle 58">
                <a:extLst>
                  <a:ext uri="{FF2B5EF4-FFF2-40B4-BE49-F238E27FC236}">
                    <a16:creationId xmlns:a16="http://schemas.microsoft.com/office/drawing/2014/main" id="{9B689253-7BA2-45D0-AF05-3379D8A4BCA7}"/>
                  </a:ext>
                </a:extLst>
              </p:cNvPr>
              <p:cNvSpPr>
                <a:spLocks noChangeArrowheads="1"/>
              </p:cNvSpPr>
              <p:nvPr userDrawn="1"/>
            </p:nvSpPr>
            <p:spPr bwMode="ltGray">
              <a:xfrm rot="-8">
                <a:off x="1201" y="312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8" name="Rectangle 59">
                <a:extLst>
                  <a:ext uri="{FF2B5EF4-FFF2-40B4-BE49-F238E27FC236}">
                    <a16:creationId xmlns:a16="http://schemas.microsoft.com/office/drawing/2014/main" id="{3653B56A-0B83-426E-918F-3063801AE9DE}"/>
                  </a:ext>
                </a:extLst>
              </p:cNvPr>
              <p:cNvSpPr>
                <a:spLocks noChangeArrowheads="1"/>
              </p:cNvSpPr>
              <p:nvPr userDrawn="1"/>
            </p:nvSpPr>
            <p:spPr bwMode="ltGray">
              <a:xfrm rot="-8">
                <a:off x="1200" y="3147"/>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9" name="Rectangle 60">
                <a:extLst>
                  <a:ext uri="{FF2B5EF4-FFF2-40B4-BE49-F238E27FC236}">
                    <a16:creationId xmlns:a16="http://schemas.microsoft.com/office/drawing/2014/main" id="{36B7D0C6-300D-4888-99A0-D5E58EC4F7A4}"/>
                  </a:ext>
                </a:extLst>
              </p:cNvPr>
              <p:cNvSpPr>
                <a:spLocks noChangeArrowheads="1"/>
              </p:cNvSpPr>
              <p:nvPr userDrawn="1"/>
            </p:nvSpPr>
            <p:spPr bwMode="ltGray">
              <a:xfrm rot="214188">
                <a:off x="1189" y="3173"/>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0" name="Rectangle 61">
                <a:extLst>
                  <a:ext uri="{FF2B5EF4-FFF2-40B4-BE49-F238E27FC236}">
                    <a16:creationId xmlns:a16="http://schemas.microsoft.com/office/drawing/2014/main" id="{99B9C30C-FB4E-433C-8D2C-123235909F79}"/>
                  </a:ext>
                </a:extLst>
              </p:cNvPr>
              <p:cNvSpPr>
                <a:spLocks noChangeArrowheads="1"/>
              </p:cNvSpPr>
              <p:nvPr userDrawn="1"/>
            </p:nvSpPr>
            <p:spPr bwMode="ltGray">
              <a:xfrm rot="-682388">
                <a:off x="1219" y="296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1" name="Rectangle 62">
                <a:extLst>
                  <a:ext uri="{FF2B5EF4-FFF2-40B4-BE49-F238E27FC236}">
                    <a16:creationId xmlns:a16="http://schemas.microsoft.com/office/drawing/2014/main" id="{C97223E1-E990-42B3-8237-4F59BA6089DC}"/>
                  </a:ext>
                </a:extLst>
              </p:cNvPr>
              <p:cNvSpPr>
                <a:spLocks noChangeArrowheads="1"/>
              </p:cNvSpPr>
              <p:nvPr userDrawn="1"/>
            </p:nvSpPr>
            <p:spPr bwMode="ltGray">
              <a:xfrm rot="-480400">
                <a:off x="1220" y="2991"/>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2" name="Rectangle 63">
                <a:extLst>
                  <a:ext uri="{FF2B5EF4-FFF2-40B4-BE49-F238E27FC236}">
                    <a16:creationId xmlns:a16="http://schemas.microsoft.com/office/drawing/2014/main" id="{E970A5F3-C404-4D1F-94B1-CD4526BC2ADA}"/>
                  </a:ext>
                </a:extLst>
              </p:cNvPr>
              <p:cNvSpPr>
                <a:spLocks noChangeArrowheads="1"/>
              </p:cNvSpPr>
              <p:nvPr userDrawn="1"/>
            </p:nvSpPr>
            <p:spPr bwMode="ltGray">
              <a:xfrm rot="-480400">
                <a:off x="1220" y="301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3" name="Rectangle 64">
                <a:extLst>
                  <a:ext uri="{FF2B5EF4-FFF2-40B4-BE49-F238E27FC236}">
                    <a16:creationId xmlns:a16="http://schemas.microsoft.com/office/drawing/2014/main" id="{446F1ED5-BFEF-420C-9A86-8810890901D4}"/>
                  </a:ext>
                </a:extLst>
              </p:cNvPr>
              <p:cNvSpPr>
                <a:spLocks noChangeArrowheads="1"/>
              </p:cNvSpPr>
              <p:nvPr userDrawn="1"/>
            </p:nvSpPr>
            <p:spPr bwMode="ltGray">
              <a:xfrm rot="-270546">
                <a:off x="1219" y="3041"/>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4" name="Rectangle 65">
                <a:extLst>
                  <a:ext uri="{FF2B5EF4-FFF2-40B4-BE49-F238E27FC236}">
                    <a16:creationId xmlns:a16="http://schemas.microsoft.com/office/drawing/2014/main" id="{D9C5A7CC-0012-481E-A4DA-ED9F93E26037}"/>
                  </a:ext>
                </a:extLst>
              </p:cNvPr>
              <p:cNvSpPr>
                <a:spLocks noChangeArrowheads="1"/>
              </p:cNvSpPr>
              <p:nvPr userDrawn="1"/>
            </p:nvSpPr>
            <p:spPr bwMode="ltGray">
              <a:xfrm rot="-1132286">
                <a:off x="1207" y="2843"/>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5" name="Rectangle 66">
                <a:extLst>
                  <a:ext uri="{FF2B5EF4-FFF2-40B4-BE49-F238E27FC236}">
                    <a16:creationId xmlns:a16="http://schemas.microsoft.com/office/drawing/2014/main" id="{FC1DBEC8-8C6C-4837-86E1-C112B9BB7A92}"/>
                  </a:ext>
                </a:extLst>
              </p:cNvPr>
              <p:cNvSpPr>
                <a:spLocks noChangeArrowheads="1"/>
              </p:cNvSpPr>
              <p:nvPr userDrawn="1"/>
            </p:nvSpPr>
            <p:spPr bwMode="ltGray">
              <a:xfrm rot="-969272">
                <a:off x="1213" y="286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6" name="Rectangle 67">
                <a:extLst>
                  <a:ext uri="{FF2B5EF4-FFF2-40B4-BE49-F238E27FC236}">
                    <a16:creationId xmlns:a16="http://schemas.microsoft.com/office/drawing/2014/main" id="{A94A454F-6B81-48A1-9E1D-CAF22BABAA43}"/>
                  </a:ext>
                </a:extLst>
              </p:cNvPr>
              <p:cNvSpPr>
                <a:spLocks noChangeArrowheads="1"/>
              </p:cNvSpPr>
              <p:nvPr userDrawn="1"/>
            </p:nvSpPr>
            <p:spPr bwMode="ltGray">
              <a:xfrm rot="-969272">
                <a:off x="1216" y="288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7" name="Rectangle 68">
                <a:extLst>
                  <a:ext uri="{FF2B5EF4-FFF2-40B4-BE49-F238E27FC236}">
                    <a16:creationId xmlns:a16="http://schemas.microsoft.com/office/drawing/2014/main" id="{9698E11C-110A-4EFE-93EB-F0C1CC191943}"/>
                  </a:ext>
                </a:extLst>
              </p:cNvPr>
              <p:cNvSpPr>
                <a:spLocks noChangeArrowheads="1"/>
              </p:cNvSpPr>
              <p:nvPr userDrawn="1"/>
            </p:nvSpPr>
            <p:spPr bwMode="ltGray">
              <a:xfrm rot="-806259">
                <a:off x="1219" y="291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8" name="Rectangle 69">
                <a:extLst>
                  <a:ext uri="{FF2B5EF4-FFF2-40B4-BE49-F238E27FC236}">
                    <a16:creationId xmlns:a16="http://schemas.microsoft.com/office/drawing/2014/main" id="{B5DD8B0A-7EE7-4362-8CF0-D0D0DD446191}"/>
                  </a:ext>
                </a:extLst>
              </p:cNvPr>
              <p:cNvSpPr>
                <a:spLocks noChangeArrowheads="1"/>
              </p:cNvSpPr>
              <p:nvPr userDrawn="1"/>
            </p:nvSpPr>
            <p:spPr bwMode="ltGray">
              <a:xfrm rot="-1543941">
                <a:off x="1165" y="272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9" name="Rectangle 70">
                <a:extLst>
                  <a:ext uri="{FF2B5EF4-FFF2-40B4-BE49-F238E27FC236}">
                    <a16:creationId xmlns:a16="http://schemas.microsoft.com/office/drawing/2014/main" id="{F6975115-52D7-4C4D-BBD4-09C4116845DA}"/>
                  </a:ext>
                </a:extLst>
              </p:cNvPr>
              <p:cNvSpPr>
                <a:spLocks noChangeArrowheads="1"/>
              </p:cNvSpPr>
              <p:nvPr userDrawn="1"/>
            </p:nvSpPr>
            <p:spPr bwMode="ltGray">
              <a:xfrm rot="-1341953">
                <a:off x="1176" y="2752"/>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0" name="Rectangle 71">
                <a:extLst>
                  <a:ext uri="{FF2B5EF4-FFF2-40B4-BE49-F238E27FC236}">
                    <a16:creationId xmlns:a16="http://schemas.microsoft.com/office/drawing/2014/main" id="{4CF34707-8667-44D5-9BE6-BFFA3FDF6B10}"/>
                  </a:ext>
                </a:extLst>
              </p:cNvPr>
              <p:cNvSpPr>
                <a:spLocks noChangeArrowheads="1"/>
              </p:cNvSpPr>
              <p:nvPr userDrawn="1"/>
            </p:nvSpPr>
            <p:spPr bwMode="ltGray">
              <a:xfrm rot="-1341953">
                <a:off x="1184" y="277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1" name="Rectangle 72">
                <a:extLst>
                  <a:ext uri="{FF2B5EF4-FFF2-40B4-BE49-F238E27FC236}">
                    <a16:creationId xmlns:a16="http://schemas.microsoft.com/office/drawing/2014/main" id="{5838CED7-6845-47F3-9C0F-B33FED87FD71}"/>
                  </a:ext>
                </a:extLst>
              </p:cNvPr>
              <p:cNvSpPr>
                <a:spLocks noChangeArrowheads="1"/>
              </p:cNvSpPr>
              <p:nvPr userDrawn="1"/>
            </p:nvSpPr>
            <p:spPr bwMode="ltGray">
              <a:xfrm rot="-1341953">
                <a:off x="1194" y="279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2" name="Rectangle 73">
                <a:extLst>
                  <a:ext uri="{FF2B5EF4-FFF2-40B4-BE49-F238E27FC236}">
                    <a16:creationId xmlns:a16="http://schemas.microsoft.com/office/drawing/2014/main" id="{CC7C9796-4E4D-4F1B-BF3C-462763759125}"/>
                  </a:ext>
                </a:extLst>
              </p:cNvPr>
              <p:cNvSpPr>
                <a:spLocks noChangeArrowheads="1"/>
              </p:cNvSpPr>
              <p:nvPr userDrawn="1"/>
            </p:nvSpPr>
            <p:spPr bwMode="ltGray">
              <a:xfrm rot="-1928746">
                <a:off x="1101" y="262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3" name="Rectangle 74">
                <a:extLst>
                  <a:ext uri="{FF2B5EF4-FFF2-40B4-BE49-F238E27FC236}">
                    <a16:creationId xmlns:a16="http://schemas.microsoft.com/office/drawing/2014/main" id="{ECD4AA89-E483-4860-8517-ECE068F69BBF}"/>
                  </a:ext>
                </a:extLst>
              </p:cNvPr>
              <p:cNvSpPr>
                <a:spLocks noChangeArrowheads="1"/>
              </p:cNvSpPr>
              <p:nvPr userDrawn="1"/>
            </p:nvSpPr>
            <p:spPr bwMode="ltGray">
              <a:xfrm rot="-1844175">
                <a:off x="1114" y="264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4" name="Rectangle 75">
                <a:extLst>
                  <a:ext uri="{FF2B5EF4-FFF2-40B4-BE49-F238E27FC236}">
                    <a16:creationId xmlns:a16="http://schemas.microsoft.com/office/drawing/2014/main" id="{8F060F20-5DDD-46E2-BCD7-4FA02864CE2A}"/>
                  </a:ext>
                </a:extLst>
              </p:cNvPr>
              <p:cNvSpPr>
                <a:spLocks noChangeArrowheads="1"/>
              </p:cNvSpPr>
              <p:nvPr userDrawn="1"/>
            </p:nvSpPr>
            <p:spPr bwMode="ltGray">
              <a:xfrm rot="-1752383">
                <a:off x="1129" y="266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5" name="Rectangle 76">
                <a:extLst>
                  <a:ext uri="{FF2B5EF4-FFF2-40B4-BE49-F238E27FC236}">
                    <a16:creationId xmlns:a16="http://schemas.microsoft.com/office/drawing/2014/main" id="{860A4EC8-BC38-4936-A4AB-739A8FB71A88}"/>
                  </a:ext>
                </a:extLst>
              </p:cNvPr>
              <p:cNvSpPr>
                <a:spLocks noChangeArrowheads="1"/>
              </p:cNvSpPr>
              <p:nvPr userDrawn="1"/>
            </p:nvSpPr>
            <p:spPr bwMode="ltGray">
              <a:xfrm rot="-1752383">
                <a:off x="1142" y="268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6" name="Rectangle 77">
                <a:extLst>
                  <a:ext uri="{FF2B5EF4-FFF2-40B4-BE49-F238E27FC236}">
                    <a16:creationId xmlns:a16="http://schemas.microsoft.com/office/drawing/2014/main" id="{58C84AF8-475E-44B5-A048-FF194D3E2CFF}"/>
                  </a:ext>
                </a:extLst>
              </p:cNvPr>
              <p:cNvSpPr>
                <a:spLocks noChangeArrowheads="1"/>
              </p:cNvSpPr>
              <p:nvPr userDrawn="1"/>
            </p:nvSpPr>
            <p:spPr bwMode="ltGray">
              <a:xfrm rot="-2466736">
                <a:off x="1014" y="253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7" name="Rectangle 78">
                <a:extLst>
                  <a:ext uri="{FF2B5EF4-FFF2-40B4-BE49-F238E27FC236}">
                    <a16:creationId xmlns:a16="http://schemas.microsoft.com/office/drawing/2014/main" id="{9B0C3C5A-3954-4087-82A6-42950CA84D54}"/>
                  </a:ext>
                </a:extLst>
              </p:cNvPr>
              <p:cNvSpPr>
                <a:spLocks noChangeArrowheads="1"/>
              </p:cNvSpPr>
              <p:nvPr userDrawn="1"/>
            </p:nvSpPr>
            <p:spPr bwMode="ltGray">
              <a:xfrm rot="-2466736">
                <a:off x="1035" y="255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8" name="Rectangle 79">
                <a:extLst>
                  <a:ext uri="{FF2B5EF4-FFF2-40B4-BE49-F238E27FC236}">
                    <a16:creationId xmlns:a16="http://schemas.microsoft.com/office/drawing/2014/main" id="{1AFC692E-5A5E-48EE-B986-FC2C851C0404}"/>
                  </a:ext>
                </a:extLst>
              </p:cNvPr>
              <p:cNvSpPr>
                <a:spLocks noChangeArrowheads="1"/>
              </p:cNvSpPr>
              <p:nvPr userDrawn="1"/>
            </p:nvSpPr>
            <p:spPr bwMode="ltGray">
              <a:xfrm rot="-2466736">
                <a:off x="1050" y="257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9" name="Rectangle 80">
                <a:extLst>
                  <a:ext uri="{FF2B5EF4-FFF2-40B4-BE49-F238E27FC236}">
                    <a16:creationId xmlns:a16="http://schemas.microsoft.com/office/drawing/2014/main" id="{A76106BF-F1F7-4E44-A0C1-FCFD9D61140D}"/>
                  </a:ext>
                </a:extLst>
              </p:cNvPr>
              <p:cNvSpPr>
                <a:spLocks noChangeArrowheads="1"/>
              </p:cNvSpPr>
              <p:nvPr userDrawn="1"/>
            </p:nvSpPr>
            <p:spPr bwMode="ltGray">
              <a:xfrm rot="-2342866">
                <a:off x="1068" y="2590"/>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0" name="Freeform 81">
                <a:extLst>
                  <a:ext uri="{FF2B5EF4-FFF2-40B4-BE49-F238E27FC236}">
                    <a16:creationId xmlns:a16="http://schemas.microsoft.com/office/drawing/2014/main" id="{C059B66D-0825-4909-8CC7-247A330B7925}"/>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Rectangle 82">
                <a:extLst>
                  <a:ext uri="{FF2B5EF4-FFF2-40B4-BE49-F238E27FC236}">
                    <a16:creationId xmlns:a16="http://schemas.microsoft.com/office/drawing/2014/main" id="{F133C693-2C20-4B3C-957A-3034D1442C56}"/>
                  </a:ext>
                </a:extLst>
              </p:cNvPr>
              <p:cNvSpPr>
                <a:spLocks noChangeArrowheads="1"/>
              </p:cNvSpPr>
              <p:nvPr userDrawn="1"/>
            </p:nvSpPr>
            <p:spPr bwMode="ltGray">
              <a:xfrm rot="6575641">
                <a:off x="-217" y="3138"/>
                <a:ext cx="122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2" name="Rectangle 83">
                <a:extLst>
                  <a:ext uri="{FF2B5EF4-FFF2-40B4-BE49-F238E27FC236}">
                    <a16:creationId xmlns:a16="http://schemas.microsoft.com/office/drawing/2014/main" id="{06092360-3B99-4367-A162-1EA25F179DBE}"/>
                  </a:ext>
                </a:extLst>
              </p:cNvPr>
              <p:cNvSpPr>
                <a:spLocks noChangeArrowheads="1"/>
              </p:cNvSpPr>
              <p:nvPr userDrawn="1"/>
            </p:nvSpPr>
            <p:spPr bwMode="ltGray">
              <a:xfrm rot="238799">
                <a:off x="4" y="3146"/>
                <a:ext cx="103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3" name="Rectangle 84">
                <a:extLst>
                  <a:ext uri="{FF2B5EF4-FFF2-40B4-BE49-F238E27FC236}">
                    <a16:creationId xmlns:a16="http://schemas.microsoft.com/office/drawing/2014/main" id="{30FC1B1C-705D-4849-8487-82D812652BD9}"/>
                  </a:ext>
                </a:extLst>
              </p:cNvPr>
              <p:cNvSpPr>
                <a:spLocks noChangeArrowheads="1"/>
              </p:cNvSpPr>
              <p:nvPr userDrawn="1"/>
            </p:nvSpPr>
            <p:spPr bwMode="ltGray">
              <a:xfrm rot="-2957028">
                <a:off x="907" y="247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4" name="Rectangle 85">
                <a:extLst>
                  <a:ext uri="{FF2B5EF4-FFF2-40B4-BE49-F238E27FC236}">
                    <a16:creationId xmlns:a16="http://schemas.microsoft.com/office/drawing/2014/main" id="{BA288D44-5972-46F1-A0A7-C50C97EC7D2D}"/>
                  </a:ext>
                </a:extLst>
              </p:cNvPr>
              <p:cNvSpPr>
                <a:spLocks noChangeArrowheads="1"/>
              </p:cNvSpPr>
              <p:nvPr userDrawn="1"/>
            </p:nvSpPr>
            <p:spPr bwMode="ltGray">
              <a:xfrm rot="-2957028">
                <a:off x="930" y="248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5" name="Rectangle 86">
                <a:extLst>
                  <a:ext uri="{FF2B5EF4-FFF2-40B4-BE49-F238E27FC236}">
                    <a16:creationId xmlns:a16="http://schemas.microsoft.com/office/drawing/2014/main" id="{8313DE8E-3148-42E1-AACC-3FDA59B53598}"/>
                  </a:ext>
                </a:extLst>
              </p:cNvPr>
              <p:cNvSpPr>
                <a:spLocks noChangeArrowheads="1"/>
              </p:cNvSpPr>
              <p:nvPr userDrawn="1"/>
            </p:nvSpPr>
            <p:spPr bwMode="ltGray">
              <a:xfrm rot="-2957028">
                <a:off x="954" y="249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6" name="Rectangle 87">
                <a:extLst>
                  <a:ext uri="{FF2B5EF4-FFF2-40B4-BE49-F238E27FC236}">
                    <a16:creationId xmlns:a16="http://schemas.microsoft.com/office/drawing/2014/main" id="{A6DB57F8-1594-4326-8BE0-51D372356CE7}"/>
                  </a:ext>
                </a:extLst>
              </p:cNvPr>
              <p:cNvSpPr>
                <a:spLocks noChangeArrowheads="1"/>
              </p:cNvSpPr>
              <p:nvPr userDrawn="1"/>
            </p:nvSpPr>
            <p:spPr bwMode="ltGray">
              <a:xfrm rot="-2661033">
                <a:off x="974" y="2509"/>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7" name="Rectangle 88">
                <a:extLst>
                  <a:ext uri="{FF2B5EF4-FFF2-40B4-BE49-F238E27FC236}">
                    <a16:creationId xmlns:a16="http://schemas.microsoft.com/office/drawing/2014/main" id="{E8C545F5-E2F7-4949-A9DD-0D3E4F0887FE}"/>
                  </a:ext>
                </a:extLst>
              </p:cNvPr>
              <p:cNvSpPr>
                <a:spLocks noChangeArrowheads="1"/>
              </p:cNvSpPr>
              <p:nvPr userDrawn="1"/>
            </p:nvSpPr>
            <p:spPr bwMode="ltGray">
              <a:xfrm rot="-3638503">
                <a:off x="788" y="242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8" name="Rectangle 89">
                <a:extLst>
                  <a:ext uri="{FF2B5EF4-FFF2-40B4-BE49-F238E27FC236}">
                    <a16:creationId xmlns:a16="http://schemas.microsoft.com/office/drawing/2014/main" id="{0BD9C5AB-13C1-411A-B1B7-1B58F5FA0645}"/>
                  </a:ext>
                </a:extLst>
              </p:cNvPr>
              <p:cNvSpPr>
                <a:spLocks noChangeArrowheads="1"/>
              </p:cNvSpPr>
              <p:nvPr userDrawn="1"/>
            </p:nvSpPr>
            <p:spPr bwMode="ltGray">
              <a:xfrm rot="-3638503">
                <a:off x="815" y="243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9" name="Rectangle 90">
                <a:extLst>
                  <a:ext uri="{FF2B5EF4-FFF2-40B4-BE49-F238E27FC236}">
                    <a16:creationId xmlns:a16="http://schemas.microsoft.com/office/drawing/2014/main" id="{09A4F5BC-CC85-4D58-A113-21402B769495}"/>
                  </a:ext>
                </a:extLst>
              </p:cNvPr>
              <p:cNvSpPr>
                <a:spLocks noChangeArrowheads="1"/>
              </p:cNvSpPr>
              <p:nvPr userDrawn="1"/>
            </p:nvSpPr>
            <p:spPr bwMode="ltGray">
              <a:xfrm rot="-3514633">
                <a:off x="837" y="2440"/>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0" name="Rectangle 91">
                <a:extLst>
                  <a:ext uri="{FF2B5EF4-FFF2-40B4-BE49-F238E27FC236}">
                    <a16:creationId xmlns:a16="http://schemas.microsoft.com/office/drawing/2014/main" id="{A8FC6C12-1A22-41FA-BCB8-FE3920163FBE}"/>
                  </a:ext>
                </a:extLst>
              </p:cNvPr>
              <p:cNvSpPr>
                <a:spLocks noChangeArrowheads="1"/>
              </p:cNvSpPr>
              <p:nvPr userDrawn="1"/>
            </p:nvSpPr>
            <p:spPr bwMode="ltGray">
              <a:xfrm rot="-3220799">
                <a:off x="862" y="245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1" name="Rectangle 92">
                <a:extLst>
                  <a:ext uri="{FF2B5EF4-FFF2-40B4-BE49-F238E27FC236}">
                    <a16:creationId xmlns:a16="http://schemas.microsoft.com/office/drawing/2014/main" id="{060DB758-4509-4D6C-94C9-83992A0ECA46}"/>
                  </a:ext>
                </a:extLst>
              </p:cNvPr>
              <p:cNvSpPr>
                <a:spLocks noChangeArrowheads="1"/>
              </p:cNvSpPr>
              <p:nvPr userDrawn="1"/>
            </p:nvSpPr>
            <p:spPr bwMode="ltGray">
              <a:xfrm rot="-4338250">
                <a:off x="649" y="239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2" name="Rectangle 93">
                <a:extLst>
                  <a:ext uri="{FF2B5EF4-FFF2-40B4-BE49-F238E27FC236}">
                    <a16:creationId xmlns:a16="http://schemas.microsoft.com/office/drawing/2014/main" id="{A2818D19-22AC-4434-85AF-846681511F25}"/>
                  </a:ext>
                </a:extLst>
              </p:cNvPr>
              <p:cNvSpPr>
                <a:spLocks noChangeArrowheads="1"/>
              </p:cNvSpPr>
              <p:nvPr userDrawn="1"/>
            </p:nvSpPr>
            <p:spPr bwMode="ltGray">
              <a:xfrm rot="-4250359">
                <a:off x="677" y="240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3" name="Rectangle 94">
                <a:extLst>
                  <a:ext uri="{FF2B5EF4-FFF2-40B4-BE49-F238E27FC236}">
                    <a16:creationId xmlns:a16="http://schemas.microsoft.com/office/drawing/2014/main" id="{9FD761CD-D5E2-4250-8AD4-F2ED40ED96DF}"/>
                  </a:ext>
                </a:extLst>
              </p:cNvPr>
              <p:cNvSpPr>
                <a:spLocks noChangeArrowheads="1"/>
              </p:cNvSpPr>
              <p:nvPr userDrawn="1"/>
            </p:nvSpPr>
            <p:spPr bwMode="ltGray">
              <a:xfrm rot="-4250359">
                <a:off x="708" y="240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4" name="Rectangle 95">
                <a:extLst>
                  <a:ext uri="{FF2B5EF4-FFF2-40B4-BE49-F238E27FC236}">
                    <a16:creationId xmlns:a16="http://schemas.microsoft.com/office/drawing/2014/main" id="{0D651857-6AA2-4B37-87BC-11AE6E4E26A5}"/>
                  </a:ext>
                </a:extLst>
              </p:cNvPr>
              <p:cNvSpPr>
                <a:spLocks noChangeArrowheads="1"/>
              </p:cNvSpPr>
              <p:nvPr userDrawn="1"/>
            </p:nvSpPr>
            <p:spPr bwMode="ltGray">
              <a:xfrm rot="-3989246">
                <a:off x="738" y="241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5" name="Rectangle 96">
                <a:extLst>
                  <a:ext uri="{FF2B5EF4-FFF2-40B4-BE49-F238E27FC236}">
                    <a16:creationId xmlns:a16="http://schemas.microsoft.com/office/drawing/2014/main" id="{EEBDAD7D-8DAD-45C8-8E6D-EC0F0A371D77}"/>
                  </a:ext>
                </a:extLst>
              </p:cNvPr>
              <p:cNvSpPr>
                <a:spLocks noChangeArrowheads="1"/>
              </p:cNvSpPr>
              <p:nvPr userDrawn="1"/>
            </p:nvSpPr>
            <p:spPr bwMode="ltGray">
              <a:xfrm rot="-4862215">
                <a:off x="503" y="239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6" name="Rectangle 97">
                <a:extLst>
                  <a:ext uri="{FF2B5EF4-FFF2-40B4-BE49-F238E27FC236}">
                    <a16:creationId xmlns:a16="http://schemas.microsoft.com/office/drawing/2014/main" id="{29D8EF77-D6A6-4520-A386-97ECDADC4240}"/>
                  </a:ext>
                </a:extLst>
              </p:cNvPr>
              <p:cNvSpPr>
                <a:spLocks noChangeArrowheads="1"/>
              </p:cNvSpPr>
              <p:nvPr userDrawn="1"/>
            </p:nvSpPr>
            <p:spPr bwMode="ltGray">
              <a:xfrm rot="-4673370">
                <a:off x="534" y="239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7" name="Rectangle 98">
                <a:extLst>
                  <a:ext uri="{FF2B5EF4-FFF2-40B4-BE49-F238E27FC236}">
                    <a16:creationId xmlns:a16="http://schemas.microsoft.com/office/drawing/2014/main" id="{7F7AB248-915F-45CC-AEC2-7E15790AABBD}"/>
                  </a:ext>
                </a:extLst>
              </p:cNvPr>
              <p:cNvSpPr>
                <a:spLocks noChangeArrowheads="1"/>
              </p:cNvSpPr>
              <p:nvPr userDrawn="1"/>
            </p:nvSpPr>
            <p:spPr bwMode="ltGray">
              <a:xfrm rot="-4646721">
                <a:off x="563" y="239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8" name="Rectangle 99">
                <a:extLst>
                  <a:ext uri="{FF2B5EF4-FFF2-40B4-BE49-F238E27FC236}">
                    <a16:creationId xmlns:a16="http://schemas.microsoft.com/office/drawing/2014/main" id="{4132D37B-FE12-4FA0-92B9-E74900CA3F44}"/>
                  </a:ext>
                </a:extLst>
              </p:cNvPr>
              <p:cNvSpPr>
                <a:spLocks noChangeArrowheads="1"/>
              </p:cNvSpPr>
              <p:nvPr userDrawn="1"/>
            </p:nvSpPr>
            <p:spPr bwMode="ltGray">
              <a:xfrm rot="-4580623">
                <a:off x="595" y="239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9" name="Rectangle 100">
                <a:extLst>
                  <a:ext uri="{FF2B5EF4-FFF2-40B4-BE49-F238E27FC236}">
                    <a16:creationId xmlns:a16="http://schemas.microsoft.com/office/drawing/2014/main" id="{76D7EE20-D3D3-40FA-8ADB-94DEFE774068}"/>
                  </a:ext>
                </a:extLst>
              </p:cNvPr>
              <p:cNvSpPr>
                <a:spLocks noChangeArrowheads="1"/>
              </p:cNvSpPr>
              <p:nvPr userDrawn="1"/>
            </p:nvSpPr>
            <p:spPr bwMode="ltGray">
              <a:xfrm rot="-5195129">
                <a:off x="355" y="241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0" name="Rectangle 101">
                <a:extLst>
                  <a:ext uri="{FF2B5EF4-FFF2-40B4-BE49-F238E27FC236}">
                    <a16:creationId xmlns:a16="http://schemas.microsoft.com/office/drawing/2014/main" id="{9E5CC7F0-AE04-4EA3-B9CC-F96371209D60}"/>
                  </a:ext>
                </a:extLst>
              </p:cNvPr>
              <p:cNvSpPr>
                <a:spLocks noChangeArrowheads="1"/>
              </p:cNvSpPr>
              <p:nvPr userDrawn="1"/>
            </p:nvSpPr>
            <p:spPr bwMode="ltGray">
              <a:xfrm rot="-5360484">
                <a:off x="385" y="240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1" name="Rectangle 102">
                <a:extLst>
                  <a:ext uri="{FF2B5EF4-FFF2-40B4-BE49-F238E27FC236}">
                    <a16:creationId xmlns:a16="http://schemas.microsoft.com/office/drawing/2014/main" id="{6D33AC6A-6B01-455B-AB17-EF221EB49083}"/>
                  </a:ext>
                </a:extLst>
              </p:cNvPr>
              <p:cNvSpPr>
                <a:spLocks noChangeArrowheads="1"/>
              </p:cNvSpPr>
              <p:nvPr userDrawn="1"/>
            </p:nvSpPr>
            <p:spPr bwMode="ltGray">
              <a:xfrm rot="-5288939">
                <a:off x="419" y="240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2" name="Rectangle 103">
                <a:extLst>
                  <a:ext uri="{FF2B5EF4-FFF2-40B4-BE49-F238E27FC236}">
                    <a16:creationId xmlns:a16="http://schemas.microsoft.com/office/drawing/2014/main" id="{F29EF181-6A91-4E98-B7D7-76E76FEDBB6F}"/>
                  </a:ext>
                </a:extLst>
              </p:cNvPr>
              <p:cNvSpPr>
                <a:spLocks noChangeArrowheads="1"/>
              </p:cNvSpPr>
              <p:nvPr userDrawn="1"/>
            </p:nvSpPr>
            <p:spPr bwMode="ltGray">
              <a:xfrm rot="-5164854">
                <a:off x="449" y="2400"/>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3" name="Rectangle 104">
                <a:extLst>
                  <a:ext uri="{FF2B5EF4-FFF2-40B4-BE49-F238E27FC236}">
                    <a16:creationId xmlns:a16="http://schemas.microsoft.com/office/drawing/2014/main" id="{67854A26-63B0-4D57-A4F8-72381054846E}"/>
                  </a:ext>
                </a:extLst>
              </p:cNvPr>
              <p:cNvSpPr>
                <a:spLocks noChangeArrowheads="1"/>
              </p:cNvSpPr>
              <p:nvPr userDrawn="1"/>
            </p:nvSpPr>
            <p:spPr bwMode="ltGray">
              <a:xfrm rot="-6132163">
                <a:off x="206" y="245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4" name="Rectangle 105">
                <a:extLst>
                  <a:ext uri="{FF2B5EF4-FFF2-40B4-BE49-F238E27FC236}">
                    <a16:creationId xmlns:a16="http://schemas.microsoft.com/office/drawing/2014/main" id="{B47AB4F0-4A70-47C7-97E5-D9D5E453E54B}"/>
                  </a:ext>
                </a:extLst>
              </p:cNvPr>
              <p:cNvSpPr>
                <a:spLocks noChangeArrowheads="1"/>
              </p:cNvSpPr>
              <p:nvPr userDrawn="1"/>
            </p:nvSpPr>
            <p:spPr bwMode="ltGray">
              <a:xfrm rot="-6220433">
                <a:off x="237" y="24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5" name="Rectangle 106">
                <a:extLst>
                  <a:ext uri="{FF2B5EF4-FFF2-40B4-BE49-F238E27FC236}">
                    <a16:creationId xmlns:a16="http://schemas.microsoft.com/office/drawing/2014/main" id="{0F6A81E2-0C01-4294-9483-C3D2BF2D5B32}"/>
                  </a:ext>
                </a:extLst>
              </p:cNvPr>
              <p:cNvSpPr>
                <a:spLocks noChangeArrowheads="1"/>
              </p:cNvSpPr>
              <p:nvPr userDrawn="1"/>
            </p:nvSpPr>
            <p:spPr bwMode="ltGray">
              <a:xfrm rot="-6110943">
                <a:off x="266" y="243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6" name="Rectangle 107">
                <a:extLst>
                  <a:ext uri="{FF2B5EF4-FFF2-40B4-BE49-F238E27FC236}">
                    <a16:creationId xmlns:a16="http://schemas.microsoft.com/office/drawing/2014/main" id="{A1FDA7F2-9974-42EA-AC6F-4EB08E3FE76D}"/>
                  </a:ext>
                </a:extLst>
              </p:cNvPr>
              <p:cNvSpPr>
                <a:spLocks noChangeArrowheads="1"/>
              </p:cNvSpPr>
              <p:nvPr userDrawn="1"/>
            </p:nvSpPr>
            <p:spPr bwMode="ltGray">
              <a:xfrm rot="-5919570">
                <a:off x="293" y="242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7" name="Rectangle 108">
                <a:extLst>
                  <a:ext uri="{FF2B5EF4-FFF2-40B4-BE49-F238E27FC236}">
                    <a16:creationId xmlns:a16="http://schemas.microsoft.com/office/drawing/2014/main" id="{72536793-081D-4EC5-9EF5-F07BCB94D510}"/>
                  </a:ext>
                </a:extLst>
              </p:cNvPr>
              <p:cNvSpPr>
                <a:spLocks noChangeArrowheads="1"/>
              </p:cNvSpPr>
              <p:nvPr userDrawn="1"/>
            </p:nvSpPr>
            <p:spPr bwMode="ltGray">
              <a:xfrm rot="-7376291">
                <a:off x="6" y="25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8" name="Rectangle 109">
                <a:extLst>
                  <a:ext uri="{FF2B5EF4-FFF2-40B4-BE49-F238E27FC236}">
                    <a16:creationId xmlns:a16="http://schemas.microsoft.com/office/drawing/2014/main" id="{E6542229-407C-4C14-B700-9A99A1E99CFF}"/>
                  </a:ext>
                </a:extLst>
              </p:cNvPr>
              <p:cNvSpPr>
                <a:spLocks noChangeArrowheads="1"/>
              </p:cNvSpPr>
              <p:nvPr userDrawn="1"/>
            </p:nvSpPr>
            <p:spPr bwMode="ltGray">
              <a:xfrm rot="-7168347">
                <a:off x="65" y="2516"/>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9" name="Rectangle 110">
                <a:extLst>
                  <a:ext uri="{FF2B5EF4-FFF2-40B4-BE49-F238E27FC236}">
                    <a16:creationId xmlns:a16="http://schemas.microsoft.com/office/drawing/2014/main" id="{96950EBE-DB4A-4DD1-9BFC-D22E551E5733}"/>
                  </a:ext>
                </a:extLst>
              </p:cNvPr>
              <p:cNvSpPr>
                <a:spLocks noChangeArrowheads="1"/>
              </p:cNvSpPr>
              <p:nvPr userDrawn="1"/>
            </p:nvSpPr>
            <p:spPr bwMode="ltGray">
              <a:xfrm rot="-6802416">
                <a:off x="92" y="250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0" name="Rectangle 111">
                <a:extLst>
                  <a:ext uri="{FF2B5EF4-FFF2-40B4-BE49-F238E27FC236}">
                    <a16:creationId xmlns:a16="http://schemas.microsoft.com/office/drawing/2014/main" id="{FBC1BD0A-40AB-4946-9AF2-ACFB00D3A4F3}"/>
                  </a:ext>
                </a:extLst>
              </p:cNvPr>
              <p:cNvSpPr>
                <a:spLocks noChangeArrowheads="1"/>
              </p:cNvSpPr>
              <p:nvPr userDrawn="1"/>
            </p:nvSpPr>
            <p:spPr bwMode="ltGray">
              <a:xfrm rot="-6802416">
                <a:off x="119" y="249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1" name="Rectangle 112">
                <a:extLst>
                  <a:ext uri="{FF2B5EF4-FFF2-40B4-BE49-F238E27FC236}">
                    <a16:creationId xmlns:a16="http://schemas.microsoft.com/office/drawing/2014/main" id="{6506D832-0B18-49BE-8B2F-2E2D35609FC1}"/>
                  </a:ext>
                </a:extLst>
              </p:cNvPr>
              <p:cNvSpPr>
                <a:spLocks noChangeArrowheads="1"/>
              </p:cNvSpPr>
              <p:nvPr userDrawn="1"/>
            </p:nvSpPr>
            <p:spPr bwMode="ltGray">
              <a:xfrm rot="-6457704">
                <a:off x="150" y="247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2" name="Rectangle 113">
                <a:extLst>
                  <a:ext uri="{FF2B5EF4-FFF2-40B4-BE49-F238E27FC236}">
                    <a16:creationId xmlns:a16="http://schemas.microsoft.com/office/drawing/2014/main" id="{28EBD0D0-B423-45E0-A7ED-3412F622E677}"/>
                  </a:ext>
                </a:extLst>
              </p:cNvPr>
              <p:cNvSpPr>
                <a:spLocks noChangeArrowheads="1"/>
              </p:cNvSpPr>
              <p:nvPr userDrawn="1"/>
            </p:nvSpPr>
            <p:spPr bwMode="ltGray">
              <a:xfrm rot="-1876771">
                <a:off x="0" y="3363"/>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3" name="Rectangle 114">
                <a:extLst>
                  <a:ext uri="{FF2B5EF4-FFF2-40B4-BE49-F238E27FC236}">
                    <a16:creationId xmlns:a16="http://schemas.microsoft.com/office/drawing/2014/main" id="{D468018B-268C-4EE9-81A7-E1AF3F071496}"/>
                  </a:ext>
                </a:extLst>
              </p:cNvPr>
              <p:cNvSpPr>
                <a:spLocks noChangeArrowheads="1"/>
              </p:cNvSpPr>
              <p:nvPr userDrawn="1"/>
            </p:nvSpPr>
            <p:spPr bwMode="ltGray">
              <a:xfrm rot="3283992">
                <a:off x="511" y="3478"/>
                <a:ext cx="24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4" name="Rectangle 115">
                <a:extLst>
                  <a:ext uri="{FF2B5EF4-FFF2-40B4-BE49-F238E27FC236}">
                    <a16:creationId xmlns:a16="http://schemas.microsoft.com/office/drawing/2014/main" id="{1D6F4F72-063C-4FA5-B3BE-06F12F5CDA28}"/>
                  </a:ext>
                </a:extLst>
              </p:cNvPr>
              <p:cNvSpPr>
                <a:spLocks noChangeArrowheads="1"/>
              </p:cNvSpPr>
              <p:nvPr userDrawn="1"/>
            </p:nvSpPr>
            <p:spPr bwMode="ltGray">
              <a:xfrm rot="3283992">
                <a:off x="35" y="2798"/>
                <a:ext cx="24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5" name="Rectangle 116">
                <a:extLst>
                  <a:ext uri="{FF2B5EF4-FFF2-40B4-BE49-F238E27FC236}">
                    <a16:creationId xmlns:a16="http://schemas.microsoft.com/office/drawing/2014/main" id="{65450C33-AFCE-46A6-ABFC-950859A07684}"/>
                  </a:ext>
                </a:extLst>
              </p:cNvPr>
              <p:cNvSpPr>
                <a:spLocks noChangeArrowheads="1"/>
              </p:cNvSpPr>
              <p:nvPr userDrawn="1"/>
            </p:nvSpPr>
            <p:spPr bwMode="ltGray">
              <a:xfrm rot="-1876771">
                <a:off x="700" y="2851"/>
                <a:ext cx="31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6" name="Rectangle 117">
                <a:extLst>
                  <a:ext uri="{FF2B5EF4-FFF2-40B4-BE49-F238E27FC236}">
                    <a16:creationId xmlns:a16="http://schemas.microsoft.com/office/drawing/2014/main" id="{ACCD8D65-0A66-4E61-B1AD-A503DA8D7F03}"/>
                  </a:ext>
                </a:extLst>
              </p:cNvPr>
              <p:cNvSpPr>
                <a:spLocks noChangeArrowheads="1"/>
              </p:cNvSpPr>
              <p:nvPr userDrawn="1"/>
            </p:nvSpPr>
            <p:spPr bwMode="ltGray">
              <a:xfrm rot="5908516">
                <a:off x="200" y="3915"/>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7" name="Rectangle 118">
                <a:extLst>
                  <a:ext uri="{FF2B5EF4-FFF2-40B4-BE49-F238E27FC236}">
                    <a16:creationId xmlns:a16="http://schemas.microsoft.com/office/drawing/2014/main" id="{2B940D0B-542B-4875-BE87-444F677D8AB3}"/>
                  </a:ext>
                </a:extLst>
              </p:cNvPr>
              <p:cNvSpPr>
                <a:spLocks noChangeArrowheads="1"/>
              </p:cNvSpPr>
              <p:nvPr userDrawn="1"/>
            </p:nvSpPr>
            <p:spPr bwMode="ltGray">
              <a:xfrm rot="6683973">
                <a:off x="45" y="3915"/>
                <a:ext cx="144"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8" name="Rectangle 119">
                <a:extLst>
                  <a:ext uri="{FF2B5EF4-FFF2-40B4-BE49-F238E27FC236}">
                    <a16:creationId xmlns:a16="http://schemas.microsoft.com/office/drawing/2014/main" id="{F5448B8C-7F1C-4AE7-B523-807008D673C0}"/>
                  </a:ext>
                </a:extLst>
              </p:cNvPr>
              <p:cNvSpPr>
                <a:spLocks noChangeArrowheads="1"/>
              </p:cNvSpPr>
              <p:nvPr userDrawn="1"/>
            </p:nvSpPr>
            <p:spPr bwMode="ltGray">
              <a:xfrm rot="5245609">
                <a:off x="361" y="3893"/>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9" name="Rectangle 120">
                <a:extLst>
                  <a:ext uri="{FF2B5EF4-FFF2-40B4-BE49-F238E27FC236}">
                    <a16:creationId xmlns:a16="http://schemas.microsoft.com/office/drawing/2014/main" id="{5A3FC0F8-093B-45F9-8C73-8625DC09F267}"/>
                  </a:ext>
                </a:extLst>
              </p:cNvPr>
              <p:cNvSpPr>
                <a:spLocks noChangeArrowheads="1"/>
              </p:cNvSpPr>
              <p:nvPr userDrawn="1"/>
            </p:nvSpPr>
            <p:spPr bwMode="ltGray">
              <a:xfrm rot="4500520">
                <a:off x="522" y="3847"/>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0" name="Rectangle 121">
                <a:extLst>
                  <a:ext uri="{FF2B5EF4-FFF2-40B4-BE49-F238E27FC236}">
                    <a16:creationId xmlns:a16="http://schemas.microsoft.com/office/drawing/2014/main" id="{0D12C1A0-1C3C-4BF4-8EBE-24C403D9AD2C}"/>
                  </a:ext>
                </a:extLst>
              </p:cNvPr>
              <p:cNvSpPr>
                <a:spLocks noChangeArrowheads="1"/>
              </p:cNvSpPr>
              <p:nvPr userDrawn="1"/>
            </p:nvSpPr>
            <p:spPr bwMode="ltGray">
              <a:xfrm rot="3805227">
                <a:off x="670" y="3778"/>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1" name="Rectangle 122">
                <a:extLst>
                  <a:ext uri="{FF2B5EF4-FFF2-40B4-BE49-F238E27FC236}">
                    <a16:creationId xmlns:a16="http://schemas.microsoft.com/office/drawing/2014/main" id="{A06B2488-FE50-4AC0-8A74-CFED5593BF48}"/>
                  </a:ext>
                </a:extLst>
              </p:cNvPr>
              <p:cNvSpPr>
                <a:spLocks noChangeArrowheads="1"/>
              </p:cNvSpPr>
              <p:nvPr userDrawn="1"/>
            </p:nvSpPr>
            <p:spPr bwMode="ltGray">
              <a:xfrm rot="3060138">
                <a:off x="813" y="3688"/>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2" name="Rectangle 123">
                <a:extLst>
                  <a:ext uri="{FF2B5EF4-FFF2-40B4-BE49-F238E27FC236}">
                    <a16:creationId xmlns:a16="http://schemas.microsoft.com/office/drawing/2014/main" id="{5DD419BF-6268-4DFD-A7CF-0FDB1755701C}"/>
                  </a:ext>
                </a:extLst>
              </p:cNvPr>
              <p:cNvSpPr>
                <a:spLocks noChangeArrowheads="1"/>
              </p:cNvSpPr>
              <p:nvPr userDrawn="1"/>
            </p:nvSpPr>
            <p:spPr bwMode="ltGray">
              <a:xfrm rot="2090281">
                <a:off x="938" y="3582"/>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3" name="Rectangle 124">
                <a:extLst>
                  <a:ext uri="{FF2B5EF4-FFF2-40B4-BE49-F238E27FC236}">
                    <a16:creationId xmlns:a16="http://schemas.microsoft.com/office/drawing/2014/main" id="{068E46C1-8316-4016-B408-F477A2C26840}"/>
                  </a:ext>
                </a:extLst>
              </p:cNvPr>
              <p:cNvSpPr>
                <a:spLocks noChangeArrowheads="1"/>
              </p:cNvSpPr>
              <p:nvPr userDrawn="1"/>
            </p:nvSpPr>
            <p:spPr bwMode="ltGray">
              <a:xfrm rot="-7168347">
                <a:off x="-18" y="2506"/>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4" name="Rectangle 125">
                <a:extLst>
                  <a:ext uri="{FF2B5EF4-FFF2-40B4-BE49-F238E27FC236}">
                    <a16:creationId xmlns:a16="http://schemas.microsoft.com/office/drawing/2014/main" id="{F0C5E95E-3151-4783-848E-D155C0935206}"/>
                  </a:ext>
                </a:extLst>
              </p:cNvPr>
              <p:cNvSpPr>
                <a:spLocks noChangeArrowheads="1"/>
              </p:cNvSpPr>
              <p:nvPr userDrawn="1"/>
            </p:nvSpPr>
            <p:spPr bwMode="ltGray">
              <a:xfrm rot="-6406501">
                <a:off x="136" y="2433"/>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5" name="Rectangle 126">
                <a:extLst>
                  <a:ext uri="{FF2B5EF4-FFF2-40B4-BE49-F238E27FC236}">
                    <a16:creationId xmlns:a16="http://schemas.microsoft.com/office/drawing/2014/main" id="{39EB12AD-36BC-4BC6-BAC5-A80B1C9B5E0E}"/>
                  </a:ext>
                </a:extLst>
              </p:cNvPr>
              <p:cNvSpPr>
                <a:spLocks noChangeArrowheads="1"/>
              </p:cNvSpPr>
              <p:nvPr userDrawn="1"/>
            </p:nvSpPr>
            <p:spPr bwMode="ltGray">
              <a:xfrm rot="-4970620">
                <a:off x="447" y="2364"/>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6" name="Rectangle 127">
                <a:extLst>
                  <a:ext uri="{FF2B5EF4-FFF2-40B4-BE49-F238E27FC236}">
                    <a16:creationId xmlns:a16="http://schemas.microsoft.com/office/drawing/2014/main" id="{0CDB3D0F-0D39-4950-A016-B4352B7552BE}"/>
                  </a:ext>
                </a:extLst>
              </p:cNvPr>
              <p:cNvSpPr>
                <a:spLocks noChangeArrowheads="1"/>
              </p:cNvSpPr>
              <p:nvPr userDrawn="1"/>
            </p:nvSpPr>
            <p:spPr bwMode="ltGray">
              <a:xfrm rot="-4298502">
                <a:off x="597" y="2360"/>
                <a:ext cx="15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7" name="Rectangle 128">
                <a:extLst>
                  <a:ext uri="{FF2B5EF4-FFF2-40B4-BE49-F238E27FC236}">
                    <a16:creationId xmlns:a16="http://schemas.microsoft.com/office/drawing/2014/main" id="{518440F4-336A-49A1-9E0C-BE365CEE2D5E}"/>
                  </a:ext>
                </a:extLst>
              </p:cNvPr>
              <p:cNvSpPr>
                <a:spLocks noChangeArrowheads="1"/>
              </p:cNvSpPr>
              <p:nvPr userDrawn="1"/>
            </p:nvSpPr>
            <p:spPr bwMode="ltGray">
              <a:xfrm rot="-3676305">
                <a:off x="739" y="2386"/>
                <a:ext cx="15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8" name="Rectangle 129">
                <a:extLst>
                  <a:ext uri="{FF2B5EF4-FFF2-40B4-BE49-F238E27FC236}">
                    <a16:creationId xmlns:a16="http://schemas.microsoft.com/office/drawing/2014/main" id="{CCBC9415-330D-4A73-8ED4-E64FACF76320}"/>
                  </a:ext>
                </a:extLst>
              </p:cNvPr>
              <p:cNvSpPr>
                <a:spLocks noChangeArrowheads="1"/>
              </p:cNvSpPr>
              <p:nvPr userDrawn="1"/>
            </p:nvSpPr>
            <p:spPr bwMode="ltGray">
              <a:xfrm rot="-3188616">
                <a:off x="869" y="2430"/>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9" name="Rectangle 130">
                <a:extLst>
                  <a:ext uri="{FF2B5EF4-FFF2-40B4-BE49-F238E27FC236}">
                    <a16:creationId xmlns:a16="http://schemas.microsoft.com/office/drawing/2014/main" id="{F73439F1-9E34-4093-AB45-83E7DA81E169}"/>
                  </a:ext>
                </a:extLst>
              </p:cNvPr>
              <p:cNvSpPr>
                <a:spLocks noChangeArrowheads="1"/>
              </p:cNvSpPr>
              <p:nvPr userDrawn="1"/>
            </p:nvSpPr>
            <p:spPr bwMode="ltGray">
              <a:xfrm rot="-2610246">
                <a:off x="984" y="2497"/>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0" name="Rectangle 131">
                <a:extLst>
                  <a:ext uri="{FF2B5EF4-FFF2-40B4-BE49-F238E27FC236}">
                    <a16:creationId xmlns:a16="http://schemas.microsoft.com/office/drawing/2014/main" id="{FFA41070-7C72-4814-9BAA-F48B67AA9E24}"/>
                  </a:ext>
                </a:extLst>
              </p:cNvPr>
              <p:cNvSpPr>
                <a:spLocks noChangeArrowheads="1"/>
              </p:cNvSpPr>
              <p:nvPr userDrawn="1"/>
            </p:nvSpPr>
            <p:spPr bwMode="ltGray">
              <a:xfrm rot="-2190008">
                <a:off x="1075" y="2585"/>
                <a:ext cx="17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1" name="Rectangle 132">
                <a:extLst>
                  <a:ext uri="{FF2B5EF4-FFF2-40B4-BE49-F238E27FC236}">
                    <a16:creationId xmlns:a16="http://schemas.microsoft.com/office/drawing/2014/main" id="{47E9C60D-C47B-46EC-B54C-3405645BA55A}"/>
                  </a:ext>
                </a:extLst>
              </p:cNvPr>
              <p:cNvSpPr>
                <a:spLocks noChangeArrowheads="1"/>
              </p:cNvSpPr>
              <p:nvPr userDrawn="1"/>
            </p:nvSpPr>
            <p:spPr bwMode="ltGray">
              <a:xfrm rot="-1728558">
                <a:off x="1147" y="2688"/>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2" name="Rectangle 133">
                <a:extLst>
                  <a:ext uri="{FF2B5EF4-FFF2-40B4-BE49-F238E27FC236}">
                    <a16:creationId xmlns:a16="http://schemas.microsoft.com/office/drawing/2014/main" id="{117B869D-A41E-4C67-9D5C-616413A00654}"/>
                  </a:ext>
                </a:extLst>
              </p:cNvPr>
              <p:cNvSpPr>
                <a:spLocks noChangeArrowheads="1"/>
              </p:cNvSpPr>
              <p:nvPr userDrawn="1"/>
            </p:nvSpPr>
            <p:spPr bwMode="ltGray">
              <a:xfrm rot="-1172118">
                <a:off x="1198" y="2805"/>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3" name="Rectangle 134">
                <a:extLst>
                  <a:ext uri="{FF2B5EF4-FFF2-40B4-BE49-F238E27FC236}">
                    <a16:creationId xmlns:a16="http://schemas.microsoft.com/office/drawing/2014/main" id="{CC45B817-240A-4CC9-AB8E-B2A6530CFF69}"/>
                  </a:ext>
                </a:extLst>
              </p:cNvPr>
              <p:cNvSpPr>
                <a:spLocks noChangeArrowheads="1"/>
              </p:cNvSpPr>
              <p:nvPr userDrawn="1"/>
            </p:nvSpPr>
            <p:spPr bwMode="ltGray">
              <a:xfrm rot="-753845">
                <a:off x="1218" y="2930"/>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4" name="Rectangle 135">
                <a:extLst>
                  <a:ext uri="{FF2B5EF4-FFF2-40B4-BE49-F238E27FC236}">
                    <a16:creationId xmlns:a16="http://schemas.microsoft.com/office/drawing/2014/main" id="{082B8028-17C2-473B-8D0A-504EC7FF1C75}"/>
                  </a:ext>
                </a:extLst>
              </p:cNvPr>
              <p:cNvSpPr>
                <a:spLocks noChangeArrowheads="1"/>
              </p:cNvSpPr>
              <p:nvPr userDrawn="1"/>
            </p:nvSpPr>
            <p:spPr bwMode="ltGray">
              <a:xfrm rot="-287823">
                <a:off x="1213" y="3066"/>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5" name="Rectangle 136">
                <a:extLst>
                  <a:ext uri="{FF2B5EF4-FFF2-40B4-BE49-F238E27FC236}">
                    <a16:creationId xmlns:a16="http://schemas.microsoft.com/office/drawing/2014/main" id="{453CB220-D18F-4F8C-A819-9E349674F0FC}"/>
                  </a:ext>
                </a:extLst>
              </p:cNvPr>
              <p:cNvSpPr>
                <a:spLocks noChangeArrowheads="1"/>
              </p:cNvSpPr>
              <p:nvPr userDrawn="1"/>
            </p:nvSpPr>
            <p:spPr bwMode="ltGray">
              <a:xfrm rot="696741">
                <a:off x="1126" y="3337"/>
                <a:ext cx="15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6" name="Rectangle 137">
                <a:extLst>
                  <a:ext uri="{FF2B5EF4-FFF2-40B4-BE49-F238E27FC236}">
                    <a16:creationId xmlns:a16="http://schemas.microsoft.com/office/drawing/2014/main" id="{B74D284E-F95E-4109-81C4-C8D99FB9EA62}"/>
                  </a:ext>
                </a:extLst>
              </p:cNvPr>
              <p:cNvSpPr>
                <a:spLocks noChangeArrowheads="1"/>
              </p:cNvSpPr>
              <p:nvPr userDrawn="1"/>
            </p:nvSpPr>
            <p:spPr bwMode="ltGray">
              <a:xfrm rot="1529990">
                <a:off x="1041" y="3465"/>
                <a:ext cx="14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7" name="Freeform 138">
                <a:extLst>
                  <a:ext uri="{FF2B5EF4-FFF2-40B4-BE49-F238E27FC236}">
                    <a16:creationId xmlns:a16="http://schemas.microsoft.com/office/drawing/2014/main" id="{A4A86E97-9870-4CAE-BF8C-15697FF1514B}"/>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39">
                <a:extLst>
                  <a:ext uri="{FF2B5EF4-FFF2-40B4-BE49-F238E27FC236}">
                    <a16:creationId xmlns:a16="http://schemas.microsoft.com/office/drawing/2014/main" id="{E29AF53C-6706-4B57-9AD7-84DAD5A65520}"/>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40">
                <a:extLst>
                  <a:ext uri="{FF2B5EF4-FFF2-40B4-BE49-F238E27FC236}">
                    <a16:creationId xmlns:a16="http://schemas.microsoft.com/office/drawing/2014/main" id="{5628E631-C4B6-4033-9DE8-237C755D11D3}"/>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1">
                <a:extLst>
                  <a:ext uri="{FF2B5EF4-FFF2-40B4-BE49-F238E27FC236}">
                    <a16:creationId xmlns:a16="http://schemas.microsoft.com/office/drawing/2014/main" id="{6D441E1D-8FD4-416F-96B7-E7FBC7AAE4C1}"/>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42">
                <a:extLst>
                  <a:ext uri="{FF2B5EF4-FFF2-40B4-BE49-F238E27FC236}">
                    <a16:creationId xmlns:a16="http://schemas.microsoft.com/office/drawing/2014/main" id="{E21B0B2B-C6DC-424D-8B00-FB6BFB1623AD}"/>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43">
                <a:extLst>
                  <a:ext uri="{FF2B5EF4-FFF2-40B4-BE49-F238E27FC236}">
                    <a16:creationId xmlns:a16="http://schemas.microsoft.com/office/drawing/2014/main" id="{4D68299C-169B-45A4-97D8-01C67B5BDFF8}"/>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44">
                <a:extLst>
                  <a:ext uri="{FF2B5EF4-FFF2-40B4-BE49-F238E27FC236}">
                    <a16:creationId xmlns:a16="http://schemas.microsoft.com/office/drawing/2014/main" id="{A9B1BA9F-C339-42AF-8D6E-44C9EDEAE5CD}"/>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45">
                <a:extLst>
                  <a:ext uri="{FF2B5EF4-FFF2-40B4-BE49-F238E27FC236}">
                    <a16:creationId xmlns:a16="http://schemas.microsoft.com/office/drawing/2014/main" id="{B297F662-06A6-414C-A67C-B1F196264482}"/>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46">
                <a:extLst>
                  <a:ext uri="{FF2B5EF4-FFF2-40B4-BE49-F238E27FC236}">
                    <a16:creationId xmlns:a16="http://schemas.microsoft.com/office/drawing/2014/main" id="{AF425FF9-B05C-4D24-A819-DC9983CF4C3E}"/>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47">
                <a:extLst>
                  <a:ext uri="{FF2B5EF4-FFF2-40B4-BE49-F238E27FC236}">
                    <a16:creationId xmlns:a16="http://schemas.microsoft.com/office/drawing/2014/main" id="{0B25DC88-6C31-4D20-85ED-2715DBD143ED}"/>
                  </a:ext>
                </a:extLst>
              </p:cNvPr>
              <p:cNvSpPr>
                <a:spLocks noChangeArrowheads="1"/>
              </p:cNvSpPr>
              <p:nvPr userDrawn="1"/>
            </p:nvSpPr>
            <p:spPr bwMode="ltGray">
              <a:xfrm rot="244926">
                <a:off x="1177" y="3201"/>
                <a:ext cx="16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37" name="Rectangle 148">
                <a:extLst>
                  <a:ext uri="{FF2B5EF4-FFF2-40B4-BE49-F238E27FC236}">
                    <a16:creationId xmlns:a16="http://schemas.microsoft.com/office/drawing/2014/main" id="{B7CE8DCE-A69F-4837-B135-9F28A344978B}"/>
                  </a:ext>
                </a:extLst>
              </p:cNvPr>
              <p:cNvSpPr>
                <a:spLocks noChangeArrowheads="1"/>
              </p:cNvSpPr>
              <p:nvPr userDrawn="1"/>
            </p:nvSpPr>
            <p:spPr bwMode="ltGray">
              <a:xfrm rot="-5598588">
                <a:off x="290" y="2386"/>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38" name="Freeform 149">
                <a:extLst>
                  <a:ext uri="{FF2B5EF4-FFF2-40B4-BE49-F238E27FC236}">
                    <a16:creationId xmlns:a16="http://schemas.microsoft.com/office/drawing/2014/main" id="{6B3171E5-5791-48F1-B96F-B33681665184}"/>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150">
                <a:extLst>
                  <a:ext uri="{FF2B5EF4-FFF2-40B4-BE49-F238E27FC236}">
                    <a16:creationId xmlns:a16="http://schemas.microsoft.com/office/drawing/2014/main" id="{82B1F316-8D8E-490D-94EC-A6554F0496ED}"/>
                  </a:ext>
                </a:extLst>
              </p:cNvPr>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Freeform 151">
                <a:extLst>
                  <a:ext uri="{FF2B5EF4-FFF2-40B4-BE49-F238E27FC236}">
                    <a16:creationId xmlns:a16="http://schemas.microsoft.com/office/drawing/2014/main" id="{5D0D0137-30BB-4FCE-A460-A2B79AE6443F}"/>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p:spPr>
            <p:txBody>
              <a:bodyPr/>
              <a:lstStyle/>
              <a:p>
                <a:pPr>
                  <a:defRPr/>
                </a:pPr>
                <a:endParaRPr lang="en-US">
                  <a:solidFill>
                    <a:srgbClr val="FFFFFF"/>
                  </a:solidFill>
                  <a:latin typeface="Tahoma" pitchFamily="34" charset="0"/>
                  <a:cs typeface="Arial" charset="0"/>
                </a:endParaRPr>
              </a:p>
            </p:txBody>
          </p:sp>
          <p:sp>
            <p:nvSpPr>
              <p:cNvPr id="141" name="Oval 152">
                <a:extLst>
                  <a:ext uri="{FF2B5EF4-FFF2-40B4-BE49-F238E27FC236}">
                    <a16:creationId xmlns:a16="http://schemas.microsoft.com/office/drawing/2014/main" id="{7E1632BC-A3E6-451E-89E7-F7B7429B7CCC}"/>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p:spPr>
            <p:txBody>
              <a:bodyPr/>
              <a:lstStyle/>
              <a:p>
                <a:pPr>
                  <a:defRPr/>
                </a:pPr>
                <a:endParaRPr lang="en-US">
                  <a:solidFill>
                    <a:srgbClr val="FFFFFF"/>
                  </a:solidFill>
                  <a:latin typeface="Tahoma" pitchFamily="34" charset="0"/>
                  <a:cs typeface="Arial" charset="0"/>
                </a:endParaRPr>
              </a:p>
            </p:txBody>
          </p:sp>
        </p:grpSp>
      </p:grpSp>
      <p:sp>
        <p:nvSpPr>
          <p:cNvPr id="14489"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
        <p:nvSpPr>
          <p:cNvPr id="14490"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pPr lvl="0"/>
            <a:r>
              <a:rPr lang="en-US" altLang="en-US" noProof="0"/>
              <a:t>Click to edit Master subtitle style</a:t>
            </a:r>
          </a:p>
        </p:txBody>
      </p:sp>
      <p:sp>
        <p:nvSpPr>
          <p:cNvPr id="155" name="Rectangle 155">
            <a:extLst>
              <a:ext uri="{FF2B5EF4-FFF2-40B4-BE49-F238E27FC236}">
                <a16:creationId xmlns:a16="http://schemas.microsoft.com/office/drawing/2014/main" id="{38ED4AE1-964A-40FF-8918-4CEF8583BABF}"/>
              </a:ext>
            </a:extLst>
          </p:cNvPr>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ltLang="en-US"/>
          </a:p>
        </p:txBody>
      </p:sp>
      <p:sp>
        <p:nvSpPr>
          <p:cNvPr id="156" name="Rectangle 156">
            <a:extLst>
              <a:ext uri="{FF2B5EF4-FFF2-40B4-BE49-F238E27FC236}">
                <a16:creationId xmlns:a16="http://schemas.microsoft.com/office/drawing/2014/main" id="{BEC346E1-C1AF-417E-9285-55306B70C1EB}"/>
              </a:ext>
            </a:extLst>
          </p:cNvPr>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ltLang="en-US"/>
          </a:p>
        </p:txBody>
      </p:sp>
      <p:sp>
        <p:nvSpPr>
          <p:cNvPr id="157" name="Rectangle 157">
            <a:extLst>
              <a:ext uri="{FF2B5EF4-FFF2-40B4-BE49-F238E27FC236}">
                <a16:creationId xmlns:a16="http://schemas.microsoft.com/office/drawing/2014/main" id="{6B000BA6-744A-43D6-8165-2288BD1F21A9}"/>
              </a:ext>
            </a:extLst>
          </p:cNvPr>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panose="020B0604030504040204" pitchFamily="34" charset="0"/>
              </a:defRPr>
            </a:lvl1pPr>
          </a:lstStyle>
          <a:p>
            <a:pPr>
              <a:defRPr/>
            </a:pPr>
            <a:fld id="{3A66E7BE-E398-49F9-BB1D-D3B2E2F79F68}" type="slidenum">
              <a:rPr lang="en-US" altLang="en-US"/>
              <a:pPr>
                <a:defRPr/>
              </a:pPr>
              <a:t>‹#›</a:t>
            </a:fld>
            <a:endParaRPr lang="en-US" altLang="en-US"/>
          </a:p>
        </p:txBody>
      </p:sp>
    </p:spTree>
    <p:extLst>
      <p:ext uri="{BB962C8B-B14F-4D97-AF65-F5344CB8AC3E}">
        <p14:creationId xmlns:p14="http://schemas.microsoft.com/office/powerpoint/2010/main" val="3395375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0FC4627B-F736-4DDD-AFA5-C015ECFE4E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473F711C-DEA1-4405-BA1C-D8046BA729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782766E3-E8A7-42F7-AEA5-5606556CC43F}"/>
              </a:ext>
            </a:extLst>
          </p:cNvPr>
          <p:cNvSpPr>
            <a:spLocks noGrp="1" noChangeArrowheads="1"/>
          </p:cNvSpPr>
          <p:nvPr>
            <p:ph type="sldNum" sz="quarter" idx="12"/>
          </p:nvPr>
        </p:nvSpPr>
        <p:spPr>
          <a:ln/>
        </p:spPr>
        <p:txBody>
          <a:bodyPr/>
          <a:lstStyle>
            <a:lvl1pPr>
              <a:defRPr/>
            </a:lvl1pPr>
          </a:lstStyle>
          <a:p>
            <a:pPr>
              <a:defRPr/>
            </a:pPr>
            <a:fld id="{77523D40-C6E1-4747-9FC8-B5FE5AE3A707}" type="slidenum">
              <a:rPr lang="en-US" altLang="en-US"/>
              <a:pPr>
                <a:defRPr/>
              </a:pPr>
              <a:t>‹#›</a:t>
            </a:fld>
            <a:endParaRPr lang="en-US" altLang="en-US"/>
          </a:p>
        </p:txBody>
      </p:sp>
    </p:spTree>
    <p:extLst>
      <p:ext uri="{BB962C8B-B14F-4D97-AF65-F5344CB8AC3E}">
        <p14:creationId xmlns:p14="http://schemas.microsoft.com/office/powerpoint/2010/main" val="1924273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a:extLst>
              <a:ext uri="{FF2B5EF4-FFF2-40B4-BE49-F238E27FC236}">
                <a16:creationId xmlns:a16="http://schemas.microsoft.com/office/drawing/2014/main" id="{AF054F96-E813-4E27-91AB-66209803B5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E9B918E1-12D3-4227-BE45-6C46ABFD84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B3711619-F66E-408D-9C54-CB5F49880EC0}"/>
              </a:ext>
            </a:extLst>
          </p:cNvPr>
          <p:cNvSpPr>
            <a:spLocks noGrp="1" noChangeArrowheads="1"/>
          </p:cNvSpPr>
          <p:nvPr>
            <p:ph type="sldNum" sz="quarter" idx="12"/>
          </p:nvPr>
        </p:nvSpPr>
        <p:spPr>
          <a:ln/>
        </p:spPr>
        <p:txBody>
          <a:bodyPr/>
          <a:lstStyle>
            <a:lvl1pPr>
              <a:defRPr/>
            </a:lvl1pPr>
          </a:lstStyle>
          <a:p>
            <a:pPr>
              <a:defRPr/>
            </a:pPr>
            <a:fld id="{5BE83BC8-43E5-4B70-9EED-79BB9D33D159}" type="slidenum">
              <a:rPr lang="en-US" altLang="en-US"/>
              <a:pPr>
                <a:defRPr/>
              </a:pPr>
              <a:t>‹#›</a:t>
            </a:fld>
            <a:endParaRPr lang="en-US" altLang="en-US"/>
          </a:p>
        </p:txBody>
      </p:sp>
    </p:spTree>
    <p:extLst>
      <p:ext uri="{BB962C8B-B14F-4D97-AF65-F5344CB8AC3E}">
        <p14:creationId xmlns:p14="http://schemas.microsoft.com/office/powerpoint/2010/main" val="2431256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A521E574-1C8C-4029-AB29-57315F188C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BAA20F53-DF9A-4245-BCB6-E988C069E8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B7C40487-BC29-48E7-BE39-81CE4A02E747}"/>
              </a:ext>
            </a:extLst>
          </p:cNvPr>
          <p:cNvSpPr>
            <a:spLocks noGrp="1" noChangeArrowheads="1"/>
          </p:cNvSpPr>
          <p:nvPr>
            <p:ph type="sldNum" sz="quarter" idx="12"/>
          </p:nvPr>
        </p:nvSpPr>
        <p:spPr>
          <a:ln/>
        </p:spPr>
        <p:txBody>
          <a:bodyPr/>
          <a:lstStyle>
            <a:lvl1pPr>
              <a:defRPr/>
            </a:lvl1pPr>
          </a:lstStyle>
          <a:p>
            <a:pPr>
              <a:defRPr/>
            </a:pPr>
            <a:fld id="{51BB3C71-267C-4D67-A7B9-CBE784760A6A}" type="slidenum">
              <a:rPr lang="en-US" altLang="en-US"/>
              <a:pPr>
                <a:defRPr/>
              </a:pPr>
              <a:t>‹#›</a:t>
            </a:fld>
            <a:endParaRPr lang="en-US" altLang="en-US"/>
          </a:p>
        </p:txBody>
      </p:sp>
    </p:spTree>
    <p:extLst>
      <p:ext uri="{BB962C8B-B14F-4D97-AF65-F5344CB8AC3E}">
        <p14:creationId xmlns:p14="http://schemas.microsoft.com/office/powerpoint/2010/main" val="8256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a:extLst>
              <a:ext uri="{FF2B5EF4-FFF2-40B4-BE49-F238E27FC236}">
                <a16:creationId xmlns:a16="http://schemas.microsoft.com/office/drawing/2014/main" id="{D7DD1843-10D8-49D7-A5EA-A77B6A6C81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55">
            <a:extLst>
              <a:ext uri="{FF2B5EF4-FFF2-40B4-BE49-F238E27FC236}">
                <a16:creationId xmlns:a16="http://schemas.microsoft.com/office/drawing/2014/main" id="{8618A0E0-A41C-40ED-8A98-2F34720A6F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56">
            <a:extLst>
              <a:ext uri="{FF2B5EF4-FFF2-40B4-BE49-F238E27FC236}">
                <a16:creationId xmlns:a16="http://schemas.microsoft.com/office/drawing/2014/main" id="{1D86B730-2A3F-4E4A-9DA4-A2BE59DB556E}"/>
              </a:ext>
            </a:extLst>
          </p:cNvPr>
          <p:cNvSpPr>
            <a:spLocks noGrp="1" noChangeArrowheads="1"/>
          </p:cNvSpPr>
          <p:nvPr>
            <p:ph type="sldNum" sz="quarter" idx="12"/>
          </p:nvPr>
        </p:nvSpPr>
        <p:spPr>
          <a:ln/>
        </p:spPr>
        <p:txBody>
          <a:bodyPr/>
          <a:lstStyle>
            <a:lvl1pPr>
              <a:defRPr/>
            </a:lvl1pPr>
          </a:lstStyle>
          <a:p>
            <a:pPr>
              <a:defRPr/>
            </a:pPr>
            <a:fld id="{E985A064-BE60-4763-8F5E-4A60F316A5ED}" type="slidenum">
              <a:rPr lang="en-US" altLang="en-US"/>
              <a:pPr>
                <a:defRPr/>
              </a:pPr>
              <a:t>‹#›</a:t>
            </a:fld>
            <a:endParaRPr lang="en-US" altLang="en-US"/>
          </a:p>
        </p:txBody>
      </p:sp>
    </p:spTree>
    <p:extLst>
      <p:ext uri="{BB962C8B-B14F-4D97-AF65-F5344CB8AC3E}">
        <p14:creationId xmlns:p14="http://schemas.microsoft.com/office/powerpoint/2010/main" val="60857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a:extLst>
              <a:ext uri="{FF2B5EF4-FFF2-40B4-BE49-F238E27FC236}">
                <a16:creationId xmlns:a16="http://schemas.microsoft.com/office/drawing/2014/main" id="{197737CA-0B93-4C06-96C2-EDA911A057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55">
            <a:extLst>
              <a:ext uri="{FF2B5EF4-FFF2-40B4-BE49-F238E27FC236}">
                <a16:creationId xmlns:a16="http://schemas.microsoft.com/office/drawing/2014/main" id="{2A2A0D28-1144-4983-A0F8-41CBAAAD97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56">
            <a:extLst>
              <a:ext uri="{FF2B5EF4-FFF2-40B4-BE49-F238E27FC236}">
                <a16:creationId xmlns:a16="http://schemas.microsoft.com/office/drawing/2014/main" id="{E1C55088-D5D9-4D8F-B6FB-4AB0A3433428}"/>
              </a:ext>
            </a:extLst>
          </p:cNvPr>
          <p:cNvSpPr>
            <a:spLocks noGrp="1" noChangeArrowheads="1"/>
          </p:cNvSpPr>
          <p:nvPr>
            <p:ph type="sldNum" sz="quarter" idx="12"/>
          </p:nvPr>
        </p:nvSpPr>
        <p:spPr>
          <a:ln/>
        </p:spPr>
        <p:txBody>
          <a:bodyPr/>
          <a:lstStyle>
            <a:lvl1pPr>
              <a:defRPr/>
            </a:lvl1pPr>
          </a:lstStyle>
          <a:p>
            <a:pPr>
              <a:defRPr/>
            </a:pPr>
            <a:fld id="{C66A3514-B923-462C-AA66-14C0E7F204C3}" type="slidenum">
              <a:rPr lang="en-US" altLang="en-US"/>
              <a:pPr>
                <a:defRPr/>
              </a:pPr>
              <a:t>‹#›</a:t>
            </a:fld>
            <a:endParaRPr lang="en-US" altLang="en-US"/>
          </a:p>
        </p:txBody>
      </p:sp>
    </p:spTree>
    <p:extLst>
      <p:ext uri="{BB962C8B-B14F-4D97-AF65-F5344CB8AC3E}">
        <p14:creationId xmlns:p14="http://schemas.microsoft.com/office/powerpoint/2010/main" val="1771459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a:extLst>
              <a:ext uri="{FF2B5EF4-FFF2-40B4-BE49-F238E27FC236}">
                <a16:creationId xmlns:a16="http://schemas.microsoft.com/office/drawing/2014/main" id="{DF9C7DB9-0BC6-481E-BF19-837321088F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55">
            <a:extLst>
              <a:ext uri="{FF2B5EF4-FFF2-40B4-BE49-F238E27FC236}">
                <a16:creationId xmlns:a16="http://schemas.microsoft.com/office/drawing/2014/main" id="{89357649-995F-4165-9E0A-A833B2E061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56">
            <a:extLst>
              <a:ext uri="{FF2B5EF4-FFF2-40B4-BE49-F238E27FC236}">
                <a16:creationId xmlns:a16="http://schemas.microsoft.com/office/drawing/2014/main" id="{5D188C30-C670-42E5-96ED-C72351E5E8A3}"/>
              </a:ext>
            </a:extLst>
          </p:cNvPr>
          <p:cNvSpPr>
            <a:spLocks noGrp="1" noChangeArrowheads="1"/>
          </p:cNvSpPr>
          <p:nvPr>
            <p:ph type="sldNum" sz="quarter" idx="12"/>
          </p:nvPr>
        </p:nvSpPr>
        <p:spPr>
          <a:ln/>
        </p:spPr>
        <p:txBody>
          <a:bodyPr/>
          <a:lstStyle>
            <a:lvl1pPr>
              <a:defRPr/>
            </a:lvl1pPr>
          </a:lstStyle>
          <a:p>
            <a:pPr>
              <a:defRPr/>
            </a:pPr>
            <a:fld id="{25DE6908-4FC7-4FE4-8F01-6970E38FE26B}" type="slidenum">
              <a:rPr lang="en-US" altLang="en-US"/>
              <a:pPr>
                <a:defRPr/>
              </a:pPr>
              <a:t>‹#›</a:t>
            </a:fld>
            <a:endParaRPr lang="en-US" altLang="en-US"/>
          </a:p>
        </p:txBody>
      </p:sp>
    </p:spTree>
    <p:extLst>
      <p:ext uri="{BB962C8B-B14F-4D97-AF65-F5344CB8AC3E}">
        <p14:creationId xmlns:p14="http://schemas.microsoft.com/office/powerpoint/2010/main" val="2664147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a:extLst>
              <a:ext uri="{FF2B5EF4-FFF2-40B4-BE49-F238E27FC236}">
                <a16:creationId xmlns:a16="http://schemas.microsoft.com/office/drawing/2014/main" id="{A4D51A5E-169F-46F1-A839-BCCD5190A9F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ADB847C9-92DB-42F9-8FE9-BF8CEB8AF84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11320CEB-5038-40CF-B114-534ACB0746EA}"/>
              </a:ext>
            </a:extLst>
          </p:cNvPr>
          <p:cNvSpPr>
            <a:spLocks noGrp="1" noChangeArrowheads="1"/>
          </p:cNvSpPr>
          <p:nvPr>
            <p:ph type="sldNum" sz="quarter" idx="12"/>
          </p:nvPr>
        </p:nvSpPr>
        <p:spPr>
          <a:ln/>
        </p:spPr>
        <p:txBody>
          <a:bodyPr/>
          <a:lstStyle>
            <a:lvl1pPr>
              <a:defRPr/>
            </a:lvl1pPr>
          </a:lstStyle>
          <a:p>
            <a:pPr>
              <a:defRPr/>
            </a:pPr>
            <a:fld id="{E9991C2A-8FBF-473C-8244-7A659E8AE746}" type="slidenum">
              <a:rPr lang="en-US" altLang="en-US"/>
              <a:pPr>
                <a:defRPr/>
              </a:pPr>
              <a:t>‹#›</a:t>
            </a:fld>
            <a:endParaRPr lang="en-US" altLang="en-US"/>
          </a:p>
        </p:txBody>
      </p:sp>
    </p:spTree>
    <p:extLst>
      <p:ext uri="{BB962C8B-B14F-4D97-AF65-F5344CB8AC3E}">
        <p14:creationId xmlns:p14="http://schemas.microsoft.com/office/powerpoint/2010/main" val="206203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9E30E193-6CFB-4785-A3EB-3020EF436F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953C61C3-09C2-4E19-AED5-26C154EC7C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B2BF1245-2EAC-4E7F-856C-B657C107D3A3}"/>
              </a:ext>
            </a:extLst>
          </p:cNvPr>
          <p:cNvSpPr>
            <a:spLocks noGrp="1" noChangeArrowheads="1"/>
          </p:cNvSpPr>
          <p:nvPr>
            <p:ph type="sldNum" sz="quarter" idx="12"/>
          </p:nvPr>
        </p:nvSpPr>
        <p:spPr>
          <a:ln/>
        </p:spPr>
        <p:txBody>
          <a:bodyPr/>
          <a:lstStyle>
            <a:lvl1pPr>
              <a:defRPr/>
            </a:lvl1pPr>
          </a:lstStyle>
          <a:p>
            <a:pPr>
              <a:defRPr/>
            </a:pPr>
            <a:fld id="{28AF8CBE-C091-41D1-8408-3A3D4F2C4F2C}" type="slidenum">
              <a:rPr lang="en-US" altLang="en-US"/>
              <a:pPr>
                <a:defRPr/>
              </a:pPr>
              <a:t>‹#›</a:t>
            </a:fld>
            <a:endParaRPr lang="en-US" altLang="en-US"/>
          </a:p>
        </p:txBody>
      </p:sp>
    </p:spTree>
    <p:extLst>
      <p:ext uri="{BB962C8B-B14F-4D97-AF65-F5344CB8AC3E}">
        <p14:creationId xmlns:p14="http://schemas.microsoft.com/office/powerpoint/2010/main" val="1885224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a:extLst>
              <a:ext uri="{FF2B5EF4-FFF2-40B4-BE49-F238E27FC236}">
                <a16:creationId xmlns:a16="http://schemas.microsoft.com/office/drawing/2014/main" id="{45645CF4-16B0-45C6-8D40-8C7D1383C7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46D43E54-A874-4279-B070-4062BC5ADB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41178D48-14AF-4C1B-BE3F-40E0D9E72BA4}"/>
              </a:ext>
            </a:extLst>
          </p:cNvPr>
          <p:cNvSpPr>
            <a:spLocks noGrp="1" noChangeArrowheads="1"/>
          </p:cNvSpPr>
          <p:nvPr>
            <p:ph type="sldNum" sz="quarter" idx="12"/>
          </p:nvPr>
        </p:nvSpPr>
        <p:spPr>
          <a:ln/>
        </p:spPr>
        <p:txBody>
          <a:bodyPr/>
          <a:lstStyle>
            <a:lvl1pPr>
              <a:defRPr/>
            </a:lvl1pPr>
          </a:lstStyle>
          <a:p>
            <a:pPr>
              <a:defRPr/>
            </a:pPr>
            <a:fld id="{4FAF6353-E6F7-494C-9F05-2925C8D49E57}" type="slidenum">
              <a:rPr lang="en-US" altLang="en-US"/>
              <a:pPr>
                <a:defRPr/>
              </a:pPr>
              <a:t>‹#›</a:t>
            </a:fld>
            <a:endParaRPr lang="en-US" altLang="en-US"/>
          </a:p>
        </p:txBody>
      </p:sp>
    </p:spTree>
    <p:extLst>
      <p:ext uri="{BB962C8B-B14F-4D97-AF65-F5344CB8AC3E}">
        <p14:creationId xmlns:p14="http://schemas.microsoft.com/office/powerpoint/2010/main" val="2207858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7D299DB3-A1F4-4178-8F96-7581111F6AB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CDB29FC7-78FA-405F-A95D-DBAFFA0399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EA3A8C2D-1462-4681-9A4D-1A6FA9F6EE01}"/>
              </a:ext>
            </a:extLst>
          </p:cNvPr>
          <p:cNvSpPr>
            <a:spLocks noGrp="1" noChangeArrowheads="1"/>
          </p:cNvSpPr>
          <p:nvPr>
            <p:ph type="sldNum" sz="quarter" idx="12"/>
          </p:nvPr>
        </p:nvSpPr>
        <p:spPr>
          <a:ln/>
        </p:spPr>
        <p:txBody>
          <a:bodyPr/>
          <a:lstStyle>
            <a:lvl1pPr>
              <a:defRPr/>
            </a:lvl1pPr>
          </a:lstStyle>
          <a:p>
            <a:pPr>
              <a:defRPr/>
            </a:pPr>
            <a:fld id="{ECDFBDD0-C1A7-48C0-8ECD-46B65C315721}" type="slidenum">
              <a:rPr lang="en-US" altLang="en-US"/>
              <a:pPr>
                <a:defRPr/>
              </a:pPr>
              <a:t>‹#›</a:t>
            </a:fld>
            <a:endParaRPr lang="en-US" altLang="en-US"/>
          </a:p>
        </p:txBody>
      </p:sp>
    </p:spTree>
    <p:extLst>
      <p:ext uri="{BB962C8B-B14F-4D97-AF65-F5344CB8AC3E}">
        <p14:creationId xmlns:p14="http://schemas.microsoft.com/office/powerpoint/2010/main" val="2092317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7D6E078D-F9E1-4194-AAEE-46A48F4F01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3F98C08A-C1DB-40CF-84AD-4F4D4B4EC3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F4A6CB06-1280-434B-9CA8-96EEDF1EB012}"/>
              </a:ext>
            </a:extLst>
          </p:cNvPr>
          <p:cNvSpPr>
            <a:spLocks noGrp="1" noChangeArrowheads="1"/>
          </p:cNvSpPr>
          <p:nvPr>
            <p:ph type="sldNum" sz="quarter" idx="12"/>
          </p:nvPr>
        </p:nvSpPr>
        <p:spPr>
          <a:ln/>
        </p:spPr>
        <p:txBody>
          <a:bodyPr/>
          <a:lstStyle>
            <a:lvl1pPr>
              <a:defRPr/>
            </a:lvl1pPr>
          </a:lstStyle>
          <a:p>
            <a:pPr>
              <a:defRPr/>
            </a:pPr>
            <a:fld id="{ACCF0E79-4129-40A0-80B8-518F2B69A472}" type="slidenum">
              <a:rPr lang="en-US" altLang="en-US"/>
              <a:pPr>
                <a:defRPr/>
              </a:pPr>
              <a:t>‹#›</a:t>
            </a:fld>
            <a:endParaRPr lang="en-US" altLang="en-US"/>
          </a:p>
        </p:txBody>
      </p:sp>
    </p:spTree>
    <p:extLst>
      <p:ext uri="{BB962C8B-B14F-4D97-AF65-F5344CB8AC3E}">
        <p14:creationId xmlns:p14="http://schemas.microsoft.com/office/powerpoint/2010/main" val="1612191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0F521156-54A9-410C-BC7E-F375552D09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8EC0854C-6B46-46AC-951E-DFD4D500464B}"/>
              </a:ext>
            </a:extLst>
          </p:cNvPr>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6" name="TextBox 5">
              <a:extLst>
                <a:ext uri="{FF2B5EF4-FFF2-40B4-BE49-F238E27FC236}">
                  <a16:creationId xmlns:a16="http://schemas.microsoft.com/office/drawing/2014/main" id="{532FC574-BC49-45F8-87AA-4142CE60B6EC}"/>
                </a:ext>
              </a:extLst>
            </p:cNvPr>
            <p:cNvSpPr txBox="1"/>
            <p:nvPr/>
          </p:nvSpPr>
          <p:spPr>
            <a:xfrm>
              <a:off x="4147073" y="1381459"/>
              <a:ext cx="877163" cy="923330"/>
            </a:xfrm>
            <a:prstGeom prst="rect">
              <a:avLst/>
            </a:prstGeom>
            <a:noFill/>
          </p:spPr>
          <p:txBody>
            <a:bodyPr wrap="none">
              <a:spAutoFit/>
            </a:bodyPr>
            <a:lstStyle/>
            <a:p>
              <a:pPr eaLnBrk="1" fontAlgn="auto" hangingPunct="1">
                <a:spcBef>
                  <a:spcPts val="0"/>
                </a:spcBef>
                <a:spcAft>
                  <a:spcPts val="0"/>
                </a:spcAft>
                <a:defRPr/>
              </a:pPr>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cs typeface="Arial" charset="0"/>
                </a:rPr>
                <a:t></a:t>
              </a:r>
            </a:p>
          </p:txBody>
        </p:sp>
        <p:cxnSp>
          <p:nvCxnSpPr>
            <p:cNvPr id="7" name="Straight Connector 6">
              <a:extLst>
                <a:ext uri="{FF2B5EF4-FFF2-40B4-BE49-F238E27FC236}">
                  <a16:creationId xmlns:a16="http://schemas.microsoft.com/office/drawing/2014/main" id="{A08CA2EA-6E1F-4B55-A0B3-35291A148F8F}"/>
                </a:ext>
              </a:extLst>
            </p:cNvPr>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6D4FA0-641A-4EE9-8816-69E2121C7969}"/>
                </a:ext>
              </a:extLst>
            </p:cNvPr>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Date Placeholder 3">
            <a:extLst>
              <a:ext uri="{FF2B5EF4-FFF2-40B4-BE49-F238E27FC236}">
                <a16:creationId xmlns:a16="http://schemas.microsoft.com/office/drawing/2014/main" id="{6FAF30ED-F371-4D2C-8E16-A82137F05F83}"/>
              </a:ext>
            </a:extLst>
          </p:cNvPr>
          <p:cNvSpPr>
            <a:spLocks noGrp="1"/>
          </p:cNvSpPr>
          <p:nvPr>
            <p:ph type="dt" sz="half" idx="10"/>
          </p:nvPr>
        </p:nvSpPr>
        <p:spPr/>
        <p:txBody>
          <a:bodyPr/>
          <a:lstStyle>
            <a:lvl1pPr fontAlgn="base">
              <a:spcBef>
                <a:spcPct val="0"/>
              </a:spcBef>
              <a:spcAft>
                <a:spcPct val="0"/>
              </a:spcAft>
              <a:defRPr>
                <a:solidFill>
                  <a:srgbClr val="ECE9C6"/>
                </a:solidFill>
                <a:latin typeface="Verdana" pitchFamily="34" charset="0"/>
              </a:defRPr>
            </a:lvl1pPr>
          </a:lstStyle>
          <a:p>
            <a:pPr>
              <a:defRPr/>
            </a:pPr>
            <a:fld id="{17DB1235-3399-496F-8297-2AF1D7B05A85}" type="datetimeFigureOut">
              <a:rPr lang="en-US"/>
              <a:pPr>
                <a:defRPr/>
              </a:pPr>
              <a:t>7/6/2021</a:t>
            </a:fld>
            <a:endParaRPr lang="en-US"/>
          </a:p>
        </p:txBody>
      </p:sp>
      <p:sp>
        <p:nvSpPr>
          <p:cNvPr id="10" name="Footer Placeholder 4">
            <a:extLst>
              <a:ext uri="{FF2B5EF4-FFF2-40B4-BE49-F238E27FC236}">
                <a16:creationId xmlns:a16="http://schemas.microsoft.com/office/drawing/2014/main" id="{7B9FE91B-D8E2-4B02-9F8C-BE0EA7DD7BBE}"/>
              </a:ext>
            </a:extLst>
          </p:cNvPr>
          <p:cNvSpPr>
            <a:spLocks noGrp="1"/>
          </p:cNvSpPr>
          <p:nvPr>
            <p:ph type="ftr" sz="quarter" idx="11"/>
          </p:nvPr>
        </p:nvSpPr>
        <p:spPr/>
        <p:txBody>
          <a:bodyPr/>
          <a:lstStyle>
            <a:lvl1pPr fontAlgn="base">
              <a:spcBef>
                <a:spcPct val="0"/>
              </a:spcBef>
              <a:spcAft>
                <a:spcPct val="0"/>
              </a:spcAft>
              <a:defRPr>
                <a:solidFill>
                  <a:srgbClr val="ECE9C6"/>
                </a:solidFill>
                <a:latin typeface="Verdana" pitchFamily="34" charset="0"/>
              </a:defRPr>
            </a:lvl1pPr>
          </a:lstStyle>
          <a:p>
            <a:pPr>
              <a:defRPr/>
            </a:pPr>
            <a:endParaRPr lang="en-US"/>
          </a:p>
        </p:txBody>
      </p:sp>
      <p:sp>
        <p:nvSpPr>
          <p:cNvPr id="11" name="Slide Number Placeholder 5">
            <a:extLst>
              <a:ext uri="{FF2B5EF4-FFF2-40B4-BE49-F238E27FC236}">
                <a16:creationId xmlns:a16="http://schemas.microsoft.com/office/drawing/2014/main" id="{04C318CE-F018-4E69-819E-8C0FC0B8FF0E}"/>
              </a:ext>
            </a:extLst>
          </p:cNvPr>
          <p:cNvSpPr>
            <a:spLocks noGrp="1"/>
          </p:cNvSpPr>
          <p:nvPr>
            <p:ph type="sldNum" sz="quarter" idx="12"/>
          </p:nvPr>
        </p:nvSpPr>
        <p:spPr/>
        <p:txBody>
          <a:bodyPr/>
          <a:lstStyle>
            <a:lvl1pPr>
              <a:defRPr>
                <a:solidFill>
                  <a:srgbClr val="ECE9C6"/>
                </a:solidFill>
                <a:latin typeface="Verdana" panose="020B0604030504040204" pitchFamily="34" charset="0"/>
              </a:defRPr>
            </a:lvl1pPr>
          </a:lstStyle>
          <a:p>
            <a:pPr>
              <a:defRPr/>
            </a:pPr>
            <a:fld id="{974C6D53-50E7-4A29-A772-C93F9BF6C2E2}" type="slidenum">
              <a:rPr lang="en-US" altLang="en-US"/>
              <a:pPr>
                <a:defRPr/>
              </a:pPr>
              <a:t>‹#›</a:t>
            </a:fld>
            <a:endParaRPr lang="en-US" altLang="en-US"/>
          </a:p>
        </p:txBody>
      </p:sp>
    </p:spTree>
    <p:extLst>
      <p:ext uri="{BB962C8B-B14F-4D97-AF65-F5344CB8AC3E}">
        <p14:creationId xmlns:p14="http://schemas.microsoft.com/office/powerpoint/2010/main" val="377827110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EBEB88E9-82C5-493E-B7D6-7708E3FF6365}"/>
              </a:ext>
            </a:extLst>
          </p:cNvPr>
          <p:cNvGrpSpPr>
            <a:grpSpLocks/>
          </p:cNvGrpSpPr>
          <p:nvPr/>
        </p:nvGrpSpPr>
        <p:grpSpPr bwMode="auto">
          <a:xfrm>
            <a:off x="1173163" y="1392238"/>
            <a:ext cx="6778625" cy="923925"/>
            <a:chOff x="1172584" y="1381459"/>
            <a:chExt cx="6779110" cy="923330"/>
          </a:xfrm>
        </p:grpSpPr>
        <p:sp>
          <p:nvSpPr>
            <p:cNvPr id="5" name="TextBox 4">
              <a:extLst>
                <a:ext uri="{FF2B5EF4-FFF2-40B4-BE49-F238E27FC236}">
                  <a16:creationId xmlns:a16="http://schemas.microsoft.com/office/drawing/2014/main" id="{40F5F81C-AD0A-4910-B816-9A61C3CFE27D}"/>
                </a:ext>
              </a:extLst>
            </p:cNvPr>
            <p:cNvSpPr txBox="1">
              <a:spLocks noChangeArrowheads="1"/>
            </p:cNvSpPr>
            <p:nvPr/>
          </p:nvSpPr>
          <p:spPr bwMode="auto">
            <a:xfrm>
              <a:off x="4147772" y="1381459"/>
              <a:ext cx="876363" cy="923330"/>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6" name="Straight Connector 5">
              <a:extLst>
                <a:ext uri="{FF2B5EF4-FFF2-40B4-BE49-F238E27FC236}">
                  <a16:creationId xmlns:a16="http://schemas.microsoft.com/office/drawing/2014/main" id="{5FD297C9-D5DA-4DE9-BBE5-B82C29F8E9D6}"/>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227584D-0AB2-4550-A556-9B7FB74272DF}"/>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8" name="Date Placeholder 3">
            <a:extLst>
              <a:ext uri="{FF2B5EF4-FFF2-40B4-BE49-F238E27FC236}">
                <a16:creationId xmlns:a16="http://schemas.microsoft.com/office/drawing/2014/main" id="{3D7D7D4B-5FF4-4AE1-B874-DBF2B0809BEB}"/>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28F40979-3D61-4CFD-8838-443DF2962DF7}" type="datetimeFigureOut">
              <a:rPr lang="en-US"/>
              <a:pPr>
                <a:defRPr/>
              </a:pPr>
              <a:t>7/6/2021</a:t>
            </a:fld>
            <a:endParaRPr lang="en-US"/>
          </a:p>
        </p:txBody>
      </p:sp>
      <p:sp>
        <p:nvSpPr>
          <p:cNvPr id="9" name="Footer Placeholder 4">
            <a:extLst>
              <a:ext uri="{FF2B5EF4-FFF2-40B4-BE49-F238E27FC236}">
                <a16:creationId xmlns:a16="http://schemas.microsoft.com/office/drawing/2014/main" id="{258524ED-17F1-42E7-9E18-D79F8BFF7EF5}"/>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35B65634-AB94-4FCB-A038-49816794B86D}"/>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AF1CB027-CE00-4211-B221-B1A6CC7446AA}" type="slidenum">
              <a:rPr lang="en-US" altLang="en-US"/>
              <a:pPr>
                <a:defRPr/>
              </a:pPr>
              <a:t>‹#›</a:t>
            </a:fld>
            <a:endParaRPr lang="en-US" altLang="en-US"/>
          </a:p>
        </p:txBody>
      </p:sp>
    </p:spTree>
    <p:extLst>
      <p:ext uri="{BB962C8B-B14F-4D97-AF65-F5344CB8AC3E}">
        <p14:creationId xmlns:p14="http://schemas.microsoft.com/office/powerpoint/2010/main" val="383072599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4245874C-AD73-4BF6-B5E2-2D81356977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7">
            <a:extLst>
              <a:ext uri="{FF2B5EF4-FFF2-40B4-BE49-F238E27FC236}">
                <a16:creationId xmlns:a16="http://schemas.microsoft.com/office/drawing/2014/main" id="{3EFF4FBD-5118-41E1-9248-B44E02532959}"/>
              </a:ext>
            </a:extLst>
          </p:cNvPr>
          <p:cNvGrpSpPr>
            <a:grpSpLocks/>
          </p:cNvGrpSpPr>
          <p:nvPr/>
        </p:nvGrpSpPr>
        <p:grpSpPr bwMode="auto">
          <a:xfrm>
            <a:off x="1173163" y="2887663"/>
            <a:ext cx="6778625" cy="923925"/>
            <a:chOff x="1172584" y="1381459"/>
            <a:chExt cx="6779110" cy="923330"/>
          </a:xfrm>
        </p:grpSpPr>
        <p:sp>
          <p:nvSpPr>
            <p:cNvPr id="6" name="TextBox 5">
              <a:extLst>
                <a:ext uri="{FF2B5EF4-FFF2-40B4-BE49-F238E27FC236}">
                  <a16:creationId xmlns:a16="http://schemas.microsoft.com/office/drawing/2014/main" id="{47A9473F-10C3-4B8D-8C8B-18F6A3E2BE58}"/>
                </a:ext>
              </a:extLst>
            </p:cNvPr>
            <p:cNvSpPr txBox="1">
              <a:spLocks noChangeArrowheads="1"/>
            </p:cNvSpPr>
            <p:nvPr/>
          </p:nvSpPr>
          <p:spPr bwMode="auto">
            <a:xfrm>
              <a:off x="4147772" y="1381459"/>
              <a:ext cx="876363" cy="923330"/>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7" name="Straight Connector 6">
              <a:extLst>
                <a:ext uri="{FF2B5EF4-FFF2-40B4-BE49-F238E27FC236}">
                  <a16:creationId xmlns:a16="http://schemas.microsoft.com/office/drawing/2014/main" id="{9D895864-CEA6-41C2-AB35-DA98BEDC500D}"/>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EEC789C-4949-42CE-A7AA-7F6B7C65D697}"/>
                </a:ext>
              </a:extLst>
            </p:cNvPr>
            <p:cNvCxnSpPr/>
            <p:nvPr/>
          </p:nvCxnSpPr>
          <p:spPr>
            <a:xfrm rot="10800000">
              <a:off x="4832033" y="1927207"/>
              <a:ext cx="3119661" cy="1586"/>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5BEBE838-2A13-4806-806B-460A93408A50}"/>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817B9BDA-63BE-448A-A9CD-9C1D833BC63D}" type="datetimeFigureOut">
              <a:rPr lang="en-US"/>
              <a:pPr>
                <a:defRPr/>
              </a:pPr>
              <a:t>7/6/2021</a:t>
            </a:fld>
            <a:endParaRPr lang="en-US"/>
          </a:p>
        </p:txBody>
      </p:sp>
      <p:sp>
        <p:nvSpPr>
          <p:cNvPr id="10" name="Footer Placeholder 4">
            <a:extLst>
              <a:ext uri="{FF2B5EF4-FFF2-40B4-BE49-F238E27FC236}">
                <a16:creationId xmlns:a16="http://schemas.microsoft.com/office/drawing/2014/main" id="{C8D36988-6F60-4F99-9B1C-F94AEB1F1FC4}"/>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1" name="Slide Number Placeholder 5">
            <a:extLst>
              <a:ext uri="{FF2B5EF4-FFF2-40B4-BE49-F238E27FC236}">
                <a16:creationId xmlns:a16="http://schemas.microsoft.com/office/drawing/2014/main" id="{3311D9AB-7D0D-4732-AB11-011218D97FBF}"/>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678FC7E8-C970-42C5-8E2A-A52D64764973}" type="slidenum">
              <a:rPr lang="en-US" altLang="en-US"/>
              <a:pPr>
                <a:defRPr/>
              </a:pPr>
              <a:t>‹#›</a:t>
            </a:fld>
            <a:endParaRPr lang="en-US" altLang="en-US"/>
          </a:p>
        </p:txBody>
      </p:sp>
    </p:spTree>
    <p:extLst>
      <p:ext uri="{BB962C8B-B14F-4D97-AF65-F5344CB8AC3E}">
        <p14:creationId xmlns:p14="http://schemas.microsoft.com/office/powerpoint/2010/main" val="295893216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8CAF024A-2A0A-4C13-B064-B0805C4B381B}"/>
              </a:ext>
            </a:extLst>
          </p:cNvPr>
          <p:cNvGrpSpPr>
            <a:grpSpLocks/>
          </p:cNvGrpSpPr>
          <p:nvPr/>
        </p:nvGrpSpPr>
        <p:grpSpPr bwMode="auto">
          <a:xfrm>
            <a:off x="1173163" y="1392238"/>
            <a:ext cx="6778625" cy="923925"/>
            <a:chOff x="1172584" y="1381459"/>
            <a:chExt cx="6779110" cy="923330"/>
          </a:xfrm>
        </p:grpSpPr>
        <p:sp>
          <p:nvSpPr>
            <p:cNvPr id="6" name="TextBox 5">
              <a:extLst>
                <a:ext uri="{FF2B5EF4-FFF2-40B4-BE49-F238E27FC236}">
                  <a16:creationId xmlns:a16="http://schemas.microsoft.com/office/drawing/2014/main" id="{9A7FBD70-7A51-4D27-8952-268D1238D748}"/>
                </a:ext>
              </a:extLst>
            </p:cNvPr>
            <p:cNvSpPr txBox="1">
              <a:spLocks noChangeArrowheads="1"/>
            </p:cNvSpPr>
            <p:nvPr/>
          </p:nvSpPr>
          <p:spPr bwMode="auto">
            <a:xfrm>
              <a:off x="4147772" y="1381459"/>
              <a:ext cx="876363" cy="923330"/>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7" name="Straight Connector 6">
              <a:extLst>
                <a:ext uri="{FF2B5EF4-FFF2-40B4-BE49-F238E27FC236}">
                  <a16:creationId xmlns:a16="http://schemas.microsoft.com/office/drawing/2014/main" id="{4885B02C-22CB-42F1-BA84-DBD502C5D9D3}"/>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18AC8F5-C4E1-48D0-AEC7-B7ED6D48AD7E}"/>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4">
            <a:extLst>
              <a:ext uri="{FF2B5EF4-FFF2-40B4-BE49-F238E27FC236}">
                <a16:creationId xmlns:a16="http://schemas.microsoft.com/office/drawing/2014/main" id="{498F25A4-8561-474E-A068-51F2A3965E97}"/>
              </a:ext>
            </a:extLst>
          </p:cNvPr>
          <p:cNvSpPr>
            <a:spLocks noGrp="1"/>
          </p:cNvSpPr>
          <p:nvPr>
            <p:ph type="dt" sz="half" idx="15"/>
          </p:nvPr>
        </p:nvSpPr>
        <p:spPr/>
        <p:txBody>
          <a:bodyPr/>
          <a:lstStyle>
            <a:lvl1pPr fontAlgn="base">
              <a:spcBef>
                <a:spcPct val="0"/>
              </a:spcBef>
              <a:spcAft>
                <a:spcPct val="0"/>
              </a:spcAft>
              <a:defRPr>
                <a:latin typeface="Verdana" pitchFamily="34" charset="0"/>
              </a:defRPr>
            </a:lvl1pPr>
          </a:lstStyle>
          <a:p>
            <a:pPr>
              <a:defRPr/>
            </a:pPr>
            <a:fld id="{94DB93FA-8D74-497D-B97D-E0CB8867659D}" type="datetimeFigureOut">
              <a:rPr lang="en-US"/>
              <a:pPr>
                <a:defRPr/>
              </a:pPr>
              <a:t>7/6/2021</a:t>
            </a:fld>
            <a:endParaRPr lang="en-US"/>
          </a:p>
        </p:txBody>
      </p:sp>
      <p:sp>
        <p:nvSpPr>
          <p:cNvPr id="13" name="Footer Placeholder 5">
            <a:extLst>
              <a:ext uri="{FF2B5EF4-FFF2-40B4-BE49-F238E27FC236}">
                <a16:creationId xmlns:a16="http://schemas.microsoft.com/office/drawing/2014/main" id="{5B52BA4D-6BB4-481B-B92A-E2B096C091F6}"/>
              </a:ext>
            </a:extLst>
          </p:cNvPr>
          <p:cNvSpPr>
            <a:spLocks noGrp="1"/>
          </p:cNvSpPr>
          <p:nvPr>
            <p:ph type="ftr" sz="quarter" idx="16"/>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4" name="Slide Number Placeholder 6">
            <a:extLst>
              <a:ext uri="{FF2B5EF4-FFF2-40B4-BE49-F238E27FC236}">
                <a16:creationId xmlns:a16="http://schemas.microsoft.com/office/drawing/2014/main" id="{ACC4D185-869F-4326-B914-C2D5FFDC0196}"/>
              </a:ext>
            </a:extLst>
          </p:cNvPr>
          <p:cNvSpPr>
            <a:spLocks noGrp="1"/>
          </p:cNvSpPr>
          <p:nvPr>
            <p:ph type="sldNum" sz="quarter" idx="17"/>
          </p:nvPr>
        </p:nvSpPr>
        <p:spPr/>
        <p:txBody>
          <a:bodyPr/>
          <a:lstStyle>
            <a:lvl1pPr>
              <a:defRPr>
                <a:latin typeface="Verdana" panose="020B0604030504040204" pitchFamily="34" charset="0"/>
              </a:defRPr>
            </a:lvl1pPr>
          </a:lstStyle>
          <a:p>
            <a:pPr>
              <a:defRPr/>
            </a:pPr>
            <a:fld id="{9367FF6A-3759-4977-B807-85A76186E1D2}" type="slidenum">
              <a:rPr lang="en-US" altLang="en-US"/>
              <a:pPr>
                <a:defRPr/>
              </a:pPr>
              <a:t>‹#›</a:t>
            </a:fld>
            <a:endParaRPr lang="en-US" altLang="en-US"/>
          </a:p>
        </p:txBody>
      </p:sp>
    </p:spTree>
    <p:extLst>
      <p:ext uri="{BB962C8B-B14F-4D97-AF65-F5344CB8AC3E}">
        <p14:creationId xmlns:p14="http://schemas.microsoft.com/office/powerpoint/2010/main" val="1619145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E325B80F-11A7-44CE-A48F-BF3ECE3AD217}"/>
              </a:ext>
            </a:extLst>
          </p:cNvPr>
          <p:cNvGrpSpPr>
            <a:grpSpLocks/>
          </p:cNvGrpSpPr>
          <p:nvPr/>
        </p:nvGrpSpPr>
        <p:grpSpPr bwMode="auto">
          <a:xfrm>
            <a:off x="1173163" y="1392238"/>
            <a:ext cx="6778625" cy="923925"/>
            <a:chOff x="1172584" y="1381459"/>
            <a:chExt cx="6779110" cy="923330"/>
          </a:xfrm>
        </p:grpSpPr>
        <p:sp>
          <p:nvSpPr>
            <p:cNvPr id="8" name="TextBox 7">
              <a:extLst>
                <a:ext uri="{FF2B5EF4-FFF2-40B4-BE49-F238E27FC236}">
                  <a16:creationId xmlns:a16="http://schemas.microsoft.com/office/drawing/2014/main" id="{4C2057A2-0A74-434D-8FE3-B807ADB7396E}"/>
                </a:ext>
              </a:extLst>
            </p:cNvPr>
            <p:cNvSpPr txBox="1">
              <a:spLocks noChangeArrowheads="1"/>
            </p:cNvSpPr>
            <p:nvPr/>
          </p:nvSpPr>
          <p:spPr bwMode="auto">
            <a:xfrm>
              <a:off x="4147772" y="1381459"/>
              <a:ext cx="876363" cy="923330"/>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9" name="Straight Connector 8">
              <a:extLst>
                <a:ext uri="{FF2B5EF4-FFF2-40B4-BE49-F238E27FC236}">
                  <a16:creationId xmlns:a16="http://schemas.microsoft.com/office/drawing/2014/main" id="{466A1BC5-37B7-42C6-B222-94A7F8DD7E33}"/>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107A09A-E2CE-401B-AD05-9129B9731835}"/>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6">
            <a:extLst>
              <a:ext uri="{FF2B5EF4-FFF2-40B4-BE49-F238E27FC236}">
                <a16:creationId xmlns:a16="http://schemas.microsoft.com/office/drawing/2014/main" id="{922A3464-0E8B-4FCE-B5A7-35799A4F5E13}"/>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91DEBA5A-F88C-44BC-955D-A9A669D3A96D}" type="datetimeFigureOut">
              <a:rPr lang="en-US"/>
              <a:pPr>
                <a:defRPr/>
              </a:pPr>
              <a:t>7/6/2021</a:t>
            </a:fld>
            <a:endParaRPr lang="en-US"/>
          </a:p>
        </p:txBody>
      </p:sp>
      <p:sp>
        <p:nvSpPr>
          <p:cNvPr id="12" name="Footer Placeholder 7">
            <a:extLst>
              <a:ext uri="{FF2B5EF4-FFF2-40B4-BE49-F238E27FC236}">
                <a16:creationId xmlns:a16="http://schemas.microsoft.com/office/drawing/2014/main" id="{60BED06A-050D-4503-920F-88C2D0606875}"/>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3" name="Slide Number Placeholder 8">
            <a:extLst>
              <a:ext uri="{FF2B5EF4-FFF2-40B4-BE49-F238E27FC236}">
                <a16:creationId xmlns:a16="http://schemas.microsoft.com/office/drawing/2014/main" id="{29946605-349C-479B-A18A-43DC25040602}"/>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813BC694-AD40-4022-87F8-2BEB9E84A632}" type="slidenum">
              <a:rPr lang="en-US" altLang="en-US"/>
              <a:pPr>
                <a:defRPr/>
              </a:pPr>
              <a:t>‹#›</a:t>
            </a:fld>
            <a:endParaRPr lang="en-US" altLang="en-US"/>
          </a:p>
        </p:txBody>
      </p:sp>
    </p:spTree>
    <p:extLst>
      <p:ext uri="{BB962C8B-B14F-4D97-AF65-F5344CB8AC3E}">
        <p14:creationId xmlns:p14="http://schemas.microsoft.com/office/powerpoint/2010/main" val="361462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50EBD0D4-C9E9-4277-97C5-B9267116AECD}"/>
              </a:ext>
            </a:extLst>
          </p:cNvPr>
          <p:cNvGrpSpPr>
            <a:grpSpLocks/>
          </p:cNvGrpSpPr>
          <p:nvPr/>
        </p:nvGrpSpPr>
        <p:grpSpPr bwMode="auto">
          <a:xfrm>
            <a:off x="1173163" y="1392238"/>
            <a:ext cx="6778625" cy="923925"/>
            <a:chOff x="1172584" y="1381459"/>
            <a:chExt cx="6779110" cy="923330"/>
          </a:xfrm>
        </p:grpSpPr>
        <p:sp>
          <p:nvSpPr>
            <p:cNvPr id="4" name="TextBox 3">
              <a:extLst>
                <a:ext uri="{FF2B5EF4-FFF2-40B4-BE49-F238E27FC236}">
                  <a16:creationId xmlns:a16="http://schemas.microsoft.com/office/drawing/2014/main" id="{2E931571-F879-4B13-8514-B70C807BDF00}"/>
                </a:ext>
              </a:extLst>
            </p:cNvPr>
            <p:cNvSpPr txBox="1">
              <a:spLocks noChangeArrowheads="1"/>
            </p:cNvSpPr>
            <p:nvPr/>
          </p:nvSpPr>
          <p:spPr bwMode="auto">
            <a:xfrm>
              <a:off x="4147772" y="1381459"/>
              <a:ext cx="876363" cy="923330"/>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5" name="Straight Connector 4">
              <a:extLst>
                <a:ext uri="{FF2B5EF4-FFF2-40B4-BE49-F238E27FC236}">
                  <a16:creationId xmlns:a16="http://schemas.microsoft.com/office/drawing/2014/main" id="{4DB6EA00-1DE1-461D-9B12-1DA153FF86F4}"/>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DB22217-6B98-435B-A46B-ED49C3BAE449}"/>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a:extLst>
              <a:ext uri="{FF2B5EF4-FFF2-40B4-BE49-F238E27FC236}">
                <a16:creationId xmlns:a16="http://schemas.microsoft.com/office/drawing/2014/main" id="{28493487-D08E-4428-AE42-244F9467A22B}"/>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21FEFE6F-87D7-475D-9C99-A18A31819AF1}" type="datetimeFigureOut">
              <a:rPr lang="en-US"/>
              <a:pPr>
                <a:defRPr/>
              </a:pPr>
              <a:t>7/6/2021</a:t>
            </a:fld>
            <a:endParaRPr lang="en-US"/>
          </a:p>
        </p:txBody>
      </p:sp>
      <p:sp>
        <p:nvSpPr>
          <p:cNvPr id="8" name="Footer Placeholder 3">
            <a:extLst>
              <a:ext uri="{FF2B5EF4-FFF2-40B4-BE49-F238E27FC236}">
                <a16:creationId xmlns:a16="http://schemas.microsoft.com/office/drawing/2014/main" id="{B644AD22-2E03-423E-9101-FBF590C72398}"/>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9" name="Slide Number Placeholder 4">
            <a:extLst>
              <a:ext uri="{FF2B5EF4-FFF2-40B4-BE49-F238E27FC236}">
                <a16:creationId xmlns:a16="http://schemas.microsoft.com/office/drawing/2014/main" id="{9FD060F5-8D17-478F-A42E-0AC4A92BB7CE}"/>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14207E05-3112-4728-B013-4EF964022140}" type="slidenum">
              <a:rPr lang="en-US" altLang="en-US"/>
              <a:pPr>
                <a:defRPr/>
              </a:pPr>
              <a:t>‹#›</a:t>
            </a:fld>
            <a:endParaRPr lang="en-US" altLang="en-US"/>
          </a:p>
        </p:txBody>
      </p:sp>
    </p:spTree>
    <p:extLst>
      <p:ext uri="{BB962C8B-B14F-4D97-AF65-F5344CB8AC3E}">
        <p14:creationId xmlns:p14="http://schemas.microsoft.com/office/powerpoint/2010/main" val="46528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73DA7-75D2-4C34-A76C-A741A0A0818A}"/>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7E08784C-CBA9-4FEB-AC8C-F0A006605445}" type="datetimeFigureOut">
              <a:rPr lang="en-US"/>
              <a:pPr>
                <a:defRPr/>
              </a:pPr>
              <a:t>7/6/2021</a:t>
            </a:fld>
            <a:endParaRPr lang="en-US"/>
          </a:p>
        </p:txBody>
      </p:sp>
      <p:sp>
        <p:nvSpPr>
          <p:cNvPr id="3" name="Footer Placeholder 2">
            <a:extLst>
              <a:ext uri="{FF2B5EF4-FFF2-40B4-BE49-F238E27FC236}">
                <a16:creationId xmlns:a16="http://schemas.microsoft.com/office/drawing/2014/main" id="{1E3EE97E-2856-4634-B649-27020187147C}"/>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5D5A6C72-5EF4-4B56-BFD6-DCC8C89351B9}"/>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BC530D1F-9EB9-422C-8387-3F8806E035C4}" type="slidenum">
              <a:rPr lang="en-US" altLang="en-US"/>
              <a:pPr>
                <a:defRPr/>
              </a:pPr>
              <a:t>‹#›</a:t>
            </a:fld>
            <a:endParaRPr lang="en-US" altLang="en-US"/>
          </a:p>
        </p:txBody>
      </p:sp>
    </p:spTree>
    <p:extLst>
      <p:ext uri="{BB962C8B-B14F-4D97-AF65-F5344CB8AC3E}">
        <p14:creationId xmlns:p14="http://schemas.microsoft.com/office/powerpoint/2010/main" val="3407068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81DAB593-DCDB-46E5-82A5-20BF70EB35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2A59BAB-0A34-49BA-B48C-A5AB054805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D28956E0-DC3E-4AD2-A66F-E182970FB218}"/>
              </a:ext>
            </a:extLst>
          </p:cNvPr>
          <p:cNvSpPr>
            <a:spLocks noGrp="1" noChangeArrowheads="1"/>
          </p:cNvSpPr>
          <p:nvPr>
            <p:ph type="sldNum" sz="quarter" idx="12"/>
          </p:nvPr>
        </p:nvSpPr>
        <p:spPr>
          <a:ln/>
        </p:spPr>
        <p:txBody>
          <a:bodyPr/>
          <a:lstStyle>
            <a:lvl1pPr>
              <a:defRPr/>
            </a:lvl1pPr>
          </a:lstStyle>
          <a:p>
            <a:pPr>
              <a:defRPr/>
            </a:pPr>
            <a:fld id="{084E4DC7-5CD4-47C4-9765-9CD582725318}" type="slidenum">
              <a:rPr lang="en-US" altLang="en-US"/>
              <a:pPr>
                <a:defRPr/>
              </a:pPr>
              <a:t>‹#›</a:t>
            </a:fld>
            <a:endParaRPr lang="en-US" altLang="en-US"/>
          </a:p>
        </p:txBody>
      </p:sp>
    </p:spTree>
    <p:extLst>
      <p:ext uri="{BB962C8B-B14F-4D97-AF65-F5344CB8AC3E}">
        <p14:creationId xmlns:p14="http://schemas.microsoft.com/office/powerpoint/2010/main" val="939035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695E554-31FF-4072-BF9D-5A14F70DDAB0}"/>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72757671-C2E7-4906-B9CE-DF7AA458C42D}" type="datetimeFigureOut">
              <a:rPr lang="en-US"/>
              <a:pPr>
                <a:defRPr/>
              </a:pPr>
              <a:t>7/6/2021</a:t>
            </a:fld>
            <a:endParaRPr lang="en-US"/>
          </a:p>
        </p:txBody>
      </p:sp>
      <p:sp>
        <p:nvSpPr>
          <p:cNvPr id="6" name="Footer Placeholder 5">
            <a:extLst>
              <a:ext uri="{FF2B5EF4-FFF2-40B4-BE49-F238E27FC236}">
                <a16:creationId xmlns:a16="http://schemas.microsoft.com/office/drawing/2014/main" id="{7BF894F5-D58F-4B81-985C-A5A4831A1F55}"/>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FCF0896-4506-41C3-90FE-398C3D4B1A7E}"/>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22474676-1A10-46A9-97D9-B223E10BB90B}" type="slidenum">
              <a:rPr lang="en-US" altLang="en-US"/>
              <a:pPr>
                <a:defRPr/>
              </a:pPr>
              <a:t>‹#›</a:t>
            </a:fld>
            <a:endParaRPr lang="en-US" altLang="en-US"/>
          </a:p>
        </p:txBody>
      </p:sp>
    </p:spTree>
    <p:extLst>
      <p:ext uri="{BB962C8B-B14F-4D97-AF65-F5344CB8AC3E}">
        <p14:creationId xmlns:p14="http://schemas.microsoft.com/office/powerpoint/2010/main" val="485999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1CF6D3E-AFBB-4EE6-AFF7-5CF8911E3A5C}"/>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E86B57E3-E04F-4911-9080-AB3DEE6F5C52}" type="datetimeFigureOut">
              <a:rPr lang="en-US"/>
              <a:pPr>
                <a:defRPr/>
              </a:pPr>
              <a:t>7/6/2021</a:t>
            </a:fld>
            <a:endParaRPr lang="en-US"/>
          </a:p>
        </p:txBody>
      </p:sp>
      <p:sp>
        <p:nvSpPr>
          <p:cNvPr id="6" name="Footer Placeholder 5">
            <a:extLst>
              <a:ext uri="{FF2B5EF4-FFF2-40B4-BE49-F238E27FC236}">
                <a16:creationId xmlns:a16="http://schemas.microsoft.com/office/drawing/2014/main" id="{822DD999-7094-44CB-B254-6196F44D370B}"/>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1064994-609D-4D7F-9F1D-18C2CF182560}"/>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290DB93E-EA44-4982-BB0C-88EB85FCAC59}" type="slidenum">
              <a:rPr lang="en-US" altLang="en-US"/>
              <a:pPr>
                <a:defRPr/>
              </a:pPr>
              <a:t>‹#›</a:t>
            </a:fld>
            <a:endParaRPr lang="en-US" altLang="en-US"/>
          </a:p>
        </p:txBody>
      </p:sp>
    </p:spTree>
    <p:extLst>
      <p:ext uri="{BB962C8B-B14F-4D97-AF65-F5344CB8AC3E}">
        <p14:creationId xmlns:p14="http://schemas.microsoft.com/office/powerpoint/2010/main" val="1330391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5B5FAA47-AD19-4788-B8E9-1BFC9A6A9AA9}"/>
              </a:ext>
            </a:extLst>
          </p:cNvPr>
          <p:cNvGrpSpPr>
            <a:grpSpLocks/>
          </p:cNvGrpSpPr>
          <p:nvPr/>
        </p:nvGrpSpPr>
        <p:grpSpPr bwMode="auto">
          <a:xfrm>
            <a:off x="1173163" y="1392238"/>
            <a:ext cx="6778625" cy="923925"/>
            <a:chOff x="1172584" y="1381459"/>
            <a:chExt cx="6779110" cy="923330"/>
          </a:xfrm>
        </p:grpSpPr>
        <p:sp>
          <p:nvSpPr>
            <p:cNvPr id="5" name="TextBox 4">
              <a:extLst>
                <a:ext uri="{FF2B5EF4-FFF2-40B4-BE49-F238E27FC236}">
                  <a16:creationId xmlns:a16="http://schemas.microsoft.com/office/drawing/2014/main" id="{FD23FB4F-4778-4630-8ECF-0611DD4EDBC2}"/>
                </a:ext>
              </a:extLst>
            </p:cNvPr>
            <p:cNvSpPr txBox="1">
              <a:spLocks noChangeArrowheads="1"/>
            </p:cNvSpPr>
            <p:nvPr/>
          </p:nvSpPr>
          <p:spPr bwMode="auto">
            <a:xfrm>
              <a:off x="4147772" y="1381459"/>
              <a:ext cx="876363" cy="923330"/>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6" name="Straight Connector 5">
              <a:extLst>
                <a:ext uri="{FF2B5EF4-FFF2-40B4-BE49-F238E27FC236}">
                  <a16:creationId xmlns:a16="http://schemas.microsoft.com/office/drawing/2014/main" id="{33691031-0DEC-4302-AB08-7F6CB4B92774}"/>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A44DE1F-741F-451D-AFDF-6F9967297700}"/>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FE4DF34-EF0A-442B-8D50-D68F7F1650E3}"/>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6C15A30C-9346-4C73-AD70-43B9D3F95369}" type="datetimeFigureOut">
              <a:rPr lang="en-US"/>
              <a:pPr>
                <a:defRPr/>
              </a:pPr>
              <a:t>7/6/2021</a:t>
            </a:fld>
            <a:endParaRPr lang="en-US"/>
          </a:p>
        </p:txBody>
      </p:sp>
      <p:sp>
        <p:nvSpPr>
          <p:cNvPr id="9" name="Footer Placeholder 4">
            <a:extLst>
              <a:ext uri="{FF2B5EF4-FFF2-40B4-BE49-F238E27FC236}">
                <a16:creationId xmlns:a16="http://schemas.microsoft.com/office/drawing/2014/main" id="{F728CFB1-3FD4-464C-8DE7-95711606A5F4}"/>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D64ADCDE-A3CA-48AD-997C-87DDB9ACDAFC}"/>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14660125-71F6-4A70-935A-610EA3214B7D}" type="slidenum">
              <a:rPr lang="en-US" altLang="en-US"/>
              <a:pPr>
                <a:defRPr/>
              </a:pPr>
              <a:t>‹#›</a:t>
            </a:fld>
            <a:endParaRPr lang="en-US" altLang="en-US"/>
          </a:p>
        </p:txBody>
      </p:sp>
    </p:spTree>
    <p:extLst>
      <p:ext uri="{BB962C8B-B14F-4D97-AF65-F5344CB8AC3E}">
        <p14:creationId xmlns:p14="http://schemas.microsoft.com/office/powerpoint/2010/main" val="486043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D6F90034-CBFD-4596-A629-A79E21769120}"/>
              </a:ext>
            </a:extLst>
          </p:cNvPr>
          <p:cNvGrpSpPr>
            <a:grpSpLocks/>
          </p:cNvGrpSpPr>
          <p:nvPr/>
        </p:nvGrpSpPr>
        <p:grpSpPr bwMode="auto">
          <a:xfrm rot="5400000">
            <a:off x="3908425" y="2881313"/>
            <a:ext cx="5481637" cy="922338"/>
            <a:chOff x="1815339" y="1381459"/>
            <a:chExt cx="5480154" cy="923330"/>
          </a:xfrm>
        </p:grpSpPr>
        <p:sp>
          <p:nvSpPr>
            <p:cNvPr id="5" name="TextBox 4">
              <a:extLst>
                <a:ext uri="{FF2B5EF4-FFF2-40B4-BE49-F238E27FC236}">
                  <a16:creationId xmlns:a16="http://schemas.microsoft.com/office/drawing/2014/main" id="{CC7CC93C-AD0B-4693-8B41-3DBC48AB799C}"/>
                </a:ext>
              </a:extLst>
            </p:cNvPr>
            <p:cNvSpPr txBox="1">
              <a:spLocks noChangeArrowheads="1"/>
            </p:cNvSpPr>
            <p:nvPr/>
          </p:nvSpPr>
          <p:spPr bwMode="auto">
            <a:xfrm>
              <a:off x="4146745" y="1381458"/>
              <a:ext cx="877650" cy="923330"/>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6" name="Straight Connector 5">
              <a:extLst>
                <a:ext uri="{FF2B5EF4-FFF2-40B4-BE49-F238E27FC236}">
                  <a16:creationId xmlns:a16="http://schemas.microsoft.com/office/drawing/2014/main" id="{162FEB0E-14D1-4247-841E-5EE052A0B589}"/>
                </a:ext>
              </a:extLst>
            </p:cNvPr>
            <p:cNvCxnSpPr/>
            <p:nvPr/>
          </p:nvCxnSpPr>
          <p:spPr>
            <a:xfrm flipH="1" flipV="1">
              <a:off x="1815339" y="1924967"/>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A46FC9-974E-48F8-8F98-BC6838166333}"/>
                </a:ext>
              </a:extLst>
            </p:cNvPr>
            <p:cNvCxnSpPr/>
            <p:nvPr/>
          </p:nvCxnSpPr>
          <p:spPr>
            <a:xfrm rot="10800000">
              <a:off x="4826011" y="1928146"/>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42BFF3E6-948B-4CAA-96D4-3B81F2E1BD39}"/>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6010AE7F-C866-4B70-80E8-2B6AD4BA68F4}" type="datetimeFigureOut">
              <a:rPr lang="en-US"/>
              <a:pPr>
                <a:defRPr/>
              </a:pPr>
              <a:t>7/6/2021</a:t>
            </a:fld>
            <a:endParaRPr lang="en-US"/>
          </a:p>
        </p:txBody>
      </p:sp>
      <p:sp>
        <p:nvSpPr>
          <p:cNvPr id="9" name="Footer Placeholder 4">
            <a:extLst>
              <a:ext uri="{FF2B5EF4-FFF2-40B4-BE49-F238E27FC236}">
                <a16:creationId xmlns:a16="http://schemas.microsoft.com/office/drawing/2014/main" id="{9CAAA09A-AE35-45FC-99BD-3FB04DCC8C01}"/>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87B5801E-3700-4862-AE84-6E50C8ADFFC5}"/>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323472E2-AB78-41D1-BEE5-387E766B186D}" type="slidenum">
              <a:rPr lang="en-US" altLang="en-US"/>
              <a:pPr>
                <a:defRPr/>
              </a:pPr>
              <a:t>‹#›</a:t>
            </a:fld>
            <a:endParaRPr lang="en-US" altLang="en-US"/>
          </a:p>
        </p:txBody>
      </p:sp>
    </p:spTree>
    <p:extLst>
      <p:ext uri="{BB962C8B-B14F-4D97-AF65-F5344CB8AC3E}">
        <p14:creationId xmlns:p14="http://schemas.microsoft.com/office/powerpoint/2010/main" val="1334259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3B58605-EA1F-485E-9A69-6253FB2AA708}"/>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0C3B5048-D904-43AB-ABE5-CB6BD21FAF1C}"/>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6" name="Freeform 4">
              <a:extLst>
                <a:ext uri="{FF2B5EF4-FFF2-40B4-BE49-F238E27FC236}">
                  <a16:creationId xmlns:a16="http://schemas.microsoft.com/office/drawing/2014/main" id="{9C8AB8FF-1BC7-49DD-A042-01F7736AA5DC}"/>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7" name="Freeform 5">
              <a:extLst>
                <a:ext uri="{FF2B5EF4-FFF2-40B4-BE49-F238E27FC236}">
                  <a16:creationId xmlns:a16="http://schemas.microsoft.com/office/drawing/2014/main" id="{9F6DF258-6A3D-42AC-8521-CBC47E95F4A0}"/>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8" name="Group 6">
              <a:extLst>
                <a:ext uri="{FF2B5EF4-FFF2-40B4-BE49-F238E27FC236}">
                  <a16:creationId xmlns:a16="http://schemas.microsoft.com/office/drawing/2014/main" id="{7BDE0D91-D70B-4963-84D4-93AAB21AE452}"/>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C50EC353-B6D9-47E6-8463-82DD5042D572}"/>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9" name="Freeform 8">
                <a:extLst>
                  <a:ext uri="{FF2B5EF4-FFF2-40B4-BE49-F238E27FC236}">
                    <a16:creationId xmlns:a16="http://schemas.microsoft.com/office/drawing/2014/main" id="{37ABCEA5-C8CE-42DD-87F3-6017238846DF}"/>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0" name="Freeform 9">
                <a:extLst>
                  <a:ext uri="{FF2B5EF4-FFF2-40B4-BE49-F238E27FC236}">
                    <a16:creationId xmlns:a16="http://schemas.microsoft.com/office/drawing/2014/main" id="{E78E5EFE-4F90-44D3-A2F0-4FCF004950C5}"/>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1" name="Freeform 10">
                <a:extLst>
                  <a:ext uri="{FF2B5EF4-FFF2-40B4-BE49-F238E27FC236}">
                    <a16:creationId xmlns:a16="http://schemas.microsoft.com/office/drawing/2014/main" id="{50660E8C-F102-4DB9-B0D9-080115A433CE}"/>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2" name="Freeform 11">
                <a:extLst>
                  <a:ext uri="{FF2B5EF4-FFF2-40B4-BE49-F238E27FC236}">
                    <a16:creationId xmlns:a16="http://schemas.microsoft.com/office/drawing/2014/main" id="{406E6737-8E5E-4AC3-8425-F75C40E4B4AC}"/>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3" name="Freeform 12">
                <a:extLst>
                  <a:ext uri="{FF2B5EF4-FFF2-40B4-BE49-F238E27FC236}">
                    <a16:creationId xmlns:a16="http://schemas.microsoft.com/office/drawing/2014/main" id="{FA3A66AD-FCA7-40F6-81A3-045323E99ADC}"/>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4" name="Freeform 13">
                <a:extLst>
                  <a:ext uri="{FF2B5EF4-FFF2-40B4-BE49-F238E27FC236}">
                    <a16:creationId xmlns:a16="http://schemas.microsoft.com/office/drawing/2014/main" id="{24F2EE3C-AC1D-412E-965A-9D5EA57300DE}"/>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5" name="Freeform 14">
                <a:extLst>
                  <a:ext uri="{FF2B5EF4-FFF2-40B4-BE49-F238E27FC236}">
                    <a16:creationId xmlns:a16="http://schemas.microsoft.com/office/drawing/2014/main" id="{991CBE05-5EB4-4744-AE38-4E400A48929C}"/>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6" name="Freeform 15">
                <a:extLst>
                  <a:ext uri="{FF2B5EF4-FFF2-40B4-BE49-F238E27FC236}">
                    <a16:creationId xmlns:a16="http://schemas.microsoft.com/office/drawing/2014/main" id="{498DF51B-A0C1-43CC-98B4-520B8C8D6505}"/>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7" name="Freeform 16">
                <a:extLst>
                  <a:ext uri="{FF2B5EF4-FFF2-40B4-BE49-F238E27FC236}">
                    <a16:creationId xmlns:a16="http://schemas.microsoft.com/office/drawing/2014/main" id="{A2725F65-AC9D-43E3-8284-3FA21DBC7F21}"/>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8" name="Freeform 17">
                <a:extLst>
                  <a:ext uri="{FF2B5EF4-FFF2-40B4-BE49-F238E27FC236}">
                    <a16:creationId xmlns:a16="http://schemas.microsoft.com/office/drawing/2014/main" id="{63AE48BD-32AA-46E4-9AF7-C9E3F3EC4F78}"/>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9" name="Freeform 18">
                <a:extLst>
                  <a:ext uri="{FF2B5EF4-FFF2-40B4-BE49-F238E27FC236}">
                    <a16:creationId xmlns:a16="http://schemas.microsoft.com/office/drawing/2014/main" id="{EB62DBDC-4000-45B0-B373-94C78FCD6D8B}"/>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40" name="Freeform 19">
                <a:extLst>
                  <a:ext uri="{FF2B5EF4-FFF2-40B4-BE49-F238E27FC236}">
                    <a16:creationId xmlns:a16="http://schemas.microsoft.com/office/drawing/2014/main" id="{37E3FF6B-6AA5-4B71-9FC9-D48E85AB30AE}"/>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9" name="Freeform 20">
              <a:extLst>
                <a:ext uri="{FF2B5EF4-FFF2-40B4-BE49-F238E27FC236}">
                  <a16:creationId xmlns:a16="http://schemas.microsoft.com/office/drawing/2014/main" id="{8463E723-8CA9-4321-8D2A-DF4A6F357339}"/>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 name="Freeform 21">
              <a:extLst>
                <a:ext uri="{FF2B5EF4-FFF2-40B4-BE49-F238E27FC236}">
                  <a16:creationId xmlns:a16="http://schemas.microsoft.com/office/drawing/2014/main" id="{BA38ED2C-39E8-424D-AA67-6D5FE5CAF4D1}"/>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1" name="Freeform 22">
              <a:extLst>
                <a:ext uri="{FF2B5EF4-FFF2-40B4-BE49-F238E27FC236}">
                  <a16:creationId xmlns:a16="http://schemas.microsoft.com/office/drawing/2014/main" id="{65C15912-CE15-40BB-9C43-FFB54359DB01}"/>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2" name="Freeform 23">
              <a:extLst>
                <a:ext uri="{FF2B5EF4-FFF2-40B4-BE49-F238E27FC236}">
                  <a16:creationId xmlns:a16="http://schemas.microsoft.com/office/drawing/2014/main" id="{4F5DB2C3-D028-4479-9B89-77EC459DD889}"/>
                </a:ext>
              </a:extLst>
            </p:cNvPr>
            <p:cNvSpPr>
              <a:spLocks/>
            </p:cNvSpPr>
            <p:nvPr/>
          </p:nvSpPr>
          <p:spPr bwMode="hidden">
            <a:xfrm>
              <a:off x="5041" y="0"/>
              <a:ext cx="719" cy="845"/>
            </a:xfrm>
            <a:custGeom>
              <a:avLst/>
              <a:gdLst>
                <a:gd name="T0" fmla="*/ 753 w 717"/>
                <a:gd name="T1" fmla="*/ 845 h 845"/>
                <a:gd name="T2" fmla="*/ 753 w 717"/>
                <a:gd name="T3" fmla="*/ 821 h 845"/>
                <a:gd name="T4" fmla="*/ 610 w 717"/>
                <a:gd name="T5" fmla="*/ 605 h 845"/>
                <a:gd name="T6" fmla="*/ 424 w 717"/>
                <a:gd name="T7" fmla="*/ 396 h 845"/>
                <a:gd name="T8" fmla="*/ 239 w 717"/>
                <a:gd name="T9" fmla="*/ 192 h 845"/>
                <a:gd name="T10" fmla="*/ 17 w 717"/>
                <a:gd name="T11" fmla="*/ 0 h 845"/>
                <a:gd name="T12" fmla="*/ 0 w 717"/>
                <a:gd name="T13" fmla="*/ 0 h 845"/>
                <a:gd name="T14" fmla="*/ 227 w 717"/>
                <a:gd name="T15" fmla="*/ 198 h 845"/>
                <a:gd name="T16" fmla="*/ 418 w 717"/>
                <a:gd name="T17" fmla="*/ 408 h 845"/>
                <a:gd name="T18" fmla="*/ 604 w 717"/>
                <a:gd name="T19" fmla="*/ 623 h 845"/>
                <a:gd name="T20" fmla="*/ 753 w 717"/>
                <a:gd name="T21" fmla="*/ 845 h 845"/>
                <a:gd name="T22" fmla="*/ 75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a:extLst>
                <a:ext uri="{FF2B5EF4-FFF2-40B4-BE49-F238E27FC236}">
                  <a16:creationId xmlns:a16="http://schemas.microsoft.com/office/drawing/2014/main" id="{74960247-C647-44E5-9E0A-77DC90C67099}"/>
                </a:ext>
              </a:extLst>
            </p:cNvPr>
            <p:cNvSpPr>
              <a:spLocks/>
            </p:cNvSpPr>
            <p:nvPr/>
          </p:nvSpPr>
          <p:spPr bwMode="hidden">
            <a:xfrm>
              <a:off x="5352" y="0"/>
              <a:ext cx="408" cy="414"/>
            </a:xfrm>
            <a:custGeom>
              <a:avLst/>
              <a:gdLst>
                <a:gd name="T0" fmla="*/ 425 w 407"/>
                <a:gd name="T1" fmla="*/ 414 h 414"/>
                <a:gd name="T2" fmla="*/ 425 w 407"/>
                <a:gd name="T3" fmla="*/ 396 h 414"/>
                <a:gd name="T4" fmla="*/ 240 w 407"/>
                <a:gd name="T5" fmla="*/ 192 h 414"/>
                <a:gd name="T6" fmla="*/ 12 w 407"/>
                <a:gd name="T7" fmla="*/ 0 h 414"/>
                <a:gd name="T8" fmla="*/ 0 w 407"/>
                <a:gd name="T9" fmla="*/ 0 h 414"/>
                <a:gd name="T10" fmla="*/ 108 w 407"/>
                <a:gd name="T11" fmla="*/ 102 h 414"/>
                <a:gd name="T12" fmla="*/ 234 w 407"/>
                <a:gd name="T13" fmla="*/ 204 h 414"/>
                <a:gd name="T14" fmla="*/ 425 w 407"/>
                <a:gd name="T15" fmla="*/ 414 h 414"/>
                <a:gd name="T16" fmla="*/ 42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a:extLst>
                <a:ext uri="{FF2B5EF4-FFF2-40B4-BE49-F238E27FC236}">
                  <a16:creationId xmlns:a16="http://schemas.microsoft.com/office/drawing/2014/main" id="{59742147-86B0-45BD-BC10-B1E7AA446D5C}"/>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5" name="Freeform 26">
              <a:extLst>
                <a:ext uri="{FF2B5EF4-FFF2-40B4-BE49-F238E27FC236}">
                  <a16:creationId xmlns:a16="http://schemas.microsoft.com/office/drawing/2014/main" id="{6FB1C85F-6A8E-4AE1-BED5-B029D3E93A84}"/>
                </a:ext>
              </a:extLst>
            </p:cNvPr>
            <p:cNvSpPr>
              <a:spLocks/>
            </p:cNvSpPr>
            <p:nvPr/>
          </p:nvSpPr>
          <p:spPr bwMode="hidden">
            <a:xfrm>
              <a:off x="6" y="0"/>
              <a:ext cx="588" cy="599"/>
            </a:xfrm>
            <a:custGeom>
              <a:avLst/>
              <a:gdLst>
                <a:gd name="T0" fmla="*/ 622 w 586"/>
                <a:gd name="T1" fmla="*/ 0 h 599"/>
                <a:gd name="T2" fmla="*/ 604 w 586"/>
                <a:gd name="T3" fmla="*/ 0 h 599"/>
                <a:gd name="T4" fmla="*/ 425 w 586"/>
                <a:gd name="T5" fmla="*/ 132 h 599"/>
                <a:gd name="T6" fmla="*/ 275 w 586"/>
                <a:gd name="T7" fmla="*/ 270 h 599"/>
                <a:gd name="T8" fmla="*/ 120 w 586"/>
                <a:gd name="T9" fmla="*/ 420 h 599"/>
                <a:gd name="T10" fmla="*/ 0 w 586"/>
                <a:gd name="T11" fmla="*/ 575 h 599"/>
                <a:gd name="T12" fmla="*/ 0 w 586"/>
                <a:gd name="T13" fmla="*/ 599 h 599"/>
                <a:gd name="T14" fmla="*/ 120 w 586"/>
                <a:gd name="T15" fmla="*/ 432 h 599"/>
                <a:gd name="T16" fmla="*/ 275 w 586"/>
                <a:gd name="T17" fmla="*/ 282 h 599"/>
                <a:gd name="T18" fmla="*/ 431 w 586"/>
                <a:gd name="T19" fmla="*/ 138 h 599"/>
                <a:gd name="T20" fmla="*/ 622 w 586"/>
                <a:gd name="T21" fmla="*/ 0 h 599"/>
                <a:gd name="T22" fmla="*/ 62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a:extLst>
                <a:ext uri="{FF2B5EF4-FFF2-40B4-BE49-F238E27FC236}">
                  <a16:creationId xmlns:a16="http://schemas.microsoft.com/office/drawing/2014/main" id="{0B854590-7583-4620-8DD6-37CDFB294496}"/>
                </a:ext>
              </a:extLst>
            </p:cNvPr>
            <p:cNvSpPr>
              <a:spLocks/>
            </p:cNvSpPr>
            <p:nvPr/>
          </p:nvSpPr>
          <p:spPr bwMode="hidden">
            <a:xfrm>
              <a:off x="6" y="0"/>
              <a:ext cx="270" cy="252"/>
            </a:xfrm>
            <a:custGeom>
              <a:avLst/>
              <a:gdLst>
                <a:gd name="T0" fmla="*/ 287 w 269"/>
                <a:gd name="T1" fmla="*/ 0 h 252"/>
                <a:gd name="T2" fmla="*/ 26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7 w 269"/>
                <a:gd name="T15" fmla="*/ 0 h 252"/>
                <a:gd name="T16" fmla="*/ 28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a:extLst>
                <a:ext uri="{FF2B5EF4-FFF2-40B4-BE49-F238E27FC236}">
                  <a16:creationId xmlns:a16="http://schemas.microsoft.com/office/drawing/2014/main" id="{968BEF74-AE6A-423F-830C-D51C5FA77AB2}"/>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9">
              <a:extLst>
                <a:ext uri="{FF2B5EF4-FFF2-40B4-BE49-F238E27FC236}">
                  <a16:creationId xmlns:a16="http://schemas.microsoft.com/office/drawing/2014/main" id="{568EC9D3-65D9-4B00-983E-116EFE261F2A}"/>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0">
              <a:extLst>
                <a:ext uri="{FF2B5EF4-FFF2-40B4-BE49-F238E27FC236}">
                  <a16:creationId xmlns:a16="http://schemas.microsoft.com/office/drawing/2014/main" id="{0237340F-9726-4F23-AACC-E7895538756A}"/>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 name="Group 31">
              <a:extLst>
                <a:ext uri="{FF2B5EF4-FFF2-40B4-BE49-F238E27FC236}">
                  <a16:creationId xmlns:a16="http://schemas.microsoft.com/office/drawing/2014/main" id="{40A44004-4E6C-4112-A2CA-4D0BDD5B8A31}"/>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0F24365D-04BD-49C1-8979-B0B2CD2DE9A7}"/>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3">
                <a:extLst>
                  <a:ext uri="{FF2B5EF4-FFF2-40B4-BE49-F238E27FC236}">
                    <a16:creationId xmlns:a16="http://schemas.microsoft.com/office/drawing/2014/main" id="{21D3EBFB-A62B-446D-A05B-A6A2304651C3}"/>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4">
                <a:extLst>
                  <a:ext uri="{FF2B5EF4-FFF2-40B4-BE49-F238E27FC236}">
                    <a16:creationId xmlns:a16="http://schemas.microsoft.com/office/drawing/2014/main" id="{2C8B5A1B-9556-4D8A-9E3F-07ED9A8CBFFA}"/>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5">
                <a:extLst>
                  <a:ext uri="{FF2B5EF4-FFF2-40B4-BE49-F238E27FC236}">
                    <a16:creationId xmlns:a16="http://schemas.microsoft.com/office/drawing/2014/main" id="{D4310146-50F3-4B2D-B7A8-E011B59016F8}"/>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6">
                <a:extLst>
                  <a:ext uri="{FF2B5EF4-FFF2-40B4-BE49-F238E27FC236}">
                    <a16:creationId xmlns:a16="http://schemas.microsoft.com/office/drawing/2014/main" id="{EBDF7241-9221-4A1C-B021-DEB281766FF6}"/>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 name="Line 37">
              <a:extLst>
                <a:ext uri="{FF2B5EF4-FFF2-40B4-BE49-F238E27FC236}">
                  <a16:creationId xmlns:a16="http://schemas.microsoft.com/office/drawing/2014/main" id="{BE0B9ABA-4C61-4AE2-BD06-66433310A7B3}"/>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38">
              <a:extLst>
                <a:ext uri="{FF2B5EF4-FFF2-40B4-BE49-F238E27FC236}">
                  <a16:creationId xmlns:a16="http://schemas.microsoft.com/office/drawing/2014/main" id="{25AAEE16-761B-4990-A748-9B38B4FB00E8}"/>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4007"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1" name="Rectangle 41">
            <a:extLst>
              <a:ext uri="{FF2B5EF4-FFF2-40B4-BE49-F238E27FC236}">
                <a16:creationId xmlns:a16="http://schemas.microsoft.com/office/drawing/2014/main" id="{A133DD51-BF04-4CDC-9049-83111FA93E75}"/>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0229E924-F4F4-42CC-BBCD-64095F86C4AC}"/>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149EED75-B4E3-4CC9-8B92-67AD519C9475}"/>
              </a:ext>
            </a:extLst>
          </p:cNvPr>
          <p:cNvSpPr>
            <a:spLocks noGrp="1" noChangeArrowheads="1"/>
          </p:cNvSpPr>
          <p:nvPr>
            <p:ph type="sldNum" sz="quarter" idx="12"/>
          </p:nvPr>
        </p:nvSpPr>
        <p:spPr/>
        <p:txBody>
          <a:bodyPr/>
          <a:lstStyle>
            <a:lvl1pPr>
              <a:defRPr/>
            </a:lvl1pPr>
          </a:lstStyle>
          <a:p>
            <a:pPr>
              <a:defRPr/>
            </a:pPr>
            <a:fld id="{E25A9B8D-8B49-4A4A-8AB3-FCF56FE96888}" type="slidenum">
              <a:rPr lang="en-US" altLang="en-US"/>
              <a:pPr>
                <a:defRPr/>
              </a:pPr>
              <a:t>‹#›</a:t>
            </a:fld>
            <a:endParaRPr lang="en-US" altLang="en-US"/>
          </a:p>
        </p:txBody>
      </p:sp>
    </p:spTree>
    <p:extLst>
      <p:ext uri="{BB962C8B-B14F-4D97-AF65-F5344CB8AC3E}">
        <p14:creationId xmlns:p14="http://schemas.microsoft.com/office/powerpoint/2010/main" val="14224242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C6A69DD8-17E7-4D58-8754-BEDC42EBA8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34916141-1544-4BC8-8170-34B976ED9A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48B6A2D3-EB99-4116-932C-4494A1A27F97}"/>
              </a:ext>
            </a:extLst>
          </p:cNvPr>
          <p:cNvSpPr>
            <a:spLocks noGrp="1" noChangeArrowheads="1"/>
          </p:cNvSpPr>
          <p:nvPr>
            <p:ph type="sldNum" sz="quarter" idx="12"/>
          </p:nvPr>
        </p:nvSpPr>
        <p:spPr>
          <a:ln/>
        </p:spPr>
        <p:txBody>
          <a:bodyPr/>
          <a:lstStyle>
            <a:lvl1pPr>
              <a:defRPr/>
            </a:lvl1pPr>
          </a:lstStyle>
          <a:p>
            <a:pPr>
              <a:defRPr/>
            </a:pPr>
            <a:fld id="{94A60070-007A-48D1-89D8-7B6CC332069D}" type="slidenum">
              <a:rPr lang="en-US" altLang="en-US"/>
              <a:pPr>
                <a:defRPr/>
              </a:pPr>
              <a:t>‹#›</a:t>
            </a:fld>
            <a:endParaRPr lang="en-US" altLang="en-US"/>
          </a:p>
        </p:txBody>
      </p:sp>
    </p:spTree>
    <p:extLst>
      <p:ext uri="{BB962C8B-B14F-4D97-AF65-F5344CB8AC3E}">
        <p14:creationId xmlns:p14="http://schemas.microsoft.com/office/powerpoint/2010/main" val="3027492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C635BC90-5F78-4A8B-9308-917279C842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432ABA36-DF1B-44AD-A042-60892202FD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1B4BDE73-594F-4EA8-97B5-33E63E6D65E6}"/>
              </a:ext>
            </a:extLst>
          </p:cNvPr>
          <p:cNvSpPr>
            <a:spLocks noGrp="1" noChangeArrowheads="1"/>
          </p:cNvSpPr>
          <p:nvPr>
            <p:ph type="sldNum" sz="quarter" idx="12"/>
          </p:nvPr>
        </p:nvSpPr>
        <p:spPr>
          <a:ln/>
        </p:spPr>
        <p:txBody>
          <a:bodyPr/>
          <a:lstStyle>
            <a:lvl1pPr>
              <a:defRPr/>
            </a:lvl1pPr>
          </a:lstStyle>
          <a:p>
            <a:pPr>
              <a:defRPr/>
            </a:pPr>
            <a:fld id="{068E9902-158A-4FF0-80B7-77BD5D17E9BC}" type="slidenum">
              <a:rPr lang="en-US" altLang="en-US"/>
              <a:pPr>
                <a:defRPr/>
              </a:pPr>
              <a:t>‹#›</a:t>
            </a:fld>
            <a:endParaRPr lang="en-US" altLang="en-US"/>
          </a:p>
        </p:txBody>
      </p:sp>
    </p:spTree>
    <p:extLst>
      <p:ext uri="{BB962C8B-B14F-4D97-AF65-F5344CB8AC3E}">
        <p14:creationId xmlns:p14="http://schemas.microsoft.com/office/powerpoint/2010/main" val="1288163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552C97B0-1B18-4BF6-A525-CB3EDCFA3D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19CC00D3-73F0-45A6-B512-6D346C427E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522B44A8-7CD6-4A2A-9EA6-5A5E3E3AA176}"/>
              </a:ext>
            </a:extLst>
          </p:cNvPr>
          <p:cNvSpPr>
            <a:spLocks noGrp="1" noChangeArrowheads="1"/>
          </p:cNvSpPr>
          <p:nvPr>
            <p:ph type="sldNum" sz="quarter" idx="12"/>
          </p:nvPr>
        </p:nvSpPr>
        <p:spPr>
          <a:ln/>
        </p:spPr>
        <p:txBody>
          <a:bodyPr/>
          <a:lstStyle>
            <a:lvl1pPr>
              <a:defRPr/>
            </a:lvl1pPr>
          </a:lstStyle>
          <a:p>
            <a:pPr>
              <a:defRPr/>
            </a:pPr>
            <a:fld id="{C7A61119-FAA0-4D17-A3AC-E96F8E70EF3A}" type="slidenum">
              <a:rPr lang="en-US" altLang="en-US"/>
              <a:pPr>
                <a:defRPr/>
              </a:pPr>
              <a:t>‹#›</a:t>
            </a:fld>
            <a:endParaRPr lang="en-US" altLang="en-US"/>
          </a:p>
        </p:txBody>
      </p:sp>
    </p:spTree>
    <p:extLst>
      <p:ext uri="{BB962C8B-B14F-4D97-AF65-F5344CB8AC3E}">
        <p14:creationId xmlns:p14="http://schemas.microsoft.com/office/powerpoint/2010/main" val="3082278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24BFE04E-01AC-4EEC-A6EC-70DCD72842C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ADCEB179-96A3-440A-9680-DB343006B7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270ACF84-D09C-48F2-8888-874F88FA23DE}"/>
              </a:ext>
            </a:extLst>
          </p:cNvPr>
          <p:cNvSpPr>
            <a:spLocks noGrp="1" noChangeArrowheads="1"/>
          </p:cNvSpPr>
          <p:nvPr>
            <p:ph type="sldNum" sz="quarter" idx="12"/>
          </p:nvPr>
        </p:nvSpPr>
        <p:spPr>
          <a:ln/>
        </p:spPr>
        <p:txBody>
          <a:bodyPr/>
          <a:lstStyle>
            <a:lvl1pPr>
              <a:defRPr/>
            </a:lvl1pPr>
          </a:lstStyle>
          <a:p>
            <a:pPr>
              <a:defRPr/>
            </a:pPr>
            <a:fld id="{2DC581CD-00A5-49E5-87A4-105555C4EAF2}" type="slidenum">
              <a:rPr lang="en-US" altLang="en-US"/>
              <a:pPr>
                <a:defRPr/>
              </a:pPr>
              <a:t>‹#›</a:t>
            </a:fld>
            <a:endParaRPr lang="en-US" altLang="en-US"/>
          </a:p>
        </p:txBody>
      </p:sp>
    </p:spTree>
    <p:extLst>
      <p:ext uri="{BB962C8B-B14F-4D97-AF65-F5344CB8AC3E}">
        <p14:creationId xmlns:p14="http://schemas.microsoft.com/office/powerpoint/2010/main" val="1235920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E3A49AB3-95CF-4EA2-BA76-68429B4EDBE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8136B1F9-79F7-4E31-B575-AF8F3D4939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2D0EE330-277C-4F26-8296-4C12A196C971}"/>
              </a:ext>
            </a:extLst>
          </p:cNvPr>
          <p:cNvSpPr>
            <a:spLocks noGrp="1" noChangeArrowheads="1"/>
          </p:cNvSpPr>
          <p:nvPr>
            <p:ph type="sldNum" sz="quarter" idx="12"/>
          </p:nvPr>
        </p:nvSpPr>
        <p:spPr>
          <a:ln/>
        </p:spPr>
        <p:txBody>
          <a:bodyPr/>
          <a:lstStyle>
            <a:lvl1pPr>
              <a:defRPr/>
            </a:lvl1pPr>
          </a:lstStyle>
          <a:p>
            <a:pPr>
              <a:defRPr/>
            </a:pPr>
            <a:fld id="{D7575FA6-D81A-41E7-BA90-B92200CE2696}" type="slidenum">
              <a:rPr lang="en-US" altLang="en-US"/>
              <a:pPr>
                <a:defRPr/>
              </a:pPr>
              <a:t>‹#›</a:t>
            </a:fld>
            <a:endParaRPr lang="en-US" altLang="en-US"/>
          </a:p>
        </p:txBody>
      </p:sp>
    </p:spTree>
    <p:extLst>
      <p:ext uri="{BB962C8B-B14F-4D97-AF65-F5344CB8AC3E}">
        <p14:creationId xmlns:p14="http://schemas.microsoft.com/office/powerpoint/2010/main" val="21009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89B4FF2E-5123-41A1-806C-8132B55BA9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2C1090F0-56F9-4D06-9D06-5B7D6DC107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E2624C28-4D0E-44A0-835D-847826D18E75}"/>
              </a:ext>
            </a:extLst>
          </p:cNvPr>
          <p:cNvSpPr>
            <a:spLocks noGrp="1" noChangeArrowheads="1"/>
          </p:cNvSpPr>
          <p:nvPr>
            <p:ph type="sldNum" sz="quarter" idx="12"/>
          </p:nvPr>
        </p:nvSpPr>
        <p:spPr>
          <a:ln/>
        </p:spPr>
        <p:txBody>
          <a:bodyPr/>
          <a:lstStyle>
            <a:lvl1pPr>
              <a:defRPr/>
            </a:lvl1pPr>
          </a:lstStyle>
          <a:p>
            <a:pPr>
              <a:defRPr/>
            </a:pPr>
            <a:fld id="{2D82A9F7-9345-4F3D-9330-494DCC765678}" type="slidenum">
              <a:rPr lang="en-US" altLang="en-US"/>
              <a:pPr>
                <a:defRPr/>
              </a:pPr>
              <a:t>‹#›</a:t>
            </a:fld>
            <a:endParaRPr lang="en-US" altLang="en-US"/>
          </a:p>
        </p:txBody>
      </p:sp>
    </p:spTree>
    <p:extLst>
      <p:ext uri="{BB962C8B-B14F-4D97-AF65-F5344CB8AC3E}">
        <p14:creationId xmlns:p14="http://schemas.microsoft.com/office/powerpoint/2010/main" val="458929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C37CF291-DC18-4986-A58A-28E47C49234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3122A067-4997-4770-B17A-447FFD9DEB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28D2075D-8B8A-4BCE-B66E-2E8C01FF41CF}"/>
              </a:ext>
            </a:extLst>
          </p:cNvPr>
          <p:cNvSpPr>
            <a:spLocks noGrp="1" noChangeArrowheads="1"/>
          </p:cNvSpPr>
          <p:nvPr>
            <p:ph type="sldNum" sz="quarter" idx="12"/>
          </p:nvPr>
        </p:nvSpPr>
        <p:spPr>
          <a:ln/>
        </p:spPr>
        <p:txBody>
          <a:bodyPr/>
          <a:lstStyle>
            <a:lvl1pPr>
              <a:defRPr/>
            </a:lvl1pPr>
          </a:lstStyle>
          <a:p>
            <a:pPr>
              <a:defRPr/>
            </a:pPr>
            <a:fld id="{ED8D4A18-EFCC-4650-8E87-37FF8738CF1A}" type="slidenum">
              <a:rPr lang="en-US" altLang="en-US"/>
              <a:pPr>
                <a:defRPr/>
              </a:pPr>
              <a:t>‹#›</a:t>
            </a:fld>
            <a:endParaRPr lang="en-US" altLang="en-US"/>
          </a:p>
        </p:txBody>
      </p:sp>
    </p:spTree>
    <p:extLst>
      <p:ext uri="{BB962C8B-B14F-4D97-AF65-F5344CB8AC3E}">
        <p14:creationId xmlns:p14="http://schemas.microsoft.com/office/powerpoint/2010/main" val="682897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A3BDF7ED-0797-403B-91BC-A1FD27C064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12877899-637E-4E63-AF97-9CC4BD43E2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A6D5122F-3E79-46D8-B93A-F38C2853CE31}"/>
              </a:ext>
            </a:extLst>
          </p:cNvPr>
          <p:cNvSpPr>
            <a:spLocks noGrp="1" noChangeArrowheads="1"/>
          </p:cNvSpPr>
          <p:nvPr>
            <p:ph type="sldNum" sz="quarter" idx="12"/>
          </p:nvPr>
        </p:nvSpPr>
        <p:spPr>
          <a:ln/>
        </p:spPr>
        <p:txBody>
          <a:bodyPr/>
          <a:lstStyle>
            <a:lvl1pPr>
              <a:defRPr/>
            </a:lvl1pPr>
          </a:lstStyle>
          <a:p>
            <a:pPr>
              <a:defRPr/>
            </a:pPr>
            <a:fld id="{15084BBB-40BC-40FA-B349-2E69863B8E68}" type="slidenum">
              <a:rPr lang="en-US" altLang="en-US"/>
              <a:pPr>
                <a:defRPr/>
              </a:pPr>
              <a:t>‹#›</a:t>
            </a:fld>
            <a:endParaRPr lang="en-US" altLang="en-US"/>
          </a:p>
        </p:txBody>
      </p:sp>
    </p:spTree>
    <p:extLst>
      <p:ext uri="{BB962C8B-B14F-4D97-AF65-F5344CB8AC3E}">
        <p14:creationId xmlns:p14="http://schemas.microsoft.com/office/powerpoint/2010/main" val="31792713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DE6186F4-F661-4B3E-B67F-DBF839CAAA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4CBA65F1-7C18-4806-AAF3-A3CDF571E2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FF0432D5-1F66-47F4-98A2-5C0E888F0F5A}"/>
              </a:ext>
            </a:extLst>
          </p:cNvPr>
          <p:cNvSpPr>
            <a:spLocks noGrp="1" noChangeArrowheads="1"/>
          </p:cNvSpPr>
          <p:nvPr>
            <p:ph type="sldNum" sz="quarter" idx="12"/>
          </p:nvPr>
        </p:nvSpPr>
        <p:spPr>
          <a:ln/>
        </p:spPr>
        <p:txBody>
          <a:bodyPr/>
          <a:lstStyle>
            <a:lvl1pPr>
              <a:defRPr/>
            </a:lvl1pPr>
          </a:lstStyle>
          <a:p>
            <a:pPr>
              <a:defRPr/>
            </a:pPr>
            <a:fld id="{E846DB4F-E6D9-4E1F-88FE-F73BD8E11774}" type="slidenum">
              <a:rPr lang="en-US" altLang="en-US"/>
              <a:pPr>
                <a:defRPr/>
              </a:pPr>
              <a:t>‹#›</a:t>
            </a:fld>
            <a:endParaRPr lang="en-US" altLang="en-US"/>
          </a:p>
        </p:txBody>
      </p:sp>
    </p:spTree>
    <p:extLst>
      <p:ext uri="{BB962C8B-B14F-4D97-AF65-F5344CB8AC3E}">
        <p14:creationId xmlns:p14="http://schemas.microsoft.com/office/powerpoint/2010/main" val="35970825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2EDB9DAD-2A8D-4091-918E-6D6D119AC8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BAC521FC-AEA7-4A64-AAB6-8F54F2047F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4F304967-7EA1-4222-B96F-ADA68B0B093E}"/>
              </a:ext>
            </a:extLst>
          </p:cNvPr>
          <p:cNvSpPr>
            <a:spLocks noGrp="1" noChangeArrowheads="1"/>
          </p:cNvSpPr>
          <p:nvPr>
            <p:ph type="sldNum" sz="quarter" idx="12"/>
          </p:nvPr>
        </p:nvSpPr>
        <p:spPr>
          <a:ln/>
        </p:spPr>
        <p:txBody>
          <a:bodyPr/>
          <a:lstStyle>
            <a:lvl1pPr>
              <a:defRPr/>
            </a:lvl1pPr>
          </a:lstStyle>
          <a:p>
            <a:pPr>
              <a:defRPr/>
            </a:pPr>
            <a:fld id="{FD09017D-89D4-4C03-90E2-B78FD8A8CCD2}" type="slidenum">
              <a:rPr lang="en-US" altLang="en-US"/>
              <a:pPr>
                <a:defRPr/>
              </a:pPr>
              <a:t>‹#›</a:t>
            </a:fld>
            <a:endParaRPr lang="en-US" altLang="en-US"/>
          </a:p>
        </p:txBody>
      </p:sp>
    </p:spTree>
    <p:extLst>
      <p:ext uri="{BB962C8B-B14F-4D97-AF65-F5344CB8AC3E}">
        <p14:creationId xmlns:p14="http://schemas.microsoft.com/office/powerpoint/2010/main" val="15260773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5FC0AD69-5425-4F79-9B96-D0A8A4A342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75EE0A0A-4714-4B46-B37E-24BA77B0B6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6809094E-2FD3-407B-9154-95863D665260}"/>
              </a:ext>
            </a:extLst>
          </p:cNvPr>
          <p:cNvSpPr>
            <a:spLocks noGrp="1" noChangeArrowheads="1"/>
          </p:cNvSpPr>
          <p:nvPr>
            <p:ph type="sldNum" sz="quarter" idx="12"/>
          </p:nvPr>
        </p:nvSpPr>
        <p:spPr>
          <a:ln/>
        </p:spPr>
        <p:txBody>
          <a:bodyPr/>
          <a:lstStyle>
            <a:lvl1pPr>
              <a:defRPr/>
            </a:lvl1pPr>
          </a:lstStyle>
          <a:p>
            <a:pPr>
              <a:defRPr/>
            </a:pPr>
            <a:fld id="{870DDA17-0875-4057-8E2B-4F42CB50AB64}" type="slidenum">
              <a:rPr lang="en-US" altLang="en-US"/>
              <a:pPr>
                <a:defRPr/>
              </a:pPr>
              <a:t>‹#›</a:t>
            </a:fld>
            <a:endParaRPr lang="en-US" altLang="en-US"/>
          </a:p>
        </p:txBody>
      </p:sp>
    </p:spTree>
    <p:extLst>
      <p:ext uri="{BB962C8B-B14F-4D97-AF65-F5344CB8AC3E}">
        <p14:creationId xmlns:p14="http://schemas.microsoft.com/office/powerpoint/2010/main" val="2931968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9E40BE2C-FA01-488E-9317-D7330450B4A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10CEFC29-D0D1-4E34-8070-00E3A85270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527DD823-E754-4961-8B39-84471AE110E9}"/>
              </a:ext>
            </a:extLst>
          </p:cNvPr>
          <p:cNvSpPr>
            <a:spLocks noGrp="1" noChangeArrowheads="1"/>
          </p:cNvSpPr>
          <p:nvPr>
            <p:ph type="sldNum" sz="quarter" idx="12"/>
          </p:nvPr>
        </p:nvSpPr>
        <p:spPr>
          <a:ln/>
        </p:spPr>
        <p:txBody>
          <a:bodyPr/>
          <a:lstStyle>
            <a:lvl1pPr>
              <a:defRPr/>
            </a:lvl1pPr>
          </a:lstStyle>
          <a:p>
            <a:pPr>
              <a:defRPr/>
            </a:pPr>
            <a:fld id="{E41DF5AB-7617-47C7-9DA8-05680CB4B5C0}" type="slidenum">
              <a:rPr lang="en-US" altLang="en-US"/>
              <a:pPr>
                <a:defRPr/>
              </a:pPr>
              <a:t>‹#›</a:t>
            </a:fld>
            <a:endParaRPr lang="en-US" altLang="en-US"/>
          </a:p>
        </p:txBody>
      </p:sp>
    </p:spTree>
    <p:extLst>
      <p:ext uri="{BB962C8B-B14F-4D97-AF65-F5344CB8AC3E}">
        <p14:creationId xmlns:p14="http://schemas.microsoft.com/office/powerpoint/2010/main" val="2628312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7E66E5A6-16A4-4FC6-A99A-F9DD7600C7D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E702FCF4-6B73-4D3E-BB74-E49E927895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65D1F35D-4135-4F0B-8754-BFA56E9617A8}"/>
              </a:ext>
            </a:extLst>
          </p:cNvPr>
          <p:cNvSpPr>
            <a:spLocks noGrp="1" noChangeArrowheads="1"/>
          </p:cNvSpPr>
          <p:nvPr>
            <p:ph type="sldNum" sz="quarter" idx="12"/>
          </p:nvPr>
        </p:nvSpPr>
        <p:spPr>
          <a:ln/>
        </p:spPr>
        <p:txBody>
          <a:bodyPr/>
          <a:lstStyle>
            <a:lvl1pPr>
              <a:defRPr/>
            </a:lvl1pPr>
          </a:lstStyle>
          <a:p>
            <a:pPr>
              <a:defRPr/>
            </a:pPr>
            <a:fld id="{ABBA1AAF-44D3-43A8-B5E2-08BECEB61A77}" type="slidenum">
              <a:rPr lang="en-US" altLang="en-US"/>
              <a:pPr>
                <a:defRPr/>
              </a:pPr>
              <a:t>‹#›</a:t>
            </a:fld>
            <a:endParaRPr lang="en-US" altLang="en-US"/>
          </a:p>
        </p:txBody>
      </p:sp>
    </p:spTree>
    <p:extLst>
      <p:ext uri="{BB962C8B-B14F-4D97-AF65-F5344CB8AC3E}">
        <p14:creationId xmlns:p14="http://schemas.microsoft.com/office/powerpoint/2010/main" val="418692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F16BD561-CD0E-4EA6-A014-6E6A34FC5A7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979A4948-80D7-4F16-A5F9-D0046DE8A1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9ABD8E6F-D6A5-473A-AA6D-9CD598607382}"/>
              </a:ext>
            </a:extLst>
          </p:cNvPr>
          <p:cNvSpPr>
            <a:spLocks noGrp="1" noChangeArrowheads="1"/>
          </p:cNvSpPr>
          <p:nvPr>
            <p:ph type="sldNum" sz="quarter" idx="12"/>
          </p:nvPr>
        </p:nvSpPr>
        <p:spPr>
          <a:ln/>
        </p:spPr>
        <p:txBody>
          <a:bodyPr/>
          <a:lstStyle>
            <a:lvl1pPr>
              <a:defRPr/>
            </a:lvl1pPr>
          </a:lstStyle>
          <a:p>
            <a:pPr>
              <a:defRPr/>
            </a:pPr>
            <a:fld id="{ECA5BA6A-3205-46DE-BF4C-6DC991550D92}" type="slidenum">
              <a:rPr lang="en-US" altLang="en-US"/>
              <a:pPr>
                <a:defRPr/>
              </a:pPr>
              <a:t>‹#›</a:t>
            </a:fld>
            <a:endParaRPr lang="en-US" altLang="en-US"/>
          </a:p>
        </p:txBody>
      </p:sp>
    </p:spTree>
    <p:extLst>
      <p:ext uri="{BB962C8B-B14F-4D97-AF65-F5344CB8AC3E}">
        <p14:creationId xmlns:p14="http://schemas.microsoft.com/office/powerpoint/2010/main" val="3363070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5EBFEA12-6127-4936-8A8D-7CA31E560B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71B4C76E-A84E-4B94-A677-5FDCEB8CF6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102B646D-5E33-4E25-816C-0B56A6C948D2}"/>
              </a:ext>
            </a:extLst>
          </p:cNvPr>
          <p:cNvSpPr>
            <a:spLocks noGrp="1" noChangeArrowheads="1"/>
          </p:cNvSpPr>
          <p:nvPr>
            <p:ph type="sldNum" sz="quarter" idx="12"/>
          </p:nvPr>
        </p:nvSpPr>
        <p:spPr>
          <a:ln/>
        </p:spPr>
        <p:txBody>
          <a:bodyPr/>
          <a:lstStyle>
            <a:lvl1pPr>
              <a:defRPr/>
            </a:lvl1pPr>
          </a:lstStyle>
          <a:p>
            <a:pPr>
              <a:defRPr/>
            </a:pPr>
            <a:fld id="{61DFB81F-34C6-4BDF-945E-ADCCE8C076B3}" type="slidenum">
              <a:rPr lang="en-US" altLang="en-US"/>
              <a:pPr>
                <a:defRPr/>
              </a:pPr>
              <a:t>‹#›</a:t>
            </a:fld>
            <a:endParaRPr lang="en-US" altLang="en-US"/>
          </a:p>
        </p:txBody>
      </p:sp>
    </p:spTree>
    <p:extLst>
      <p:ext uri="{BB962C8B-B14F-4D97-AF65-F5344CB8AC3E}">
        <p14:creationId xmlns:p14="http://schemas.microsoft.com/office/powerpoint/2010/main" val="1354822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694BD346-BF7B-4D8E-9FB3-EA3F431DCE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4C250F8E-5D24-4D33-8DFF-8046861E15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C8844A0D-80CB-4577-803D-EE0DCB9F58EE}"/>
              </a:ext>
            </a:extLst>
          </p:cNvPr>
          <p:cNvSpPr>
            <a:spLocks noGrp="1" noChangeArrowheads="1"/>
          </p:cNvSpPr>
          <p:nvPr>
            <p:ph type="sldNum" sz="quarter" idx="12"/>
          </p:nvPr>
        </p:nvSpPr>
        <p:spPr>
          <a:ln/>
        </p:spPr>
        <p:txBody>
          <a:bodyPr/>
          <a:lstStyle>
            <a:lvl1pPr>
              <a:defRPr/>
            </a:lvl1pPr>
          </a:lstStyle>
          <a:p>
            <a:pPr>
              <a:defRPr/>
            </a:pPr>
            <a:fld id="{6F5D205D-0A07-47D5-A849-2E8C0E87C9C6}" type="slidenum">
              <a:rPr lang="en-US" altLang="en-US"/>
              <a:pPr>
                <a:defRPr/>
              </a:pPr>
              <a:t>‹#›</a:t>
            </a:fld>
            <a:endParaRPr lang="en-US" altLang="en-US"/>
          </a:p>
        </p:txBody>
      </p:sp>
    </p:spTree>
    <p:extLst>
      <p:ext uri="{BB962C8B-B14F-4D97-AF65-F5344CB8AC3E}">
        <p14:creationId xmlns:p14="http://schemas.microsoft.com/office/powerpoint/2010/main" val="3210047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47F4B46C-4351-4EA4-B6C8-B705694F2873}"/>
              </a:ext>
            </a:extLst>
          </p:cNvPr>
          <p:cNvGrpSpPr>
            <a:grpSpLocks/>
          </p:cNvGrpSpPr>
          <p:nvPr/>
        </p:nvGrpSpPr>
        <p:grpSpPr bwMode="auto">
          <a:xfrm>
            <a:off x="1588" y="0"/>
            <a:ext cx="9148762" cy="6851650"/>
            <a:chOff x="1" y="0"/>
            <a:chExt cx="5763" cy="4316"/>
          </a:xfrm>
        </p:grpSpPr>
        <p:sp>
          <p:nvSpPr>
            <p:cNvPr id="82947" name="Freeform 3">
              <a:extLst>
                <a:ext uri="{FF2B5EF4-FFF2-40B4-BE49-F238E27FC236}">
                  <a16:creationId xmlns:a16="http://schemas.microsoft.com/office/drawing/2014/main" id="{55561ABC-EC8C-4475-A6C9-5A338DC16750}"/>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8" name="Freeform 4">
              <a:extLst>
                <a:ext uri="{FF2B5EF4-FFF2-40B4-BE49-F238E27FC236}">
                  <a16:creationId xmlns:a16="http://schemas.microsoft.com/office/drawing/2014/main" id="{4AA68B09-BAF9-49DC-8C34-FFA8CAB344C1}"/>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9" name="Freeform 5">
              <a:extLst>
                <a:ext uri="{FF2B5EF4-FFF2-40B4-BE49-F238E27FC236}">
                  <a16:creationId xmlns:a16="http://schemas.microsoft.com/office/drawing/2014/main" id="{F87569D3-5FB0-4466-9610-1D1FF5851C2B}"/>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1035" name="Group 6">
              <a:extLst>
                <a:ext uri="{FF2B5EF4-FFF2-40B4-BE49-F238E27FC236}">
                  <a16:creationId xmlns:a16="http://schemas.microsoft.com/office/drawing/2014/main" id="{DFEC37AE-8C21-4B6B-93C1-D39B02B2FE6F}"/>
                </a:ext>
              </a:extLst>
            </p:cNvPr>
            <p:cNvGrpSpPr>
              <a:grpSpLocks/>
            </p:cNvGrpSpPr>
            <p:nvPr/>
          </p:nvGrpSpPr>
          <p:grpSpPr bwMode="auto">
            <a:xfrm>
              <a:off x="288" y="0"/>
              <a:ext cx="5098" cy="4316"/>
              <a:chOff x="288" y="0"/>
              <a:chExt cx="5098" cy="4316"/>
            </a:xfrm>
          </p:grpSpPr>
          <p:sp>
            <p:nvSpPr>
              <p:cNvPr id="82951" name="Freeform 7">
                <a:extLst>
                  <a:ext uri="{FF2B5EF4-FFF2-40B4-BE49-F238E27FC236}">
                    <a16:creationId xmlns:a16="http://schemas.microsoft.com/office/drawing/2014/main" id="{028E999B-F6A8-4651-92ED-6B8F3F155C91}"/>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2" name="Freeform 8">
                <a:extLst>
                  <a:ext uri="{FF2B5EF4-FFF2-40B4-BE49-F238E27FC236}">
                    <a16:creationId xmlns:a16="http://schemas.microsoft.com/office/drawing/2014/main" id="{335175FE-757F-4CD6-986E-BB8E55CFFE5A}"/>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3" name="Freeform 9">
                <a:extLst>
                  <a:ext uri="{FF2B5EF4-FFF2-40B4-BE49-F238E27FC236}">
                    <a16:creationId xmlns:a16="http://schemas.microsoft.com/office/drawing/2014/main" id="{DBCE70D8-CFB9-4A3E-99AA-55C373F45FAF}"/>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4" name="Freeform 10">
                <a:extLst>
                  <a:ext uri="{FF2B5EF4-FFF2-40B4-BE49-F238E27FC236}">
                    <a16:creationId xmlns:a16="http://schemas.microsoft.com/office/drawing/2014/main" id="{25EE83BE-B7EE-42AE-9E28-D8E6CCA1E51E}"/>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5" name="Freeform 11">
                <a:extLst>
                  <a:ext uri="{FF2B5EF4-FFF2-40B4-BE49-F238E27FC236}">
                    <a16:creationId xmlns:a16="http://schemas.microsoft.com/office/drawing/2014/main" id="{C48607DC-BAEF-4165-8904-73CA7A22E4E3}"/>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6" name="Freeform 12">
                <a:extLst>
                  <a:ext uri="{FF2B5EF4-FFF2-40B4-BE49-F238E27FC236}">
                    <a16:creationId xmlns:a16="http://schemas.microsoft.com/office/drawing/2014/main" id="{EFD93F1F-ECBC-4758-B008-2DD67F38E6AB}"/>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7" name="Freeform 13">
                <a:extLst>
                  <a:ext uri="{FF2B5EF4-FFF2-40B4-BE49-F238E27FC236}">
                    <a16:creationId xmlns:a16="http://schemas.microsoft.com/office/drawing/2014/main" id="{BE9F1D90-48D4-4485-8EC8-54ED6E4A9A3C}"/>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8" name="Freeform 14">
                <a:extLst>
                  <a:ext uri="{FF2B5EF4-FFF2-40B4-BE49-F238E27FC236}">
                    <a16:creationId xmlns:a16="http://schemas.microsoft.com/office/drawing/2014/main" id="{97E019D3-CB81-4A04-9B5C-E974A8D14AC2}"/>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9" name="Freeform 15">
                <a:extLst>
                  <a:ext uri="{FF2B5EF4-FFF2-40B4-BE49-F238E27FC236}">
                    <a16:creationId xmlns:a16="http://schemas.microsoft.com/office/drawing/2014/main" id="{F75E4FB5-E35E-4E4F-80BF-66402FA419DC}"/>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0" name="Freeform 16">
                <a:extLst>
                  <a:ext uri="{FF2B5EF4-FFF2-40B4-BE49-F238E27FC236}">
                    <a16:creationId xmlns:a16="http://schemas.microsoft.com/office/drawing/2014/main" id="{C4BCE92F-609A-4A35-88F2-BA02ABE14570}"/>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1" name="Freeform 17">
                <a:extLst>
                  <a:ext uri="{FF2B5EF4-FFF2-40B4-BE49-F238E27FC236}">
                    <a16:creationId xmlns:a16="http://schemas.microsoft.com/office/drawing/2014/main" id="{505E3254-76C9-4394-A620-981F1EDFC9E8}"/>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2" name="Freeform 18">
                <a:extLst>
                  <a:ext uri="{FF2B5EF4-FFF2-40B4-BE49-F238E27FC236}">
                    <a16:creationId xmlns:a16="http://schemas.microsoft.com/office/drawing/2014/main" id="{B694F026-FE37-4C7F-ACC0-F28DCC3C36C3}"/>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3" name="Freeform 19">
                <a:extLst>
                  <a:ext uri="{FF2B5EF4-FFF2-40B4-BE49-F238E27FC236}">
                    <a16:creationId xmlns:a16="http://schemas.microsoft.com/office/drawing/2014/main" id="{08AB05FB-C516-4924-9F4D-50C1027F7776}"/>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82964" name="Freeform 20">
              <a:extLst>
                <a:ext uri="{FF2B5EF4-FFF2-40B4-BE49-F238E27FC236}">
                  <a16:creationId xmlns:a16="http://schemas.microsoft.com/office/drawing/2014/main" id="{0AACD997-0865-402D-8D30-6BEF6365BFFA}"/>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5" name="Freeform 21">
              <a:extLst>
                <a:ext uri="{FF2B5EF4-FFF2-40B4-BE49-F238E27FC236}">
                  <a16:creationId xmlns:a16="http://schemas.microsoft.com/office/drawing/2014/main" id="{7EB983CE-165E-4777-988B-B2BED6E4E9E5}"/>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6" name="Freeform 22">
              <a:extLst>
                <a:ext uri="{FF2B5EF4-FFF2-40B4-BE49-F238E27FC236}">
                  <a16:creationId xmlns:a16="http://schemas.microsoft.com/office/drawing/2014/main" id="{B3EB9719-A4A1-4298-9752-BDC298D82E47}"/>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39" name="Freeform 23">
              <a:extLst>
                <a:ext uri="{FF2B5EF4-FFF2-40B4-BE49-F238E27FC236}">
                  <a16:creationId xmlns:a16="http://schemas.microsoft.com/office/drawing/2014/main" id="{38BD1BE2-C14F-45BD-9EB7-EAB643869C8C}"/>
                </a:ext>
              </a:extLst>
            </p:cNvPr>
            <p:cNvSpPr>
              <a:spLocks/>
            </p:cNvSpPr>
            <p:nvPr/>
          </p:nvSpPr>
          <p:spPr bwMode="hidden">
            <a:xfrm>
              <a:off x="5041" y="0"/>
              <a:ext cx="719" cy="845"/>
            </a:xfrm>
            <a:custGeom>
              <a:avLst/>
              <a:gdLst>
                <a:gd name="T0" fmla="*/ 775 w 717"/>
                <a:gd name="T1" fmla="*/ 845 h 845"/>
                <a:gd name="T2" fmla="*/ 775 w 717"/>
                <a:gd name="T3" fmla="*/ 821 h 845"/>
                <a:gd name="T4" fmla="*/ 632 w 717"/>
                <a:gd name="T5" fmla="*/ 605 h 845"/>
                <a:gd name="T6" fmla="*/ 435 w 717"/>
                <a:gd name="T7" fmla="*/ 396 h 845"/>
                <a:gd name="T8" fmla="*/ 250 w 717"/>
                <a:gd name="T9" fmla="*/ 192 h 845"/>
                <a:gd name="T10" fmla="*/ 17 w 717"/>
                <a:gd name="T11" fmla="*/ 0 h 845"/>
                <a:gd name="T12" fmla="*/ 0 w 717"/>
                <a:gd name="T13" fmla="*/ 0 h 845"/>
                <a:gd name="T14" fmla="*/ 238 w 717"/>
                <a:gd name="T15" fmla="*/ 198 h 845"/>
                <a:gd name="T16" fmla="*/ 429 w 717"/>
                <a:gd name="T17" fmla="*/ 408 h 845"/>
                <a:gd name="T18" fmla="*/ 626 w 717"/>
                <a:gd name="T19" fmla="*/ 623 h 845"/>
                <a:gd name="T20" fmla="*/ 775 w 717"/>
                <a:gd name="T21" fmla="*/ 845 h 845"/>
                <a:gd name="T22" fmla="*/ 77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4">
              <a:extLst>
                <a:ext uri="{FF2B5EF4-FFF2-40B4-BE49-F238E27FC236}">
                  <a16:creationId xmlns:a16="http://schemas.microsoft.com/office/drawing/2014/main" id="{479FA59E-2254-4A1C-9CB4-C7837DDBA6E9}"/>
                </a:ext>
              </a:extLst>
            </p:cNvPr>
            <p:cNvSpPr>
              <a:spLocks/>
            </p:cNvSpPr>
            <p:nvPr/>
          </p:nvSpPr>
          <p:spPr bwMode="hidden">
            <a:xfrm>
              <a:off x="5352" y="0"/>
              <a:ext cx="408" cy="414"/>
            </a:xfrm>
            <a:custGeom>
              <a:avLst/>
              <a:gdLst>
                <a:gd name="T0" fmla="*/ 436 w 407"/>
                <a:gd name="T1" fmla="*/ 414 h 414"/>
                <a:gd name="T2" fmla="*/ 436 w 407"/>
                <a:gd name="T3" fmla="*/ 396 h 414"/>
                <a:gd name="T4" fmla="*/ 251 w 407"/>
                <a:gd name="T5" fmla="*/ 192 h 414"/>
                <a:gd name="T6" fmla="*/ 12 w 407"/>
                <a:gd name="T7" fmla="*/ 0 h 414"/>
                <a:gd name="T8" fmla="*/ 0 w 407"/>
                <a:gd name="T9" fmla="*/ 0 h 414"/>
                <a:gd name="T10" fmla="*/ 108 w 407"/>
                <a:gd name="T11" fmla="*/ 102 h 414"/>
                <a:gd name="T12" fmla="*/ 245 w 407"/>
                <a:gd name="T13" fmla="*/ 204 h 414"/>
                <a:gd name="T14" fmla="*/ 436 w 407"/>
                <a:gd name="T15" fmla="*/ 414 h 414"/>
                <a:gd name="T16" fmla="*/ 43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9" name="Freeform 25">
              <a:extLst>
                <a:ext uri="{FF2B5EF4-FFF2-40B4-BE49-F238E27FC236}">
                  <a16:creationId xmlns:a16="http://schemas.microsoft.com/office/drawing/2014/main" id="{B4895989-2A15-4477-B392-ABC6DDDA6DAA}"/>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42" name="Freeform 26">
              <a:extLst>
                <a:ext uri="{FF2B5EF4-FFF2-40B4-BE49-F238E27FC236}">
                  <a16:creationId xmlns:a16="http://schemas.microsoft.com/office/drawing/2014/main" id="{B228BE94-F17B-450A-818E-5B0DC2273138}"/>
                </a:ext>
              </a:extLst>
            </p:cNvPr>
            <p:cNvSpPr>
              <a:spLocks/>
            </p:cNvSpPr>
            <p:nvPr/>
          </p:nvSpPr>
          <p:spPr bwMode="hidden">
            <a:xfrm>
              <a:off x="6" y="0"/>
              <a:ext cx="588" cy="599"/>
            </a:xfrm>
            <a:custGeom>
              <a:avLst/>
              <a:gdLst>
                <a:gd name="T0" fmla="*/ 644 w 586"/>
                <a:gd name="T1" fmla="*/ 0 h 599"/>
                <a:gd name="T2" fmla="*/ 626 w 586"/>
                <a:gd name="T3" fmla="*/ 0 h 599"/>
                <a:gd name="T4" fmla="*/ 436 w 586"/>
                <a:gd name="T5" fmla="*/ 132 h 599"/>
                <a:gd name="T6" fmla="*/ 286 w 586"/>
                <a:gd name="T7" fmla="*/ 270 h 599"/>
                <a:gd name="T8" fmla="*/ 120 w 586"/>
                <a:gd name="T9" fmla="*/ 420 h 599"/>
                <a:gd name="T10" fmla="*/ 0 w 586"/>
                <a:gd name="T11" fmla="*/ 575 h 599"/>
                <a:gd name="T12" fmla="*/ 0 w 586"/>
                <a:gd name="T13" fmla="*/ 599 h 599"/>
                <a:gd name="T14" fmla="*/ 120 w 586"/>
                <a:gd name="T15" fmla="*/ 432 h 599"/>
                <a:gd name="T16" fmla="*/ 286 w 586"/>
                <a:gd name="T17" fmla="*/ 282 h 599"/>
                <a:gd name="T18" fmla="*/ 444 w 586"/>
                <a:gd name="T19" fmla="*/ 138 h 599"/>
                <a:gd name="T20" fmla="*/ 644 w 586"/>
                <a:gd name="T21" fmla="*/ 0 h 599"/>
                <a:gd name="T22" fmla="*/ 64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27">
              <a:extLst>
                <a:ext uri="{FF2B5EF4-FFF2-40B4-BE49-F238E27FC236}">
                  <a16:creationId xmlns:a16="http://schemas.microsoft.com/office/drawing/2014/main" id="{B6210A41-E6C5-4E70-AC29-94A786D88B0B}"/>
                </a:ext>
              </a:extLst>
            </p:cNvPr>
            <p:cNvSpPr>
              <a:spLocks/>
            </p:cNvSpPr>
            <p:nvPr/>
          </p:nvSpPr>
          <p:spPr bwMode="hidden">
            <a:xfrm>
              <a:off x="6" y="0"/>
              <a:ext cx="270" cy="252"/>
            </a:xfrm>
            <a:custGeom>
              <a:avLst/>
              <a:gdLst>
                <a:gd name="T0" fmla="*/ 298 w 269"/>
                <a:gd name="T1" fmla="*/ 0 h 252"/>
                <a:gd name="T2" fmla="*/ 28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8 w 269"/>
                <a:gd name="T15" fmla="*/ 0 h 252"/>
                <a:gd name="T16" fmla="*/ 29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Line 28">
              <a:extLst>
                <a:ext uri="{FF2B5EF4-FFF2-40B4-BE49-F238E27FC236}">
                  <a16:creationId xmlns:a16="http://schemas.microsoft.com/office/drawing/2014/main" id="{3D0A3483-B55B-47F7-B2F3-3F2C51F5B33A}"/>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Line 29">
              <a:extLst>
                <a:ext uri="{FF2B5EF4-FFF2-40B4-BE49-F238E27FC236}">
                  <a16:creationId xmlns:a16="http://schemas.microsoft.com/office/drawing/2014/main" id="{5DF8267B-9D88-4902-8E77-5A46482C1F76}"/>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Line 30">
              <a:extLst>
                <a:ext uri="{FF2B5EF4-FFF2-40B4-BE49-F238E27FC236}">
                  <a16:creationId xmlns:a16="http://schemas.microsoft.com/office/drawing/2014/main" id="{49B042DC-9851-4880-A721-AF594A4ECAA9}"/>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47" name="Group 31">
              <a:extLst>
                <a:ext uri="{FF2B5EF4-FFF2-40B4-BE49-F238E27FC236}">
                  <a16:creationId xmlns:a16="http://schemas.microsoft.com/office/drawing/2014/main" id="{9DB8AEAE-9528-4DC0-8B2A-64C19F091A1E}"/>
                </a:ext>
              </a:extLst>
            </p:cNvPr>
            <p:cNvGrpSpPr>
              <a:grpSpLocks/>
            </p:cNvGrpSpPr>
            <p:nvPr/>
          </p:nvGrpSpPr>
          <p:grpSpPr bwMode="auto">
            <a:xfrm>
              <a:off x="1" y="392"/>
              <a:ext cx="5758" cy="1571"/>
              <a:chOff x="1" y="392"/>
              <a:chExt cx="5758" cy="1571"/>
            </a:xfrm>
          </p:grpSpPr>
          <p:sp>
            <p:nvSpPr>
              <p:cNvPr id="1050" name="Line 32">
                <a:extLst>
                  <a:ext uri="{FF2B5EF4-FFF2-40B4-BE49-F238E27FC236}">
                    <a16:creationId xmlns:a16="http://schemas.microsoft.com/office/drawing/2014/main" id="{676A3542-7231-4DED-AA74-522BBB1C64EA}"/>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1" name="Line 33">
                <a:extLst>
                  <a:ext uri="{FF2B5EF4-FFF2-40B4-BE49-F238E27FC236}">
                    <a16:creationId xmlns:a16="http://schemas.microsoft.com/office/drawing/2014/main" id="{DA7A9591-B315-4EB2-B941-97AF31799A01}"/>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2" name="Line 34">
                <a:extLst>
                  <a:ext uri="{FF2B5EF4-FFF2-40B4-BE49-F238E27FC236}">
                    <a16:creationId xmlns:a16="http://schemas.microsoft.com/office/drawing/2014/main" id="{B42040BC-5224-4113-B99C-831799ACA7D2}"/>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3" name="Line 35">
                <a:extLst>
                  <a:ext uri="{FF2B5EF4-FFF2-40B4-BE49-F238E27FC236}">
                    <a16:creationId xmlns:a16="http://schemas.microsoft.com/office/drawing/2014/main" id="{C48C831E-272A-4EDB-925D-2E2AFB9BB96A}"/>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 name="Line 36">
                <a:extLst>
                  <a:ext uri="{FF2B5EF4-FFF2-40B4-BE49-F238E27FC236}">
                    <a16:creationId xmlns:a16="http://schemas.microsoft.com/office/drawing/2014/main" id="{9872FD91-9C51-4B71-8874-0AD5C7DD9FB6}"/>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48" name="Line 37">
              <a:extLst>
                <a:ext uri="{FF2B5EF4-FFF2-40B4-BE49-F238E27FC236}">
                  <a16:creationId xmlns:a16="http://schemas.microsoft.com/office/drawing/2014/main" id="{8487EC0C-4BF5-4506-944D-601FA54F787E}"/>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Line 38">
              <a:extLst>
                <a:ext uri="{FF2B5EF4-FFF2-40B4-BE49-F238E27FC236}">
                  <a16:creationId xmlns:a16="http://schemas.microsoft.com/office/drawing/2014/main" id="{559F0495-7925-4F1F-9888-0571EDDD717B}"/>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983" name="Rectangle 39">
            <a:extLst>
              <a:ext uri="{FF2B5EF4-FFF2-40B4-BE49-F238E27FC236}">
                <a16:creationId xmlns:a16="http://schemas.microsoft.com/office/drawing/2014/main" id="{D9D3DF85-DBE4-4D2C-85CE-1125EBA422AA}"/>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a:extLst>
              <a:ext uri="{FF2B5EF4-FFF2-40B4-BE49-F238E27FC236}">
                <a16:creationId xmlns:a16="http://schemas.microsoft.com/office/drawing/2014/main" id="{532A764D-32B8-4A2D-8974-1D49793CB89E}"/>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5" name="Rectangle 41">
            <a:extLst>
              <a:ext uri="{FF2B5EF4-FFF2-40B4-BE49-F238E27FC236}">
                <a16:creationId xmlns:a16="http://schemas.microsoft.com/office/drawing/2014/main" id="{EA5ACB27-9AA9-4A4E-8BE7-DC97E32D6349}"/>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6" name="Rectangle 42">
            <a:extLst>
              <a:ext uri="{FF2B5EF4-FFF2-40B4-BE49-F238E27FC236}">
                <a16:creationId xmlns:a16="http://schemas.microsoft.com/office/drawing/2014/main" id="{76EB5FC5-565E-48A8-9197-7230D7E4DE9D}"/>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pPr>
              <a:defRPr/>
            </a:pPr>
            <a:fld id="{64C067E7-4C7C-4C4A-8BA0-35527A6CEB13}" type="slidenum">
              <a:rPr lang="en-US" altLang="en-US"/>
              <a:pPr>
                <a:defRPr/>
              </a:pPr>
              <a:t>‹#›</a:t>
            </a:fld>
            <a:endParaRPr lang="en-US" altLang="en-US"/>
          </a:p>
        </p:txBody>
      </p:sp>
      <p:sp>
        <p:nvSpPr>
          <p:cNvPr id="82987" name="Rectangle 43">
            <a:extLst>
              <a:ext uri="{FF2B5EF4-FFF2-40B4-BE49-F238E27FC236}">
                <a16:creationId xmlns:a16="http://schemas.microsoft.com/office/drawing/2014/main" id="{F1A7F726-66C1-4F8E-AAAB-EC0C2E6862D9}"/>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220" r:id="rId1"/>
    <p:sldLayoutId id="2147485190" r:id="rId2"/>
    <p:sldLayoutId id="2147485191" r:id="rId3"/>
    <p:sldLayoutId id="2147485192" r:id="rId4"/>
    <p:sldLayoutId id="2147485193" r:id="rId5"/>
    <p:sldLayoutId id="2147485194" r:id="rId6"/>
    <p:sldLayoutId id="2147485195" r:id="rId7"/>
    <p:sldLayoutId id="2147485196" r:id="rId8"/>
    <p:sldLayoutId id="2147485197" r:id="rId9"/>
    <p:sldLayoutId id="2147485198" r:id="rId10"/>
    <p:sldLayoutId id="214748519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25462"/>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24C6BDB5-FD54-4CA1-B825-8B7F15B2459D}"/>
              </a:ext>
            </a:extLst>
          </p:cNvPr>
          <p:cNvGrpSpPr>
            <a:grpSpLocks/>
          </p:cNvGrpSpPr>
          <p:nvPr/>
        </p:nvGrpSpPr>
        <p:grpSpPr bwMode="auto">
          <a:xfrm>
            <a:off x="0" y="1422400"/>
            <a:ext cx="9147175" cy="5435600"/>
            <a:chOff x="0" y="896"/>
            <a:chExt cx="5762" cy="3424"/>
          </a:xfrm>
        </p:grpSpPr>
        <p:grpSp>
          <p:nvGrpSpPr>
            <p:cNvPr id="2056" name="Group 3">
              <a:extLst>
                <a:ext uri="{FF2B5EF4-FFF2-40B4-BE49-F238E27FC236}">
                  <a16:creationId xmlns:a16="http://schemas.microsoft.com/office/drawing/2014/main" id="{337BD09F-9CFA-408D-9A9C-45772DA59DFD}"/>
                </a:ext>
              </a:extLst>
            </p:cNvPr>
            <p:cNvGrpSpPr>
              <a:grpSpLocks/>
            </p:cNvGrpSpPr>
            <p:nvPr userDrawn="1"/>
          </p:nvGrpSpPr>
          <p:grpSpPr bwMode="auto">
            <a:xfrm>
              <a:off x="20" y="896"/>
              <a:ext cx="5742" cy="3424"/>
              <a:chOff x="20" y="896"/>
              <a:chExt cx="5742" cy="3424"/>
            </a:xfrm>
          </p:grpSpPr>
          <p:sp>
            <p:nvSpPr>
              <p:cNvPr id="2193" name="Freeform 4">
                <a:extLst>
                  <a:ext uri="{FF2B5EF4-FFF2-40B4-BE49-F238E27FC236}">
                    <a16:creationId xmlns:a16="http://schemas.microsoft.com/office/drawing/2014/main" id="{E1C412D5-CF75-46EF-B901-FF89F6C22878}"/>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4" name="Freeform 5">
                <a:extLst>
                  <a:ext uri="{FF2B5EF4-FFF2-40B4-BE49-F238E27FC236}">
                    <a16:creationId xmlns:a16="http://schemas.microsoft.com/office/drawing/2014/main" id="{31A13505-774F-40AF-8ACC-88545EC573ED}"/>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5" name="Freeform 6">
                <a:extLst>
                  <a:ext uri="{FF2B5EF4-FFF2-40B4-BE49-F238E27FC236}">
                    <a16:creationId xmlns:a16="http://schemas.microsoft.com/office/drawing/2014/main" id="{1E25DA14-35AC-4AB1-9837-8444DFB854C8}"/>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6" name="Freeform 7">
                <a:extLst>
                  <a:ext uri="{FF2B5EF4-FFF2-40B4-BE49-F238E27FC236}">
                    <a16:creationId xmlns:a16="http://schemas.microsoft.com/office/drawing/2014/main" id="{8B1A5D03-DFB5-4401-AD23-76A51EC9E453}"/>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7" name="Freeform 8">
                <a:extLst>
                  <a:ext uri="{FF2B5EF4-FFF2-40B4-BE49-F238E27FC236}">
                    <a16:creationId xmlns:a16="http://schemas.microsoft.com/office/drawing/2014/main" id="{DE12D131-F486-43C0-B1BE-2055DC9E0325}"/>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8" name="Freeform 9">
                <a:extLst>
                  <a:ext uri="{FF2B5EF4-FFF2-40B4-BE49-F238E27FC236}">
                    <a16:creationId xmlns:a16="http://schemas.microsoft.com/office/drawing/2014/main" id="{74FE7ADE-048A-4006-AE66-422EDBB3C9D3}"/>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9" name="Freeform 10">
                <a:extLst>
                  <a:ext uri="{FF2B5EF4-FFF2-40B4-BE49-F238E27FC236}">
                    <a16:creationId xmlns:a16="http://schemas.microsoft.com/office/drawing/2014/main" id="{921E3E40-0456-4B8E-B181-D1BCB53AB25E}"/>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0" name="Freeform 11">
                <a:extLst>
                  <a:ext uri="{FF2B5EF4-FFF2-40B4-BE49-F238E27FC236}">
                    <a16:creationId xmlns:a16="http://schemas.microsoft.com/office/drawing/2014/main" id="{0E391ACF-13D0-4732-B676-EA4411F0DB8C}"/>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1" name="Freeform 12">
                <a:extLst>
                  <a:ext uri="{FF2B5EF4-FFF2-40B4-BE49-F238E27FC236}">
                    <a16:creationId xmlns:a16="http://schemas.microsoft.com/office/drawing/2014/main" id="{AFC19948-0CDB-4455-A307-F2A3004F7900}"/>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2" name="Freeform 13">
                <a:extLst>
                  <a:ext uri="{FF2B5EF4-FFF2-40B4-BE49-F238E27FC236}">
                    <a16:creationId xmlns:a16="http://schemas.microsoft.com/office/drawing/2014/main" id="{FD7ABAD9-0813-49A8-9EB1-D6A1D5D9BDD0}"/>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3" name="Freeform 14">
                <a:extLst>
                  <a:ext uri="{FF2B5EF4-FFF2-40B4-BE49-F238E27FC236}">
                    <a16:creationId xmlns:a16="http://schemas.microsoft.com/office/drawing/2014/main" id="{EA85FAC9-741B-42FB-BDC8-8D23B04082A9}"/>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4" name="Freeform 15">
                <a:extLst>
                  <a:ext uri="{FF2B5EF4-FFF2-40B4-BE49-F238E27FC236}">
                    <a16:creationId xmlns:a16="http://schemas.microsoft.com/office/drawing/2014/main" id="{181E1A29-B405-45D5-9142-6C8A896BB8EB}"/>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5" name="Freeform 16">
                <a:extLst>
                  <a:ext uri="{FF2B5EF4-FFF2-40B4-BE49-F238E27FC236}">
                    <a16:creationId xmlns:a16="http://schemas.microsoft.com/office/drawing/2014/main" id="{A8AB37CC-2FBB-4BA6-8663-2DDE5D30C61E}"/>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057" name="Group 17">
              <a:extLst>
                <a:ext uri="{FF2B5EF4-FFF2-40B4-BE49-F238E27FC236}">
                  <a16:creationId xmlns:a16="http://schemas.microsoft.com/office/drawing/2014/main" id="{B2BEC4C4-BCDF-4360-8228-1333C9E6DD92}"/>
                </a:ext>
              </a:extLst>
            </p:cNvPr>
            <p:cNvGrpSpPr>
              <a:grpSpLocks/>
            </p:cNvGrpSpPr>
            <p:nvPr userDrawn="1"/>
          </p:nvGrpSpPr>
          <p:grpSpPr bwMode="auto">
            <a:xfrm>
              <a:off x="0" y="2291"/>
              <a:ext cx="1385" cy="1702"/>
              <a:chOff x="0" y="2291"/>
              <a:chExt cx="1385" cy="1702"/>
            </a:xfrm>
          </p:grpSpPr>
          <p:sp>
            <p:nvSpPr>
              <p:cNvPr id="2058" name="Rectangle 18">
                <a:extLst>
                  <a:ext uri="{FF2B5EF4-FFF2-40B4-BE49-F238E27FC236}">
                    <a16:creationId xmlns:a16="http://schemas.microsoft.com/office/drawing/2014/main" id="{16CAD0FA-9E26-4D51-BD9B-A637C337566A}"/>
                  </a:ext>
                </a:extLst>
              </p:cNvPr>
              <p:cNvSpPr>
                <a:spLocks noChangeArrowheads="1"/>
              </p:cNvSpPr>
              <p:nvPr userDrawn="1"/>
            </p:nvSpPr>
            <p:spPr bwMode="ltGray">
              <a:xfrm rot="6798887">
                <a:off x="63" y="388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59" name="Rectangle 19">
                <a:extLst>
                  <a:ext uri="{FF2B5EF4-FFF2-40B4-BE49-F238E27FC236}">
                    <a16:creationId xmlns:a16="http://schemas.microsoft.com/office/drawing/2014/main" id="{5DDE083A-5335-4D00-BE1F-C2F33997FC96}"/>
                  </a:ext>
                </a:extLst>
              </p:cNvPr>
              <p:cNvSpPr>
                <a:spLocks noChangeArrowheads="1"/>
              </p:cNvSpPr>
              <p:nvPr userDrawn="1"/>
            </p:nvSpPr>
            <p:spPr bwMode="ltGray">
              <a:xfrm rot="6798887">
                <a:off x="33" y="388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0" name="Rectangle 20">
                <a:extLst>
                  <a:ext uri="{FF2B5EF4-FFF2-40B4-BE49-F238E27FC236}">
                    <a16:creationId xmlns:a16="http://schemas.microsoft.com/office/drawing/2014/main" id="{4BD387B0-8DC1-42B2-B5BC-265D08252E8D}"/>
                  </a:ext>
                </a:extLst>
              </p:cNvPr>
              <p:cNvSpPr>
                <a:spLocks noChangeArrowheads="1"/>
              </p:cNvSpPr>
              <p:nvPr userDrawn="1"/>
            </p:nvSpPr>
            <p:spPr bwMode="ltGray">
              <a:xfrm rot="6798887">
                <a:off x="7" y="387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1" name="Rectangle 21">
                <a:extLst>
                  <a:ext uri="{FF2B5EF4-FFF2-40B4-BE49-F238E27FC236}">
                    <a16:creationId xmlns:a16="http://schemas.microsoft.com/office/drawing/2014/main" id="{B72BC50C-6EEC-4DEE-9ADC-678A1F6D27DB}"/>
                  </a:ext>
                </a:extLst>
              </p:cNvPr>
              <p:cNvSpPr>
                <a:spLocks noChangeArrowheads="1"/>
              </p:cNvSpPr>
              <p:nvPr userDrawn="1"/>
            </p:nvSpPr>
            <p:spPr bwMode="ltGray">
              <a:xfrm rot="5999912">
                <a:off x="209" y="388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2" name="Rectangle 22">
                <a:extLst>
                  <a:ext uri="{FF2B5EF4-FFF2-40B4-BE49-F238E27FC236}">
                    <a16:creationId xmlns:a16="http://schemas.microsoft.com/office/drawing/2014/main" id="{9B421C18-2B80-4A01-9E0A-39578B665D39}"/>
                  </a:ext>
                </a:extLst>
              </p:cNvPr>
              <p:cNvSpPr>
                <a:spLocks noChangeArrowheads="1"/>
              </p:cNvSpPr>
              <p:nvPr userDrawn="1"/>
            </p:nvSpPr>
            <p:spPr bwMode="ltGray">
              <a:xfrm rot="5999912">
                <a:off x="183" y="388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3" name="Rectangle 23">
                <a:extLst>
                  <a:ext uri="{FF2B5EF4-FFF2-40B4-BE49-F238E27FC236}">
                    <a16:creationId xmlns:a16="http://schemas.microsoft.com/office/drawing/2014/main" id="{68D73DC5-D19B-4BCB-A4EC-B43EEB190306}"/>
                  </a:ext>
                </a:extLst>
              </p:cNvPr>
              <p:cNvSpPr>
                <a:spLocks noChangeArrowheads="1"/>
              </p:cNvSpPr>
              <p:nvPr userDrawn="1"/>
            </p:nvSpPr>
            <p:spPr bwMode="ltGray">
              <a:xfrm rot="6250138">
                <a:off x="153" y="388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4" name="Rectangle 24">
                <a:extLst>
                  <a:ext uri="{FF2B5EF4-FFF2-40B4-BE49-F238E27FC236}">
                    <a16:creationId xmlns:a16="http://schemas.microsoft.com/office/drawing/2014/main" id="{E78D0499-B7E7-41CA-BD20-544E4E77A9FC}"/>
                  </a:ext>
                </a:extLst>
              </p:cNvPr>
              <p:cNvSpPr>
                <a:spLocks noChangeArrowheads="1"/>
              </p:cNvSpPr>
              <p:nvPr userDrawn="1"/>
            </p:nvSpPr>
            <p:spPr bwMode="ltGray">
              <a:xfrm rot="6238076">
                <a:off x="123" y="388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5" name="Rectangle 25">
                <a:extLst>
                  <a:ext uri="{FF2B5EF4-FFF2-40B4-BE49-F238E27FC236}">
                    <a16:creationId xmlns:a16="http://schemas.microsoft.com/office/drawing/2014/main" id="{4D3EF177-2444-44E6-ADC7-527D9F3889F7}"/>
                  </a:ext>
                </a:extLst>
              </p:cNvPr>
              <p:cNvSpPr>
                <a:spLocks noChangeArrowheads="1"/>
              </p:cNvSpPr>
              <p:nvPr userDrawn="1"/>
            </p:nvSpPr>
            <p:spPr bwMode="ltGray">
              <a:xfrm rot="5380717">
                <a:off x="363" y="386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6" name="Rectangle 26">
                <a:extLst>
                  <a:ext uri="{FF2B5EF4-FFF2-40B4-BE49-F238E27FC236}">
                    <a16:creationId xmlns:a16="http://schemas.microsoft.com/office/drawing/2014/main" id="{7D5CABD0-E277-4BF2-9AAD-612206F7D9BF}"/>
                  </a:ext>
                </a:extLst>
              </p:cNvPr>
              <p:cNvSpPr>
                <a:spLocks noChangeArrowheads="1"/>
              </p:cNvSpPr>
              <p:nvPr userDrawn="1"/>
            </p:nvSpPr>
            <p:spPr bwMode="ltGray">
              <a:xfrm rot="5380717">
                <a:off x="333" y="3872"/>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7" name="Rectangle 27">
                <a:extLst>
                  <a:ext uri="{FF2B5EF4-FFF2-40B4-BE49-F238E27FC236}">
                    <a16:creationId xmlns:a16="http://schemas.microsoft.com/office/drawing/2014/main" id="{1201396D-8288-405E-A6FD-CFDFE630716C}"/>
                  </a:ext>
                </a:extLst>
              </p:cNvPr>
              <p:cNvSpPr>
                <a:spLocks noChangeArrowheads="1"/>
              </p:cNvSpPr>
              <p:nvPr userDrawn="1"/>
            </p:nvSpPr>
            <p:spPr bwMode="ltGray">
              <a:xfrm rot="5583200">
                <a:off x="303" y="387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8" name="Rectangle 28">
                <a:extLst>
                  <a:ext uri="{FF2B5EF4-FFF2-40B4-BE49-F238E27FC236}">
                    <a16:creationId xmlns:a16="http://schemas.microsoft.com/office/drawing/2014/main" id="{814CF3AD-641D-4F1D-A8B6-F5699549A865}"/>
                  </a:ext>
                </a:extLst>
              </p:cNvPr>
              <p:cNvSpPr>
                <a:spLocks noChangeArrowheads="1"/>
              </p:cNvSpPr>
              <p:nvPr userDrawn="1"/>
            </p:nvSpPr>
            <p:spPr bwMode="ltGray">
              <a:xfrm rot="5737625">
                <a:off x="271" y="3882"/>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9" name="Rectangle 29">
                <a:extLst>
                  <a:ext uri="{FF2B5EF4-FFF2-40B4-BE49-F238E27FC236}">
                    <a16:creationId xmlns:a16="http://schemas.microsoft.com/office/drawing/2014/main" id="{F57DDB99-2EBD-4FF0-B39B-09339210990D}"/>
                  </a:ext>
                </a:extLst>
              </p:cNvPr>
              <p:cNvSpPr>
                <a:spLocks noChangeArrowheads="1"/>
              </p:cNvSpPr>
              <p:nvPr userDrawn="1"/>
            </p:nvSpPr>
            <p:spPr bwMode="ltGray">
              <a:xfrm rot="4715477">
                <a:off x="517" y="382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0" name="Rectangle 30">
                <a:extLst>
                  <a:ext uri="{FF2B5EF4-FFF2-40B4-BE49-F238E27FC236}">
                    <a16:creationId xmlns:a16="http://schemas.microsoft.com/office/drawing/2014/main" id="{5CABD35A-9CC5-4C22-BFE5-C0BEEA60EBAE}"/>
                  </a:ext>
                </a:extLst>
              </p:cNvPr>
              <p:cNvSpPr>
                <a:spLocks noChangeArrowheads="1"/>
              </p:cNvSpPr>
              <p:nvPr userDrawn="1"/>
            </p:nvSpPr>
            <p:spPr bwMode="ltGray">
              <a:xfrm rot="4924949">
                <a:off x="486" y="383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1" name="Rectangle 31">
                <a:extLst>
                  <a:ext uri="{FF2B5EF4-FFF2-40B4-BE49-F238E27FC236}">
                    <a16:creationId xmlns:a16="http://schemas.microsoft.com/office/drawing/2014/main" id="{996CFAEE-6135-4E40-859A-ED45ECAB49EF}"/>
                  </a:ext>
                </a:extLst>
              </p:cNvPr>
              <p:cNvSpPr>
                <a:spLocks noChangeArrowheads="1"/>
              </p:cNvSpPr>
              <p:nvPr userDrawn="1"/>
            </p:nvSpPr>
            <p:spPr bwMode="ltGray">
              <a:xfrm rot="4924949">
                <a:off x="456" y="38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2" name="Rectangle 32">
                <a:extLst>
                  <a:ext uri="{FF2B5EF4-FFF2-40B4-BE49-F238E27FC236}">
                    <a16:creationId xmlns:a16="http://schemas.microsoft.com/office/drawing/2014/main" id="{0148C037-07C2-4543-AD63-FFBDE7DBB935}"/>
                  </a:ext>
                </a:extLst>
              </p:cNvPr>
              <p:cNvSpPr>
                <a:spLocks noChangeArrowheads="1"/>
              </p:cNvSpPr>
              <p:nvPr userDrawn="1"/>
            </p:nvSpPr>
            <p:spPr bwMode="ltGray">
              <a:xfrm rot="5041352">
                <a:off x="427" y="385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3" name="Rectangle 33">
                <a:extLst>
                  <a:ext uri="{FF2B5EF4-FFF2-40B4-BE49-F238E27FC236}">
                    <a16:creationId xmlns:a16="http://schemas.microsoft.com/office/drawing/2014/main" id="{A9BE1D03-07A7-4828-96AB-8CA80CDB9D1D}"/>
                  </a:ext>
                </a:extLst>
              </p:cNvPr>
              <p:cNvSpPr>
                <a:spLocks noChangeArrowheads="1"/>
              </p:cNvSpPr>
              <p:nvPr userDrawn="1"/>
            </p:nvSpPr>
            <p:spPr bwMode="ltGray">
              <a:xfrm rot="3816889">
                <a:off x="664" y="376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4" name="Rectangle 34">
                <a:extLst>
                  <a:ext uri="{FF2B5EF4-FFF2-40B4-BE49-F238E27FC236}">
                    <a16:creationId xmlns:a16="http://schemas.microsoft.com/office/drawing/2014/main" id="{E1B1967C-FE0C-4129-A0A9-A09C4E9A9019}"/>
                  </a:ext>
                </a:extLst>
              </p:cNvPr>
              <p:cNvSpPr>
                <a:spLocks noChangeArrowheads="1"/>
              </p:cNvSpPr>
              <p:nvPr userDrawn="1"/>
            </p:nvSpPr>
            <p:spPr bwMode="ltGray">
              <a:xfrm rot="3816889">
                <a:off x="634" y="378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5" name="Rectangle 35">
                <a:extLst>
                  <a:ext uri="{FF2B5EF4-FFF2-40B4-BE49-F238E27FC236}">
                    <a16:creationId xmlns:a16="http://schemas.microsoft.com/office/drawing/2014/main" id="{B5066C0B-A95A-4860-B2F8-8EFAECF42B5F}"/>
                  </a:ext>
                </a:extLst>
              </p:cNvPr>
              <p:cNvSpPr>
                <a:spLocks noChangeArrowheads="1"/>
              </p:cNvSpPr>
              <p:nvPr userDrawn="1"/>
            </p:nvSpPr>
            <p:spPr bwMode="ltGray">
              <a:xfrm rot="4104184">
                <a:off x="606" y="379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6" name="Rectangle 36">
                <a:extLst>
                  <a:ext uri="{FF2B5EF4-FFF2-40B4-BE49-F238E27FC236}">
                    <a16:creationId xmlns:a16="http://schemas.microsoft.com/office/drawing/2014/main" id="{C0DA9FFE-3919-4BEB-8B30-8B602EC8436D}"/>
                  </a:ext>
                </a:extLst>
              </p:cNvPr>
              <p:cNvSpPr>
                <a:spLocks noChangeArrowheads="1"/>
              </p:cNvSpPr>
              <p:nvPr userDrawn="1"/>
            </p:nvSpPr>
            <p:spPr bwMode="ltGray">
              <a:xfrm rot="4325343">
                <a:off x="575" y="380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7" name="Rectangle 37">
                <a:extLst>
                  <a:ext uri="{FF2B5EF4-FFF2-40B4-BE49-F238E27FC236}">
                    <a16:creationId xmlns:a16="http://schemas.microsoft.com/office/drawing/2014/main" id="{5D95F624-86E3-4E16-9362-790F56F0A8E0}"/>
                  </a:ext>
                </a:extLst>
              </p:cNvPr>
              <p:cNvSpPr>
                <a:spLocks noChangeArrowheads="1"/>
              </p:cNvSpPr>
              <p:nvPr userDrawn="1"/>
            </p:nvSpPr>
            <p:spPr bwMode="ltGray">
              <a:xfrm rot="3368036">
                <a:off x="800" y="368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8" name="Rectangle 38">
                <a:extLst>
                  <a:ext uri="{FF2B5EF4-FFF2-40B4-BE49-F238E27FC236}">
                    <a16:creationId xmlns:a16="http://schemas.microsoft.com/office/drawing/2014/main" id="{769A82C3-72B6-40E9-93EF-0E7F41C62A3B}"/>
                  </a:ext>
                </a:extLst>
              </p:cNvPr>
              <p:cNvSpPr>
                <a:spLocks noChangeArrowheads="1"/>
              </p:cNvSpPr>
              <p:nvPr userDrawn="1"/>
            </p:nvSpPr>
            <p:spPr bwMode="ltGray">
              <a:xfrm rot="3368036">
                <a:off x="772" y="369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9" name="Rectangle 39">
                <a:extLst>
                  <a:ext uri="{FF2B5EF4-FFF2-40B4-BE49-F238E27FC236}">
                    <a16:creationId xmlns:a16="http://schemas.microsoft.com/office/drawing/2014/main" id="{E8DFFA35-9867-44EF-9885-4AC884DE2823}"/>
                  </a:ext>
                </a:extLst>
              </p:cNvPr>
              <p:cNvSpPr>
                <a:spLocks noChangeArrowheads="1"/>
              </p:cNvSpPr>
              <p:nvPr userDrawn="1"/>
            </p:nvSpPr>
            <p:spPr bwMode="ltGray">
              <a:xfrm rot="3368036">
                <a:off x="746" y="3716"/>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0" name="Rectangle 40">
                <a:extLst>
                  <a:ext uri="{FF2B5EF4-FFF2-40B4-BE49-F238E27FC236}">
                    <a16:creationId xmlns:a16="http://schemas.microsoft.com/office/drawing/2014/main" id="{DBA4F02A-AFEF-44A6-B5DE-E63FF6A572EA}"/>
                  </a:ext>
                </a:extLst>
              </p:cNvPr>
              <p:cNvSpPr>
                <a:spLocks noChangeArrowheads="1"/>
              </p:cNvSpPr>
              <p:nvPr userDrawn="1"/>
            </p:nvSpPr>
            <p:spPr bwMode="ltGray">
              <a:xfrm rot="3816889">
                <a:off x="717" y="373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1" name="Rectangle 41">
                <a:extLst>
                  <a:ext uri="{FF2B5EF4-FFF2-40B4-BE49-F238E27FC236}">
                    <a16:creationId xmlns:a16="http://schemas.microsoft.com/office/drawing/2014/main" id="{93127195-28D8-4960-9102-AD60D9711DF4}"/>
                  </a:ext>
                </a:extLst>
              </p:cNvPr>
              <p:cNvSpPr>
                <a:spLocks noChangeArrowheads="1"/>
              </p:cNvSpPr>
              <p:nvPr userDrawn="1"/>
            </p:nvSpPr>
            <p:spPr bwMode="ltGray">
              <a:xfrm rot="2302266">
                <a:off x="923" y="3587"/>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2" name="Rectangle 42">
                <a:extLst>
                  <a:ext uri="{FF2B5EF4-FFF2-40B4-BE49-F238E27FC236}">
                    <a16:creationId xmlns:a16="http://schemas.microsoft.com/office/drawing/2014/main" id="{0D196981-E08D-4599-9A8F-01298FAC8626}"/>
                  </a:ext>
                </a:extLst>
              </p:cNvPr>
              <p:cNvSpPr>
                <a:spLocks noChangeArrowheads="1"/>
              </p:cNvSpPr>
              <p:nvPr userDrawn="1"/>
            </p:nvSpPr>
            <p:spPr bwMode="ltGray">
              <a:xfrm rot="2302266">
                <a:off x="899" y="360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3" name="Rectangle 43">
                <a:extLst>
                  <a:ext uri="{FF2B5EF4-FFF2-40B4-BE49-F238E27FC236}">
                    <a16:creationId xmlns:a16="http://schemas.microsoft.com/office/drawing/2014/main" id="{14060DBB-A332-4E56-AE45-EE62CEFDAFD0}"/>
                  </a:ext>
                </a:extLst>
              </p:cNvPr>
              <p:cNvSpPr>
                <a:spLocks noChangeArrowheads="1"/>
              </p:cNvSpPr>
              <p:nvPr userDrawn="1"/>
            </p:nvSpPr>
            <p:spPr bwMode="ltGray">
              <a:xfrm rot="2707562">
                <a:off x="876" y="362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4" name="Rectangle 44">
                <a:extLst>
                  <a:ext uri="{FF2B5EF4-FFF2-40B4-BE49-F238E27FC236}">
                    <a16:creationId xmlns:a16="http://schemas.microsoft.com/office/drawing/2014/main" id="{D02E9B25-DD7A-4A88-8E37-F403441B0802}"/>
                  </a:ext>
                </a:extLst>
              </p:cNvPr>
              <p:cNvSpPr>
                <a:spLocks noChangeArrowheads="1"/>
              </p:cNvSpPr>
              <p:nvPr userDrawn="1"/>
            </p:nvSpPr>
            <p:spPr bwMode="ltGray">
              <a:xfrm rot="2707562">
                <a:off x="850" y="364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5" name="Rectangle 45">
                <a:extLst>
                  <a:ext uri="{FF2B5EF4-FFF2-40B4-BE49-F238E27FC236}">
                    <a16:creationId xmlns:a16="http://schemas.microsoft.com/office/drawing/2014/main" id="{EAB037E0-B673-4C5F-B58E-29CB71234CBB}"/>
                  </a:ext>
                </a:extLst>
              </p:cNvPr>
              <p:cNvSpPr>
                <a:spLocks noChangeArrowheads="1"/>
              </p:cNvSpPr>
              <p:nvPr userDrawn="1"/>
            </p:nvSpPr>
            <p:spPr bwMode="ltGray">
              <a:xfrm rot="1525830">
                <a:off x="1027" y="3473"/>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6" name="Rectangle 46">
                <a:extLst>
                  <a:ext uri="{FF2B5EF4-FFF2-40B4-BE49-F238E27FC236}">
                    <a16:creationId xmlns:a16="http://schemas.microsoft.com/office/drawing/2014/main" id="{6DA5FCE0-1872-4456-81A4-21AC6EC23D65}"/>
                  </a:ext>
                </a:extLst>
              </p:cNvPr>
              <p:cNvSpPr>
                <a:spLocks noChangeArrowheads="1"/>
              </p:cNvSpPr>
              <p:nvPr userDrawn="1"/>
            </p:nvSpPr>
            <p:spPr bwMode="ltGray">
              <a:xfrm rot="1525830">
                <a:off x="1009" y="3497"/>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7" name="Rectangle 47">
                <a:extLst>
                  <a:ext uri="{FF2B5EF4-FFF2-40B4-BE49-F238E27FC236}">
                    <a16:creationId xmlns:a16="http://schemas.microsoft.com/office/drawing/2014/main" id="{0540C38D-5C69-4E73-8B82-F9196B022CC1}"/>
                  </a:ext>
                </a:extLst>
              </p:cNvPr>
              <p:cNvSpPr>
                <a:spLocks noChangeArrowheads="1"/>
              </p:cNvSpPr>
              <p:nvPr userDrawn="1"/>
            </p:nvSpPr>
            <p:spPr bwMode="ltGray">
              <a:xfrm rot="1788117">
                <a:off x="990" y="3519"/>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8" name="Rectangle 48">
                <a:extLst>
                  <a:ext uri="{FF2B5EF4-FFF2-40B4-BE49-F238E27FC236}">
                    <a16:creationId xmlns:a16="http://schemas.microsoft.com/office/drawing/2014/main" id="{96182A13-94D1-4FE6-82DF-60BCBF7E05B2}"/>
                  </a:ext>
                </a:extLst>
              </p:cNvPr>
              <p:cNvSpPr>
                <a:spLocks noChangeArrowheads="1"/>
              </p:cNvSpPr>
              <p:nvPr userDrawn="1"/>
            </p:nvSpPr>
            <p:spPr bwMode="ltGray">
              <a:xfrm rot="1788117">
                <a:off x="969" y="354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9" name="Rectangle 49">
                <a:extLst>
                  <a:ext uri="{FF2B5EF4-FFF2-40B4-BE49-F238E27FC236}">
                    <a16:creationId xmlns:a16="http://schemas.microsoft.com/office/drawing/2014/main" id="{B774E1E4-9E0A-478D-A9D3-1EBAA28DF9BF}"/>
                  </a:ext>
                </a:extLst>
              </p:cNvPr>
              <p:cNvSpPr>
                <a:spLocks noChangeArrowheads="1"/>
              </p:cNvSpPr>
              <p:nvPr userDrawn="1"/>
            </p:nvSpPr>
            <p:spPr bwMode="ltGray">
              <a:xfrm rot="841630">
                <a:off x="1113" y="3355"/>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0" name="Rectangle 50">
                <a:extLst>
                  <a:ext uri="{FF2B5EF4-FFF2-40B4-BE49-F238E27FC236}">
                    <a16:creationId xmlns:a16="http://schemas.microsoft.com/office/drawing/2014/main" id="{8245E486-9C27-487E-96A6-4A2EA43A672A}"/>
                  </a:ext>
                </a:extLst>
              </p:cNvPr>
              <p:cNvSpPr>
                <a:spLocks noChangeArrowheads="1"/>
              </p:cNvSpPr>
              <p:nvPr userDrawn="1"/>
            </p:nvSpPr>
            <p:spPr bwMode="ltGray">
              <a:xfrm rot="841630">
                <a:off x="1100" y="337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1" name="Rectangle 51">
                <a:extLst>
                  <a:ext uri="{FF2B5EF4-FFF2-40B4-BE49-F238E27FC236}">
                    <a16:creationId xmlns:a16="http://schemas.microsoft.com/office/drawing/2014/main" id="{3AB073CA-0918-4065-8231-A7EB310BC35A}"/>
                  </a:ext>
                </a:extLst>
              </p:cNvPr>
              <p:cNvSpPr>
                <a:spLocks noChangeArrowheads="1"/>
              </p:cNvSpPr>
              <p:nvPr userDrawn="1"/>
            </p:nvSpPr>
            <p:spPr bwMode="ltGray">
              <a:xfrm rot="1308689">
                <a:off x="1086" y="340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2" name="Rectangle 52">
                <a:extLst>
                  <a:ext uri="{FF2B5EF4-FFF2-40B4-BE49-F238E27FC236}">
                    <a16:creationId xmlns:a16="http://schemas.microsoft.com/office/drawing/2014/main" id="{7325D8F6-3253-41D6-92D9-A0BBD3D8B639}"/>
                  </a:ext>
                </a:extLst>
              </p:cNvPr>
              <p:cNvSpPr>
                <a:spLocks noChangeArrowheads="1"/>
              </p:cNvSpPr>
              <p:nvPr userDrawn="1"/>
            </p:nvSpPr>
            <p:spPr bwMode="ltGray">
              <a:xfrm rot="1308689">
                <a:off x="1064" y="3425"/>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3" name="Rectangle 53">
                <a:extLst>
                  <a:ext uri="{FF2B5EF4-FFF2-40B4-BE49-F238E27FC236}">
                    <a16:creationId xmlns:a16="http://schemas.microsoft.com/office/drawing/2014/main" id="{1FEBFF72-A858-4B7E-8010-701F851A6282}"/>
                  </a:ext>
                </a:extLst>
              </p:cNvPr>
              <p:cNvSpPr>
                <a:spLocks noChangeArrowheads="1"/>
              </p:cNvSpPr>
              <p:nvPr userDrawn="1"/>
            </p:nvSpPr>
            <p:spPr bwMode="ltGray">
              <a:xfrm rot="469913">
                <a:off x="1172" y="3225"/>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4" name="Rectangle 54">
                <a:extLst>
                  <a:ext uri="{FF2B5EF4-FFF2-40B4-BE49-F238E27FC236}">
                    <a16:creationId xmlns:a16="http://schemas.microsoft.com/office/drawing/2014/main" id="{72DC6C9F-96DA-4B43-8FFA-FA5A15A7E7FA}"/>
                  </a:ext>
                </a:extLst>
              </p:cNvPr>
              <p:cNvSpPr>
                <a:spLocks noChangeArrowheads="1"/>
              </p:cNvSpPr>
              <p:nvPr userDrawn="1"/>
            </p:nvSpPr>
            <p:spPr bwMode="ltGray">
              <a:xfrm rot="559869">
                <a:off x="1162" y="3250"/>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5" name="Rectangle 55">
                <a:extLst>
                  <a:ext uri="{FF2B5EF4-FFF2-40B4-BE49-F238E27FC236}">
                    <a16:creationId xmlns:a16="http://schemas.microsoft.com/office/drawing/2014/main" id="{60AB9A12-74B2-40C8-B97C-7151DEE5794C}"/>
                  </a:ext>
                </a:extLst>
              </p:cNvPr>
              <p:cNvSpPr>
                <a:spLocks noChangeArrowheads="1"/>
              </p:cNvSpPr>
              <p:nvPr userDrawn="1"/>
            </p:nvSpPr>
            <p:spPr bwMode="ltGray">
              <a:xfrm rot="734079">
                <a:off x="1154" y="327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6" name="Rectangle 56">
                <a:extLst>
                  <a:ext uri="{FF2B5EF4-FFF2-40B4-BE49-F238E27FC236}">
                    <a16:creationId xmlns:a16="http://schemas.microsoft.com/office/drawing/2014/main" id="{35DD06DB-B53F-4552-B323-95207EF617C9}"/>
                  </a:ext>
                </a:extLst>
              </p:cNvPr>
              <p:cNvSpPr>
                <a:spLocks noChangeArrowheads="1"/>
              </p:cNvSpPr>
              <p:nvPr userDrawn="1"/>
            </p:nvSpPr>
            <p:spPr bwMode="ltGray">
              <a:xfrm rot="734079">
                <a:off x="1141" y="330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7" name="Rectangle 57">
                <a:extLst>
                  <a:ext uri="{FF2B5EF4-FFF2-40B4-BE49-F238E27FC236}">
                    <a16:creationId xmlns:a16="http://schemas.microsoft.com/office/drawing/2014/main" id="{E39313DE-9C70-4179-8EAE-6D8360E48FAC}"/>
                  </a:ext>
                </a:extLst>
              </p:cNvPr>
              <p:cNvSpPr>
                <a:spLocks noChangeArrowheads="1"/>
              </p:cNvSpPr>
              <p:nvPr userDrawn="1"/>
            </p:nvSpPr>
            <p:spPr bwMode="ltGray">
              <a:xfrm rot="-293905">
                <a:off x="1211" y="309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8" name="Rectangle 58">
                <a:extLst>
                  <a:ext uri="{FF2B5EF4-FFF2-40B4-BE49-F238E27FC236}">
                    <a16:creationId xmlns:a16="http://schemas.microsoft.com/office/drawing/2014/main" id="{D68F13F7-3108-4C6F-AD13-5B55DA25E18E}"/>
                  </a:ext>
                </a:extLst>
              </p:cNvPr>
              <p:cNvSpPr>
                <a:spLocks noChangeArrowheads="1"/>
              </p:cNvSpPr>
              <p:nvPr userDrawn="1"/>
            </p:nvSpPr>
            <p:spPr bwMode="ltGray">
              <a:xfrm rot="-8">
                <a:off x="1201" y="312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9" name="Rectangle 59">
                <a:extLst>
                  <a:ext uri="{FF2B5EF4-FFF2-40B4-BE49-F238E27FC236}">
                    <a16:creationId xmlns:a16="http://schemas.microsoft.com/office/drawing/2014/main" id="{95370C3E-ED7F-4ED6-BA01-C926CD4F8E13}"/>
                  </a:ext>
                </a:extLst>
              </p:cNvPr>
              <p:cNvSpPr>
                <a:spLocks noChangeArrowheads="1"/>
              </p:cNvSpPr>
              <p:nvPr userDrawn="1"/>
            </p:nvSpPr>
            <p:spPr bwMode="ltGray">
              <a:xfrm rot="-8">
                <a:off x="1200" y="3147"/>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0" name="Rectangle 60">
                <a:extLst>
                  <a:ext uri="{FF2B5EF4-FFF2-40B4-BE49-F238E27FC236}">
                    <a16:creationId xmlns:a16="http://schemas.microsoft.com/office/drawing/2014/main" id="{94F1521A-A89D-4490-9629-FDCA93A66606}"/>
                  </a:ext>
                </a:extLst>
              </p:cNvPr>
              <p:cNvSpPr>
                <a:spLocks noChangeArrowheads="1"/>
              </p:cNvSpPr>
              <p:nvPr userDrawn="1"/>
            </p:nvSpPr>
            <p:spPr bwMode="ltGray">
              <a:xfrm rot="214188">
                <a:off x="1189" y="3173"/>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1" name="Rectangle 61">
                <a:extLst>
                  <a:ext uri="{FF2B5EF4-FFF2-40B4-BE49-F238E27FC236}">
                    <a16:creationId xmlns:a16="http://schemas.microsoft.com/office/drawing/2014/main" id="{301EB52E-C20F-4F6B-AC48-1EFA57471EBA}"/>
                  </a:ext>
                </a:extLst>
              </p:cNvPr>
              <p:cNvSpPr>
                <a:spLocks noChangeArrowheads="1"/>
              </p:cNvSpPr>
              <p:nvPr userDrawn="1"/>
            </p:nvSpPr>
            <p:spPr bwMode="ltGray">
              <a:xfrm rot="-682388">
                <a:off x="1219" y="296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2" name="Rectangle 62">
                <a:extLst>
                  <a:ext uri="{FF2B5EF4-FFF2-40B4-BE49-F238E27FC236}">
                    <a16:creationId xmlns:a16="http://schemas.microsoft.com/office/drawing/2014/main" id="{D164BF90-B7F4-4FD4-9349-E1DC23E4FED9}"/>
                  </a:ext>
                </a:extLst>
              </p:cNvPr>
              <p:cNvSpPr>
                <a:spLocks noChangeArrowheads="1"/>
              </p:cNvSpPr>
              <p:nvPr userDrawn="1"/>
            </p:nvSpPr>
            <p:spPr bwMode="ltGray">
              <a:xfrm rot="-480400">
                <a:off x="1220" y="2991"/>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3" name="Rectangle 63">
                <a:extLst>
                  <a:ext uri="{FF2B5EF4-FFF2-40B4-BE49-F238E27FC236}">
                    <a16:creationId xmlns:a16="http://schemas.microsoft.com/office/drawing/2014/main" id="{30427340-239A-4D97-9B1C-13A31D319657}"/>
                  </a:ext>
                </a:extLst>
              </p:cNvPr>
              <p:cNvSpPr>
                <a:spLocks noChangeArrowheads="1"/>
              </p:cNvSpPr>
              <p:nvPr userDrawn="1"/>
            </p:nvSpPr>
            <p:spPr bwMode="ltGray">
              <a:xfrm rot="-480400">
                <a:off x="1220" y="301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4" name="Rectangle 64">
                <a:extLst>
                  <a:ext uri="{FF2B5EF4-FFF2-40B4-BE49-F238E27FC236}">
                    <a16:creationId xmlns:a16="http://schemas.microsoft.com/office/drawing/2014/main" id="{39F96AAA-A7FF-4C9B-9062-138DBC882C7E}"/>
                  </a:ext>
                </a:extLst>
              </p:cNvPr>
              <p:cNvSpPr>
                <a:spLocks noChangeArrowheads="1"/>
              </p:cNvSpPr>
              <p:nvPr userDrawn="1"/>
            </p:nvSpPr>
            <p:spPr bwMode="ltGray">
              <a:xfrm rot="-270546">
                <a:off x="1219" y="3041"/>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5" name="Rectangle 65">
                <a:extLst>
                  <a:ext uri="{FF2B5EF4-FFF2-40B4-BE49-F238E27FC236}">
                    <a16:creationId xmlns:a16="http://schemas.microsoft.com/office/drawing/2014/main" id="{67FD8D74-D4A4-4D77-B54A-28E790020709}"/>
                  </a:ext>
                </a:extLst>
              </p:cNvPr>
              <p:cNvSpPr>
                <a:spLocks noChangeArrowheads="1"/>
              </p:cNvSpPr>
              <p:nvPr userDrawn="1"/>
            </p:nvSpPr>
            <p:spPr bwMode="ltGray">
              <a:xfrm rot="-1132286">
                <a:off x="1207" y="2843"/>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6" name="Rectangle 66">
                <a:extLst>
                  <a:ext uri="{FF2B5EF4-FFF2-40B4-BE49-F238E27FC236}">
                    <a16:creationId xmlns:a16="http://schemas.microsoft.com/office/drawing/2014/main" id="{2F7D8AB0-A9F2-4767-8D8E-E5FF53C21690}"/>
                  </a:ext>
                </a:extLst>
              </p:cNvPr>
              <p:cNvSpPr>
                <a:spLocks noChangeArrowheads="1"/>
              </p:cNvSpPr>
              <p:nvPr userDrawn="1"/>
            </p:nvSpPr>
            <p:spPr bwMode="ltGray">
              <a:xfrm rot="-969272">
                <a:off x="1213" y="286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7" name="Rectangle 67">
                <a:extLst>
                  <a:ext uri="{FF2B5EF4-FFF2-40B4-BE49-F238E27FC236}">
                    <a16:creationId xmlns:a16="http://schemas.microsoft.com/office/drawing/2014/main" id="{08B31AE9-5834-448A-AB89-15261A604C5D}"/>
                  </a:ext>
                </a:extLst>
              </p:cNvPr>
              <p:cNvSpPr>
                <a:spLocks noChangeArrowheads="1"/>
              </p:cNvSpPr>
              <p:nvPr userDrawn="1"/>
            </p:nvSpPr>
            <p:spPr bwMode="ltGray">
              <a:xfrm rot="-969272">
                <a:off x="1216" y="288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8" name="Rectangle 68">
                <a:extLst>
                  <a:ext uri="{FF2B5EF4-FFF2-40B4-BE49-F238E27FC236}">
                    <a16:creationId xmlns:a16="http://schemas.microsoft.com/office/drawing/2014/main" id="{31644CD4-45AA-4EA3-8C0F-C2408B644F37}"/>
                  </a:ext>
                </a:extLst>
              </p:cNvPr>
              <p:cNvSpPr>
                <a:spLocks noChangeArrowheads="1"/>
              </p:cNvSpPr>
              <p:nvPr userDrawn="1"/>
            </p:nvSpPr>
            <p:spPr bwMode="ltGray">
              <a:xfrm rot="-806259">
                <a:off x="1219" y="291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9" name="Rectangle 69">
                <a:extLst>
                  <a:ext uri="{FF2B5EF4-FFF2-40B4-BE49-F238E27FC236}">
                    <a16:creationId xmlns:a16="http://schemas.microsoft.com/office/drawing/2014/main" id="{6D41EA54-FF6C-4F5F-B464-1C776A699EC5}"/>
                  </a:ext>
                </a:extLst>
              </p:cNvPr>
              <p:cNvSpPr>
                <a:spLocks noChangeArrowheads="1"/>
              </p:cNvSpPr>
              <p:nvPr userDrawn="1"/>
            </p:nvSpPr>
            <p:spPr bwMode="ltGray">
              <a:xfrm rot="-1543941">
                <a:off x="1165" y="272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0" name="Rectangle 70">
                <a:extLst>
                  <a:ext uri="{FF2B5EF4-FFF2-40B4-BE49-F238E27FC236}">
                    <a16:creationId xmlns:a16="http://schemas.microsoft.com/office/drawing/2014/main" id="{BC2E7835-9F33-4E17-A403-CB8D8BAC8125}"/>
                  </a:ext>
                </a:extLst>
              </p:cNvPr>
              <p:cNvSpPr>
                <a:spLocks noChangeArrowheads="1"/>
              </p:cNvSpPr>
              <p:nvPr userDrawn="1"/>
            </p:nvSpPr>
            <p:spPr bwMode="ltGray">
              <a:xfrm rot="-1341953">
                <a:off x="1176" y="2752"/>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1" name="Rectangle 71">
                <a:extLst>
                  <a:ext uri="{FF2B5EF4-FFF2-40B4-BE49-F238E27FC236}">
                    <a16:creationId xmlns:a16="http://schemas.microsoft.com/office/drawing/2014/main" id="{A0D73D6C-33A4-4BA1-BFE0-BD30DB1B3D44}"/>
                  </a:ext>
                </a:extLst>
              </p:cNvPr>
              <p:cNvSpPr>
                <a:spLocks noChangeArrowheads="1"/>
              </p:cNvSpPr>
              <p:nvPr userDrawn="1"/>
            </p:nvSpPr>
            <p:spPr bwMode="ltGray">
              <a:xfrm rot="-1341953">
                <a:off x="1184" y="277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2" name="Rectangle 72">
                <a:extLst>
                  <a:ext uri="{FF2B5EF4-FFF2-40B4-BE49-F238E27FC236}">
                    <a16:creationId xmlns:a16="http://schemas.microsoft.com/office/drawing/2014/main" id="{39185D48-38CC-43AA-AFED-B8E21EA42055}"/>
                  </a:ext>
                </a:extLst>
              </p:cNvPr>
              <p:cNvSpPr>
                <a:spLocks noChangeArrowheads="1"/>
              </p:cNvSpPr>
              <p:nvPr userDrawn="1"/>
            </p:nvSpPr>
            <p:spPr bwMode="ltGray">
              <a:xfrm rot="-1341953">
                <a:off x="1194" y="279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3" name="Rectangle 73">
                <a:extLst>
                  <a:ext uri="{FF2B5EF4-FFF2-40B4-BE49-F238E27FC236}">
                    <a16:creationId xmlns:a16="http://schemas.microsoft.com/office/drawing/2014/main" id="{A46484B3-74DC-459F-9F88-EDF3BC586B50}"/>
                  </a:ext>
                </a:extLst>
              </p:cNvPr>
              <p:cNvSpPr>
                <a:spLocks noChangeArrowheads="1"/>
              </p:cNvSpPr>
              <p:nvPr userDrawn="1"/>
            </p:nvSpPr>
            <p:spPr bwMode="ltGray">
              <a:xfrm rot="-1928746">
                <a:off x="1101" y="262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4" name="Rectangle 74">
                <a:extLst>
                  <a:ext uri="{FF2B5EF4-FFF2-40B4-BE49-F238E27FC236}">
                    <a16:creationId xmlns:a16="http://schemas.microsoft.com/office/drawing/2014/main" id="{CD4510E9-F1EE-436B-8A07-B9D15F8A1D36}"/>
                  </a:ext>
                </a:extLst>
              </p:cNvPr>
              <p:cNvSpPr>
                <a:spLocks noChangeArrowheads="1"/>
              </p:cNvSpPr>
              <p:nvPr userDrawn="1"/>
            </p:nvSpPr>
            <p:spPr bwMode="ltGray">
              <a:xfrm rot="-1844175">
                <a:off x="1114" y="264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5" name="Rectangle 75">
                <a:extLst>
                  <a:ext uri="{FF2B5EF4-FFF2-40B4-BE49-F238E27FC236}">
                    <a16:creationId xmlns:a16="http://schemas.microsoft.com/office/drawing/2014/main" id="{516960B5-8474-4CF5-9E57-579514A66623}"/>
                  </a:ext>
                </a:extLst>
              </p:cNvPr>
              <p:cNvSpPr>
                <a:spLocks noChangeArrowheads="1"/>
              </p:cNvSpPr>
              <p:nvPr userDrawn="1"/>
            </p:nvSpPr>
            <p:spPr bwMode="ltGray">
              <a:xfrm rot="-1752383">
                <a:off x="1129" y="266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6" name="Rectangle 76">
                <a:extLst>
                  <a:ext uri="{FF2B5EF4-FFF2-40B4-BE49-F238E27FC236}">
                    <a16:creationId xmlns:a16="http://schemas.microsoft.com/office/drawing/2014/main" id="{6388B6E2-3F79-4009-AD31-B3869077DD03}"/>
                  </a:ext>
                </a:extLst>
              </p:cNvPr>
              <p:cNvSpPr>
                <a:spLocks noChangeArrowheads="1"/>
              </p:cNvSpPr>
              <p:nvPr userDrawn="1"/>
            </p:nvSpPr>
            <p:spPr bwMode="ltGray">
              <a:xfrm rot="-1752383">
                <a:off x="1142" y="268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7" name="Rectangle 77">
                <a:extLst>
                  <a:ext uri="{FF2B5EF4-FFF2-40B4-BE49-F238E27FC236}">
                    <a16:creationId xmlns:a16="http://schemas.microsoft.com/office/drawing/2014/main" id="{28366291-C43A-4289-BCC3-AF94FB667FF4}"/>
                  </a:ext>
                </a:extLst>
              </p:cNvPr>
              <p:cNvSpPr>
                <a:spLocks noChangeArrowheads="1"/>
              </p:cNvSpPr>
              <p:nvPr userDrawn="1"/>
            </p:nvSpPr>
            <p:spPr bwMode="ltGray">
              <a:xfrm rot="-2466736">
                <a:off x="1014" y="253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8" name="Rectangle 78">
                <a:extLst>
                  <a:ext uri="{FF2B5EF4-FFF2-40B4-BE49-F238E27FC236}">
                    <a16:creationId xmlns:a16="http://schemas.microsoft.com/office/drawing/2014/main" id="{973F9FC8-CC42-430F-9E01-1BE48E8DDB54}"/>
                  </a:ext>
                </a:extLst>
              </p:cNvPr>
              <p:cNvSpPr>
                <a:spLocks noChangeArrowheads="1"/>
              </p:cNvSpPr>
              <p:nvPr userDrawn="1"/>
            </p:nvSpPr>
            <p:spPr bwMode="ltGray">
              <a:xfrm rot="-2466736">
                <a:off x="1035" y="255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9" name="Rectangle 79">
                <a:extLst>
                  <a:ext uri="{FF2B5EF4-FFF2-40B4-BE49-F238E27FC236}">
                    <a16:creationId xmlns:a16="http://schemas.microsoft.com/office/drawing/2014/main" id="{CD3BF1E2-8AA0-44F2-A55B-7000FEEFBC1A}"/>
                  </a:ext>
                </a:extLst>
              </p:cNvPr>
              <p:cNvSpPr>
                <a:spLocks noChangeArrowheads="1"/>
              </p:cNvSpPr>
              <p:nvPr userDrawn="1"/>
            </p:nvSpPr>
            <p:spPr bwMode="ltGray">
              <a:xfrm rot="-2466736">
                <a:off x="1050" y="257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0" name="Rectangle 80">
                <a:extLst>
                  <a:ext uri="{FF2B5EF4-FFF2-40B4-BE49-F238E27FC236}">
                    <a16:creationId xmlns:a16="http://schemas.microsoft.com/office/drawing/2014/main" id="{16A24131-6837-4671-A37C-6C3D6B6DD3D1}"/>
                  </a:ext>
                </a:extLst>
              </p:cNvPr>
              <p:cNvSpPr>
                <a:spLocks noChangeArrowheads="1"/>
              </p:cNvSpPr>
              <p:nvPr userDrawn="1"/>
            </p:nvSpPr>
            <p:spPr bwMode="ltGray">
              <a:xfrm rot="-2342866">
                <a:off x="1068" y="2590"/>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1" name="Freeform 81">
                <a:extLst>
                  <a:ext uri="{FF2B5EF4-FFF2-40B4-BE49-F238E27FC236}">
                    <a16:creationId xmlns:a16="http://schemas.microsoft.com/office/drawing/2014/main" id="{FC4D4545-CA5F-48B0-9435-741E2C95DB3E}"/>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2" name="Rectangle 82">
                <a:extLst>
                  <a:ext uri="{FF2B5EF4-FFF2-40B4-BE49-F238E27FC236}">
                    <a16:creationId xmlns:a16="http://schemas.microsoft.com/office/drawing/2014/main" id="{256D05B8-10E4-47B2-9FB7-95FFDF837BCB}"/>
                  </a:ext>
                </a:extLst>
              </p:cNvPr>
              <p:cNvSpPr>
                <a:spLocks noChangeArrowheads="1"/>
              </p:cNvSpPr>
              <p:nvPr userDrawn="1"/>
            </p:nvSpPr>
            <p:spPr bwMode="ltGray">
              <a:xfrm rot="6575641">
                <a:off x="-217" y="3138"/>
                <a:ext cx="122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3" name="Rectangle 83">
                <a:extLst>
                  <a:ext uri="{FF2B5EF4-FFF2-40B4-BE49-F238E27FC236}">
                    <a16:creationId xmlns:a16="http://schemas.microsoft.com/office/drawing/2014/main" id="{42954213-E5A3-45AF-B4FD-6D0D6D2A38C6}"/>
                  </a:ext>
                </a:extLst>
              </p:cNvPr>
              <p:cNvSpPr>
                <a:spLocks noChangeArrowheads="1"/>
              </p:cNvSpPr>
              <p:nvPr userDrawn="1"/>
            </p:nvSpPr>
            <p:spPr bwMode="ltGray">
              <a:xfrm rot="238799">
                <a:off x="4" y="3146"/>
                <a:ext cx="103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4" name="Rectangle 84">
                <a:extLst>
                  <a:ext uri="{FF2B5EF4-FFF2-40B4-BE49-F238E27FC236}">
                    <a16:creationId xmlns:a16="http://schemas.microsoft.com/office/drawing/2014/main" id="{AA51C4A2-C402-4864-8F12-541FCB46CB6B}"/>
                  </a:ext>
                </a:extLst>
              </p:cNvPr>
              <p:cNvSpPr>
                <a:spLocks noChangeArrowheads="1"/>
              </p:cNvSpPr>
              <p:nvPr userDrawn="1"/>
            </p:nvSpPr>
            <p:spPr bwMode="ltGray">
              <a:xfrm rot="-2957028">
                <a:off x="907" y="247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5" name="Rectangle 85">
                <a:extLst>
                  <a:ext uri="{FF2B5EF4-FFF2-40B4-BE49-F238E27FC236}">
                    <a16:creationId xmlns:a16="http://schemas.microsoft.com/office/drawing/2014/main" id="{A6FC4182-59E5-422B-A199-8445A718FF6D}"/>
                  </a:ext>
                </a:extLst>
              </p:cNvPr>
              <p:cNvSpPr>
                <a:spLocks noChangeArrowheads="1"/>
              </p:cNvSpPr>
              <p:nvPr userDrawn="1"/>
            </p:nvSpPr>
            <p:spPr bwMode="ltGray">
              <a:xfrm rot="-2957028">
                <a:off x="930" y="248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6" name="Rectangle 86">
                <a:extLst>
                  <a:ext uri="{FF2B5EF4-FFF2-40B4-BE49-F238E27FC236}">
                    <a16:creationId xmlns:a16="http://schemas.microsoft.com/office/drawing/2014/main" id="{35FF0DC7-9A55-4412-A9AE-76005300A5E8}"/>
                  </a:ext>
                </a:extLst>
              </p:cNvPr>
              <p:cNvSpPr>
                <a:spLocks noChangeArrowheads="1"/>
              </p:cNvSpPr>
              <p:nvPr userDrawn="1"/>
            </p:nvSpPr>
            <p:spPr bwMode="ltGray">
              <a:xfrm rot="-2957028">
                <a:off x="954" y="249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7" name="Rectangle 87">
                <a:extLst>
                  <a:ext uri="{FF2B5EF4-FFF2-40B4-BE49-F238E27FC236}">
                    <a16:creationId xmlns:a16="http://schemas.microsoft.com/office/drawing/2014/main" id="{D45CB54C-0CFF-4E8A-81CC-7A62F786CAD0}"/>
                  </a:ext>
                </a:extLst>
              </p:cNvPr>
              <p:cNvSpPr>
                <a:spLocks noChangeArrowheads="1"/>
              </p:cNvSpPr>
              <p:nvPr userDrawn="1"/>
            </p:nvSpPr>
            <p:spPr bwMode="ltGray">
              <a:xfrm rot="-2661033">
                <a:off x="974" y="2509"/>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8" name="Rectangle 88">
                <a:extLst>
                  <a:ext uri="{FF2B5EF4-FFF2-40B4-BE49-F238E27FC236}">
                    <a16:creationId xmlns:a16="http://schemas.microsoft.com/office/drawing/2014/main" id="{C7818AA3-3554-4A29-A8EB-FAB857FF423E}"/>
                  </a:ext>
                </a:extLst>
              </p:cNvPr>
              <p:cNvSpPr>
                <a:spLocks noChangeArrowheads="1"/>
              </p:cNvSpPr>
              <p:nvPr userDrawn="1"/>
            </p:nvSpPr>
            <p:spPr bwMode="ltGray">
              <a:xfrm rot="-3638503">
                <a:off x="788" y="242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9" name="Rectangle 89">
                <a:extLst>
                  <a:ext uri="{FF2B5EF4-FFF2-40B4-BE49-F238E27FC236}">
                    <a16:creationId xmlns:a16="http://schemas.microsoft.com/office/drawing/2014/main" id="{27212797-C2D8-413F-9CFC-83DE9B879F22}"/>
                  </a:ext>
                </a:extLst>
              </p:cNvPr>
              <p:cNvSpPr>
                <a:spLocks noChangeArrowheads="1"/>
              </p:cNvSpPr>
              <p:nvPr userDrawn="1"/>
            </p:nvSpPr>
            <p:spPr bwMode="ltGray">
              <a:xfrm rot="-3638503">
                <a:off x="815" y="243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0" name="Rectangle 90">
                <a:extLst>
                  <a:ext uri="{FF2B5EF4-FFF2-40B4-BE49-F238E27FC236}">
                    <a16:creationId xmlns:a16="http://schemas.microsoft.com/office/drawing/2014/main" id="{980E3829-802A-4ADA-B458-3724597472AB}"/>
                  </a:ext>
                </a:extLst>
              </p:cNvPr>
              <p:cNvSpPr>
                <a:spLocks noChangeArrowheads="1"/>
              </p:cNvSpPr>
              <p:nvPr userDrawn="1"/>
            </p:nvSpPr>
            <p:spPr bwMode="ltGray">
              <a:xfrm rot="-3514633">
                <a:off x="837" y="2440"/>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1" name="Rectangle 91">
                <a:extLst>
                  <a:ext uri="{FF2B5EF4-FFF2-40B4-BE49-F238E27FC236}">
                    <a16:creationId xmlns:a16="http://schemas.microsoft.com/office/drawing/2014/main" id="{375BAFEC-8895-4A50-8E0A-AA5BCE6A40B9}"/>
                  </a:ext>
                </a:extLst>
              </p:cNvPr>
              <p:cNvSpPr>
                <a:spLocks noChangeArrowheads="1"/>
              </p:cNvSpPr>
              <p:nvPr userDrawn="1"/>
            </p:nvSpPr>
            <p:spPr bwMode="ltGray">
              <a:xfrm rot="-3220799">
                <a:off x="862" y="245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2" name="Rectangle 92">
                <a:extLst>
                  <a:ext uri="{FF2B5EF4-FFF2-40B4-BE49-F238E27FC236}">
                    <a16:creationId xmlns:a16="http://schemas.microsoft.com/office/drawing/2014/main" id="{57452103-CE9D-421D-969A-E6DBE5A3FB2A}"/>
                  </a:ext>
                </a:extLst>
              </p:cNvPr>
              <p:cNvSpPr>
                <a:spLocks noChangeArrowheads="1"/>
              </p:cNvSpPr>
              <p:nvPr userDrawn="1"/>
            </p:nvSpPr>
            <p:spPr bwMode="ltGray">
              <a:xfrm rot="-4338250">
                <a:off x="649" y="239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3" name="Rectangle 93">
                <a:extLst>
                  <a:ext uri="{FF2B5EF4-FFF2-40B4-BE49-F238E27FC236}">
                    <a16:creationId xmlns:a16="http://schemas.microsoft.com/office/drawing/2014/main" id="{44721989-E91C-407A-98C9-CF18C0F2D887}"/>
                  </a:ext>
                </a:extLst>
              </p:cNvPr>
              <p:cNvSpPr>
                <a:spLocks noChangeArrowheads="1"/>
              </p:cNvSpPr>
              <p:nvPr userDrawn="1"/>
            </p:nvSpPr>
            <p:spPr bwMode="ltGray">
              <a:xfrm rot="-4250359">
                <a:off x="677" y="240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4" name="Rectangle 94">
                <a:extLst>
                  <a:ext uri="{FF2B5EF4-FFF2-40B4-BE49-F238E27FC236}">
                    <a16:creationId xmlns:a16="http://schemas.microsoft.com/office/drawing/2014/main" id="{6A96F9A7-D741-4862-9309-0B141117F2A8}"/>
                  </a:ext>
                </a:extLst>
              </p:cNvPr>
              <p:cNvSpPr>
                <a:spLocks noChangeArrowheads="1"/>
              </p:cNvSpPr>
              <p:nvPr userDrawn="1"/>
            </p:nvSpPr>
            <p:spPr bwMode="ltGray">
              <a:xfrm rot="-4250359">
                <a:off x="708" y="240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5" name="Rectangle 95">
                <a:extLst>
                  <a:ext uri="{FF2B5EF4-FFF2-40B4-BE49-F238E27FC236}">
                    <a16:creationId xmlns:a16="http://schemas.microsoft.com/office/drawing/2014/main" id="{85223D1C-F443-480C-8E16-4CDD4034633F}"/>
                  </a:ext>
                </a:extLst>
              </p:cNvPr>
              <p:cNvSpPr>
                <a:spLocks noChangeArrowheads="1"/>
              </p:cNvSpPr>
              <p:nvPr userDrawn="1"/>
            </p:nvSpPr>
            <p:spPr bwMode="ltGray">
              <a:xfrm rot="-3989246">
                <a:off x="738" y="241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6" name="Rectangle 96">
                <a:extLst>
                  <a:ext uri="{FF2B5EF4-FFF2-40B4-BE49-F238E27FC236}">
                    <a16:creationId xmlns:a16="http://schemas.microsoft.com/office/drawing/2014/main" id="{40AB2EF9-45D3-48DF-89C2-628371C21EF4}"/>
                  </a:ext>
                </a:extLst>
              </p:cNvPr>
              <p:cNvSpPr>
                <a:spLocks noChangeArrowheads="1"/>
              </p:cNvSpPr>
              <p:nvPr userDrawn="1"/>
            </p:nvSpPr>
            <p:spPr bwMode="ltGray">
              <a:xfrm rot="-4862215">
                <a:off x="503" y="239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7" name="Rectangle 97">
                <a:extLst>
                  <a:ext uri="{FF2B5EF4-FFF2-40B4-BE49-F238E27FC236}">
                    <a16:creationId xmlns:a16="http://schemas.microsoft.com/office/drawing/2014/main" id="{50835BAA-1333-47E9-8E22-93D05AD367C2}"/>
                  </a:ext>
                </a:extLst>
              </p:cNvPr>
              <p:cNvSpPr>
                <a:spLocks noChangeArrowheads="1"/>
              </p:cNvSpPr>
              <p:nvPr userDrawn="1"/>
            </p:nvSpPr>
            <p:spPr bwMode="ltGray">
              <a:xfrm rot="-4673370">
                <a:off x="534" y="239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8" name="Rectangle 98">
                <a:extLst>
                  <a:ext uri="{FF2B5EF4-FFF2-40B4-BE49-F238E27FC236}">
                    <a16:creationId xmlns:a16="http://schemas.microsoft.com/office/drawing/2014/main" id="{6180771D-E91D-4CFC-8A11-D27EB3BF626E}"/>
                  </a:ext>
                </a:extLst>
              </p:cNvPr>
              <p:cNvSpPr>
                <a:spLocks noChangeArrowheads="1"/>
              </p:cNvSpPr>
              <p:nvPr userDrawn="1"/>
            </p:nvSpPr>
            <p:spPr bwMode="ltGray">
              <a:xfrm rot="-4646721">
                <a:off x="563" y="239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9" name="Rectangle 99">
                <a:extLst>
                  <a:ext uri="{FF2B5EF4-FFF2-40B4-BE49-F238E27FC236}">
                    <a16:creationId xmlns:a16="http://schemas.microsoft.com/office/drawing/2014/main" id="{D81411D0-2ACE-45BF-ADFD-8E5DEE27942B}"/>
                  </a:ext>
                </a:extLst>
              </p:cNvPr>
              <p:cNvSpPr>
                <a:spLocks noChangeArrowheads="1"/>
              </p:cNvSpPr>
              <p:nvPr userDrawn="1"/>
            </p:nvSpPr>
            <p:spPr bwMode="ltGray">
              <a:xfrm rot="-4580623">
                <a:off x="595" y="239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0" name="Rectangle 100">
                <a:extLst>
                  <a:ext uri="{FF2B5EF4-FFF2-40B4-BE49-F238E27FC236}">
                    <a16:creationId xmlns:a16="http://schemas.microsoft.com/office/drawing/2014/main" id="{685703EE-4F36-4D5A-8DAC-89209DC4C6E9}"/>
                  </a:ext>
                </a:extLst>
              </p:cNvPr>
              <p:cNvSpPr>
                <a:spLocks noChangeArrowheads="1"/>
              </p:cNvSpPr>
              <p:nvPr userDrawn="1"/>
            </p:nvSpPr>
            <p:spPr bwMode="ltGray">
              <a:xfrm rot="-5195129">
                <a:off x="355" y="241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1" name="Rectangle 101">
                <a:extLst>
                  <a:ext uri="{FF2B5EF4-FFF2-40B4-BE49-F238E27FC236}">
                    <a16:creationId xmlns:a16="http://schemas.microsoft.com/office/drawing/2014/main" id="{63F25BFD-E1C3-453B-849D-782AC8B6D3FF}"/>
                  </a:ext>
                </a:extLst>
              </p:cNvPr>
              <p:cNvSpPr>
                <a:spLocks noChangeArrowheads="1"/>
              </p:cNvSpPr>
              <p:nvPr userDrawn="1"/>
            </p:nvSpPr>
            <p:spPr bwMode="ltGray">
              <a:xfrm rot="-5360484">
                <a:off x="385" y="240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2" name="Rectangle 102">
                <a:extLst>
                  <a:ext uri="{FF2B5EF4-FFF2-40B4-BE49-F238E27FC236}">
                    <a16:creationId xmlns:a16="http://schemas.microsoft.com/office/drawing/2014/main" id="{598A643C-237F-42BB-899F-69E2C24F1A8D}"/>
                  </a:ext>
                </a:extLst>
              </p:cNvPr>
              <p:cNvSpPr>
                <a:spLocks noChangeArrowheads="1"/>
              </p:cNvSpPr>
              <p:nvPr userDrawn="1"/>
            </p:nvSpPr>
            <p:spPr bwMode="ltGray">
              <a:xfrm rot="-5288939">
                <a:off x="419" y="240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3" name="Rectangle 103">
                <a:extLst>
                  <a:ext uri="{FF2B5EF4-FFF2-40B4-BE49-F238E27FC236}">
                    <a16:creationId xmlns:a16="http://schemas.microsoft.com/office/drawing/2014/main" id="{00DEC305-D431-4518-8FFB-DE8001935637}"/>
                  </a:ext>
                </a:extLst>
              </p:cNvPr>
              <p:cNvSpPr>
                <a:spLocks noChangeArrowheads="1"/>
              </p:cNvSpPr>
              <p:nvPr userDrawn="1"/>
            </p:nvSpPr>
            <p:spPr bwMode="ltGray">
              <a:xfrm rot="-5164854">
                <a:off x="449" y="2400"/>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4" name="Rectangle 104">
                <a:extLst>
                  <a:ext uri="{FF2B5EF4-FFF2-40B4-BE49-F238E27FC236}">
                    <a16:creationId xmlns:a16="http://schemas.microsoft.com/office/drawing/2014/main" id="{196078A9-4A45-408B-86E8-642515002BFE}"/>
                  </a:ext>
                </a:extLst>
              </p:cNvPr>
              <p:cNvSpPr>
                <a:spLocks noChangeArrowheads="1"/>
              </p:cNvSpPr>
              <p:nvPr userDrawn="1"/>
            </p:nvSpPr>
            <p:spPr bwMode="ltGray">
              <a:xfrm rot="-6132163">
                <a:off x="206" y="245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5" name="Rectangle 105">
                <a:extLst>
                  <a:ext uri="{FF2B5EF4-FFF2-40B4-BE49-F238E27FC236}">
                    <a16:creationId xmlns:a16="http://schemas.microsoft.com/office/drawing/2014/main" id="{CD6564E9-3DB2-4293-AADE-C492E85ECD01}"/>
                  </a:ext>
                </a:extLst>
              </p:cNvPr>
              <p:cNvSpPr>
                <a:spLocks noChangeArrowheads="1"/>
              </p:cNvSpPr>
              <p:nvPr userDrawn="1"/>
            </p:nvSpPr>
            <p:spPr bwMode="ltGray">
              <a:xfrm rot="-6220433">
                <a:off x="237" y="24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6" name="Rectangle 106">
                <a:extLst>
                  <a:ext uri="{FF2B5EF4-FFF2-40B4-BE49-F238E27FC236}">
                    <a16:creationId xmlns:a16="http://schemas.microsoft.com/office/drawing/2014/main" id="{B9D5136F-084A-40E0-B543-90C5FF84350B}"/>
                  </a:ext>
                </a:extLst>
              </p:cNvPr>
              <p:cNvSpPr>
                <a:spLocks noChangeArrowheads="1"/>
              </p:cNvSpPr>
              <p:nvPr userDrawn="1"/>
            </p:nvSpPr>
            <p:spPr bwMode="ltGray">
              <a:xfrm rot="-6110943">
                <a:off x="266" y="243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7" name="Rectangle 107">
                <a:extLst>
                  <a:ext uri="{FF2B5EF4-FFF2-40B4-BE49-F238E27FC236}">
                    <a16:creationId xmlns:a16="http://schemas.microsoft.com/office/drawing/2014/main" id="{13665D0E-32FD-4849-96B2-B8D6F132A87A}"/>
                  </a:ext>
                </a:extLst>
              </p:cNvPr>
              <p:cNvSpPr>
                <a:spLocks noChangeArrowheads="1"/>
              </p:cNvSpPr>
              <p:nvPr userDrawn="1"/>
            </p:nvSpPr>
            <p:spPr bwMode="ltGray">
              <a:xfrm rot="-5919570">
                <a:off x="293" y="242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8" name="Rectangle 108">
                <a:extLst>
                  <a:ext uri="{FF2B5EF4-FFF2-40B4-BE49-F238E27FC236}">
                    <a16:creationId xmlns:a16="http://schemas.microsoft.com/office/drawing/2014/main" id="{E1B82A2B-DB1F-47EE-A2EB-36C110CD5EEA}"/>
                  </a:ext>
                </a:extLst>
              </p:cNvPr>
              <p:cNvSpPr>
                <a:spLocks noChangeArrowheads="1"/>
              </p:cNvSpPr>
              <p:nvPr userDrawn="1"/>
            </p:nvSpPr>
            <p:spPr bwMode="ltGray">
              <a:xfrm rot="-7376291">
                <a:off x="6" y="25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9" name="Rectangle 109">
                <a:extLst>
                  <a:ext uri="{FF2B5EF4-FFF2-40B4-BE49-F238E27FC236}">
                    <a16:creationId xmlns:a16="http://schemas.microsoft.com/office/drawing/2014/main" id="{CEE69017-3EA5-41F4-8FE2-9D3B3FF2AC91}"/>
                  </a:ext>
                </a:extLst>
              </p:cNvPr>
              <p:cNvSpPr>
                <a:spLocks noChangeArrowheads="1"/>
              </p:cNvSpPr>
              <p:nvPr userDrawn="1"/>
            </p:nvSpPr>
            <p:spPr bwMode="ltGray">
              <a:xfrm rot="-7168347">
                <a:off x="65" y="2516"/>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0" name="Rectangle 110">
                <a:extLst>
                  <a:ext uri="{FF2B5EF4-FFF2-40B4-BE49-F238E27FC236}">
                    <a16:creationId xmlns:a16="http://schemas.microsoft.com/office/drawing/2014/main" id="{7D1F235C-02AD-4C8A-8539-2DEEA623BA74}"/>
                  </a:ext>
                </a:extLst>
              </p:cNvPr>
              <p:cNvSpPr>
                <a:spLocks noChangeArrowheads="1"/>
              </p:cNvSpPr>
              <p:nvPr userDrawn="1"/>
            </p:nvSpPr>
            <p:spPr bwMode="ltGray">
              <a:xfrm rot="-6802416">
                <a:off x="92" y="250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1" name="Rectangle 111">
                <a:extLst>
                  <a:ext uri="{FF2B5EF4-FFF2-40B4-BE49-F238E27FC236}">
                    <a16:creationId xmlns:a16="http://schemas.microsoft.com/office/drawing/2014/main" id="{A56D2CE2-07D2-478E-A75A-8E8AD76FC370}"/>
                  </a:ext>
                </a:extLst>
              </p:cNvPr>
              <p:cNvSpPr>
                <a:spLocks noChangeArrowheads="1"/>
              </p:cNvSpPr>
              <p:nvPr userDrawn="1"/>
            </p:nvSpPr>
            <p:spPr bwMode="ltGray">
              <a:xfrm rot="-6802416">
                <a:off x="119" y="249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2" name="Rectangle 112">
                <a:extLst>
                  <a:ext uri="{FF2B5EF4-FFF2-40B4-BE49-F238E27FC236}">
                    <a16:creationId xmlns:a16="http://schemas.microsoft.com/office/drawing/2014/main" id="{C929B867-8642-4234-95FB-BF74A8C13676}"/>
                  </a:ext>
                </a:extLst>
              </p:cNvPr>
              <p:cNvSpPr>
                <a:spLocks noChangeArrowheads="1"/>
              </p:cNvSpPr>
              <p:nvPr userDrawn="1"/>
            </p:nvSpPr>
            <p:spPr bwMode="ltGray">
              <a:xfrm rot="-6457704">
                <a:off x="150" y="247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3" name="Rectangle 113">
                <a:extLst>
                  <a:ext uri="{FF2B5EF4-FFF2-40B4-BE49-F238E27FC236}">
                    <a16:creationId xmlns:a16="http://schemas.microsoft.com/office/drawing/2014/main" id="{2BA266B1-A1B5-4F84-ACC0-E15672EEC47C}"/>
                  </a:ext>
                </a:extLst>
              </p:cNvPr>
              <p:cNvSpPr>
                <a:spLocks noChangeArrowheads="1"/>
              </p:cNvSpPr>
              <p:nvPr userDrawn="1"/>
            </p:nvSpPr>
            <p:spPr bwMode="ltGray">
              <a:xfrm rot="-1876771">
                <a:off x="0" y="3363"/>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4" name="Rectangle 114">
                <a:extLst>
                  <a:ext uri="{FF2B5EF4-FFF2-40B4-BE49-F238E27FC236}">
                    <a16:creationId xmlns:a16="http://schemas.microsoft.com/office/drawing/2014/main" id="{9AB7757F-CB22-4A51-A39D-9284BCB9B3BA}"/>
                  </a:ext>
                </a:extLst>
              </p:cNvPr>
              <p:cNvSpPr>
                <a:spLocks noChangeArrowheads="1"/>
              </p:cNvSpPr>
              <p:nvPr userDrawn="1"/>
            </p:nvSpPr>
            <p:spPr bwMode="ltGray">
              <a:xfrm rot="3283992">
                <a:off x="511" y="3478"/>
                <a:ext cx="24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5" name="Rectangle 115">
                <a:extLst>
                  <a:ext uri="{FF2B5EF4-FFF2-40B4-BE49-F238E27FC236}">
                    <a16:creationId xmlns:a16="http://schemas.microsoft.com/office/drawing/2014/main" id="{FE631512-7725-43D3-B304-86E89975EE49}"/>
                  </a:ext>
                </a:extLst>
              </p:cNvPr>
              <p:cNvSpPr>
                <a:spLocks noChangeArrowheads="1"/>
              </p:cNvSpPr>
              <p:nvPr userDrawn="1"/>
            </p:nvSpPr>
            <p:spPr bwMode="ltGray">
              <a:xfrm rot="3283992">
                <a:off x="35" y="2798"/>
                <a:ext cx="24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6" name="Rectangle 116">
                <a:extLst>
                  <a:ext uri="{FF2B5EF4-FFF2-40B4-BE49-F238E27FC236}">
                    <a16:creationId xmlns:a16="http://schemas.microsoft.com/office/drawing/2014/main" id="{88493F89-DFD1-40E2-A0CE-19752B886D14}"/>
                  </a:ext>
                </a:extLst>
              </p:cNvPr>
              <p:cNvSpPr>
                <a:spLocks noChangeArrowheads="1"/>
              </p:cNvSpPr>
              <p:nvPr userDrawn="1"/>
            </p:nvSpPr>
            <p:spPr bwMode="ltGray">
              <a:xfrm rot="-1876771">
                <a:off x="700" y="2851"/>
                <a:ext cx="31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7" name="Rectangle 117">
                <a:extLst>
                  <a:ext uri="{FF2B5EF4-FFF2-40B4-BE49-F238E27FC236}">
                    <a16:creationId xmlns:a16="http://schemas.microsoft.com/office/drawing/2014/main" id="{436AAA08-DEA2-43DE-A7EE-0043572CD898}"/>
                  </a:ext>
                </a:extLst>
              </p:cNvPr>
              <p:cNvSpPr>
                <a:spLocks noChangeArrowheads="1"/>
              </p:cNvSpPr>
              <p:nvPr userDrawn="1"/>
            </p:nvSpPr>
            <p:spPr bwMode="ltGray">
              <a:xfrm rot="5908516">
                <a:off x="200" y="3915"/>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8" name="Rectangle 118">
                <a:extLst>
                  <a:ext uri="{FF2B5EF4-FFF2-40B4-BE49-F238E27FC236}">
                    <a16:creationId xmlns:a16="http://schemas.microsoft.com/office/drawing/2014/main" id="{F4EF9207-BD7F-42D2-83CD-BF3ADDD817DF}"/>
                  </a:ext>
                </a:extLst>
              </p:cNvPr>
              <p:cNvSpPr>
                <a:spLocks noChangeArrowheads="1"/>
              </p:cNvSpPr>
              <p:nvPr userDrawn="1"/>
            </p:nvSpPr>
            <p:spPr bwMode="ltGray">
              <a:xfrm rot="6683973">
                <a:off x="45" y="3915"/>
                <a:ext cx="144"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9" name="Rectangle 119">
                <a:extLst>
                  <a:ext uri="{FF2B5EF4-FFF2-40B4-BE49-F238E27FC236}">
                    <a16:creationId xmlns:a16="http://schemas.microsoft.com/office/drawing/2014/main" id="{CFB1BE36-E086-4159-94A2-56EF9DF4BC5F}"/>
                  </a:ext>
                </a:extLst>
              </p:cNvPr>
              <p:cNvSpPr>
                <a:spLocks noChangeArrowheads="1"/>
              </p:cNvSpPr>
              <p:nvPr userDrawn="1"/>
            </p:nvSpPr>
            <p:spPr bwMode="ltGray">
              <a:xfrm rot="5245609">
                <a:off x="361" y="3893"/>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0" name="Rectangle 120">
                <a:extLst>
                  <a:ext uri="{FF2B5EF4-FFF2-40B4-BE49-F238E27FC236}">
                    <a16:creationId xmlns:a16="http://schemas.microsoft.com/office/drawing/2014/main" id="{E4834BE5-6EFC-4EB0-9A02-D06B2E2C6E07}"/>
                  </a:ext>
                </a:extLst>
              </p:cNvPr>
              <p:cNvSpPr>
                <a:spLocks noChangeArrowheads="1"/>
              </p:cNvSpPr>
              <p:nvPr userDrawn="1"/>
            </p:nvSpPr>
            <p:spPr bwMode="ltGray">
              <a:xfrm rot="4500520">
                <a:off x="522" y="3847"/>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1" name="Rectangle 121">
                <a:extLst>
                  <a:ext uri="{FF2B5EF4-FFF2-40B4-BE49-F238E27FC236}">
                    <a16:creationId xmlns:a16="http://schemas.microsoft.com/office/drawing/2014/main" id="{4F42947B-DE76-46AE-9905-8A7D38962520}"/>
                  </a:ext>
                </a:extLst>
              </p:cNvPr>
              <p:cNvSpPr>
                <a:spLocks noChangeArrowheads="1"/>
              </p:cNvSpPr>
              <p:nvPr userDrawn="1"/>
            </p:nvSpPr>
            <p:spPr bwMode="ltGray">
              <a:xfrm rot="3805227">
                <a:off x="670" y="3778"/>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2" name="Rectangle 122">
                <a:extLst>
                  <a:ext uri="{FF2B5EF4-FFF2-40B4-BE49-F238E27FC236}">
                    <a16:creationId xmlns:a16="http://schemas.microsoft.com/office/drawing/2014/main" id="{B5EEFBB2-1BFE-492C-BD7B-F23CC74552FB}"/>
                  </a:ext>
                </a:extLst>
              </p:cNvPr>
              <p:cNvSpPr>
                <a:spLocks noChangeArrowheads="1"/>
              </p:cNvSpPr>
              <p:nvPr userDrawn="1"/>
            </p:nvSpPr>
            <p:spPr bwMode="ltGray">
              <a:xfrm rot="3060138">
                <a:off x="813" y="3688"/>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3" name="Rectangle 123">
                <a:extLst>
                  <a:ext uri="{FF2B5EF4-FFF2-40B4-BE49-F238E27FC236}">
                    <a16:creationId xmlns:a16="http://schemas.microsoft.com/office/drawing/2014/main" id="{54B029F6-8438-4AA8-B7B2-331241EBE7C0}"/>
                  </a:ext>
                </a:extLst>
              </p:cNvPr>
              <p:cNvSpPr>
                <a:spLocks noChangeArrowheads="1"/>
              </p:cNvSpPr>
              <p:nvPr userDrawn="1"/>
            </p:nvSpPr>
            <p:spPr bwMode="ltGray">
              <a:xfrm rot="2090281">
                <a:off x="938" y="3582"/>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4" name="Rectangle 124">
                <a:extLst>
                  <a:ext uri="{FF2B5EF4-FFF2-40B4-BE49-F238E27FC236}">
                    <a16:creationId xmlns:a16="http://schemas.microsoft.com/office/drawing/2014/main" id="{37870269-67E9-4630-8F2F-633DFCD3BBF9}"/>
                  </a:ext>
                </a:extLst>
              </p:cNvPr>
              <p:cNvSpPr>
                <a:spLocks noChangeArrowheads="1"/>
              </p:cNvSpPr>
              <p:nvPr userDrawn="1"/>
            </p:nvSpPr>
            <p:spPr bwMode="ltGray">
              <a:xfrm rot="-7168347">
                <a:off x="-18" y="2506"/>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5" name="Rectangle 125">
                <a:extLst>
                  <a:ext uri="{FF2B5EF4-FFF2-40B4-BE49-F238E27FC236}">
                    <a16:creationId xmlns:a16="http://schemas.microsoft.com/office/drawing/2014/main" id="{CFA87BF2-02AA-483A-974E-40E2A8F8447E}"/>
                  </a:ext>
                </a:extLst>
              </p:cNvPr>
              <p:cNvSpPr>
                <a:spLocks noChangeArrowheads="1"/>
              </p:cNvSpPr>
              <p:nvPr userDrawn="1"/>
            </p:nvSpPr>
            <p:spPr bwMode="ltGray">
              <a:xfrm rot="-6406501">
                <a:off x="136" y="2433"/>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6" name="Rectangle 126">
                <a:extLst>
                  <a:ext uri="{FF2B5EF4-FFF2-40B4-BE49-F238E27FC236}">
                    <a16:creationId xmlns:a16="http://schemas.microsoft.com/office/drawing/2014/main" id="{A5F722CC-3BF4-4B57-9AEB-CB619CED0911}"/>
                  </a:ext>
                </a:extLst>
              </p:cNvPr>
              <p:cNvSpPr>
                <a:spLocks noChangeArrowheads="1"/>
              </p:cNvSpPr>
              <p:nvPr userDrawn="1"/>
            </p:nvSpPr>
            <p:spPr bwMode="ltGray">
              <a:xfrm rot="-4970620">
                <a:off x="447" y="2364"/>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7" name="Rectangle 127">
                <a:extLst>
                  <a:ext uri="{FF2B5EF4-FFF2-40B4-BE49-F238E27FC236}">
                    <a16:creationId xmlns:a16="http://schemas.microsoft.com/office/drawing/2014/main" id="{DAFEA013-D535-48DE-953B-171133E36877}"/>
                  </a:ext>
                </a:extLst>
              </p:cNvPr>
              <p:cNvSpPr>
                <a:spLocks noChangeArrowheads="1"/>
              </p:cNvSpPr>
              <p:nvPr userDrawn="1"/>
            </p:nvSpPr>
            <p:spPr bwMode="ltGray">
              <a:xfrm rot="-4298502">
                <a:off x="597" y="2360"/>
                <a:ext cx="15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8" name="Rectangle 128">
                <a:extLst>
                  <a:ext uri="{FF2B5EF4-FFF2-40B4-BE49-F238E27FC236}">
                    <a16:creationId xmlns:a16="http://schemas.microsoft.com/office/drawing/2014/main" id="{79790B11-5FA6-4AB5-B7F8-61BC79FBB436}"/>
                  </a:ext>
                </a:extLst>
              </p:cNvPr>
              <p:cNvSpPr>
                <a:spLocks noChangeArrowheads="1"/>
              </p:cNvSpPr>
              <p:nvPr userDrawn="1"/>
            </p:nvSpPr>
            <p:spPr bwMode="ltGray">
              <a:xfrm rot="-3676305">
                <a:off x="739" y="2386"/>
                <a:ext cx="15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9" name="Rectangle 129">
                <a:extLst>
                  <a:ext uri="{FF2B5EF4-FFF2-40B4-BE49-F238E27FC236}">
                    <a16:creationId xmlns:a16="http://schemas.microsoft.com/office/drawing/2014/main" id="{3D2CAEA5-BF53-4C66-92D6-3E7083550FD9}"/>
                  </a:ext>
                </a:extLst>
              </p:cNvPr>
              <p:cNvSpPr>
                <a:spLocks noChangeArrowheads="1"/>
              </p:cNvSpPr>
              <p:nvPr userDrawn="1"/>
            </p:nvSpPr>
            <p:spPr bwMode="ltGray">
              <a:xfrm rot="-3188616">
                <a:off x="869" y="2430"/>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0" name="Rectangle 130">
                <a:extLst>
                  <a:ext uri="{FF2B5EF4-FFF2-40B4-BE49-F238E27FC236}">
                    <a16:creationId xmlns:a16="http://schemas.microsoft.com/office/drawing/2014/main" id="{19E88139-F75E-4DE9-9C57-F53ADB795682}"/>
                  </a:ext>
                </a:extLst>
              </p:cNvPr>
              <p:cNvSpPr>
                <a:spLocks noChangeArrowheads="1"/>
              </p:cNvSpPr>
              <p:nvPr userDrawn="1"/>
            </p:nvSpPr>
            <p:spPr bwMode="ltGray">
              <a:xfrm rot="-2610246">
                <a:off x="984" y="2497"/>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1" name="Rectangle 131">
                <a:extLst>
                  <a:ext uri="{FF2B5EF4-FFF2-40B4-BE49-F238E27FC236}">
                    <a16:creationId xmlns:a16="http://schemas.microsoft.com/office/drawing/2014/main" id="{57933DE9-2F6D-4863-8A88-C1741A6871BA}"/>
                  </a:ext>
                </a:extLst>
              </p:cNvPr>
              <p:cNvSpPr>
                <a:spLocks noChangeArrowheads="1"/>
              </p:cNvSpPr>
              <p:nvPr userDrawn="1"/>
            </p:nvSpPr>
            <p:spPr bwMode="ltGray">
              <a:xfrm rot="-2190008">
                <a:off x="1075" y="2585"/>
                <a:ext cx="17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2" name="Rectangle 132">
                <a:extLst>
                  <a:ext uri="{FF2B5EF4-FFF2-40B4-BE49-F238E27FC236}">
                    <a16:creationId xmlns:a16="http://schemas.microsoft.com/office/drawing/2014/main" id="{04269C0A-DE04-4664-A731-67DCB01CEE6C}"/>
                  </a:ext>
                </a:extLst>
              </p:cNvPr>
              <p:cNvSpPr>
                <a:spLocks noChangeArrowheads="1"/>
              </p:cNvSpPr>
              <p:nvPr userDrawn="1"/>
            </p:nvSpPr>
            <p:spPr bwMode="ltGray">
              <a:xfrm rot="-1728558">
                <a:off x="1147" y="2688"/>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3" name="Rectangle 133">
                <a:extLst>
                  <a:ext uri="{FF2B5EF4-FFF2-40B4-BE49-F238E27FC236}">
                    <a16:creationId xmlns:a16="http://schemas.microsoft.com/office/drawing/2014/main" id="{E363B24B-1AED-4193-8802-6FC389EBEC6E}"/>
                  </a:ext>
                </a:extLst>
              </p:cNvPr>
              <p:cNvSpPr>
                <a:spLocks noChangeArrowheads="1"/>
              </p:cNvSpPr>
              <p:nvPr userDrawn="1"/>
            </p:nvSpPr>
            <p:spPr bwMode="ltGray">
              <a:xfrm rot="-1172118">
                <a:off x="1198" y="2805"/>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4" name="Rectangle 134">
                <a:extLst>
                  <a:ext uri="{FF2B5EF4-FFF2-40B4-BE49-F238E27FC236}">
                    <a16:creationId xmlns:a16="http://schemas.microsoft.com/office/drawing/2014/main" id="{10E11C1B-91E7-422F-A8BA-73C598D16BCA}"/>
                  </a:ext>
                </a:extLst>
              </p:cNvPr>
              <p:cNvSpPr>
                <a:spLocks noChangeArrowheads="1"/>
              </p:cNvSpPr>
              <p:nvPr userDrawn="1"/>
            </p:nvSpPr>
            <p:spPr bwMode="ltGray">
              <a:xfrm rot="-753845">
                <a:off x="1218" y="2930"/>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5" name="Rectangle 135">
                <a:extLst>
                  <a:ext uri="{FF2B5EF4-FFF2-40B4-BE49-F238E27FC236}">
                    <a16:creationId xmlns:a16="http://schemas.microsoft.com/office/drawing/2014/main" id="{36F29571-EF3F-4536-902A-4F567F516077}"/>
                  </a:ext>
                </a:extLst>
              </p:cNvPr>
              <p:cNvSpPr>
                <a:spLocks noChangeArrowheads="1"/>
              </p:cNvSpPr>
              <p:nvPr userDrawn="1"/>
            </p:nvSpPr>
            <p:spPr bwMode="ltGray">
              <a:xfrm rot="-287823">
                <a:off x="1213" y="3066"/>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6" name="Rectangle 136">
                <a:extLst>
                  <a:ext uri="{FF2B5EF4-FFF2-40B4-BE49-F238E27FC236}">
                    <a16:creationId xmlns:a16="http://schemas.microsoft.com/office/drawing/2014/main" id="{3720BB90-D2CD-472A-9BB6-9A6EE91DD032}"/>
                  </a:ext>
                </a:extLst>
              </p:cNvPr>
              <p:cNvSpPr>
                <a:spLocks noChangeArrowheads="1"/>
              </p:cNvSpPr>
              <p:nvPr userDrawn="1"/>
            </p:nvSpPr>
            <p:spPr bwMode="ltGray">
              <a:xfrm rot="696741">
                <a:off x="1126" y="3337"/>
                <a:ext cx="15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7" name="Rectangle 137">
                <a:extLst>
                  <a:ext uri="{FF2B5EF4-FFF2-40B4-BE49-F238E27FC236}">
                    <a16:creationId xmlns:a16="http://schemas.microsoft.com/office/drawing/2014/main" id="{9DFDA919-BD47-4D21-B957-B46F27AB194B}"/>
                  </a:ext>
                </a:extLst>
              </p:cNvPr>
              <p:cNvSpPr>
                <a:spLocks noChangeArrowheads="1"/>
              </p:cNvSpPr>
              <p:nvPr userDrawn="1"/>
            </p:nvSpPr>
            <p:spPr bwMode="ltGray">
              <a:xfrm rot="1529990">
                <a:off x="1041" y="3465"/>
                <a:ext cx="14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8" name="Freeform 138">
                <a:extLst>
                  <a:ext uri="{FF2B5EF4-FFF2-40B4-BE49-F238E27FC236}">
                    <a16:creationId xmlns:a16="http://schemas.microsoft.com/office/drawing/2014/main" id="{3E02534D-85EF-49CB-AFF5-8DC78526BED3}"/>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9" name="Freeform 139">
                <a:extLst>
                  <a:ext uri="{FF2B5EF4-FFF2-40B4-BE49-F238E27FC236}">
                    <a16:creationId xmlns:a16="http://schemas.microsoft.com/office/drawing/2014/main" id="{9C290352-5E33-4F70-A106-075432613F93}"/>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0" name="Freeform 140">
                <a:extLst>
                  <a:ext uri="{FF2B5EF4-FFF2-40B4-BE49-F238E27FC236}">
                    <a16:creationId xmlns:a16="http://schemas.microsoft.com/office/drawing/2014/main" id="{927C2460-06FC-4F9F-932F-BB90CBD3981D}"/>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 name="Freeform 141">
                <a:extLst>
                  <a:ext uri="{FF2B5EF4-FFF2-40B4-BE49-F238E27FC236}">
                    <a16:creationId xmlns:a16="http://schemas.microsoft.com/office/drawing/2014/main" id="{7F4E3F52-01F4-4710-B591-2CCBCC727781}"/>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2" name="Freeform 142">
                <a:extLst>
                  <a:ext uri="{FF2B5EF4-FFF2-40B4-BE49-F238E27FC236}">
                    <a16:creationId xmlns:a16="http://schemas.microsoft.com/office/drawing/2014/main" id="{ADDD3D76-24FB-484D-BEEE-EC03CDC0BB06}"/>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3" name="Freeform 143">
                <a:extLst>
                  <a:ext uri="{FF2B5EF4-FFF2-40B4-BE49-F238E27FC236}">
                    <a16:creationId xmlns:a16="http://schemas.microsoft.com/office/drawing/2014/main" id="{249AE33B-74D1-43C8-91FC-8E17F9C837D7}"/>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4" name="Freeform 144">
                <a:extLst>
                  <a:ext uri="{FF2B5EF4-FFF2-40B4-BE49-F238E27FC236}">
                    <a16:creationId xmlns:a16="http://schemas.microsoft.com/office/drawing/2014/main" id="{47D11912-CE47-4909-88AC-EDC3C7D63FD0}"/>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5" name="Freeform 145">
                <a:extLst>
                  <a:ext uri="{FF2B5EF4-FFF2-40B4-BE49-F238E27FC236}">
                    <a16:creationId xmlns:a16="http://schemas.microsoft.com/office/drawing/2014/main" id="{16273B9C-A189-4DF3-A9F8-40ABB187B5CE}"/>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6" name="Freeform 146">
                <a:extLst>
                  <a:ext uri="{FF2B5EF4-FFF2-40B4-BE49-F238E27FC236}">
                    <a16:creationId xmlns:a16="http://schemas.microsoft.com/office/drawing/2014/main" id="{F2D9CBFB-515E-452F-ADDF-2C0DC7FACE88}"/>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7" name="Rectangle 147">
                <a:extLst>
                  <a:ext uri="{FF2B5EF4-FFF2-40B4-BE49-F238E27FC236}">
                    <a16:creationId xmlns:a16="http://schemas.microsoft.com/office/drawing/2014/main" id="{69FCD147-3E22-444A-99CD-F2D8CA7DB0DE}"/>
                  </a:ext>
                </a:extLst>
              </p:cNvPr>
              <p:cNvSpPr>
                <a:spLocks noChangeArrowheads="1"/>
              </p:cNvSpPr>
              <p:nvPr userDrawn="1"/>
            </p:nvSpPr>
            <p:spPr bwMode="ltGray">
              <a:xfrm rot="244926">
                <a:off x="1177" y="3201"/>
                <a:ext cx="16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88" name="Rectangle 148">
                <a:extLst>
                  <a:ext uri="{FF2B5EF4-FFF2-40B4-BE49-F238E27FC236}">
                    <a16:creationId xmlns:a16="http://schemas.microsoft.com/office/drawing/2014/main" id="{8DE8A92C-D4EE-4E39-87F4-EE1F875A3DD7}"/>
                  </a:ext>
                </a:extLst>
              </p:cNvPr>
              <p:cNvSpPr>
                <a:spLocks noChangeArrowheads="1"/>
              </p:cNvSpPr>
              <p:nvPr userDrawn="1"/>
            </p:nvSpPr>
            <p:spPr bwMode="ltGray">
              <a:xfrm rot="-5598588">
                <a:off x="290" y="2386"/>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89" name="Freeform 149">
                <a:extLst>
                  <a:ext uri="{FF2B5EF4-FFF2-40B4-BE49-F238E27FC236}">
                    <a16:creationId xmlns:a16="http://schemas.microsoft.com/office/drawing/2014/main" id="{FEB59813-9E26-4E4F-B096-1A88BE622D18}"/>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90" name="Freeform 150">
                <a:extLst>
                  <a:ext uri="{FF2B5EF4-FFF2-40B4-BE49-F238E27FC236}">
                    <a16:creationId xmlns:a16="http://schemas.microsoft.com/office/drawing/2014/main" id="{6ABA5EB1-B3C6-427F-A9CF-4DEB6661171B}"/>
                  </a:ext>
                </a:extLst>
              </p:cNvPr>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 name="Freeform 151">
                <a:extLst>
                  <a:ext uri="{FF2B5EF4-FFF2-40B4-BE49-F238E27FC236}">
                    <a16:creationId xmlns:a16="http://schemas.microsoft.com/office/drawing/2014/main" id="{0F79923E-8BBD-431D-88D1-00B9B755D7C3}"/>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p:spPr>
            <p:txBody>
              <a:bodyPr/>
              <a:lstStyle/>
              <a:p>
                <a:pPr>
                  <a:defRPr/>
                </a:pPr>
                <a:endParaRPr lang="en-US">
                  <a:solidFill>
                    <a:srgbClr val="FFFFFF"/>
                  </a:solidFill>
                  <a:latin typeface="Tahoma" pitchFamily="34" charset="0"/>
                  <a:cs typeface="Arial" charset="0"/>
                </a:endParaRPr>
              </a:p>
            </p:txBody>
          </p:sp>
          <p:sp>
            <p:nvSpPr>
              <p:cNvPr id="13464" name="Oval 152">
                <a:extLst>
                  <a:ext uri="{FF2B5EF4-FFF2-40B4-BE49-F238E27FC236}">
                    <a16:creationId xmlns:a16="http://schemas.microsoft.com/office/drawing/2014/main" id="{9DA73652-E610-4BD6-BC1E-A3200C49DF53}"/>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p:spPr>
            <p:txBody>
              <a:bodyPr/>
              <a:lstStyle/>
              <a:p>
                <a:pPr>
                  <a:defRPr/>
                </a:pPr>
                <a:endParaRPr lang="en-US">
                  <a:solidFill>
                    <a:srgbClr val="FFFFFF"/>
                  </a:solidFill>
                  <a:latin typeface="Tahoma" pitchFamily="34" charset="0"/>
                  <a:cs typeface="Arial" charset="0"/>
                </a:endParaRPr>
              </a:p>
            </p:txBody>
          </p:sp>
        </p:grpSp>
      </p:grpSp>
      <p:sp>
        <p:nvSpPr>
          <p:cNvPr id="13465" name="Rectangle 153">
            <a:extLst>
              <a:ext uri="{FF2B5EF4-FFF2-40B4-BE49-F238E27FC236}">
                <a16:creationId xmlns:a16="http://schemas.microsoft.com/office/drawing/2014/main" id="{7A9FBB6E-C71F-4F6A-9E35-064157262AFF}"/>
              </a:ext>
            </a:extLst>
          </p:cNvPr>
          <p:cNvSpPr>
            <a:spLocks noGrp="1" noRot="1" noChangeArrowheads="1"/>
          </p:cNvSpPr>
          <p:nvPr>
            <p:ph type="title"/>
          </p:nvPr>
        </p:nvSpPr>
        <p:spPr bwMode="auto">
          <a:xfrm>
            <a:off x="301625" y="228600"/>
            <a:ext cx="854075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466" name="Rectangle 154">
            <a:extLst>
              <a:ext uri="{FF2B5EF4-FFF2-40B4-BE49-F238E27FC236}">
                <a16:creationId xmlns:a16="http://schemas.microsoft.com/office/drawing/2014/main" id="{F7517E53-E605-475A-B38B-5CFB7129ACC1}"/>
              </a:ext>
            </a:extLst>
          </p:cNvPr>
          <p:cNvSpPr>
            <a:spLocks noGrp="1" noChangeArrowheads="1"/>
          </p:cNvSpPr>
          <p:nvPr>
            <p:ph type="dt" sz="half" idx="2"/>
          </p:nvPr>
        </p:nvSpPr>
        <p:spPr bwMode="auto">
          <a:xfrm>
            <a:off x="301625" y="6245225"/>
            <a:ext cx="2289175"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charset="0"/>
                <a:cs typeface="Arial" charset="0"/>
              </a:defRPr>
            </a:lvl1pPr>
          </a:lstStyle>
          <a:p>
            <a:pPr>
              <a:defRPr/>
            </a:pPr>
            <a:endParaRPr lang="en-US" altLang="en-US"/>
          </a:p>
        </p:txBody>
      </p:sp>
      <p:sp>
        <p:nvSpPr>
          <p:cNvPr id="13467" name="Rectangle 155">
            <a:extLst>
              <a:ext uri="{FF2B5EF4-FFF2-40B4-BE49-F238E27FC236}">
                <a16:creationId xmlns:a16="http://schemas.microsoft.com/office/drawing/2014/main" id="{16356FD7-4946-411B-AE77-1D5D0C188B4E}"/>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charset="0"/>
                <a:cs typeface="Arial" charset="0"/>
              </a:defRPr>
            </a:lvl1pPr>
          </a:lstStyle>
          <a:p>
            <a:pPr>
              <a:defRPr/>
            </a:pPr>
            <a:endParaRPr lang="en-US" altLang="en-US"/>
          </a:p>
        </p:txBody>
      </p:sp>
      <p:sp>
        <p:nvSpPr>
          <p:cNvPr id="13468" name="Rectangle 156">
            <a:extLst>
              <a:ext uri="{FF2B5EF4-FFF2-40B4-BE49-F238E27FC236}">
                <a16:creationId xmlns:a16="http://schemas.microsoft.com/office/drawing/2014/main" id="{176E6815-241D-4B9B-989B-BE97EB6E6E78}"/>
              </a:ext>
            </a:extLst>
          </p:cNvPr>
          <p:cNvSpPr>
            <a:spLocks noGrp="1" noChangeArrowheads="1"/>
          </p:cNvSpPr>
          <p:nvPr>
            <p:ph type="sldNum" sz="quarter" idx="4"/>
          </p:nvPr>
        </p:nvSpPr>
        <p:spPr bwMode="auto">
          <a:xfrm>
            <a:off x="6553200" y="6245225"/>
            <a:ext cx="2289175"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panose="020B0604020202020204" pitchFamily="34" charset="0"/>
              </a:defRPr>
            </a:lvl1pPr>
          </a:lstStyle>
          <a:p>
            <a:pPr>
              <a:defRPr/>
            </a:pPr>
            <a:fld id="{B9113BFE-DF39-4876-AF5F-FE28864848B9}" type="slidenum">
              <a:rPr lang="en-US" altLang="en-US"/>
              <a:pPr>
                <a:defRPr/>
              </a:pPr>
              <a:t>‹#›</a:t>
            </a:fld>
            <a:endParaRPr lang="en-US" altLang="en-US"/>
          </a:p>
        </p:txBody>
      </p:sp>
      <p:sp>
        <p:nvSpPr>
          <p:cNvPr id="13469" name="Rectangle 157">
            <a:extLst>
              <a:ext uri="{FF2B5EF4-FFF2-40B4-BE49-F238E27FC236}">
                <a16:creationId xmlns:a16="http://schemas.microsoft.com/office/drawing/2014/main" id="{C137326B-DAD7-4836-9D6E-4D1B0CD87A6D}"/>
              </a:ext>
            </a:extLst>
          </p:cNvPr>
          <p:cNvSpPr>
            <a:spLocks noGrp="1" noRot="1" noChangeArrowheads="1"/>
          </p:cNvSpPr>
          <p:nvPr>
            <p:ph type="body" idx="1"/>
          </p:nvPr>
        </p:nvSpPr>
        <p:spPr bwMode="auto">
          <a:xfrm>
            <a:off x="301625" y="1600200"/>
            <a:ext cx="8540750" cy="44989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5221"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panose="020B0604020202020204"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panose="020B0604020202020204" pitchFamily="34"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D61A4A-2F1F-4CC5-B56F-E94EFCEF9884}"/>
              </a:ext>
            </a:extLst>
          </p:cNvPr>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077" name="Title Placeholder 1">
            <a:extLst>
              <a:ext uri="{FF2B5EF4-FFF2-40B4-BE49-F238E27FC236}">
                <a16:creationId xmlns:a16="http://schemas.microsoft.com/office/drawing/2014/main" id="{D327E1D6-C881-494B-AF50-69651A412E9D}"/>
              </a:ext>
            </a:extLst>
          </p:cNvPr>
          <p:cNvSpPr>
            <a:spLocks noGrp="1"/>
          </p:cNvSpPr>
          <p:nvPr>
            <p:ph type="title"/>
          </p:nvPr>
        </p:nvSpPr>
        <p:spPr bwMode="auto">
          <a:xfrm>
            <a:off x="688975" y="569913"/>
            <a:ext cx="77565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8" name="Text Placeholder 2">
            <a:extLst>
              <a:ext uri="{FF2B5EF4-FFF2-40B4-BE49-F238E27FC236}">
                <a16:creationId xmlns:a16="http://schemas.microsoft.com/office/drawing/2014/main" id="{2A909604-9F21-4C78-84E4-B44C4DD60B28}"/>
              </a:ext>
            </a:extLst>
          </p:cNvPr>
          <p:cNvSpPr>
            <a:spLocks noGrp="1"/>
          </p:cNvSpPr>
          <p:nvPr>
            <p:ph type="body" idx="1"/>
          </p:nvPr>
        </p:nvSpPr>
        <p:spPr bwMode="auto">
          <a:xfrm>
            <a:off x="698500" y="2247900"/>
            <a:ext cx="77470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55967E1-C4C5-46C8-8B7D-63F5A319DD98}"/>
              </a:ext>
            </a:extLst>
          </p:cNvPr>
          <p:cNvSpPr>
            <a:spLocks noGrp="1"/>
          </p:cNvSpPr>
          <p:nvPr>
            <p:ph type="dt" sz="half" idx="2"/>
          </p:nvPr>
        </p:nvSpPr>
        <p:spPr>
          <a:xfrm>
            <a:off x="360363" y="6161088"/>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895D1D"/>
                </a:solidFill>
                <a:latin typeface="Book Antiqua"/>
                <a:cs typeface="Arial" charset="0"/>
              </a:defRPr>
            </a:lvl1pPr>
          </a:lstStyle>
          <a:p>
            <a:pPr>
              <a:defRPr/>
            </a:pPr>
            <a:fld id="{1337A850-5A95-433A-8A20-B47086057115}" type="datetimeFigureOut">
              <a:rPr lang="en-US"/>
              <a:pPr>
                <a:defRPr/>
              </a:pPr>
              <a:t>7/6/2021</a:t>
            </a:fld>
            <a:endParaRPr lang="en-US"/>
          </a:p>
        </p:txBody>
      </p:sp>
      <p:sp>
        <p:nvSpPr>
          <p:cNvPr id="5" name="Footer Placeholder 4">
            <a:extLst>
              <a:ext uri="{FF2B5EF4-FFF2-40B4-BE49-F238E27FC236}">
                <a16:creationId xmlns:a16="http://schemas.microsoft.com/office/drawing/2014/main" id="{1575726D-12A3-4D4C-B49F-960C3D6C0839}"/>
              </a:ext>
            </a:extLst>
          </p:cNvPr>
          <p:cNvSpPr>
            <a:spLocks noGrp="1"/>
          </p:cNvSpPr>
          <p:nvPr>
            <p:ph type="ftr" sz="quarter" idx="3"/>
          </p:nvPr>
        </p:nvSpPr>
        <p:spPr>
          <a:xfrm>
            <a:off x="3124200" y="6161088"/>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895D1D"/>
                </a:solidFill>
                <a:latin typeface="Book Antiqua"/>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4AA4EAC-AB09-47E8-92CC-754E0A9D21A1}"/>
              </a:ext>
            </a:extLst>
          </p:cNvPr>
          <p:cNvSpPr>
            <a:spLocks noGrp="1"/>
          </p:cNvSpPr>
          <p:nvPr>
            <p:ph type="sldNum" sz="quarter" idx="4"/>
          </p:nvPr>
        </p:nvSpPr>
        <p:spPr>
          <a:xfrm>
            <a:off x="6638925" y="6161088"/>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5D1D"/>
                </a:solidFill>
                <a:latin typeface="Book Antiqua" panose="02040602050305030304" pitchFamily="18" charset="0"/>
              </a:defRPr>
            </a:lvl1pPr>
          </a:lstStyle>
          <a:p>
            <a:pPr>
              <a:defRPr/>
            </a:pPr>
            <a:fld id="{A70DF628-F979-4902-997F-8053FA8C56C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22" r:id="rId1"/>
    <p:sldLayoutId id="2147485223" r:id="rId2"/>
    <p:sldLayoutId id="2147485224" r:id="rId3"/>
    <p:sldLayoutId id="2147485225" r:id="rId4"/>
    <p:sldLayoutId id="2147485226" r:id="rId5"/>
    <p:sldLayoutId id="2147485227" r:id="rId6"/>
    <p:sldLayoutId id="2147485228" r:id="rId7"/>
    <p:sldLayoutId id="2147485229" r:id="rId8"/>
    <p:sldLayoutId id="2147485230" r:id="rId9"/>
    <p:sldLayoutId id="2147485231" r:id="rId10"/>
    <p:sldLayoutId id="2147485232" r:id="rId11"/>
  </p:sldLayoutIdLst>
  <p:txStyles>
    <p:titleStyle>
      <a:lvl1pPr algn="ctr" rtl="0" eaLnBrk="0" fontAlgn="base" hangingPunct="0">
        <a:spcBef>
          <a:spcPct val="0"/>
        </a:spcBef>
        <a:spcAft>
          <a:spcPct val="0"/>
        </a:spcAft>
        <a:defRPr sz="5400" kern="12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Book Antiqua" pitchFamily="18" charset="0"/>
        </a:defRPr>
      </a:lvl2pPr>
      <a:lvl3pPr algn="ctr" rtl="0" eaLnBrk="0" fontAlgn="base" hangingPunct="0">
        <a:spcBef>
          <a:spcPct val="0"/>
        </a:spcBef>
        <a:spcAft>
          <a:spcPct val="0"/>
        </a:spcAft>
        <a:defRPr sz="5400">
          <a:solidFill>
            <a:schemeClr val="tx2"/>
          </a:solidFill>
          <a:latin typeface="Book Antiqua" pitchFamily="18" charset="0"/>
        </a:defRPr>
      </a:lvl3pPr>
      <a:lvl4pPr algn="ctr" rtl="0" eaLnBrk="0" fontAlgn="base" hangingPunct="0">
        <a:spcBef>
          <a:spcPct val="0"/>
        </a:spcBef>
        <a:spcAft>
          <a:spcPct val="0"/>
        </a:spcAft>
        <a:defRPr sz="5400">
          <a:solidFill>
            <a:schemeClr val="tx2"/>
          </a:solidFill>
          <a:latin typeface="Book Antiqua" pitchFamily="18" charset="0"/>
        </a:defRPr>
      </a:lvl4pPr>
      <a:lvl5pPr algn="ctr" rtl="0" eaLnBrk="0" fontAlgn="base" hangingPunct="0">
        <a:spcBef>
          <a:spcPct val="0"/>
        </a:spcBef>
        <a:spcAft>
          <a:spcPct val="0"/>
        </a:spcAft>
        <a:defRPr sz="5400">
          <a:solidFill>
            <a:schemeClr val="tx2"/>
          </a:solidFill>
          <a:latin typeface="Book Antiqu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125" indent="-365125" algn="l" rtl="0" eaLnBrk="0" fontAlgn="base" hangingPunct="0">
        <a:spcBef>
          <a:spcPct val="20000"/>
        </a:spcBef>
        <a:spcAft>
          <a:spcPct val="0"/>
        </a:spcAft>
        <a:buClr>
          <a:schemeClr val="accent1"/>
        </a:buClr>
        <a:buFont typeface="Wingdings" panose="05000000000000000000" pitchFamily="2" charset="2"/>
        <a:buChar char=""/>
        <a:defRPr sz="2400" kern="1200">
          <a:solidFill>
            <a:srgbClr val="262626"/>
          </a:solidFill>
          <a:latin typeface="+mn-lt"/>
          <a:ea typeface="+mn-ea"/>
          <a:cs typeface="+mn-cs"/>
        </a:defRPr>
      </a:lvl1pPr>
      <a:lvl2pPr marL="776288" indent="-365125" algn="l" rtl="0" eaLnBrk="0" fontAlgn="base" hangingPunct="0">
        <a:spcBef>
          <a:spcPct val="20000"/>
        </a:spcBef>
        <a:spcAft>
          <a:spcPct val="0"/>
        </a:spcAft>
        <a:buClr>
          <a:schemeClr val="accent1"/>
        </a:buClr>
        <a:buFont typeface="Wingdings" panose="05000000000000000000" pitchFamily="2" charset="2"/>
        <a:buChar char=""/>
        <a:defRPr sz="2200" kern="1200">
          <a:solidFill>
            <a:srgbClr val="262626"/>
          </a:solidFill>
          <a:latin typeface="+mn-lt"/>
          <a:ea typeface="+mn-ea"/>
          <a:cs typeface="+mn-cs"/>
        </a:defRPr>
      </a:lvl2pPr>
      <a:lvl3pPr marL="1143000" indent="-365125" algn="l" rtl="0" eaLnBrk="0" fontAlgn="base" hangingPunct="0">
        <a:spcBef>
          <a:spcPct val="20000"/>
        </a:spcBef>
        <a:spcAft>
          <a:spcPct val="0"/>
        </a:spcAft>
        <a:buClr>
          <a:schemeClr val="accent1"/>
        </a:buClr>
        <a:buFont typeface="Wingdings" panose="05000000000000000000" pitchFamily="2" charset="2"/>
        <a:buChar char=""/>
        <a:defRPr sz="2000" kern="1200">
          <a:solidFill>
            <a:srgbClr val="262626"/>
          </a:solidFill>
          <a:latin typeface="+mn-lt"/>
          <a:ea typeface="+mn-ea"/>
          <a:cs typeface="+mn-cs"/>
        </a:defRPr>
      </a:lvl3pPr>
      <a:lvl4pPr marL="1508125" indent="-319088" algn="l" rtl="0" eaLnBrk="0" fontAlgn="base" hangingPunct="0">
        <a:spcBef>
          <a:spcPct val="20000"/>
        </a:spcBef>
        <a:spcAft>
          <a:spcPct val="0"/>
        </a:spcAft>
        <a:buClr>
          <a:schemeClr val="accent1"/>
        </a:buClr>
        <a:buFont typeface="Wingdings" panose="05000000000000000000" pitchFamily="2" charset="2"/>
        <a:buChar char=""/>
        <a:defRPr kern="1200">
          <a:solidFill>
            <a:srgbClr val="262626"/>
          </a:solidFill>
          <a:latin typeface="+mn-lt"/>
          <a:ea typeface="+mn-ea"/>
          <a:cs typeface="+mn-cs"/>
        </a:defRPr>
      </a:lvl4pPr>
      <a:lvl5pPr marL="1828800" indent="-319088" algn="l" rtl="0" eaLnBrk="0" fontAlgn="base" hangingPunct="0">
        <a:spcBef>
          <a:spcPct val="20000"/>
        </a:spcBef>
        <a:spcAft>
          <a:spcPct val="0"/>
        </a:spcAft>
        <a:buClr>
          <a:schemeClr val="accent1"/>
        </a:buClr>
        <a:buFont typeface="Wingdings" panose="05000000000000000000" pitchFamily="2" charset="2"/>
        <a:buChar char=""/>
        <a:defRPr sz="1600" kern="1200">
          <a:solidFill>
            <a:srgbClr val="262626"/>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F7FEEE4-545B-44A3-BBDB-51C98C871E65}"/>
              </a:ext>
            </a:extLst>
          </p:cNvPr>
          <p:cNvGrpSpPr>
            <a:grpSpLocks/>
          </p:cNvGrpSpPr>
          <p:nvPr/>
        </p:nvGrpSpPr>
        <p:grpSpPr bwMode="auto">
          <a:xfrm>
            <a:off x="1588" y="0"/>
            <a:ext cx="9148762" cy="6851650"/>
            <a:chOff x="1" y="0"/>
            <a:chExt cx="5763" cy="4316"/>
          </a:xfrm>
        </p:grpSpPr>
        <p:sp>
          <p:nvSpPr>
            <p:cNvPr id="82947" name="Freeform 3">
              <a:extLst>
                <a:ext uri="{FF2B5EF4-FFF2-40B4-BE49-F238E27FC236}">
                  <a16:creationId xmlns:a16="http://schemas.microsoft.com/office/drawing/2014/main" id="{C1B85723-30D6-49C0-B1D3-04EA655CA965}"/>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8" name="Freeform 4">
              <a:extLst>
                <a:ext uri="{FF2B5EF4-FFF2-40B4-BE49-F238E27FC236}">
                  <a16:creationId xmlns:a16="http://schemas.microsoft.com/office/drawing/2014/main" id="{AA5AE9A3-B979-4078-8D1A-7DBE39244F6C}"/>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9" name="Freeform 5">
              <a:extLst>
                <a:ext uri="{FF2B5EF4-FFF2-40B4-BE49-F238E27FC236}">
                  <a16:creationId xmlns:a16="http://schemas.microsoft.com/office/drawing/2014/main" id="{3948085D-2174-47C5-AB78-54BA1B32F407}"/>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4107" name="Group 6">
              <a:extLst>
                <a:ext uri="{FF2B5EF4-FFF2-40B4-BE49-F238E27FC236}">
                  <a16:creationId xmlns:a16="http://schemas.microsoft.com/office/drawing/2014/main" id="{7B28FE1B-2DBF-4BB5-8DB0-17C36284D4EF}"/>
                </a:ext>
              </a:extLst>
            </p:cNvPr>
            <p:cNvGrpSpPr>
              <a:grpSpLocks/>
            </p:cNvGrpSpPr>
            <p:nvPr/>
          </p:nvGrpSpPr>
          <p:grpSpPr bwMode="auto">
            <a:xfrm>
              <a:off x="288" y="0"/>
              <a:ext cx="5098" cy="4316"/>
              <a:chOff x="288" y="0"/>
              <a:chExt cx="5098" cy="4316"/>
            </a:xfrm>
          </p:grpSpPr>
          <p:sp>
            <p:nvSpPr>
              <p:cNvPr id="82951" name="Freeform 7">
                <a:extLst>
                  <a:ext uri="{FF2B5EF4-FFF2-40B4-BE49-F238E27FC236}">
                    <a16:creationId xmlns:a16="http://schemas.microsoft.com/office/drawing/2014/main" id="{D172E28F-0E54-4C9A-9B58-87173DC7F586}"/>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2" name="Freeform 8">
                <a:extLst>
                  <a:ext uri="{FF2B5EF4-FFF2-40B4-BE49-F238E27FC236}">
                    <a16:creationId xmlns:a16="http://schemas.microsoft.com/office/drawing/2014/main" id="{F113887E-FF6B-4882-9AB4-4D81F7996D30}"/>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3" name="Freeform 9">
                <a:extLst>
                  <a:ext uri="{FF2B5EF4-FFF2-40B4-BE49-F238E27FC236}">
                    <a16:creationId xmlns:a16="http://schemas.microsoft.com/office/drawing/2014/main" id="{80AC773D-7F98-463C-94B7-4C302FE5A14A}"/>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4" name="Freeform 10">
                <a:extLst>
                  <a:ext uri="{FF2B5EF4-FFF2-40B4-BE49-F238E27FC236}">
                    <a16:creationId xmlns:a16="http://schemas.microsoft.com/office/drawing/2014/main" id="{C46D22EA-11C8-4BC6-A9BE-027C2847D8E1}"/>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5" name="Freeform 11">
                <a:extLst>
                  <a:ext uri="{FF2B5EF4-FFF2-40B4-BE49-F238E27FC236}">
                    <a16:creationId xmlns:a16="http://schemas.microsoft.com/office/drawing/2014/main" id="{CC92D600-472D-49E8-9EFF-6D5FCFD64556}"/>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6" name="Freeform 12">
                <a:extLst>
                  <a:ext uri="{FF2B5EF4-FFF2-40B4-BE49-F238E27FC236}">
                    <a16:creationId xmlns:a16="http://schemas.microsoft.com/office/drawing/2014/main" id="{DB34AA1A-B2B3-4C16-8A55-AC1E88389DCE}"/>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7" name="Freeform 13">
                <a:extLst>
                  <a:ext uri="{FF2B5EF4-FFF2-40B4-BE49-F238E27FC236}">
                    <a16:creationId xmlns:a16="http://schemas.microsoft.com/office/drawing/2014/main" id="{C7DE7656-6356-4D63-98C4-5990CD34B44F}"/>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8" name="Freeform 14">
                <a:extLst>
                  <a:ext uri="{FF2B5EF4-FFF2-40B4-BE49-F238E27FC236}">
                    <a16:creationId xmlns:a16="http://schemas.microsoft.com/office/drawing/2014/main" id="{C158F12E-C46D-43B9-B101-17C63C4BF3B6}"/>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9" name="Freeform 15">
                <a:extLst>
                  <a:ext uri="{FF2B5EF4-FFF2-40B4-BE49-F238E27FC236}">
                    <a16:creationId xmlns:a16="http://schemas.microsoft.com/office/drawing/2014/main" id="{B445AB1D-F1BC-409D-81DC-E3329FE9DC24}"/>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0" name="Freeform 16">
                <a:extLst>
                  <a:ext uri="{FF2B5EF4-FFF2-40B4-BE49-F238E27FC236}">
                    <a16:creationId xmlns:a16="http://schemas.microsoft.com/office/drawing/2014/main" id="{248530F7-88A4-4C66-A449-265E3530C1A3}"/>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1" name="Freeform 17">
                <a:extLst>
                  <a:ext uri="{FF2B5EF4-FFF2-40B4-BE49-F238E27FC236}">
                    <a16:creationId xmlns:a16="http://schemas.microsoft.com/office/drawing/2014/main" id="{D3713B04-43F2-494F-897F-B51C8162F084}"/>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2" name="Freeform 18">
                <a:extLst>
                  <a:ext uri="{FF2B5EF4-FFF2-40B4-BE49-F238E27FC236}">
                    <a16:creationId xmlns:a16="http://schemas.microsoft.com/office/drawing/2014/main" id="{F8946EB9-6E4E-4612-9FC2-D7F78F7A603D}"/>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3" name="Freeform 19">
                <a:extLst>
                  <a:ext uri="{FF2B5EF4-FFF2-40B4-BE49-F238E27FC236}">
                    <a16:creationId xmlns:a16="http://schemas.microsoft.com/office/drawing/2014/main" id="{5A51D315-98E6-49FC-A32E-8626BB2FB901}"/>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82964" name="Freeform 20">
              <a:extLst>
                <a:ext uri="{FF2B5EF4-FFF2-40B4-BE49-F238E27FC236}">
                  <a16:creationId xmlns:a16="http://schemas.microsoft.com/office/drawing/2014/main" id="{9DF65B22-9F8E-4296-9753-CBE817FFA60D}"/>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5" name="Freeform 21">
              <a:extLst>
                <a:ext uri="{FF2B5EF4-FFF2-40B4-BE49-F238E27FC236}">
                  <a16:creationId xmlns:a16="http://schemas.microsoft.com/office/drawing/2014/main" id="{717A775E-54FE-44BC-B010-AB87A809230A}"/>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6" name="Freeform 22">
              <a:extLst>
                <a:ext uri="{FF2B5EF4-FFF2-40B4-BE49-F238E27FC236}">
                  <a16:creationId xmlns:a16="http://schemas.microsoft.com/office/drawing/2014/main" id="{E0608EFD-5FFE-4A5D-B558-4A3811B4FE86}"/>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4111" name="Freeform 23">
              <a:extLst>
                <a:ext uri="{FF2B5EF4-FFF2-40B4-BE49-F238E27FC236}">
                  <a16:creationId xmlns:a16="http://schemas.microsoft.com/office/drawing/2014/main" id="{2898FA2E-B860-4DEC-8E0A-1C3AF35BB974}"/>
                </a:ext>
              </a:extLst>
            </p:cNvPr>
            <p:cNvSpPr>
              <a:spLocks/>
            </p:cNvSpPr>
            <p:nvPr/>
          </p:nvSpPr>
          <p:spPr bwMode="hidden">
            <a:xfrm>
              <a:off x="5041" y="0"/>
              <a:ext cx="719" cy="845"/>
            </a:xfrm>
            <a:custGeom>
              <a:avLst/>
              <a:gdLst>
                <a:gd name="T0" fmla="*/ 753 w 717"/>
                <a:gd name="T1" fmla="*/ 845 h 845"/>
                <a:gd name="T2" fmla="*/ 753 w 717"/>
                <a:gd name="T3" fmla="*/ 821 h 845"/>
                <a:gd name="T4" fmla="*/ 610 w 717"/>
                <a:gd name="T5" fmla="*/ 605 h 845"/>
                <a:gd name="T6" fmla="*/ 424 w 717"/>
                <a:gd name="T7" fmla="*/ 396 h 845"/>
                <a:gd name="T8" fmla="*/ 239 w 717"/>
                <a:gd name="T9" fmla="*/ 192 h 845"/>
                <a:gd name="T10" fmla="*/ 17 w 717"/>
                <a:gd name="T11" fmla="*/ 0 h 845"/>
                <a:gd name="T12" fmla="*/ 0 w 717"/>
                <a:gd name="T13" fmla="*/ 0 h 845"/>
                <a:gd name="T14" fmla="*/ 227 w 717"/>
                <a:gd name="T15" fmla="*/ 198 h 845"/>
                <a:gd name="T16" fmla="*/ 418 w 717"/>
                <a:gd name="T17" fmla="*/ 408 h 845"/>
                <a:gd name="T18" fmla="*/ 604 w 717"/>
                <a:gd name="T19" fmla="*/ 623 h 845"/>
                <a:gd name="T20" fmla="*/ 753 w 717"/>
                <a:gd name="T21" fmla="*/ 845 h 845"/>
                <a:gd name="T22" fmla="*/ 75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Freeform 24">
              <a:extLst>
                <a:ext uri="{FF2B5EF4-FFF2-40B4-BE49-F238E27FC236}">
                  <a16:creationId xmlns:a16="http://schemas.microsoft.com/office/drawing/2014/main" id="{980302F5-9BF0-4783-8949-84797C4C6AB4}"/>
                </a:ext>
              </a:extLst>
            </p:cNvPr>
            <p:cNvSpPr>
              <a:spLocks/>
            </p:cNvSpPr>
            <p:nvPr/>
          </p:nvSpPr>
          <p:spPr bwMode="hidden">
            <a:xfrm>
              <a:off x="5352" y="0"/>
              <a:ext cx="408" cy="414"/>
            </a:xfrm>
            <a:custGeom>
              <a:avLst/>
              <a:gdLst>
                <a:gd name="T0" fmla="*/ 425 w 407"/>
                <a:gd name="T1" fmla="*/ 414 h 414"/>
                <a:gd name="T2" fmla="*/ 425 w 407"/>
                <a:gd name="T3" fmla="*/ 396 h 414"/>
                <a:gd name="T4" fmla="*/ 240 w 407"/>
                <a:gd name="T5" fmla="*/ 192 h 414"/>
                <a:gd name="T6" fmla="*/ 12 w 407"/>
                <a:gd name="T7" fmla="*/ 0 h 414"/>
                <a:gd name="T8" fmla="*/ 0 w 407"/>
                <a:gd name="T9" fmla="*/ 0 h 414"/>
                <a:gd name="T10" fmla="*/ 108 w 407"/>
                <a:gd name="T11" fmla="*/ 102 h 414"/>
                <a:gd name="T12" fmla="*/ 234 w 407"/>
                <a:gd name="T13" fmla="*/ 204 h 414"/>
                <a:gd name="T14" fmla="*/ 425 w 407"/>
                <a:gd name="T15" fmla="*/ 414 h 414"/>
                <a:gd name="T16" fmla="*/ 42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9" name="Freeform 25">
              <a:extLst>
                <a:ext uri="{FF2B5EF4-FFF2-40B4-BE49-F238E27FC236}">
                  <a16:creationId xmlns:a16="http://schemas.microsoft.com/office/drawing/2014/main" id="{13AD7EAE-2369-459A-A4BD-4F111DD8CD75}"/>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4114" name="Freeform 26">
              <a:extLst>
                <a:ext uri="{FF2B5EF4-FFF2-40B4-BE49-F238E27FC236}">
                  <a16:creationId xmlns:a16="http://schemas.microsoft.com/office/drawing/2014/main" id="{694F6FBC-1789-4ED9-9049-D4B271A1FE29}"/>
                </a:ext>
              </a:extLst>
            </p:cNvPr>
            <p:cNvSpPr>
              <a:spLocks/>
            </p:cNvSpPr>
            <p:nvPr/>
          </p:nvSpPr>
          <p:spPr bwMode="hidden">
            <a:xfrm>
              <a:off x="6" y="0"/>
              <a:ext cx="588" cy="599"/>
            </a:xfrm>
            <a:custGeom>
              <a:avLst/>
              <a:gdLst>
                <a:gd name="T0" fmla="*/ 622 w 586"/>
                <a:gd name="T1" fmla="*/ 0 h 599"/>
                <a:gd name="T2" fmla="*/ 604 w 586"/>
                <a:gd name="T3" fmla="*/ 0 h 599"/>
                <a:gd name="T4" fmla="*/ 425 w 586"/>
                <a:gd name="T5" fmla="*/ 132 h 599"/>
                <a:gd name="T6" fmla="*/ 275 w 586"/>
                <a:gd name="T7" fmla="*/ 270 h 599"/>
                <a:gd name="T8" fmla="*/ 120 w 586"/>
                <a:gd name="T9" fmla="*/ 420 h 599"/>
                <a:gd name="T10" fmla="*/ 0 w 586"/>
                <a:gd name="T11" fmla="*/ 575 h 599"/>
                <a:gd name="T12" fmla="*/ 0 w 586"/>
                <a:gd name="T13" fmla="*/ 599 h 599"/>
                <a:gd name="T14" fmla="*/ 120 w 586"/>
                <a:gd name="T15" fmla="*/ 432 h 599"/>
                <a:gd name="T16" fmla="*/ 275 w 586"/>
                <a:gd name="T17" fmla="*/ 282 h 599"/>
                <a:gd name="T18" fmla="*/ 431 w 586"/>
                <a:gd name="T19" fmla="*/ 138 h 599"/>
                <a:gd name="T20" fmla="*/ 622 w 586"/>
                <a:gd name="T21" fmla="*/ 0 h 599"/>
                <a:gd name="T22" fmla="*/ 62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5" name="Freeform 27">
              <a:extLst>
                <a:ext uri="{FF2B5EF4-FFF2-40B4-BE49-F238E27FC236}">
                  <a16:creationId xmlns:a16="http://schemas.microsoft.com/office/drawing/2014/main" id="{C446BC57-75EE-4777-BACF-12DD3A700ACD}"/>
                </a:ext>
              </a:extLst>
            </p:cNvPr>
            <p:cNvSpPr>
              <a:spLocks/>
            </p:cNvSpPr>
            <p:nvPr/>
          </p:nvSpPr>
          <p:spPr bwMode="hidden">
            <a:xfrm>
              <a:off x="6" y="0"/>
              <a:ext cx="270" cy="252"/>
            </a:xfrm>
            <a:custGeom>
              <a:avLst/>
              <a:gdLst>
                <a:gd name="T0" fmla="*/ 287 w 269"/>
                <a:gd name="T1" fmla="*/ 0 h 252"/>
                <a:gd name="T2" fmla="*/ 26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7 w 269"/>
                <a:gd name="T15" fmla="*/ 0 h 252"/>
                <a:gd name="T16" fmla="*/ 28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Line 28">
              <a:extLst>
                <a:ext uri="{FF2B5EF4-FFF2-40B4-BE49-F238E27FC236}">
                  <a16:creationId xmlns:a16="http://schemas.microsoft.com/office/drawing/2014/main" id="{DBCC3A34-AACB-4C95-9B9C-7B0E3FB815F3}"/>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7" name="Line 29">
              <a:extLst>
                <a:ext uri="{FF2B5EF4-FFF2-40B4-BE49-F238E27FC236}">
                  <a16:creationId xmlns:a16="http://schemas.microsoft.com/office/drawing/2014/main" id="{FF3F2D6C-3B20-4B05-A636-B4A986C6A2A6}"/>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8" name="Line 30">
              <a:extLst>
                <a:ext uri="{FF2B5EF4-FFF2-40B4-BE49-F238E27FC236}">
                  <a16:creationId xmlns:a16="http://schemas.microsoft.com/office/drawing/2014/main" id="{67E7A982-C1CB-489A-81B2-E1AC83F7B735}"/>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119" name="Group 31">
              <a:extLst>
                <a:ext uri="{FF2B5EF4-FFF2-40B4-BE49-F238E27FC236}">
                  <a16:creationId xmlns:a16="http://schemas.microsoft.com/office/drawing/2014/main" id="{1A45D650-7ED3-4162-B235-8E32297FE542}"/>
                </a:ext>
              </a:extLst>
            </p:cNvPr>
            <p:cNvGrpSpPr>
              <a:grpSpLocks/>
            </p:cNvGrpSpPr>
            <p:nvPr/>
          </p:nvGrpSpPr>
          <p:grpSpPr bwMode="auto">
            <a:xfrm>
              <a:off x="1" y="392"/>
              <a:ext cx="5758" cy="1571"/>
              <a:chOff x="1" y="392"/>
              <a:chExt cx="5758" cy="1571"/>
            </a:xfrm>
          </p:grpSpPr>
          <p:sp>
            <p:nvSpPr>
              <p:cNvPr id="4122" name="Line 32">
                <a:extLst>
                  <a:ext uri="{FF2B5EF4-FFF2-40B4-BE49-F238E27FC236}">
                    <a16:creationId xmlns:a16="http://schemas.microsoft.com/office/drawing/2014/main" id="{77765AAE-6EF2-473D-ACDD-ABCB1015BC9C}"/>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3" name="Line 33">
                <a:extLst>
                  <a:ext uri="{FF2B5EF4-FFF2-40B4-BE49-F238E27FC236}">
                    <a16:creationId xmlns:a16="http://schemas.microsoft.com/office/drawing/2014/main" id="{22285742-6C6C-46FE-986C-A9EA2A059721}"/>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4" name="Line 34">
                <a:extLst>
                  <a:ext uri="{FF2B5EF4-FFF2-40B4-BE49-F238E27FC236}">
                    <a16:creationId xmlns:a16="http://schemas.microsoft.com/office/drawing/2014/main" id="{2421463A-180D-4D23-9D1A-F100A27B658D}"/>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5" name="Line 35">
                <a:extLst>
                  <a:ext uri="{FF2B5EF4-FFF2-40B4-BE49-F238E27FC236}">
                    <a16:creationId xmlns:a16="http://schemas.microsoft.com/office/drawing/2014/main" id="{DAD54186-C111-4A75-9B95-D8F7BAB3CAD2}"/>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6" name="Line 36">
                <a:extLst>
                  <a:ext uri="{FF2B5EF4-FFF2-40B4-BE49-F238E27FC236}">
                    <a16:creationId xmlns:a16="http://schemas.microsoft.com/office/drawing/2014/main" id="{0AB85791-EA8F-4F24-9121-4A928E6A27CF}"/>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120" name="Line 37">
              <a:extLst>
                <a:ext uri="{FF2B5EF4-FFF2-40B4-BE49-F238E27FC236}">
                  <a16:creationId xmlns:a16="http://schemas.microsoft.com/office/drawing/2014/main" id="{F8D218CD-FE04-4F49-B76E-B514B9238CE8}"/>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1" name="Line 38">
              <a:extLst>
                <a:ext uri="{FF2B5EF4-FFF2-40B4-BE49-F238E27FC236}">
                  <a16:creationId xmlns:a16="http://schemas.microsoft.com/office/drawing/2014/main" id="{AC1DCE8E-C024-444A-8985-97CE5FA821DA}"/>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983" name="Rectangle 39">
            <a:extLst>
              <a:ext uri="{FF2B5EF4-FFF2-40B4-BE49-F238E27FC236}">
                <a16:creationId xmlns:a16="http://schemas.microsoft.com/office/drawing/2014/main" id="{A62206E4-CE8C-49F4-93A7-17B28F54E30E}"/>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a:extLst>
              <a:ext uri="{FF2B5EF4-FFF2-40B4-BE49-F238E27FC236}">
                <a16:creationId xmlns:a16="http://schemas.microsoft.com/office/drawing/2014/main" id="{DC0BECB2-5757-4364-BBCF-DF3675F5859D}"/>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5" name="Rectangle 41">
            <a:extLst>
              <a:ext uri="{FF2B5EF4-FFF2-40B4-BE49-F238E27FC236}">
                <a16:creationId xmlns:a16="http://schemas.microsoft.com/office/drawing/2014/main" id="{5F6DABA4-ED4F-44CE-9129-CDDE237E93D4}"/>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6" name="Rectangle 42">
            <a:extLst>
              <a:ext uri="{FF2B5EF4-FFF2-40B4-BE49-F238E27FC236}">
                <a16:creationId xmlns:a16="http://schemas.microsoft.com/office/drawing/2014/main" id="{1C5C63AC-CAB6-4D30-A4C6-E2EB7F1E035B}"/>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pPr>
              <a:defRPr/>
            </a:pPr>
            <a:fld id="{37A3716C-712C-43ED-8B7B-0F12CF7919EC}" type="slidenum">
              <a:rPr lang="en-US" altLang="en-US"/>
              <a:pPr>
                <a:defRPr/>
              </a:pPr>
              <a:t>‹#›</a:t>
            </a:fld>
            <a:endParaRPr lang="en-US" altLang="en-US"/>
          </a:p>
        </p:txBody>
      </p:sp>
      <p:sp>
        <p:nvSpPr>
          <p:cNvPr id="82987" name="Rectangle 43">
            <a:extLst>
              <a:ext uri="{FF2B5EF4-FFF2-40B4-BE49-F238E27FC236}">
                <a16:creationId xmlns:a16="http://schemas.microsoft.com/office/drawing/2014/main" id="{903EFCF1-AB8E-49FE-A783-DA483D1C417C}"/>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233" r:id="rId1"/>
    <p:sldLayoutId id="2147485210" r:id="rId2"/>
    <p:sldLayoutId id="2147485211" r:id="rId3"/>
    <p:sldLayoutId id="2147485212" r:id="rId4"/>
    <p:sldLayoutId id="2147485213" r:id="rId5"/>
    <p:sldLayoutId id="2147485214" r:id="rId6"/>
    <p:sldLayoutId id="2147485215" r:id="rId7"/>
    <p:sldLayoutId id="2147485216" r:id="rId8"/>
    <p:sldLayoutId id="2147485217" r:id="rId9"/>
    <p:sldLayoutId id="2147485218" r:id="rId10"/>
    <p:sldLayoutId id="214748521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49.png"/></Relationships>
</file>

<file path=ppt/slides/_rels/slide1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0.xml"/><Relationship Id="rId4" Type="http://schemas.openxmlformats.org/officeDocument/2006/relationships/image" Target="../media/image5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4A427C0C-8B7A-4842-BBCF-AB6F787793C8}"/>
              </a:ext>
            </a:extLst>
          </p:cNvPr>
          <p:cNvSpPr txBox="1">
            <a:spLocks noChangeArrowheads="1"/>
          </p:cNvSpPr>
          <p:nvPr/>
        </p:nvSpPr>
        <p:spPr bwMode="auto">
          <a:xfrm>
            <a:off x="1143000" y="381000"/>
            <a:ext cx="6858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b="1">
                <a:solidFill>
                  <a:srgbClr val="FFFFFF"/>
                </a:solidFill>
              </a:rPr>
              <a:t>Revelation and Apocalyptic Literature</a:t>
            </a:r>
          </a:p>
        </p:txBody>
      </p:sp>
      <p:pic>
        <p:nvPicPr>
          <p:cNvPr id="21507" name="Picture 2">
            <a:extLst>
              <a:ext uri="{FF2B5EF4-FFF2-40B4-BE49-F238E27FC236}">
                <a16:creationId xmlns:a16="http://schemas.microsoft.com/office/drawing/2014/main" id="{26BB2024-9AB8-416D-B431-7B0424D5E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68438"/>
            <a:ext cx="32766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a:extLst>
              <a:ext uri="{FF2B5EF4-FFF2-40B4-BE49-F238E27FC236}">
                <a16:creationId xmlns:a16="http://schemas.microsoft.com/office/drawing/2014/main" id="{383908DD-3292-491F-B66F-9C7FD3C4B505}"/>
              </a:ext>
            </a:extLst>
          </p:cNvPr>
          <p:cNvSpPr txBox="1">
            <a:spLocks noChangeArrowheads="1"/>
          </p:cNvSpPr>
          <p:nvPr/>
        </p:nvSpPr>
        <p:spPr bwMode="auto">
          <a:xfrm>
            <a:off x="2133600" y="3733800"/>
            <a:ext cx="6705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r" eaLnBrk="1" hangingPunct="1">
              <a:spcBef>
                <a:spcPct val="0"/>
              </a:spcBef>
              <a:buClrTx/>
              <a:buSzTx/>
              <a:buFontTx/>
              <a:buNone/>
            </a:pPr>
            <a:r>
              <a:rPr lang="en-US" altLang="en-US" sz="2400" b="1">
                <a:solidFill>
                  <a:srgbClr val="FFFF00"/>
                </a:solidFill>
              </a:rPr>
              <a:t>Dr. John Oakes</a:t>
            </a:r>
          </a:p>
          <a:p>
            <a:pPr algn="r" eaLnBrk="1" hangingPunct="1">
              <a:spcBef>
                <a:spcPct val="0"/>
              </a:spcBef>
              <a:buClrTx/>
              <a:buSzTx/>
              <a:buFontTx/>
              <a:buNone/>
            </a:pPr>
            <a:r>
              <a:rPr lang="en-US" altLang="en-US" sz="2400" b="1">
                <a:solidFill>
                  <a:srgbClr val="FFFF00"/>
                </a:solidFill>
              </a:rPr>
              <a:t>Fall, 2013 </a:t>
            </a:r>
          </a:p>
          <a:p>
            <a:pPr algn="r" eaLnBrk="1" hangingPunct="1">
              <a:spcBef>
                <a:spcPct val="0"/>
              </a:spcBef>
              <a:buClrTx/>
              <a:buSzTx/>
              <a:buFontTx/>
              <a:buNone/>
            </a:pPr>
            <a:r>
              <a:rPr lang="en-US" altLang="en-US" sz="2400" b="1">
                <a:solidFill>
                  <a:srgbClr val="FFFF00"/>
                </a:solidFill>
              </a:rPr>
              <a:t>San Diego</a:t>
            </a:r>
          </a:p>
          <a:p>
            <a:pPr algn="r" eaLnBrk="1" hangingPunct="1">
              <a:spcBef>
                <a:spcPct val="0"/>
              </a:spcBef>
              <a:buClrTx/>
              <a:buSzTx/>
              <a:buFontTx/>
              <a:buNone/>
            </a:pPr>
            <a:endParaRPr lang="en-US" altLang="en-US" sz="2400" b="1">
              <a:solidFill>
                <a:srgbClr val="FFFF00"/>
              </a:solidFill>
            </a:endParaRPr>
          </a:p>
          <a:p>
            <a:pPr algn="r" eaLnBrk="1" hangingPunct="1">
              <a:spcBef>
                <a:spcPct val="0"/>
              </a:spcBef>
              <a:buClrTx/>
              <a:buSzTx/>
              <a:buFontTx/>
              <a:buNone/>
            </a:pPr>
            <a:endParaRPr lang="en-US" altLang="en-US" sz="2400" b="1">
              <a:solidFill>
                <a:srgbClr val="FFFF00"/>
              </a:solidFill>
            </a:endParaRPr>
          </a:p>
          <a:p>
            <a:pPr algn="r" eaLnBrk="1" hangingPunct="1">
              <a:spcBef>
                <a:spcPct val="0"/>
              </a:spcBef>
              <a:buClrTx/>
              <a:buSzTx/>
              <a:buFontTx/>
              <a:buNone/>
            </a:pPr>
            <a:endParaRPr lang="en-US" altLang="en-US" sz="2400" b="1">
              <a:solidFill>
                <a:srgbClr val="FFFF00"/>
              </a:solidFill>
            </a:endParaRPr>
          </a:p>
          <a:p>
            <a:pPr algn="r" eaLnBrk="1" hangingPunct="1">
              <a:spcBef>
                <a:spcPct val="0"/>
              </a:spcBef>
              <a:buClrTx/>
              <a:buSzTx/>
              <a:buFontTx/>
              <a:buNone/>
            </a:pPr>
            <a:r>
              <a:rPr lang="en-US" altLang="en-US" sz="2400" b="1">
                <a:solidFill>
                  <a:srgbClr val="FFFF00"/>
                </a:solidFill>
              </a:rPr>
              <a:t>www.bakersfieldchurchofchrist.com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15EF1-3994-4942-994F-05B37BC56191}"/>
              </a:ext>
            </a:extLst>
          </p:cNvPr>
          <p:cNvSpPr>
            <a:spLocks noGrp="1"/>
          </p:cNvSpPr>
          <p:nvPr>
            <p:ph type="title"/>
          </p:nvPr>
        </p:nvSpPr>
        <p:spPr>
          <a:xfrm>
            <a:off x="457200" y="277813"/>
            <a:ext cx="8229600" cy="865187"/>
          </a:xfrm>
        </p:spPr>
        <p:txBody>
          <a:bodyPr/>
          <a:lstStyle/>
          <a:p>
            <a:pPr>
              <a:defRPr/>
            </a:pPr>
            <a:r>
              <a:rPr lang="en-US" sz="3200" b="1" dirty="0"/>
              <a:t>Numbers in Apocalyptic Literature (cont.)</a:t>
            </a:r>
          </a:p>
        </p:txBody>
      </p:sp>
      <p:sp>
        <p:nvSpPr>
          <p:cNvPr id="3" name="Content Placeholder 2">
            <a:extLst>
              <a:ext uri="{FF2B5EF4-FFF2-40B4-BE49-F238E27FC236}">
                <a16:creationId xmlns:a16="http://schemas.microsoft.com/office/drawing/2014/main" id="{16DDD357-D1B0-4F85-9AA7-95B64C11B761}"/>
              </a:ext>
            </a:extLst>
          </p:cNvPr>
          <p:cNvSpPr>
            <a:spLocks noGrp="1"/>
          </p:cNvSpPr>
          <p:nvPr>
            <p:ph idx="1"/>
          </p:nvPr>
        </p:nvSpPr>
        <p:spPr>
          <a:xfrm>
            <a:off x="457200" y="1447800"/>
            <a:ext cx="8229600" cy="4683125"/>
          </a:xfrm>
        </p:spPr>
        <p:txBody>
          <a:bodyPr/>
          <a:lstStyle/>
          <a:p>
            <a:pPr marL="0" indent="0">
              <a:buFont typeface="Wingdings" panose="05000000000000000000" pitchFamily="2" charset="2"/>
              <a:buNone/>
              <a:defRPr/>
            </a:pPr>
            <a:r>
              <a:rPr lang="en-US" sz="2000" b="1" dirty="0">
                <a:solidFill>
                  <a:srgbClr val="FFFF00"/>
                </a:solidFill>
              </a:rPr>
              <a:t>10 = completeness  </a:t>
            </a: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r>
              <a:rPr lang="en-US" sz="2000" b="1" dirty="0">
                <a:solidFill>
                  <a:srgbClr val="FFFF00"/>
                </a:solidFill>
              </a:rPr>
              <a:t>Multiples of 10       70 = perfect completeness</a:t>
            </a: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r>
              <a:rPr lang="en-US" sz="2000" b="1" dirty="0">
                <a:solidFill>
                  <a:srgbClr val="FFFF00"/>
                </a:solidFill>
              </a:rPr>
              <a:t>1000 = 10x10x10 = ultimate completeness</a:t>
            </a: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r>
              <a:rPr lang="en-US" sz="2000" b="1" dirty="0">
                <a:solidFill>
                  <a:srgbClr val="FFFF00"/>
                </a:solidFill>
              </a:rPr>
              <a:t>12 = Number of religion.  God’s people.  4x3 = 12 </a:t>
            </a: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r>
              <a:rPr lang="en-US" sz="2000" b="1" dirty="0">
                <a:solidFill>
                  <a:srgbClr val="FFFF00"/>
                </a:solidFill>
              </a:rPr>
              <a:t>Ex.   144,000   is the full number of God’s people  (12x12x10x10x10) </a:t>
            </a: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r>
              <a:rPr lang="en-US" sz="2000" b="1" dirty="0">
                <a:solidFill>
                  <a:srgbClr val="FFFF00"/>
                </a:solidFill>
              </a:rPr>
              <a:t>We should hesitate to take these numbers literally.  The 144,000 is certainly NOT literal!</a:t>
            </a:r>
          </a:p>
          <a:p>
            <a:pPr marL="0" indent="0">
              <a:buFont typeface="Wingdings" panose="05000000000000000000" pitchFamily="2" charset="2"/>
              <a:buNone/>
              <a:defRPr/>
            </a:pPr>
            <a:endParaRPr lang="en-US" sz="2000" b="1" dirty="0">
              <a:solidFill>
                <a:srgbClr val="FFFF0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3A84-0F6E-4EB7-87D2-7F6CA3D04F42}"/>
              </a:ext>
            </a:extLst>
          </p:cNvPr>
          <p:cNvSpPr>
            <a:spLocks noGrp="1"/>
          </p:cNvSpPr>
          <p:nvPr>
            <p:ph type="title"/>
          </p:nvPr>
        </p:nvSpPr>
        <p:spPr/>
        <p:txBody>
          <a:bodyPr/>
          <a:lstStyle/>
          <a:p>
            <a:pPr>
              <a:defRPr/>
            </a:pPr>
            <a:r>
              <a:rPr lang="en-US" sz="3200" b="1" dirty="0"/>
              <a:t>Revelation 9:13-20  Trumpet #6</a:t>
            </a:r>
          </a:p>
        </p:txBody>
      </p:sp>
      <p:pic>
        <p:nvPicPr>
          <p:cNvPr id="124931" name="Picture 2">
            <a:extLst>
              <a:ext uri="{FF2B5EF4-FFF2-40B4-BE49-F238E27FC236}">
                <a16:creationId xmlns:a16="http://schemas.microsoft.com/office/drawing/2014/main" id="{706BF56A-CB50-4302-8113-80F48A70A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581025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6B0A5-AC37-401D-9D8F-122B8D9EC471}"/>
              </a:ext>
            </a:extLst>
          </p:cNvPr>
          <p:cNvSpPr>
            <a:spLocks noGrp="1"/>
          </p:cNvSpPr>
          <p:nvPr>
            <p:ph type="title"/>
          </p:nvPr>
        </p:nvSpPr>
        <p:spPr/>
        <p:txBody>
          <a:bodyPr/>
          <a:lstStyle/>
          <a:p>
            <a:pPr>
              <a:defRPr/>
            </a:pPr>
            <a:r>
              <a:rPr lang="en-US" sz="3200" b="1" dirty="0"/>
              <a:t>Revelation 10:1-11:14  </a:t>
            </a:r>
            <a:br>
              <a:rPr lang="en-US" sz="3200" b="1" dirty="0"/>
            </a:br>
            <a:r>
              <a:rPr lang="en-US" sz="3200" b="1" dirty="0"/>
              <a:t>A Second Encouraging Interlude</a:t>
            </a:r>
          </a:p>
        </p:txBody>
      </p:sp>
      <p:sp>
        <p:nvSpPr>
          <p:cNvPr id="3" name="Content Placeholder 2">
            <a:extLst>
              <a:ext uri="{FF2B5EF4-FFF2-40B4-BE49-F238E27FC236}">
                <a16:creationId xmlns:a16="http://schemas.microsoft.com/office/drawing/2014/main" id="{DBAB54D7-CC94-451E-81B9-627FFC283678}"/>
              </a:ext>
            </a:extLst>
          </p:cNvPr>
          <p:cNvSpPr>
            <a:spLocks noGrp="1"/>
          </p:cNvSpPr>
          <p:nvPr>
            <p:ph idx="1"/>
          </p:nvPr>
        </p:nvSpPr>
        <p:spPr>
          <a:xfrm>
            <a:off x="457200" y="1600200"/>
            <a:ext cx="8229600" cy="5105400"/>
          </a:xfrm>
        </p:spPr>
        <p:txBody>
          <a:bodyPr/>
          <a:lstStyle/>
          <a:p>
            <a:pPr marL="0" indent="0">
              <a:buFont typeface="Wingdings" panose="05000000000000000000" pitchFamily="2" charset="2"/>
              <a:buNone/>
              <a:defRPr/>
            </a:pPr>
            <a:r>
              <a:rPr lang="en-US" sz="2400" b="1" dirty="0"/>
              <a:t>10:1-2  A very mighty angel with a little scroll</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v. 3 Seven thunders are sealed (</a:t>
            </a:r>
            <a:r>
              <a:rPr lang="en-US" sz="2400" b="1" dirty="0" err="1"/>
              <a:t>ie</a:t>
            </a:r>
            <a:r>
              <a:rPr lang="en-US" sz="2400" b="1" dirty="0"/>
              <a:t> not heard </a:t>
            </a:r>
          </a:p>
          <a:p>
            <a:pPr marL="0" indent="0">
              <a:buFont typeface="Wingdings" panose="05000000000000000000" pitchFamily="2" charset="2"/>
              <a:buNone/>
              <a:defRPr/>
            </a:pPr>
            <a:r>
              <a:rPr lang="en-US" sz="2400" b="1" dirty="0"/>
              <a:t>       for now)</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v. 5  Right hand = oath  </a:t>
            </a:r>
            <a:r>
              <a:rPr lang="en-US" sz="2400" b="1" dirty="0">
                <a:solidFill>
                  <a:srgbClr val="FFFF00"/>
                </a:solidFill>
              </a:rPr>
              <a:t>NO MORE DELAY  </a:t>
            </a:r>
            <a:r>
              <a:rPr lang="en-US" sz="2400" b="1" dirty="0"/>
              <a:t>Judgment is at hand.</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t>v. 9-11 Eat the scroll</a:t>
            </a:r>
          </a:p>
          <a:p>
            <a:pPr marL="0" indent="0">
              <a:buFont typeface="Wingdings" panose="05000000000000000000" pitchFamily="2" charset="2"/>
              <a:buNone/>
              <a:defRPr/>
            </a:pPr>
            <a:r>
              <a:rPr lang="en-US" sz="2400" b="1" dirty="0"/>
              <a:t>	Tasted sweet (it is God’s word after all!</a:t>
            </a:r>
          </a:p>
          <a:p>
            <a:pPr marL="0" indent="0">
              <a:buFont typeface="Wingdings" panose="05000000000000000000" pitchFamily="2" charset="2"/>
              <a:buNone/>
              <a:defRPr/>
            </a:pPr>
            <a:r>
              <a:rPr lang="en-US" sz="2400" b="1" dirty="0"/>
              <a:t>	Turned sour in the stomach (bad news for the saints)</a:t>
            </a:r>
          </a:p>
          <a:p>
            <a:pPr marL="0" indent="0">
              <a:buFont typeface="Wingdings" panose="05000000000000000000" pitchFamily="2" charset="2"/>
              <a:buNone/>
              <a:defRPr/>
            </a:pPr>
            <a:r>
              <a:rPr lang="en-US" sz="2400" b="1" dirty="0"/>
              <a:t>Judgment on God’s enemies and trial for God’s people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C3D7C-4278-4132-8695-BC392AE08C9E}"/>
              </a:ext>
            </a:extLst>
          </p:cNvPr>
          <p:cNvSpPr>
            <a:spLocks noGrp="1"/>
          </p:cNvSpPr>
          <p:nvPr>
            <p:ph type="title"/>
          </p:nvPr>
        </p:nvSpPr>
        <p:spPr/>
        <p:txBody>
          <a:bodyPr/>
          <a:lstStyle/>
          <a:p>
            <a:pPr>
              <a:defRPr/>
            </a:pPr>
            <a:r>
              <a:rPr lang="en-US" sz="3200" b="1" dirty="0"/>
              <a:t>Rev 11:1-14 Encouraging Interlude (cont.)</a:t>
            </a:r>
          </a:p>
        </p:txBody>
      </p:sp>
      <p:sp>
        <p:nvSpPr>
          <p:cNvPr id="3" name="Content Placeholder 2">
            <a:extLst>
              <a:ext uri="{FF2B5EF4-FFF2-40B4-BE49-F238E27FC236}">
                <a16:creationId xmlns:a16="http://schemas.microsoft.com/office/drawing/2014/main" id="{773BA39A-44BE-4887-A813-C3440E95237D}"/>
              </a:ext>
            </a:extLst>
          </p:cNvPr>
          <p:cNvSpPr>
            <a:spLocks noGrp="1"/>
          </p:cNvSpPr>
          <p:nvPr>
            <p:ph idx="1"/>
          </p:nvPr>
        </p:nvSpPr>
        <p:spPr/>
        <p:txBody>
          <a:bodyPr/>
          <a:lstStyle/>
          <a:p>
            <a:pPr marL="0" indent="0">
              <a:buFont typeface="Wingdings" panose="05000000000000000000" pitchFamily="2" charset="2"/>
              <a:buNone/>
              <a:defRPr/>
            </a:pPr>
            <a:r>
              <a:rPr lang="en-US" sz="2400" b="1" dirty="0"/>
              <a:t>God measures the temple courts, but not the court of the Gentiles.  </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God will protect the heart of the church, but he will give Rome some freedom to go after his saints.</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v. 2  The court of the Gentiles will be trampled for 42 months.  Limited persecution of the church—allowed by God.</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98B2C-4F30-4D60-8D32-735567FF08FF}"/>
              </a:ext>
            </a:extLst>
          </p:cNvPr>
          <p:cNvSpPr>
            <a:spLocks noGrp="1"/>
          </p:cNvSpPr>
          <p:nvPr>
            <p:ph type="title"/>
          </p:nvPr>
        </p:nvSpPr>
        <p:spPr>
          <a:xfrm>
            <a:off x="533400" y="277813"/>
            <a:ext cx="8153400" cy="788987"/>
          </a:xfrm>
        </p:spPr>
        <p:txBody>
          <a:bodyPr/>
          <a:lstStyle/>
          <a:p>
            <a:pPr>
              <a:defRPr/>
            </a:pPr>
            <a:r>
              <a:rPr lang="en-US" sz="3600" b="1" dirty="0"/>
              <a:t>3-1/2 Years in the Bible</a:t>
            </a:r>
          </a:p>
        </p:txBody>
      </p:sp>
      <p:sp>
        <p:nvSpPr>
          <p:cNvPr id="3" name="Content Placeholder 2">
            <a:extLst>
              <a:ext uri="{FF2B5EF4-FFF2-40B4-BE49-F238E27FC236}">
                <a16:creationId xmlns:a16="http://schemas.microsoft.com/office/drawing/2014/main" id="{93031003-5FFC-4070-8607-4FC97C791762}"/>
              </a:ext>
            </a:extLst>
          </p:cNvPr>
          <p:cNvSpPr>
            <a:spLocks noGrp="1"/>
          </p:cNvSpPr>
          <p:nvPr>
            <p:ph idx="1"/>
          </p:nvPr>
        </p:nvSpPr>
        <p:spPr>
          <a:xfrm>
            <a:off x="304800" y="1447800"/>
            <a:ext cx="8610600" cy="5181600"/>
          </a:xfrm>
        </p:spPr>
        <p:txBody>
          <a:bodyPr/>
          <a:lstStyle/>
          <a:p>
            <a:pPr marL="0" indent="0">
              <a:buFont typeface="Wingdings" panose="05000000000000000000" pitchFamily="2" charset="2"/>
              <a:buNone/>
              <a:defRPr/>
            </a:pPr>
            <a:r>
              <a:rPr lang="en-US" sz="2200" b="1" dirty="0"/>
              <a:t>1. The period the church will be persecuted Rev 11:2</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200" b="1" dirty="0"/>
              <a:t>2. The period during which the two witnesses will testify Rev 11:3</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200" b="1" dirty="0"/>
              <a:t>3. The period over which the Woman is nourished in the wilderness Rev 12:6,14</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200" b="1" dirty="0"/>
              <a:t>4. The period of the Beast’s authority Rev 13:5</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200" b="1" dirty="0"/>
              <a:t>5. The period the little horn persecutes the saints Daniel 7:25</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200" b="1" dirty="0"/>
              <a:t>6. The period of the abomination of desolation by Antiochus </a:t>
            </a:r>
            <a:r>
              <a:rPr lang="en-US" sz="2200" b="1" dirty="0" err="1"/>
              <a:t>Ephiphanes</a:t>
            </a:r>
            <a:r>
              <a:rPr lang="en-US" sz="2200" b="1" dirty="0"/>
              <a:t> Dan 12:11 (1290 days for some reason)</a:t>
            </a:r>
          </a:p>
          <a:p>
            <a:pPr marL="0" indent="0">
              <a:buFont typeface="Wingdings" panose="05000000000000000000" pitchFamily="2" charset="2"/>
              <a:buNone/>
              <a:defRPr/>
            </a:pPr>
            <a:endParaRPr lang="en-US" sz="24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F209-FAB9-431C-B814-4D57B8B02898}"/>
              </a:ext>
            </a:extLst>
          </p:cNvPr>
          <p:cNvSpPr>
            <a:spLocks noGrp="1"/>
          </p:cNvSpPr>
          <p:nvPr>
            <p:ph type="title"/>
          </p:nvPr>
        </p:nvSpPr>
        <p:spPr/>
        <p:txBody>
          <a:bodyPr/>
          <a:lstStyle/>
          <a:p>
            <a:pPr>
              <a:defRPr/>
            </a:pPr>
            <a:r>
              <a:rPr lang="en-US" sz="3200" b="1" dirty="0"/>
              <a:t>Rev 11:3-6  The Two Witnesses</a:t>
            </a:r>
          </a:p>
        </p:txBody>
      </p:sp>
      <p:sp>
        <p:nvSpPr>
          <p:cNvPr id="3" name="Content Placeholder 2">
            <a:extLst>
              <a:ext uri="{FF2B5EF4-FFF2-40B4-BE49-F238E27FC236}">
                <a16:creationId xmlns:a16="http://schemas.microsoft.com/office/drawing/2014/main" id="{C81291D1-DF24-4AD7-BA9F-4175ACCC4AA2}"/>
              </a:ext>
            </a:extLst>
          </p:cNvPr>
          <p:cNvSpPr>
            <a:spLocks noGrp="1"/>
          </p:cNvSpPr>
          <p:nvPr>
            <p:ph idx="1"/>
          </p:nvPr>
        </p:nvSpPr>
        <p:spPr/>
        <p:txBody>
          <a:bodyPr/>
          <a:lstStyle/>
          <a:p>
            <a:pPr marL="0" indent="0">
              <a:buFont typeface="Wingdings" panose="05000000000000000000" pitchFamily="2" charset="2"/>
              <a:buNone/>
              <a:defRPr/>
            </a:pPr>
            <a:r>
              <a:rPr lang="en-US" sz="2400" b="1" dirty="0"/>
              <a:t>The two witnesses are the “witness” of the church during the time of the trampling.</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In sackcloth (there will be much suffering, but they will still witness for me)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The two olive trees and the two lampstands:  Zechariah 4:12-14  Joshua (priestly authority) and </a:t>
            </a:r>
            <a:r>
              <a:rPr lang="en-US" sz="2400" b="1" dirty="0" err="1"/>
              <a:t>Zerubbabel</a:t>
            </a:r>
            <a:r>
              <a:rPr lang="en-US" sz="2400" b="1" dirty="0"/>
              <a:t> (civic authority).  Zechariah 4:4-6  The witness of the Holy Spirit.</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v. 5-6  The Church’s testimony will be very powerful!!  (shut up heavens and water to blood)</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5855E-B2C8-48BC-BA77-80F58D30D08E}"/>
              </a:ext>
            </a:extLst>
          </p:cNvPr>
          <p:cNvSpPr>
            <a:spLocks noGrp="1"/>
          </p:cNvSpPr>
          <p:nvPr>
            <p:ph type="title"/>
          </p:nvPr>
        </p:nvSpPr>
        <p:spPr/>
        <p:txBody>
          <a:bodyPr/>
          <a:lstStyle/>
          <a:p>
            <a:pPr>
              <a:defRPr/>
            </a:pPr>
            <a:r>
              <a:rPr lang="en-US" sz="3200" b="1" dirty="0"/>
              <a:t>Rev 11:7-12  The Serpent Attacks the Church and is Defeated.</a:t>
            </a:r>
          </a:p>
        </p:txBody>
      </p:sp>
      <p:sp>
        <p:nvSpPr>
          <p:cNvPr id="3" name="Content Placeholder 2">
            <a:extLst>
              <a:ext uri="{FF2B5EF4-FFF2-40B4-BE49-F238E27FC236}">
                <a16:creationId xmlns:a16="http://schemas.microsoft.com/office/drawing/2014/main" id="{041EB723-30CF-4A1E-89F4-66AA68F4526C}"/>
              </a:ext>
            </a:extLst>
          </p:cNvPr>
          <p:cNvSpPr>
            <a:spLocks noGrp="1"/>
          </p:cNvSpPr>
          <p:nvPr>
            <p:ph idx="1"/>
          </p:nvPr>
        </p:nvSpPr>
        <p:spPr>
          <a:xfrm>
            <a:off x="457200" y="1828800"/>
            <a:ext cx="8229600" cy="4302125"/>
          </a:xfrm>
        </p:spPr>
        <p:txBody>
          <a:bodyPr/>
          <a:lstStyle/>
          <a:p>
            <a:pPr marL="0" indent="0">
              <a:buFont typeface="Wingdings" panose="05000000000000000000" pitchFamily="2" charset="2"/>
              <a:buNone/>
              <a:defRPr/>
            </a:pPr>
            <a:r>
              <a:rPr lang="en-US" sz="2400" b="1" dirty="0"/>
              <a:t>v. 7 Some saints will be killed by Domitian/Rome.</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v. 8 Sodom/Egypt/Jerusalem = Rome </a:t>
            </a:r>
          </a:p>
          <a:p>
            <a:pPr marL="0" indent="0">
              <a:buFont typeface="Wingdings" panose="05000000000000000000" pitchFamily="2" charset="2"/>
              <a:buNone/>
              <a:defRPr/>
            </a:pPr>
            <a:r>
              <a:rPr lang="en-US" sz="2400" b="1" dirty="0"/>
              <a:t>      (Rev 13:7)</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v. 9-10 The “world” will gloat over the defeat of the church, but only for 3-1/2 days.</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v. 11-12  But the church will come back, seemingly from the dead.  The saints will be victorious.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8826-38D8-4468-B4DB-9DCEF425FCC1}"/>
              </a:ext>
            </a:extLst>
          </p:cNvPr>
          <p:cNvSpPr>
            <a:spLocks noGrp="1"/>
          </p:cNvSpPr>
          <p:nvPr>
            <p:ph type="title"/>
          </p:nvPr>
        </p:nvSpPr>
        <p:spPr/>
        <p:txBody>
          <a:bodyPr/>
          <a:lstStyle/>
          <a:p>
            <a:pPr>
              <a:defRPr/>
            </a:pPr>
            <a:r>
              <a:rPr lang="en-US" sz="3200" b="1" dirty="0"/>
              <a:t>Rev 11:13-14  The Third Woe is at Hand</a:t>
            </a:r>
          </a:p>
        </p:txBody>
      </p:sp>
      <p:sp>
        <p:nvSpPr>
          <p:cNvPr id="3" name="Content Placeholder 2">
            <a:extLst>
              <a:ext uri="{FF2B5EF4-FFF2-40B4-BE49-F238E27FC236}">
                <a16:creationId xmlns:a16="http://schemas.microsoft.com/office/drawing/2014/main" id="{E7F23A61-F34C-4663-B4F9-0C76C8B89C23}"/>
              </a:ext>
            </a:extLst>
          </p:cNvPr>
          <p:cNvSpPr>
            <a:spLocks noGrp="1"/>
          </p:cNvSpPr>
          <p:nvPr>
            <p:ph idx="1"/>
          </p:nvPr>
        </p:nvSpPr>
        <p:spPr>
          <a:xfrm>
            <a:off x="457200" y="1752600"/>
            <a:ext cx="8229600" cy="4378325"/>
          </a:xfrm>
        </p:spPr>
        <p:txBody>
          <a:bodyPr/>
          <a:lstStyle/>
          <a:p>
            <a:pPr marL="0" indent="0">
              <a:buFont typeface="Wingdings" panose="05000000000000000000" pitchFamily="2" charset="2"/>
              <a:buNone/>
              <a:defRPr/>
            </a:pPr>
            <a:r>
              <a:rPr lang="en-US" sz="2800" b="1" dirty="0"/>
              <a:t>But first…..   Worship service #4 breaks out in heaven.</a:t>
            </a:r>
          </a:p>
          <a:p>
            <a:pPr marL="0" indent="0">
              <a:buFont typeface="Wingdings" panose="05000000000000000000" pitchFamily="2" charset="2"/>
              <a:buNone/>
              <a:defRPr/>
            </a:pPr>
            <a:endParaRPr lang="en-US" sz="2800" b="1" dirty="0"/>
          </a:p>
          <a:p>
            <a:pPr marL="0" indent="0">
              <a:buFont typeface="Wingdings" panose="05000000000000000000" pitchFamily="2" charset="2"/>
              <a:buNone/>
              <a:defRPr/>
            </a:pPr>
            <a:r>
              <a:rPr lang="en-US" sz="2800" b="1" dirty="0"/>
              <a:t>v. 18  The time for your wrath to break out has come.</a:t>
            </a:r>
          </a:p>
          <a:p>
            <a:pPr marL="0" indent="0">
              <a:buFont typeface="Wingdings" panose="05000000000000000000" pitchFamily="2" charset="2"/>
              <a:buNone/>
              <a:defRPr/>
            </a:pPr>
            <a:endParaRPr lang="en-US" sz="2800" b="1" dirty="0"/>
          </a:p>
          <a:p>
            <a:pPr marL="0" indent="0">
              <a:buFont typeface="Wingdings" panose="05000000000000000000" pitchFamily="2" charset="2"/>
              <a:buNone/>
              <a:defRPr/>
            </a:pPr>
            <a:r>
              <a:rPr lang="en-US" sz="2800" b="1" dirty="0"/>
              <a:t>v. 19  Hold your breath….  Act I is over.</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FCA07-8A84-4599-BA48-47C7530A20E3}"/>
              </a:ext>
            </a:extLst>
          </p:cNvPr>
          <p:cNvSpPr>
            <a:spLocks noGrp="1"/>
          </p:cNvSpPr>
          <p:nvPr>
            <p:ph type="title"/>
          </p:nvPr>
        </p:nvSpPr>
        <p:spPr/>
        <p:txBody>
          <a:bodyPr/>
          <a:lstStyle/>
          <a:p>
            <a:pPr>
              <a:defRPr/>
            </a:pPr>
            <a:r>
              <a:rPr lang="en-US" sz="3200" b="1" dirty="0"/>
              <a:t>Rev 12  Now We Look Behind the Scene</a:t>
            </a:r>
          </a:p>
        </p:txBody>
      </p:sp>
      <p:sp>
        <p:nvSpPr>
          <p:cNvPr id="3" name="Content Placeholder 2">
            <a:extLst>
              <a:ext uri="{FF2B5EF4-FFF2-40B4-BE49-F238E27FC236}">
                <a16:creationId xmlns:a16="http://schemas.microsoft.com/office/drawing/2014/main" id="{47F3BA7B-E214-4414-8322-BE962343DDA6}"/>
              </a:ext>
            </a:extLst>
          </p:cNvPr>
          <p:cNvSpPr>
            <a:spLocks noGrp="1"/>
          </p:cNvSpPr>
          <p:nvPr>
            <p:ph idx="1"/>
          </p:nvPr>
        </p:nvSpPr>
        <p:spPr>
          <a:xfrm>
            <a:off x="228600" y="1600200"/>
            <a:ext cx="8458200" cy="4530725"/>
          </a:xfrm>
        </p:spPr>
        <p:txBody>
          <a:bodyPr/>
          <a:lstStyle/>
          <a:p>
            <a:pPr marL="0" indent="0">
              <a:buFont typeface="Wingdings" panose="05000000000000000000" pitchFamily="2" charset="2"/>
              <a:buNone/>
              <a:defRPr/>
            </a:pPr>
            <a:r>
              <a:rPr lang="en-US" sz="2400" b="1" dirty="0"/>
              <a:t>Rev Ch 1-11  Act I   The view from the perspective of the church—up front.</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Rev Ch 12-22  Act II  The view of matters from the perspective of heaven—behind the scene.</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Rev 12:1  A wondrous sign appeared </a:t>
            </a:r>
            <a:r>
              <a:rPr lang="en-US" sz="2400" b="1" dirty="0">
                <a:solidFill>
                  <a:srgbClr val="FFFF00"/>
                </a:solidFill>
              </a:rPr>
              <a:t>in heaven</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EF2E6-C1D4-426D-9C9C-1AD82AC83FDF}"/>
              </a:ext>
            </a:extLst>
          </p:cNvPr>
          <p:cNvSpPr>
            <a:spLocks noGrp="1"/>
          </p:cNvSpPr>
          <p:nvPr>
            <p:ph type="title"/>
          </p:nvPr>
        </p:nvSpPr>
        <p:spPr>
          <a:xfrm>
            <a:off x="457200" y="277813"/>
            <a:ext cx="3581400" cy="4903787"/>
          </a:xfrm>
        </p:spPr>
        <p:txBody>
          <a:bodyPr/>
          <a:lstStyle/>
          <a:p>
            <a:pPr>
              <a:defRPr/>
            </a:pPr>
            <a:r>
              <a:rPr lang="en-US" sz="3600" b="1" dirty="0"/>
              <a:t>Revelation 12 The Woman and the Beast</a:t>
            </a:r>
          </a:p>
        </p:txBody>
      </p:sp>
      <p:pic>
        <p:nvPicPr>
          <p:cNvPr id="133123" name="Picture 2">
            <a:extLst>
              <a:ext uri="{FF2B5EF4-FFF2-40B4-BE49-F238E27FC236}">
                <a16:creationId xmlns:a16="http://schemas.microsoft.com/office/drawing/2014/main" id="{8CDA1ED1-113A-407A-AFF9-F6830CD78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7825" y="0"/>
            <a:ext cx="492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a:extLst>
              <a:ext uri="{FF2B5EF4-FFF2-40B4-BE49-F238E27FC236}">
                <a16:creationId xmlns:a16="http://schemas.microsoft.com/office/drawing/2014/main" id="{950CA0F3-AAD7-465B-B2A7-BD096D839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76200"/>
            <a:ext cx="9180513"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B9DB-0878-43F7-9456-72D9AE2A6E0D}"/>
              </a:ext>
            </a:extLst>
          </p:cNvPr>
          <p:cNvSpPr>
            <a:spLocks noGrp="1"/>
          </p:cNvSpPr>
          <p:nvPr>
            <p:ph type="title"/>
          </p:nvPr>
        </p:nvSpPr>
        <p:spPr/>
        <p:txBody>
          <a:bodyPr/>
          <a:lstStyle/>
          <a:p>
            <a:pPr>
              <a:defRPr/>
            </a:pPr>
            <a:r>
              <a:rPr lang="en-US" sz="3200" b="1" dirty="0"/>
              <a:t>Colors in Apocalyptic Literature</a:t>
            </a:r>
          </a:p>
        </p:txBody>
      </p:sp>
      <p:sp>
        <p:nvSpPr>
          <p:cNvPr id="3" name="Content Placeholder 2">
            <a:extLst>
              <a:ext uri="{FF2B5EF4-FFF2-40B4-BE49-F238E27FC236}">
                <a16:creationId xmlns:a16="http://schemas.microsoft.com/office/drawing/2014/main" id="{1C4794AD-E1EC-43DE-B964-C2DD7B48445B}"/>
              </a:ext>
            </a:extLst>
          </p:cNvPr>
          <p:cNvSpPr>
            <a:spLocks noGrp="1"/>
          </p:cNvSpPr>
          <p:nvPr>
            <p:ph idx="1"/>
          </p:nvPr>
        </p:nvSpPr>
        <p:spPr>
          <a:xfrm>
            <a:off x="381000" y="1447800"/>
            <a:ext cx="8305800" cy="4683125"/>
          </a:xfrm>
        </p:spPr>
        <p:txBody>
          <a:bodyPr/>
          <a:lstStyle/>
          <a:p>
            <a:pPr marL="0" indent="0">
              <a:buFont typeface="Wingdings" panose="05000000000000000000" pitchFamily="2" charset="2"/>
              <a:buNone/>
              <a:defRPr/>
            </a:pPr>
            <a:r>
              <a:rPr lang="en-US" sz="2000" b="1" dirty="0">
                <a:solidFill>
                  <a:srgbClr val="FF6699"/>
                </a:solidFill>
              </a:rPr>
              <a:t>Red</a:t>
            </a:r>
            <a:r>
              <a:rPr lang="en-US" sz="2000" b="1" dirty="0">
                <a:solidFill>
                  <a:srgbClr val="FFFF00"/>
                </a:solidFill>
              </a:rPr>
              <a:t>   war, sacrifice   </a:t>
            </a:r>
            <a:r>
              <a:rPr lang="en-US" sz="2000" b="1" dirty="0" err="1">
                <a:solidFill>
                  <a:srgbClr val="FFFF00"/>
                </a:solidFill>
              </a:rPr>
              <a:t>Zech</a:t>
            </a:r>
            <a:r>
              <a:rPr lang="en-US" sz="2000" b="1" dirty="0">
                <a:solidFill>
                  <a:srgbClr val="FFFF00"/>
                </a:solidFill>
              </a:rPr>
              <a:t> 6:2, Rev 6:4, Is 63:1-6, Joel    2:31, Rev 12:3, 17:3    </a:t>
            </a:r>
          </a:p>
          <a:p>
            <a:pPr marL="0" indent="0">
              <a:buFont typeface="Wingdings" panose="05000000000000000000" pitchFamily="2" charset="2"/>
              <a:buNone/>
              <a:defRPr/>
            </a:pPr>
            <a:r>
              <a:rPr lang="en-US" sz="2000" b="1" dirty="0"/>
              <a:t>White</a:t>
            </a:r>
            <a:r>
              <a:rPr lang="en-US" sz="2000" b="1" dirty="0">
                <a:solidFill>
                  <a:srgbClr val="FFFF00"/>
                </a:solidFill>
              </a:rPr>
              <a:t>   purity and innocence   Dan 7:9, Rev 1:14, </a:t>
            </a:r>
            <a:r>
              <a:rPr lang="en-US" sz="2000" b="1" dirty="0" err="1">
                <a:solidFill>
                  <a:srgbClr val="FFFF00"/>
                </a:solidFill>
              </a:rPr>
              <a:t>Zech</a:t>
            </a:r>
            <a:r>
              <a:rPr lang="en-US" sz="2000" b="1" dirty="0">
                <a:solidFill>
                  <a:srgbClr val="FFFF00"/>
                </a:solidFill>
              </a:rPr>
              <a:t> 6:3,6 Rev 7:9,13-14, 19:?</a:t>
            </a:r>
          </a:p>
          <a:p>
            <a:pPr marL="0" indent="0">
              <a:buFont typeface="Wingdings" panose="05000000000000000000" pitchFamily="2" charset="2"/>
              <a:buNone/>
              <a:defRPr/>
            </a:pPr>
            <a:r>
              <a:rPr lang="en-US" sz="2000" b="1" dirty="0">
                <a:solidFill>
                  <a:srgbClr val="CC0099"/>
                </a:solidFill>
              </a:rPr>
              <a:t>Purple</a:t>
            </a:r>
            <a:r>
              <a:rPr lang="en-US" sz="2000" b="1" dirty="0">
                <a:solidFill>
                  <a:srgbClr val="FFFF00"/>
                </a:solidFill>
              </a:rPr>
              <a:t>  royalty or voluptuous ease  </a:t>
            </a:r>
            <a:r>
              <a:rPr lang="en-US" sz="2000" b="1" dirty="0" err="1">
                <a:solidFill>
                  <a:srgbClr val="FFFF00"/>
                </a:solidFill>
              </a:rPr>
              <a:t>Jer</a:t>
            </a:r>
            <a:r>
              <a:rPr lang="en-US" sz="2000" b="1" dirty="0">
                <a:solidFill>
                  <a:srgbClr val="FFFF00"/>
                </a:solidFill>
              </a:rPr>
              <a:t> 10:9, Rev 17:4, 18:12  </a:t>
            </a:r>
          </a:p>
          <a:p>
            <a:pPr marL="0" indent="0">
              <a:buFont typeface="Wingdings" panose="05000000000000000000" pitchFamily="2" charset="2"/>
              <a:buNone/>
              <a:defRPr/>
            </a:pPr>
            <a:r>
              <a:rPr lang="en-US" sz="2000" b="1" dirty="0">
                <a:solidFill>
                  <a:srgbClr val="00B0F0"/>
                </a:solidFill>
              </a:rPr>
              <a:t>Blue</a:t>
            </a:r>
            <a:r>
              <a:rPr lang="en-US" sz="2000" b="1" dirty="0">
                <a:solidFill>
                  <a:srgbClr val="FFFF00"/>
                </a:solidFill>
              </a:rPr>
              <a:t> heaven, sky, Holy Spirit   Rev 9:17</a:t>
            </a:r>
          </a:p>
          <a:p>
            <a:pPr marL="0" indent="0">
              <a:buFont typeface="Wingdings" panose="05000000000000000000" pitchFamily="2" charset="2"/>
              <a:buNone/>
              <a:defRPr/>
            </a:pPr>
            <a:r>
              <a:rPr lang="en-US" sz="2000" b="1" dirty="0">
                <a:solidFill>
                  <a:srgbClr val="FFFF00"/>
                </a:solidFill>
              </a:rPr>
              <a:t>Black  famine, death, distress  </a:t>
            </a:r>
            <a:r>
              <a:rPr lang="en-US" sz="2000" b="1" dirty="0" err="1">
                <a:solidFill>
                  <a:srgbClr val="FFFF00"/>
                </a:solidFill>
              </a:rPr>
              <a:t>Zech</a:t>
            </a:r>
            <a:r>
              <a:rPr lang="en-US" sz="2000" b="1" dirty="0">
                <a:solidFill>
                  <a:srgbClr val="FFFF00"/>
                </a:solidFill>
              </a:rPr>
              <a:t> 6:2, 6  Rev 6:5,12,   </a:t>
            </a:r>
          </a:p>
          <a:p>
            <a:pPr marL="0" indent="0">
              <a:buFont typeface="Wingdings" panose="05000000000000000000" pitchFamily="2" charset="2"/>
              <a:buNone/>
              <a:defRPr/>
            </a:pPr>
            <a:r>
              <a:rPr lang="en-US" sz="2000" b="1" dirty="0">
                <a:solidFill>
                  <a:srgbClr val="FFFF99"/>
                </a:solidFill>
              </a:rPr>
              <a:t>Pale yellow   </a:t>
            </a:r>
            <a:r>
              <a:rPr lang="en-US" sz="2000" b="1" dirty="0">
                <a:solidFill>
                  <a:srgbClr val="FFFF00"/>
                </a:solidFill>
              </a:rPr>
              <a:t>near the end of life  Rev 9:17</a:t>
            </a:r>
          </a:p>
          <a:p>
            <a:pPr marL="0" indent="0">
              <a:buFont typeface="Wingdings" panose="05000000000000000000" pitchFamily="2" charset="2"/>
              <a:buNone/>
              <a:defRPr/>
            </a:pPr>
            <a:r>
              <a:rPr lang="en-US" sz="2000" b="1" dirty="0">
                <a:solidFill>
                  <a:srgbClr val="FFFFCC"/>
                </a:solidFill>
              </a:rPr>
              <a:t>Pale</a:t>
            </a:r>
            <a:r>
              <a:rPr lang="en-US" sz="2000" b="1" dirty="0">
                <a:solidFill>
                  <a:srgbClr val="FFFF00"/>
                </a:solidFill>
              </a:rPr>
              <a:t>  death, terror-stricken   </a:t>
            </a:r>
            <a:r>
              <a:rPr lang="en-US" sz="2000" b="1" dirty="0" err="1">
                <a:solidFill>
                  <a:srgbClr val="FFFF00"/>
                </a:solidFill>
              </a:rPr>
              <a:t>Jer</a:t>
            </a:r>
            <a:r>
              <a:rPr lang="en-US" sz="2000" b="1" dirty="0">
                <a:solidFill>
                  <a:srgbClr val="FFFF00"/>
                </a:solidFill>
              </a:rPr>
              <a:t> 30:6, Dan 10:8  Rev 6:8</a:t>
            </a:r>
          </a:p>
          <a:p>
            <a:pPr marL="0" indent="0">
              <a:buFont typeface="Wingdings" panose="05000000000000000000" pitchFamily="2" charset="2"/>
              <a:buNone/>
              <a:defRPr/>
            </a:pPr>
            <a:r>
              <a:rPr lang="en-US" sz="2000" b="1" dirty="0">
                <a:solidFill>
                  <a:srgbClr val="FF3399"/>
                </a:solidFill>
              </a:rPr>
              <a:t>Crimson</a:t>
            </a:r>
            <a:r>
              <a:rPr lang="en-US" sz="2000" b="1" dirty="0">
                <a:solidFill>
                  <a:srgbClr val="FFFF00"/>
                </a:solidFill>
              </a:rPr>
              <a:t>  blood, atonement</a:t>
            </a:r>
          </a:p>
          <a:p>
            <a:pPr marL="0" indent="0">
              <a:buFont typeface="Wingdings" panose="05000000000000000000" pitchFamily="2" charset="2"/>
              <a:buNone/>
              <a:defRPr/>
            </a:pPr>
            <a:r>
              <a:rPr lang="en-US" sz="2000" b="1" dirty="0">
                <a:solidFill>
                  <a:srgbClr val="FFFF00"/>
                </a:solidFill>
              </a:rPr>
              <a:t>Gold  divinity, splendor   Rev 1:13  15:6</a:t>
            </a:r>
          </a:p>
          <a:p>
            <a:pPr marL="0" indent="0">
              <a:buFont typeface="Wingdings" panose="05000000000000000000" pitchFamily="2" charset="2"/>
              <a:buNone/>
              <a:defRPr/>
            </a:pPr>
            <a:r>
              <a:rPr lang="en-US" sz="2000" b="1" dirty="0">
                <a:solidFill>
                  <a:srgbClr val="92D050"/>
                </a:solidFill>
              </a:rPr>
              <a:t>Green</a:t>
            </a:r>
            <a:r>
              <a:rPr lang="en-US" sz="2000" b="1" dirty="0">
                <a:solidFill>
                  <a:srgbClr val="FFFF00"/>
                </a:solidFill>
              </a:rPr>
              <a:t>   death?  6:8, 8:7, 9:4</a:t>
            </a:r>
          </a:p>
          <a:p>
            <a:pPr marL="0" indent="0">
              <a:buFont typeface="Wingdings" panose="05000000000000000000" pitchFamily="2" charset="2"/>
              <a:buNone/>
              <a:defRPr/>
            </a:pPr>
            <a:endParaRPr lang="en-US" sz="2000" b="1" dirty="0">
              <a:solidFill>
                <a:srgbClr val="FFFF00"/>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1B43-8109-4A21-B821-9EC5A6BAF31F}"/>
              </a:ext>
            </a:extLst>
          </p:cNvPr>
          <p:cNvSpPr>
            <a:spLocks noGrp="1"/>
          </p:cNvSpPr>
          <p:nvPr>
            <p:ph type="title"/>
          </p:nvPr>
        </p:nvSpPr>
        <p:spPr/>
        <p:txBody>
          <a:bodyPr/>
          <a:lstStyle/>
          <a:p>
            <a:pPr>
              <a:defRPr/>
            </a:pPr>
            <a:r>
              <a:rPr lang="en-US" sz="2800" b="1" dirty="0"/>
              <a:t>Revelation 12:1-3  </a:t>
            </a:r>
          </a:p>
        </p:txBody>
      </p:sp>
      <p:sp>
        <p:nvSpPr>
          <p:cNvPr id="3" name="Content Placeholder 2">
            <a:extLst>
              <a:ext uri="{FF2B5EF4-FFF2-40B4-BE49-F238E27FC236}">
                <a16:creationId xmlns:a16="http://schemas.microsoft.com/office/drawing/2014/main" id="{71A322B2-B042-432F-8074-FD8900790710}"/>
              </a:ext>
            </a:extLst>
          </p:cNvPr>
          <p:cNvSpPr>
            <a:spLocks noGrp="1"/>
          </p:cNvSpPr>
          <p:nvPr>
            <p:ph idx="1"/>
          </p:nvPr>
        </p:nvSpPr>
        <p:spPr>
          <a:xfrm>
            <a:off x="381000" y="1600200"/>
            <a:ext cx="8534400" cy="4724400"/>
          </a:xfrm>
        </p:spPr>
        <p:txBody>
          <a:bodyPr/>
          <a:lstStyle/>
          <a:p>
            <a:pPr marL="0" indent="0">
              <a:buFont typeface="Wingdings" panose="05000000000000000000" pitchFamily="2" charset="2"/>
              <a:buNone/>
              <a:defRPr/>
            </a:pPr>
            <a:r>
              <a:rPr lang="en-US" sz="2400" b="1" dirty="0"/>
              <a:t>A great and wondrous sign.</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Who is the woman?</a:t>
            </a:r>
          </a:p>
          <a:p>
            <a:pPr marL="0" indent="0">
              <a:buFont typeface="Wingdings" panose="05000000000000000000" pitchFamily="2" charset="2"/>
              <a:buNone/>
              <a:defRPr/>
            </a:pPr>
            <a:endParaRPr lang="en-US" sz="900" b="1" dirty="0"/>
          </a:p>
          <a:p>
            <a:pPr marL="0" indent="0">
              <a:buFont typeface="Wingdings" panose="05000000000000000000" pitchFamily="2" charset="2"/>
              <a:buNone/>
              <a:defRPr/>
            </a:pPr>
            <a:r>
              <a:rPr lang="en-US" sz="2000" b="1" dirty="0"/>
              <a:t>She is Israel—about to give birth to the Messiah</a:t>
            </a:r>
          </a:p>
          <a:p>
            <a:pPr marL="0" indent="0">
              <a:buFont typeface="Wingdings" panose="05000000000000000000" pitchFamily="2" charset="2"/>
              <a:buNone/>
              <a:defRPr/>
            </a:pPr>
            <a:r>
              <a:rPr lang="en-US" sz="2000" b="1" dirty="0"/>
              <a:t>She is the Church—about to be persecuted</a:t>
            </a:r>
          </a:p>
          <a:p>
            <a:pPr marL="0" indent="0">
              <a:buFont typeface="Wingdings" panose="05000000000000000000" pitchFamily="2" charset="2"/>
              <a:buNone/>
              <a:defRPr/>
            </a:pPr>
            <a:r>
              <a:rPr lang="en-US" sz="2000" b="1" dirty="0"/>
              <a:t>She is God’s kingdom in any of its aspects.</a:t>
            </a:r>
          </a:p>
          <a:p>
            <a:pPr marL="0" indent="0">
              <a:buFont typeface="Wingdings" panose="05000000000000000000" pitchFamily="2" charset="2"/>
              <a:buNone/>
              <a:defRPr/>
            </a:pPr>
            <a:endParaRPr lang="en-US" sz="900" b="1" dirty="0"/>
          </a:p>
          <a:p>
            <a:pPr marL="0" indent="0">
              <a:buFont typeface="Wingdings" panose="05000000000000000000" pitchFamily="2" charset="2"/>
              <a:buNone/>
              <a:defRPr/>
            </a:pPr>
            <a:r>
              <a:rPr lang="en-US" sz="2400" b="1" dirty="0"/>
              <a:t>Another sign:  An enormous red dragon.</a:t>
            </a:r>
          </a:p>
          <a:p>
            <a:pPr marL="0" indent="0">
              <a:buFont typeface="Wingdings" panose="05000000000000000000" pitchFamily="2" charset="2"/>
              <a:buNone/>
              <a:defRPr/>
            </a:pPr>
            <a:r>
              <a:rPr lang="en-US" sz="2000" b="1" dirty="0"/>
              <a:t>7 heads  (great wisdom)</a:t>
            </a:r>
          </a:p>
          <a:p>
            <a:pPr marL="0" indent="0">
              <a:buFont typeface="Wingdings" panose="05000000000000000000" pitchFamily="2" charset="2"/>
              <a:buNone/>
              <a:defRPr/>
            </a:pPr>
            <a:r>
              <a:rPr lang="en-US" sz="2000" b="1" dirty="0"/>
              <a:t>10 horns  (very powerful)</a:t>
            </a:r>
          </a:p>
          <a:p>
            <a:pPr marL="0" indent="0">
              <a:buFont typeface="Wingdings" panose="05000000000000000000" pitchFamily="2" charset="2"/>
              <a:buNone/>
              <a:defRPr/>
            </a:pPr>
            <a:r>
              <a:rPr lang="en-US" sz="2000" b="1" dirty="0"/>
              <a:t>7 crowns (great authority (on the earth at least))</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Satan!    Rome! (Rev 17)</a:t>
            </a:r>
          </a:p>
          <a:p>
            <a:pPr marL="0" indent="0">
              <a:buFont typeface="Wingdings" panose="05000000000000000000" pitchFamily="2" charset="2"/>
              <a:buNone/>
              <a:defRPr/>
            </a:pPr>
            <a:endParaRPr lang="en-US" sz="2400" b="1"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9722-DCAD-461E-97D7-DC809CF56CB4}"/>
              </a:ext>
            </a:extLst>
          </p:cNvPr>
          <p:cNvSpPr>
            <a:spLocks noGrp="1"/>
          </p:cNvSpPr>
          <p:nvPr>
            <p:ph type="title"/>
          </p:nvPr>
        </p:nvSpPr>
        <p:spPr/>
        <p:txBody>
          <a:bodyPr/>
          <a:lstStyle/>
          <a:p>
            <a:pPr>
              <a:defRPr/>
            </a:pPr>
            <a:r>
              <a:rPr lang="en-US" sz="3200" b="1" dirty="0"/>
              <a:t>Rev 12:4-6 Satan Goes After the Son and, Later, His Church</a:t>
            </a:r>
          </a:p>
        </p:txBody>
      </p:sp>
      <p:sp>
        <p:nvSpPr>
          <p:cNvPr id="3" name="Content Placeholder 2">
            <a:extLst>
              <a:ext uri="{FF2B5EF4-FFF2-40B4-BE49-F238E27FC236}">
                <a16:creationId xmlns:a16="http://schemas.microsoft.com/office/drawing/2014/main" id="{C2FB7884-932A-4FE8-AA1F-E1E51BCDF0B8}"/>
              </a:ext>
            </a:extLst>
          </p:cNvPr>
          <p:cNvSpPr>
            <a:spLocks noGrp="1"/>
          </p:cNvSpPr>
          <p:nvPr>
            <p:ph idx="1"/>
          </p:nvPr>
        </p:nvSpPr>
        <p:spPr/>
        <p:txBody>
          <a:bodyPr/>
          <a:lstStyle/>
          <a:p>
            <a:pPr marL="0" indent="0">
              <a:buFont typeface="Wingdings" panose="05000000000000000000" pitchFamily="2" charset="2"/>
              <a:buNone/>
              <a:defRPr/>
            </a:pPr>
            <a:r>
              <a:rPr lang="en-US" sz="2400" b="1" dirty="0"/>
              <a:t>12:4  Satan tries to devour the child when the woman (Israel/Mary) gives birth.  Herod kills the children of Bethlehem.</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v. 5 The child “who will rule all the nations” is snatched up to heaven.</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v. 6 The woman (the Church) flees to the desert and is cared for by God for 1260 days.   Persecuted but protected.</a:t>
            </a:r>
          </a:p>
          <a:p>
            <a:pPr marL="0" indent="0">
              <a:buFont typeface="Wingdings" panose="05000000000000000000" pitchFamily="2" charset="2"/>
              <a:buNone/>
              <a:defRPr/>
            </a:pPr>
            <a:endParaRPr lang="en-US" sz="2400" b="1"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EF23-3F59-437B-A148-1119355EC498}"/>
              </a:ext>
            </a:extLst>
          </p:cNvPr>
          <p:cNvSpPr>
            <a:spLocks noGrp="1"/>
          </p:cNvSpPr>
          <p:nvPr>
            <p:ph type="title"/>
          </p:nvPr>
        </p:nvSpPr>
        <p:spPr/>
        <p:txBody>
          <a:bodyPr/>
          <a:lstStyle/>
          <a:p>
            <a:pPr>
              <a:defRPr/>
            </a:pPr>
            <a:r>
              <a:rPr lang="en-US" sz="3200" b="1" dirty="0"/>
              <a:t>Rev 12:7-17  Spiritual War in Heaven… and On Earth</a:t>
            </a:r>
          </a:p>
        </p:txBody>
      </p:sp>
      <p:sp>
        <p:nvSpPr>
          <p:cNvPr id="3" name="Content Placeholder 2">
            <a:extLst>
              <a:ext uri="{FF2B5EF4-FFF2-40B4-BE49-F238E27FC236}">
                <a16:creationId xmlns:a16="http://schemas.microsoft.com/office/drawing/2014/main" id="{D09F85D9-649A-48EE-A019-D42847BA5AE0}"/>
              </a:ext>
            </a:extLst>
          </p:cNvPr>
          <p:cNvSpPr>
            <a:spLocks noGrp="1"/>
          </p:cNvSpPr>
          <p:nvPr>
            <p:ph idx="1"/>
          </p:nvPr>
        </p:nvSpPr>
        <p:spPr/>
        <p:txBody>
          <a:bodyPr/>
          <a:lstStyle/>
          <a:p>
            <a:pPr marL="0" indent="0">
              <a:buFont typeface="Wingdings" panose="05000000000000000000" pitchFamily="2" charset="2"/>
              <a:buNone/>
              <a:defRPr/>
            </a:pPr>
            <a:r>
              <a:rPr lang="en-US" sz="2400" b="1" dirty="0"/>
              <a:t>12:7-10.  Satan is defeated and cast down to the earth.</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Q:  Is this a good thing for the Church?</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The result: vicious persecution of the church!  (12:13)</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The Devil:   Deceiver (9:9)   Accuser (9:10)</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Q: Which method does Satan use with you?</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04CD-FAA9-4C25-BD6E-98D4CAF304D0}"/>
              </a:ext>
            </a:extLst>
          </p:cNvPr>
          <p:cNvSpPr>
            <a:spLocks noGrp="1"/>
          </p:cNvSpPr>
          <p:nvPr>
            <p:ph type="title"/>
          </p:nvPr>
        </p:nvSpPr>
        <p:spPr/>
        <p:txBody>
          <a:bodyPr/>
          <a:lstStyle/>
          <a:p>
            <a:pPr>
              <a:defRPr/>
            </a:pPr>
            <a:r>
              <a:rPr lang="en-US" sz="3200" b="1" dirty="0"/>
              <a:t>How Do We Overcome the Work of Satan in Our Lives?  (Rev 12:11)</a:t>
            </a:r>
          </a:p>
        </p:txBody>
      </p:sp>
      <p:sp>
        <p:nvSpPr>
          <p:cNvPr id="3" name="Content Placeholder 2">
            <a:extLst>
              <a:ext uri="{FF2B5EF4-FFF2-40B4-BE49-F238E27FC236}">
                <a16:creationId xmlns:a16="http://schemas.microsoft.com/office/drawing/2014/main" id="{B4F9A4E1-EF47-45CB-B0EC-B08448013AE6}"/>
              </a:ext>
            </a:extLst>
          </p:cNvPr>
          <p:cNvSpPr>
            <a:spLocks noGrp="1"/>
          </p:cNvSpPr>
          <p:nvPr>
            <p:ph idx="1"/>
          </p:nvPr>
        </p:nvSpPr>
        <p:spPr>
          <a:xfrm>
            <a:off x="457200" y="1600200"/>
            <a:ext cx="8686800" cy="4530725"/>
          </a:xfrm>
        </p:spPr>
        <p:txBody>
          <a:bodyPr/>
          <a:lstStyle/>
          <a:p>
            <a:pPr marL="0" indent="0">
              <a:buFont typeface="Wingdings" panose="05000000000000000000" pitchFamily="2" charset="2"/>
              <a:buNone/>
              <a:defRPr/>
            </a:pPr>
            <a:r>
              <a:rPr lang="en-US" sz="2400" b="1" dirty="0"/>
              <a:t>1. By the blood of Jesus. </a:t>
            </a:r>
          </a:p>
          <a:p>
            <a:pPr marL="0" indent="0">
              <a:buFont typeface="Wingdings" panose="05000000000000000000" pitchFamily="2" charset="2"/>
              <a:buNone/>
              <a:defRPr/>
            </a:pPr>
            <a:endParaRPr lang="en-US" sz="1400" b="1" dirty="0"/>
          </a:p>
          <a:p>
            <a:pPr marL="0" indent="0">
              <a:buFont typeface="Wingdings" panose="05000000000000000000" pitchFamily="2" charset="2"/>
              <a:buNone/>
              <a:defRPr/>
            </a:pPr>
            <a:r>
              <a:rPr lang="en-US" sz="2400" b="1" dirty="0"/>
              <a:t>2. By the word of their testimony. </a:t>
            </a:r>
          </a:p>
          <a:p>
            <a:pPr marL="0" indent="0">
              <a:buFont typeface="Wingdings" panose="05000000000000000000" pitchFamily="2" charset="2"/>
              <a:buNone/>
              <a:defRPr/>
            </a:pPr>
            <a:r>
              <a:rPr lang="en-US" sz="2400" b="1" dirty="0"/>
              <a:t>    Remember the two witnesses.</a:t>
            </a:r>
          </a:p>
          <a:p>
            <a:pPr marL="0" indent="0">
              <a:buFont typeface="Wingdings" panose="05000000000000000000" pitchFamily="2" charset="2"/>
              <a:buNone/>
              <a:defRPr/>
            </a:pPr>
            <a:endParaRPr lang="en-US" sz="1400" b="1" dirty="0"/>
          </a:p>
          <a:p>
            <a:pPr marL="0" indent="0">
              <a:buFont typeface="Wingdings" panose="05000000000000000000" pitchFamily="2" charset="2"/>
              <a:buNone/>
              <a:defRPr/>
            </a:pPr>
            <a:r>
              <a:rPr lang="en-US" sz="2400" b="1" dirty="0"/>
              <a:t>3. By our willingness to give up our very </a:t>
            </a:r>
          </a:p>
          <a:p>
            <a:pPr marL="0" indent="0">
              <a:buFont typeface="Wingdings" panose="05000000000000000000" pitchFamily="2" charset="2"/>
              <a:buNone/>
              <a:defRPr/>
            </a:pPr>
            <a:r>
              <a:rPr lang="en-US" sz="2400" b="1" dirty="0"/>
              <a:t>   lives rather than worshipping the Beast.   </a:t>
            </a:r>
          </a:p>
          <a:p>
            <a:pPr marL="0" indent="0">
              <a:buFont typeface="Wingdings" panose="05000000000000000000" pitchFamily="2" charset="2"/>
              <a:buNone/>
              <a:defRPr/>
            </a:pPr>
            <a:r>
              <a:rPr lang="en-US" sz="2400" b="1" dirty="0"/>
              <a:t>   They “loved not their lives”  Gal 2:20</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Rev 12:14-16  The Church will be protected from the Serpent 3-1/2 years.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29EC-500E-42A3-BE83-F91F45116C39}"/>
              </a:ext>
            </a:extLst>
          </p:cNvPr>
          <p:cNvSpPr>
            <a:spLocks noGrp="1"/>
          </p:cNvSpPr>
          <p:nvPr>
            <p:ph type="title"/>
          </p:nvPr>
        </p:nvSpPr>
        <p:spPr/>
        <p:txBody>
          <a:bodyPr/>
          <a:lstStyle/>
          <a:p>
            <a:pPr>
              <a:defRPr/>
            </a:pPr>
            <a:r>
              <a:rPr lang="en-US" sz="3200" b="1" dirty="0"/>
              <a:t>Revelation 13  The Two Beasts</a:t>
            </a:r>
          </a:p>
        </p:txBody>
      </p:sp>
      <p:sp>
        <p:nvSpPr>
          <p:cNvPr id="3" name="Content Placeholder 2">
            <a:extLst>
              <a:ext uri="{FF2B5EF4-FFF2-40B4-BE49-F238E27FC236}">
                <a16:creationId xmlns:a16="http://schemas.microsoft.com/office/drawing/2014/main" id="{CD216CE8-C867-4594-9256-0D154D8EA86B}"/>
              </a:ext>
            </a:extLst>
          </p:cNvPr>
          <p:cNvSpPr>
            <a:spLocks noGrp="1"/>
          </p:cNvSpPr>
          <p:nvPr>
            <p:ph idx="1"/>
          </p:nvPr>
        </p:nvSpPr>
        <p:spPr>
          <a:xfrm>
            <a:off x="457200" y="1219200"/>
            <a:ext cx="8229600" cy="4911725"/>
          </a:xfrm>
        </p:spPr>
        <p:txBody>
          <a:bodyPr/>
          <a:lstStyle/>
          <a:p>
            <a:pPr marL="0" indent="0">
              <a:buFont typeface="Wingdings" panose="05000000000000000000" pitchFamily="2" charset="2"/>
              <a:buNone/>
              <a:defRPr/>
            </a:pPr>
            <a:r>
              <a:rPr lang="en-US" sz="2400" b="1" dirty="0"/>
              <a:t>Rev 13:1  An ominous passage.  The dragon stood on the shore of the sea.                         Sea = the nations.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Rev 13:2  A beast from the sea = </a:t>
            </a:r>
            <a:r>
              <a:rPr lang="en-US" sz="2400" b="1" dirty="0">
                <a:solidFill>
                  <a:srgbClr val="FFFF00"/>
                </a:solidFill>
              </a:rPr>
              <a:t>Rome!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10 heads = Augustus, Tiberius, Claudius, Caligula, Nero, Galba, Otho, Vitellius, Vespasian and Titus.    Daniel 7:7  Rev 17:12</a:t>
            </a:r>
          </a:p>
          <a:p>
            <a:pPr marL="0" indent="0">
              <a:buFont typeface="Wingdings" panose="05000000000000000000" pitchFamily="2" charset="2"/>
              <a:buNone/>
              <a:defRPr/>
            </a:pPr>
            <a:r>
              <a:rPr lang="en-US" sz="2400" b="1" dirty="0"/>
              <a:t>Alternately, they may be ten “client-kings” of Rome who did the dirty work of ruling the provinces.  Rev. 17:12 supports this.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7 horns = Augustus, Tiberius, Claudius, Caligula, Nero, Vespasian and Titus  Rev 17:9</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B8B2-425A-4F5E-A59D-A3B880F697C9}"/>
              </a:ext>
            </a:extLst>
          </p:cNvPr>
          <p:cNvSpPr>
            <a:spLocks noGrp="1"/>
          </p:cNvSpPr>
          <p:nvPr>
            <p:ph type="title"/>
          </p:nvPr>
        </p:nvSpPr>
        <p:spPr/>
        <p:txBody>
          <a:bodyPr/>
          <a:lstStyle/>
          <a:p>
            <a:pPr>
              <a:defRPr/>
            </a:pPr>
            <a:r>
              <a:rPr lang="en-US" sz="3200" b="1" dirty="0"/>
              <a:t>The Beast From the Sea</a:t>
            </a:r>
          </a:p>
        </p:txBody>
      </p:sp>
      <p:pic>
        <p:nvPicPr>
          <p:cNvPr id="140291" name="Picture 2">
            <a:extLst>
              <a:ext uri="{FF2B5EF4-FFF2-40B4-BE49-F238E27FC236}">
                <a16:creationId xmlns:a16="http://schemas.microsoft.com/office/drawing/2014/main" id="{99DE66EF-AFBB-4DFE-BA5C-FD2BF2A03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6213"/>
            <a:ext cx="54864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4">
            <a:extLst>
              <a:ext uri="{FF2B5EF4-FFF2-40B4-BE49-F238E27FC236}">
                <a16:creationId xmlns:a16="http://schemas.microsoft.com/office/drawing/2014/main" id="{5B700C71-029B-4336-BAF6-F5482A083B14}"/>
              </a:ext>
            </a:extLst>
          </p:cNvPr>
          <p:cNvSpPr>
            <a:spLocks noChangeArrowheads="1"/>
          </p:cNvSpPr>
          <p:nvPr/>
        </p:nvSpPr>
        <p:spPr bwMode="auto">
          <a:xfrm>
            <a:off x="3175" y="152400"/>
            <a:ext cx="91440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tabLst>
                <a:tab pos="228600" algn="l"/>
                <a:tab pos="457200" algn="l"/>
              </a:tabLst>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tabLst>
                <a:tab pos="228600" algn="l"/>
                <a:tab pos="457200" algn="l"/>
              </a:tabLst>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tabLst>
                <a:tab pos="228600" algn="l"/>
                <a:tab pos="457200" algn="l"/>
              </a:tabLst>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tabLst>
                <a:tab pos="228600" algn="l"/>
                <a:tab pos="457200" algn="l"/>
              </a:tabLst>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9pPr>
          </a:lstStyle>
          <a:p>
            <a:pPr algn="just" eaLnBrk="1" hangingPunct="1">
              <a:spcBef>
                <a:spcPct val="0"/>
              </a:spcBef>
              <a:buClrTx/>
              <a:buSzTx/>
              <a:buFontTx/>
              <a:buNone/>
            </a:pPr>
            <a:r>
              <a:rPr lang="en-US" altLang="en-US" sz="1100">
                <a:solidFill>
                  <a:srgbClr val="FFFFFF"/>
                </a:solidFill>
                <a:latin typeface="Times New Roman" panose="02020603050405020304" pitchFamily="18" charset="0"/>
                <a:cs typeface="Times New Roman" panose="02020603050405020304" pitchFamily="18" charset="0"/>
              </a:rPr>
              <a:t> </a:t>
            </a:r>
          </a:p>
          <a:p>
            <a:pPr algn="ctr">
              <a:spcBef>
                <a:spcPct val="0"/>
              </a:spcBef>
              <a:buClrTx/>
              <a:buSzTx/>
              <a:buFontTx/>
              <a:buNone/>
            </a:pPr>
            <a:r>
              <a:rPr lang="en-US" altLang="en-US" sz="2400" b="1">
                <a:solidFill>
                  <a:srgbClr val="FFFF00"/>
                </a:solidFill>
                <a:latin typeface="Times New Roman" panose="02020603050405020304" pitchFamily="18" charset="0"/>
                <a:cs typeface="Times New Roman" panose="02020603050405020304" pitchFamily="18" charset="0"/>
              </a:rPr>
              <a:t>The First Eleven Emperors of Rome  </a:t>
            </a:r>
          </a:p>
          <a:p>
            <a:pPr algn="ctr">
              <a:spcBef>
                <a:spcPct val="0"/>
              </a:spcBef>
              <a:buClrTx/>
              <a:buSzTx/>
              <a:buFontTx/>
              <a:buNone/>
            </a:pPr>
            <a:r>
              <a:rPr lang="en-US" altLang="en-US" sz="2400" b="1">
                <a:solidFill>
                  <a:srgbClr val="FFFF00"/>
                </a:solidFill>
                <a:latin typeface="Times New Roman" panose="02020603050405020304" pitchFamily="18" charset="0"/>
                <a:cs typeface="Times New Roman" panose="02020603050405020304" pitchFamily="18" charset="0"/>
              </a:rPr>
              <a:t>The Ten Horns and the Seven Heads</a:t>
            </a:r>
            <a:endParaRPr lang="en-US" altLang="en-US" sz="240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2400">
              <a:solidFill>
                <a:srgbClr val="FFFF00"/>
              </a:solidFill>
              <a:latin typeface="Times New Roman" panose="02020603050405020304" pitchFamily="18" charset="0"/>
            </a:endParaRPr>
          </a:p>
        </p:txBody>
      </p:sp>
      <p:grpSp>
        <p:nvGrpSpPr>
          <p:cNvPr id="141315" name="Group 115">
            <a:extLst>
              <a:ext uri="{FF2B5EF4-FFF2-40B4-BE49-F238E27FC236}">
                <a16:creationId xmlns:a16="http://schemas.microsoft.com/office/drawing/2014/main" id="{53ECAF29-80FF-4C27-821B-FAB04D7820D6}"/>
              </a:ext>
            </a:extLst>
          </p:cNvPr>
          <p:cNvGrpSpPr>
            <a:grpSpLocks/>
          </p:cNvGrpSpPr>
          <p:nvPr/>
        </p:nvGrpSpPr>
        <p:grpSpPr bwMode="auto">
          <a:xfrm>
            <a:off x="914400" y="1219200"/>
            <a:ext cx="7391400" cy="5638800"/>
            <a:chOff x="-3" y="506"/>
            <a:chExt cx="2820" cy="6337"/>
          </a:xfrm>
        </p:grpSpPr>
        <p:grpSp>
          <p:nvGrpSpPr>
            <p:cNvPr id="141317" name="Group 113">
              <a:extLst>
                <a:ext uri="{FF2B5EF4-FFF2-40B4-BE49-F238E27FC236}">
                  <a16:creationId xmlns:a16="http://schemas.microsoft.com/office/drawing/2014/main" id="{92B91502-B0BC-4E09-9F3B-DD9A45D89798}"/>
                </a:ext>
              </a:extLst>
            </p:cNvPr>
            <p:cNvGrpSpPr>
              <a:grpSpLocks/>
            </p:cNvGrpSpPr>
            <p:nvPr/>
          </p:nvGrpSpPr>
          <p:grpSpPr bwMode="auto">
            <a:xfrm>
              <a:off x="0" y="509"/>
              <a:ext cx="2814" cy="6331"/>
              <a:chOff x="0" y="509"/>
              <a:chExt cx="2814" cy="6331"/>
            </a:xfrm>
          </p:grpSpPr>
          <p:grpSp>
            <p:nvGrpSpPr>
              <p:cNvPr id="141319" name="Group 42">
                <a:extLst>
                  <a:ext uri="{FF2B5EF4-FFF2-40B4-BE49-F238E27FC236}">
                    <a16:creationId xmlns:a16="http://schemas.microsoft.com/office/drawing/2014/main" id="{EF9CF6B1-766E-4B36-8B08-9743B0303DAF}"/>
                  </a:ext>
                </a:extLst>
              </p:cNvPr>
              <p:cNvGrpSpPr>
                <a:grpSpLocks/>
              </p:cNvGrpSpPr>
              <p:nvPr/>
            </p:nvGrpSpPr>
            <p:grpSpPr bwMode="auto">
              <a:xfrm>
                <a:off x="0" y="509"/>
                <a:ext cx="554" cy="518"/>
                <a:chOff x="0" y="509"/>
                <a:chExt cx="554" cy="518"/>
              </a:xfrm>
            </p:grpSpPr>
            <p:sp>
              <p:nvSpPr>
                <p:cNvPr id="141425" name="Rectangle 5">
                  <a:extLst>
                    <a:ext uri="{FF2B5EF4-FFF2-40B4-BE49-F238E27FC236}">
                      <a16:creationId xmlns:a16="http://schemas.microsoft.com/office/drawing/2014/main" id="{F82FD9F5-C519-4A77-89CA-4F95FDA94B12}"/>
                    </a:ext>
                  </a:extLst>
                </p:cNvPr>
                <p:cNvSpPr>
                  <a:spLocks noChangeArrowheads="1"/>
                </p:cNvSpPr>
                <p:nvPr/>
              </p:nvSpPr>
              <p:spPr bwMode="auto">
                <a:xfrm>
                  <a:off x="43" y="509"/>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FF00"/>
                      </a:solidFill>
                      <a:latin typeface="Times New Roman" panose="02020603050405020304" pitchFamily="18" charset="0"/>
                      <a:cs typeface="Times New Roman" panose="02020603050405020304" pitchFamily="18" charset="0"/>
                    </a:rPr>
                    <a:t>Emperor</a:t>
                  </a:r>
                  <a:endParaRPr lang="en-US" altLang="en-US" sz="160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26" name="Rectangle 41">
                  <a:extLst>
                    <a:ext uri="{FF2B5EF4-FFF2-40B4-BE49-F238E27FC236}">
                      <a16:creationId xmlns:a16="http://schemas.microsoft.com/office/drawing/2014/main" id="{7395475E-755A-4393-8611-43D44396F48D}"/>
                    </a:ext>
                  </a:extLst>
                </p:cNvPr>
                <p:cNvSpPr>
                  <a:spLocks noChangeArrowheads="1"/>
                </p:cNvSpPr>
                <p:nvPr/>
              </p:nvSpPr>
              <p:spPr bwMode="auto">
                <a:xfrm>
                  <a:off x="0" y="509"/>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0" name="Group 44">
                <a:extLst>
                  <a:ext uri="{FF2B5EF4-FFF2-40B4-BE49-F238E27FC236}">
                    <a16:creationId xmlns:a16="http://schemas.microsoft.com/office/drawing/2014/main" id="{C20B4723-5BEC-4F71-BFC5-94AA8A8241AF}"/>
                  </a:ext>
                </a:extLst>
              </p:cNvPr>
              <p:cNvGrpSpPr>
                <a:grpSpLocks/>
              </p:cNvGrpSpPr>
              <p:nvPr/>
            </p:nvGrpSpPr>
            <p:grpSpPr bwMode="auto">
              <a:xfrm>
                <a:off x="554" y="509"/>
                <a:ext cx="698" cy="518"/>
                <a:chOff x="554" y="509"/>
                <a:chExt cx="698" cy="518"/>
              </a:xfrm>
            </p:grpSpPr>
            <p:sp>
              <p:nvSpPr>
                <p:cNvPr id="141423" name="Rectangle 6">
                  <a:extLst>
                    <a:ext uri="{FF2B5EF4-FFF2-40B4-BE49-F238E27FC236}">
                      <a16:creationId xmlns:a16="http://schemas.microsoft.com/office/drawing/2014/main" id="{BF311F9F-423F-4BB8-B212-F0523FF58C3E}"/>
                    </a:ext>
                  </a:extLst>
                </p:cNvPr>
                <p:cNvSpPr>
                  <a:spLocks noChangeArrowheads="1"/>
                </p:cNvSpPr>
                <p:nvPr/>
              </p:nvSpPr>
              <p:spPr bwMode="auto">
                <a:xfrm>
                  <a:off x="597" y="509"/>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FF00"/>
                      </a:solidFill>
                      <a:latin typeface="Times New Roman" panose="02020603050405020304" pitchFamily="18" charset="0"/>
                      <a:cs typeface="Times New Roman" panose="02020603050405020304" pitchFamily="18" charset="0"/>
                    </a:rPr>
                    <a:t>Dates of Rule</a:t>
                  </a:r>
                  <a:endParaRPr lang="en-US" altLang="en-US" sz="160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24" name="Rectangle 43">
                  <a:extLst>
                    <a:ext uri="{FF2B5EF4-FFF2-40B4-BE49-F238E27FC236}">
                      <a16:creationId xmlns:a16="http://schemas.microsoft.com/office/drawing/2014/main" id="{1CC73019-624C-4C07-8150-290402E9632B}"/>
                    </a:ext>
                  </a:extLst>
                </p:cNvPr>
                <p:cNvSpPr>
                  <a:spLocks noChangeArrowheads="1"/>
                </p:cNvSpPr>
                <p:nvPr/>
              </p:nvSpPr>
              <p:spPr bwMode="auto">
                <a:xfrm>
                  <a:off x="554" y="509"/>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1" name="Group 46">
                <a:extLst>
                  <a:ext uri="{FF2B5EF4-FFF2-40B4-BE49-F238E27FC236}">
                    <a16:creationId xmlns:a16="http://schemas.microsoft.com/office/drawing/2014/main" id="{028E0567-28ED-4C01-B128-EE4C36FFAD51}"/>
                  </a:ext>
                </a:extLst>
              </p:cNvPr>
              <p:cNvGrpSpPr>
                <a:grpSpLocks/>
              </p:cNvGrpSpPr>
              <p:nvPr/>
            </p:nvGrpSpPr>
            <p:grpSpPr bwMode="auto">
              <a:xfrm>
                <a:off x="1252" y="509"/>
                <a:ext cx="1562" cy="518"/>
                <a:chOff x="1252" y="509"/>
                <a:chExt cx="1562" cy="518"/>
              </a:xfrm>
            </p:grpSpPr>
            <p:sp>
              <p:nvSpPr>
                <p:cNvPr id="141421" name="Rectangle 7">
                  <a:extLst>
                    <a:ext uri="{FF2B5EF4-FFF2-40B4-BE49-F238E27FC236}">
                      <a16:creationId xmlns:a16="http://schemas.microsoft.com/office/drawing/2014/main" id="{EC0D225C-9AD8-4752-A459-8B423DECB124}"/>
                    </a:ext>
                  </a:extLst>
                </p:cNvPr>
                <p:cNvSpPr>
                  <a:spLocks noChangeArrowheads="1"/>
                </p:cNvSpPr>
                <p:nvPr/>
              </p:nvSpPr>
              <p:spPr bwMode="auto">
                <a:xfrm>
                  <a:off x="1295" y="509"/>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FF00"/>
                      </a:solidFill>
                      <a:latin typeface="Times New Roman" panose="02020603050405020304" pitchFamily="18" charset="0"/>
                      <a:cs typeface="Times New Roman" panose="02020603050405020304" pitchFamily="18" charset="0"/>
                    </a:rPr>
                    <a:t>Significance to Biblical Events</a:t>
                  </a:r>
                  <a:endParaRPr lang="en-US" altLang="en-US" sz="160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422" name="Rectangle 45">
                  <a:extLst>
                    <a:ext uri="{FF2B5EF4-FFF2-40B4-BE49-F238E27FC236}">
                      <a16:creationId xmlns:a16="http://schemas.microsoft.com/office/drawing/2014/main" id="{05642F59-5359-452F-8F35-A6BE81A12AC7}"/>
                    </a:ext>
                  </a:extLst>
                </p:cNvPr>
                <p:cNvSpPr>
                  <a:spLocks noChangeArrowheads="1"/>
                </p:cNvSpPr>
                <p:nvPr/>
              </p:nvSpPr>
              <p:spPr bwMode="auto">
                <a:xfrm>
                  <a:off x="1252" y="509"/>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2" name="Group 48">
                <a:extLst>
                  <a:ext uri="{FF2B5EF4-FFF2-40B4-BE49-F238E27FC236}">
                    <a16:creationId xmlns:a16="http://schemas.microsoft.com/office/drawing/2014/main" id="{1B945C56-F46A-414D-9D9D-D25B593C3584}"/>
                  </a:ext>
                </a:extLst>
              </p:cNvPr>
              <p:cNvGrpSpPr>
                <a:grpSpLocks/>
              </p:cNvGrpSpPr>
              <p:nvPr/>
            </p:nvGrpSpPr>
            <p:grpSpPr bwMode="auto">
              <a:xfrm>
                <a:off x="0" y="1027"/>
                <a:ext cx="554" cy="518"/>
                <a:chOff x="0" y="1027"/>
                <a:chExt cx="554" cy="518"/>
              </a:xfrm>
            </p:grpSpPr>
            <p:sp>
              <p:nvSpPr>
                <p:cNvPr id="141419" name="Rectangle 8">
                  <a:extLst>
                    <a:ext uri="{FF2B5EF4-FFF2-40B4-BE49-F238E27FC236}">
                      <a16:creationId xmlns:a16="http://schemas.microsoft.com/office/drawing/2014/main" id="{008E0611-8376-41CB-9873-06456060AFD2}"/>
                    </a:ext>
                  </a:extLst>
                </p:cNvPr>
                <p:cNvSpPr>
                  <a:spLocks noChangeArrowheads="1"/>
                </p:cNvSpPr>
                <p:nvPr/>
              </p:nvSpPr>
              <p:spPr bwMode="auto">
                <a:xfrm>
                  <a:off x="43" y="1027"/>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Augustus</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20" name="Rectangle 47">
                  <a:extLst>
                    <a:ext uri="{FF2B5EF4-FFF2-40B4-BE49-F238E27FC236}">
                      <a16:creationId xmlns:a16="http://schemas.microsoft.com/office/drawing/2014/main" id="{B0370E3D-B2EE-4291-A5FD-E1DA70D6C86D}"/>
                    </a:ext>
                  </a:extLst>
                </p:cNvPr>
                <p:cNvSpPr>
                  <a:spLocks noChangeArrowheads="1"/>
                </p:cNvSpPr>
                <p:nvPr/>
              </p:nvSpPr>
              <p:spPr bwMode="auto">
                <a:xfrm>
                  <a:off x="0" y="1027"/>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3" name="Group 50">
                <a:extLst>
                  <a:ext uri="{FF2B5EF4-FFF2-40B4-BE49-F238E27FC236}">
                    <a16:creationId xmlns:a16="http://schemas.microsoft.com/office/drawing/2014/main" id="{AE1F7D70-AA82-4AEB-A1EE-80B3AB81495A}"/>
                  </a:ext>
                </a:extLst>
              </p:cNvPr>
              <p:cNvGrpSpPr>
                <a:grpSpLocks/>
              </p:cNvGrpSpPr>
              <p:nvPr/>
            </p:nvGrpSpPr>
            <p:grpSpPr bwMode="auto">
              <a:xfrm>
                <a:off x="554" y="1027"/>
                <a:ext cx="698" cy="518"/>
                <a:chOff x="554" y="1027"/>
                <a:chExt cx="698" cy="518"/>
              </a:xfrm>
            </p:grpSpPr>
            <p:sp>
              <p:nvSpPr>
                <p:cNvPr id="141417" name="Rectangle 9">
                  <a:extLst>
                    <a:ext uri="{FF2B5EF4-FFF2-40B4-BE49-F238E27FC236}">
                      <a16:creationId xmlns:a16="http://schemas.microsoft.com/office/drawing/2014/main" id="{6E7117BE-DBD3-4C55-B216-0E7DA5F6F953}"/>
                    </a:ext>
                  </a:extLst>
                </p:cNvPr>
                <p:cNvSpPr>
                  <a:spLocks noChangeArrowheads="1"/>
                </p:cNvSpPr>
                <p:nvPr/>
              </p:nvSpPr>
              <p:spPr bwMode="auto">
                <a:xfrm>
                  <a:off x="597" y="1027"/>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27 BC-14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18" name="Rectangle 49">
                  <a:extLst>
                    <a:ext uri="{FF2B5EF4-FFF2-40B4-BE49-F238E27FC236}">
                      <a16:creationId xmlns:a16="http://schemas.microsoft.com/office/drawing/2014/main" id="{E95246F7-6C28-4FDE-92BA-5AFFCE05F748}"/>
                    </a:ext>
                  </a:extLst>
                </p:cNvPr>
                <p:cNvSpPr>
                  <a:spLocks noChangeArrowheads="1"/>
                </p:cNvSpPr>
                <p:nvPr/>
              </p:nvSpPr>
              <p:spPr bwMode="auto">
                <a:xfrm>
                  <a:off x="554" y="1027"/>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4" name="Group 52">
                <a:extLst>
                  <a:ext uri="{FF2B5EF4-FFF2-40B4-BE49-F238E27FC236}">
                    <a16:creationId xmlns:a16="http://schemas.microsoft.com/office/drawing/2014/main" id="{C7F477B2-D070-48DF-90C7-189D5586A493}"/>
                  </a:ext>
                </a:extLst>
              </p:cNvPr>
              <p:cNvGrpSpPr>
                <a:grpSpLocks/>
              </p:cNvGrpSpPr>
              <p:nvPr/>
            </p:nvGrpSpPr>
            <p:grpSpPr bwMode="auto">
              <a:xfrm>
                <a:off x="1252" y="1027"/>
                <a:ext cx="1562" cy="518"/>
                <a:chOff x="1252" y="1027"/>
                <a:chExt cx="1562" cy="518"/>
              </a:xfrm>
            </p:grpSpPr>
            <p:sp>
              <p:nvSpPr>
                <p:cNvPr id="141415" name="Rectangle 10">
                  <a:extLst>
                    <a:ext uri="{FF2B5EF4-FFF2-40B4-BE49-F238E27FC236}">
                      <a16:creationId xmlns:a16="http://schemas.microsoft.com/office/drawing/2014/main" id="{0EB64643-9EE4-4959-81F8-207DE34EFF00}"/>
                    </a:ext>
                  </a:extLst>
                </p:cNvPr>
                <p:cNvSpPr>
                  <a:spLocks noChangeArrowheads="1"/>
                </p:cNvSpPr>
                <p:nvPr/>
              </p:nvSpPr>
              <p:spPr bwMode="auto">
                <a:xfrm>
                  <a:off x="1295" y="1027"/>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Birth of Christ</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416" name="Rectangle 51">
                  <a:extLst>
                    <a:ext uri="{FF2B5EF4-FFF2-40B4-BE49-F238E27FC236}">
                      <a16:creationId xmlns:a16="http://schemas.microsoft.com/office/drawing/2014/main" id="{A59332F0-7DED-4B2C-B870-AF76C3AC968B}"/>
                    </a:ext>
                  </a:extLst>
                </p:cNvPr>
                <p:cNvSpPr>
                  <a:spLocks noChangeArrowheads="1"/>
                </p:cNvSpPr>
                <p:nvPr/>
              </p:nvSpPr>
              <p:spPr bwMode="auto">
                <a:xfrm>
                  <a:off x="1252" y="1027"/>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5" name="Group 54">
                <a:extLst>
                  <a:ext uri="{FF2B5EF4-FFF2-40B4-BE49-F238E27FC236}">
                    <a16:creationId xmlns:a16="http://schemas.microsoft.com/office/drawing/2014/main" id="{1B6FC43E-AE09-4DFB-A3BE-47BC3544EC63}"/>
                  </a:ext>
                </a:extLst>
              </p:cNvPr>
              <p:cNvGrpSpPr>
                <a:grpSpLocks/>
              </p:cNvGrpSpPr>
              <p:nvPr/>
            </p:nvGrpSpPr>
            <p:grpSpPr bwMode="auto">
              <a:xfrm>
                <a:off x="0" y="1545"/>
                <a:ext cx="554" cy="518"/>
                <a:chOff x="0" y="1545"/>
                <a:chExt cx="554" cy="518"/>
              </a:xfrm>
            </p:grpSpPr>
            <p:sp>
              <p:nvSpPr>
                <p:cNvPr id="141413" name="Rectangle 11">
                  <a:extLst>
                    <a:ext uri="{FF2B5EF4-FFF2-40B4-BE49-F238E27FC236}">
                      <a16:creationId xmlns:a16="http://schemas.microsoft.com/office/drawing/2014/main" id="{9B3518DC-5834-4AC2-B529-8E512BC7C7B6}"/>
                    </a:ext>
                  </a:extLst>
                </p:cNvPr>
                <p:cNvSpPr>
                  <a:spLocks noChangeArrowheads="1"/>
                </p:cNvSpPr>
                <p:nvPr/>
              </p:nvSpPr>
              <p:spPr bwMode="auto">
                <a:xfrm>
                  <a:off x="43" y="1545"/>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spcBef>
                      <a:spcPct val="30000"/>
                    </a:spcBef>
                    <a:buClrTx/>
                    <a:buSzTx/>
                    <a:buFontTx/>
                    <a:buNone/>
                  </a:pPr>
                  <a:r>
                    <a:rPr lang="en-US" altLang="en-US" sz="1600">
                      <a:solidFill>
                        <a:srgbClr val="FFFF00"/>
                      </a:solidFill>
                      <a:latin typeface="Times New Roman" panose="02020603050405020304" pitchFamily="18" charset="0"/>
                    </a:rPr>
                    <a:t>Tiberius</a:t>
                  </a:r>
                </a:p>
                <a:p>
                  <a:pPr>
                    <a:spcBef>
                      <a:spcPct val="30000"/>
                    </a:spcBef>
                    <a:buClrTx/>
                    <a:buSzTx/>
                    <a:buFontTx/>
                    <a:buNone/>
                  </a:pPr>
                  <a:endParaRPr lang="en-US" altLang="en-US" sz="1200">
                    <a:solidFill>
                      <a:srgbClr val="FFFF00"/>
                    </a:solidFill>
                    <a:latin typeface="Times New Roman" panose="02020603050405020304" pitchFamily="18" charset="0"/>
                  </a:endParaRPr>
                </a:p>
              </p:txBody>
            </p:sp>
            <p:sp>
              <p:nvSpPr>
                <p:cNvPr id="141414" name="Rectangle 53">
                  <a:extLst>
                    <a:ext uri="{FF2B5EF4-FFF2-40B4-BE49-F238E27FC236}">
                      <a16:creationId xmlns:a16="http://schemas.microsoft.com/office/drawing/2014/main" id="{7C45A440-D931-4C39-9AB6-C082B3D08EA8}"/>
                    </a:ext>
                  </a:extLst>
                </p:cNvPr>
                <p:cNvSpPr>
                  <a:spLocks noChangeArrowheads="1"/>
                </p:cNvSpPr>
                <p:nvPr/>
              </p:nvSpPr>
              <p:spPr bwMode="auto">
                <a:xfrm>
                  <a:off x="0" y="1545"/>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6" name="Group 56">
                <a:extLst>
                  <a:ext uri="{FF2B5EF4-FFF2-40B4-BE49-F238E27FC236}">
                    <a16:creationId xmlns:a16="http://schemas.microsoft.com/office/drawing/2014/main" id="{FCD04CBC-7AC5-4CED-99A9-3D821FD75796}"/>
                  </a:ext>
                </a:extLst>
              </p:cNvPr>
              <p:cNvGrpSpPr>
                <a:grpSpLocks/>
              </p:cNvGrpSpPr>
              <p:nvPr/>
            </p:nvGrpSpPr>
            <p:grpSpPr bwMode="auto">
              <a:xfrm>
                <a:off x="554" y="1545"/>
                <a:ext cx="698" cy="518"/>
                <a:chOff x="554" y="1545"/>
                <a:chExt cx="698" cy="518"/>
              </a:xfrm>
            </p:grpSpPr>
            <p:sp>
              <p:nvSpPr>
                <p:cNvPr id="141411" name="Rectangle 12">
                  <a:extLst>
                    <a:ext uri="{FF2B5EF4-FFF2-40B4-BE49-F238E27FC236}">
                      <a16:creationId xmlns:a16="http://schemas.microsoft.com/office/drawing/2014/main" id="{7A75F7BC-FC84-451C-AEA7-F5D65DE825D8}"/>
                    </a:ext>
                  </a:extLst>
                </p:cNvPr>
                <p:cNvSpPr>
                  <a:spLocks noChangeArrowheads="1"/>
                </p:cNvSpPr>
                <p:nvPr/>
              </p:nvSpPr>
              <p:spPr bwMode="auto">
                <a:xfrm>
                  <a:off x="597" y="1545"/>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14 AD-37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12" name="Rectangle 55">
                  <a:extLst>
                    <a:ext uri="{FF2B5EF4-FFF2-40B4-BE49-F238E27FC236}">
                      <a16:creationId xmlns:a16="http://schemas.microsoft.com/office/drawing/2014/main" id="{9BF1C885-6056-4BCF-A895-07695BCB4403}"/>
                    </a:ext>
                  </a:extLst>
                </p:cNvPr>
                <p:cNvSpPr>
                  <a:spLocks noChangeArrowheads="1"/>
                </p:cNvSpPr>
                <p:nvPr/>
              </p:nvSpPr>
              <p:spPr bwMode="auto">
                <a:xfrm>
                  <a:off x="554" y="1545"/>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7" name="Group 58">
                <a:extLst>
                  <a:ext uri="{FF2B5EF4-FFF2-40B4-BE49-F238E27FC236}">
                    <a16:creationId xmlns:a16="http://schemas.microsoft.com/office/drawing/2014/main" id="{8D22CE54-0B2B-4199-AFC7-F9FE3FF8AEB0}"/>
                  </a:ext>
                </a:extLst>
              </p:cNvPr>
              <p:cNvGrpSpPr>
                <a:grpSpLocks/>
              </p:cNvGrpSpPr>
              <p:nvPr/>
            </p:nvGrpSpPr>
            <p:grpSpPr bwMode="auto">
              <a:xfrm>
                <a:off x="1252" y="1545"/>
                <a:ext cx="1562" cy="518"/>
                <a:chOff x="1252" y="1545"/>
                <a:chExt cx="1562" cy="518"/>
              </a:xfrm>
            </p:grpSpPr>
            <p:sp>
              <p:nvSpPr>
                <p:cNvPr id="141409" name="Rectangle 13">
                  <a:extLst>
                    <a:ext uri="{FF2B5EF4-FFF2-40B4-BE49-F238E27FC236}">
                      <a16:creationId xmlns:a16="http://schemas.microsoft.com/office/drawing/2014/main" id="{ABCCEF82-DEBD-439C-A89E-D3172B3567F0}"/>
                    </a:ext>
                  </a:extLst>
                </p:cNvPr>
                <p:cNvSpPr>
                  <a:spLocks noChangeArrowheads="1"/>
                </p:cNvSpPr>
                <p:nvPr/>
              </p:nvSpPr>
              <p:spPr bwMode="auto">
                <a:xfrm>
                  <a:off x="1295" y="1545"/>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Crucifixion of Christ</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10" name="Rectangle 57">
                  <a:extLst>
                    <a:ext uri="{FF2B5EF4-FFF2-40B4-BE49-F238E27FC236}">
                      <a16:creationId xmlns:a16="http://schemas.microsoft.com/office/drawing/2014/main" id="{7C217D6D-44C3-40B1-A84F-8E9F30F9269B}"/>
                    </a:ext>
                  </a:extLst>
                </p:cNvPr>
                <p:cNvSpPr>
                  <a:spLocks noChangeArrowheads="1"/>
                </p:cNvSpPr>
                <p:nvPr/>
              </p:nvSpPr>
              <p:spPr bwMode="auto">
                <a:xfrm>
                  <a:off x="1252" y="1545"/>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8" name="Group 60">
                <a:extLst>
                  <a:ext uri="{FF2B5EF4-FFF2-40B4-BE49-F238E27FC236}">
                    <a16:creationId xmlns:a16="http://schemas.microsoft.com/office/drawing/2014/main" id="{BF4DFF68-6013-4E88-8964-9CEC899CDA05}"/>
                  </a:ext>
                </a:extLst>
              </p:cNvPr>
              <p:cNvGrpSpPr>
                <a:grpSpLocks/>
              </p:cNvGrpSpPr>
              <p:nvPr/>
            </p:nvGrpSpPr>
            <p:grpSpPr bwMode="auto">
              <a:xfrm>
                <a:off x="0" y="2063"/>
                <a:ext cx="554" cy="633"/>
                <a:chOff x="0" y="2063"/>
                <a:chExt cx="554" cy="633"/>
              </a:xfrm>
            </p:grpSpPr>
            <p:sp>
              <p:nvSpPr>
                <p:cNvPr id="141407" name="Rectangle 14">
                  <a:extLst>
                    <a:ext uri="{FF2B5EF4-FFF2-40B4-BE49-F238E27FC236}">
                      <a16:creationId xmlns:a16="http://schemas.microsoft.com/office/drawing/2014/main" id="{8B2B0357-57F2-4208-B01C-CE7B1FFE881C}"/>
                    </a:ext>
                  </a:extLst>
                </p:cNvPr>
                <p:cNvSpPr>
                  <a:spLocks noChangeArrowheads="1"/>
                </p:cNvSpPr>
                <p:nvPr/>
              </p:nvSpPr>
              <p:spPr bwMode="auto">
                <a:xfrm>
                  <a:off x="43" y="2063"/>
                  <a:ext cx="46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400">
                      <a:solidFill>
                        <a:srgbClr val="FFFF00"/>
                      </a:solidFill>
                      <a:latin typeface="Times New Roman" panose="02020603050405020304" pitchFamily="18" charset="0"/>
                      <a:cs typeface="Times New Roman" panose="02020603050405020304" pitchFamily="18" charset="0"/>
                    </a:rPr>
                    <a:t>Gaius (Caligula</a:t>
                  </a:r>
                  <a:r>
                    <a:rPr lang="en-US" altLang="en-US" sz="1200">
                      <a:solidFill>
                        <a:srgbClr val="FFFF00"/>
                      </a:solidFill>
                      <a:latin typeface="Times New Roman" panose="02020603050405020304" pitchFamily="18" charset="0"/>
                      <a:cs typeface="Times New Roman" panose="02020603050405020304" pitchFamily="18" charset="0"/>
                    </a:rPr>
                    <a:t>)</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408" name="Rectangle 59">
                  <a:extLst>
                    <a:ext uri="{FF2B5EF4-FFF2-40B4-BE49-F238E27FC236}">
                      <a16:creationId xmlns:a16="http://schemas.microsoft.com/office/drawing/2014/main" id="{C46FD021-CF9B-41B9-A8AF-C472E0CE0A5F}"/>
                    </a:ext>
                  </a:extLst>
                </p:cNvPr>
                <p:cNvSpPr>
                  <a:spLocks noChangeArrowheads="1"/>
                </p:cNvSpPr>
                <p:nvPr/>
              </p:nvSpPr>
              <p:spPr bwMode="auto">
                <a:xfrm>
                  <a:off x="0" y="2063"/>
                  <a:ext cx="55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9" name="Group 62">
                <a:extLst>
                  <a:ext uri="{FF2B5EF4-FFF2-40B4-BE49-F238E27FC236}">
                    <a16:creationId xmlns:a16="http://schemas.microsoft.com/office/drawing/2014/main" id="{FA744909-BC15-40C2-8294-84A5F6C7ED0D}"/>
                  </a:ext>
                </a:extLst>
              </p:cNvPr>
              <p:cNvGrpSpPr>
                <a:grpSpLocks/>
              </p:cNvGrpSpPr>
              <p:nvPr/>
            </p:nvGrpSpPr>
            <p:grpSpPr bwMode="auto">
              <a:xfrm>
                <a:off x="554" y="2063"/>
                <a:ext cx="698" cy="633"/>
                <a:chOff x="554" y="2063"/>
                <a:chExt cx="698" cy="633"/>
              </a:xfrm>
            </p:grpSpPr>
            <p:sp>
              <p:nvSpPr>
                <p:cNvPr id="141405" name="Rectangle 15">
                  <a:extLst>
                    <a:ext uri="{FF2B5EF4-FFF2-40B4-BE49-F238E27FC236}">
                      <a16:creationId xmlns:a16="http://schemas.microsoft.com/office/drawing/2014/main" id="{A85DD520-B2F9-414D-83F2-1E41F09D4639}"/>
                    </a:ext>
                  </a:extLst>
                </p:cNvPr>
                <p:cNvSpPr>
                  <a:spLocks noChangeArrowheads="1"/>
                </p:cNvSpPr>
                <p:nvPr/>
              </p:nvSpPr>
              <p:spPr bwMode="auto">
                <a:xfrm>
                  <a:off x="597" y="2063"/>
                  <a:ext cx="61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37 AD-41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406" name="Rectangle 61">
                  <a:extLst>
                    <a:ext uri="{FF2B5EF4-FFF2-40B4-BE49-F238E27FC236}">
                      <a16:creationId xmlns:a16="http://schemas.microsoft.com/office/drawing/2014/main" id="{41B22D88-0858-4B54-A9CD-AF44E127FDF6}"/>
                    </a:ext>
                  </a:extLst>
                </p:cNvPr>
                <p:cNvSpPr>
                  <a:spLocks noChangeArrowheads="1"/>
                </p:cNvSpPr>
                <p:nvPr/>
              </p:nvSpPr>
              <p:spPr bwMode="auto">
                <a:xfrm>
                  <a:off x="554" y="2063"/>
                  <a:ext cx="69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0" name="Group 64">
                <a:extLst>
                  <a:ext uri="{FF2B5EF4-FFF2-40B4-BE49-F238E27FC236}">
                    <a16:creationId xmlns:a16="http://schemas.microsoft.com/office/drawing/2014/main" id="{7C74A265-238E-45FB-A44E-2495F0B4489F}"/>
                  </a:ext>
                </a:extLst>
              </p:cNvPr>
              <p:cNvGrpSpPr>
                <a:grpSpLocks/>
              </p:cNvGrpSpPr>
              <p:nvPr/>
            </p:nvGrpSpPr>
            <p:grpSpPr bwMode="auto">
              <a:xfrm>
                <a:off x="1252" y="2063"/>
                <a:ext cx="1562" cy="633"/>
                <a:chOff x="1252" y="2063"/>
                <a:chExt cx="1562" cy="633"/>
              </a:xfrm>
            </p:grpSpPr>
            <p:sp>
              <p:nvSpPr>
                <p:cNvPr id="141403" name="Rectangle 16">
                  <a:extLst>
                    <a:ext uri="{FF2B5EF4-FFF2-40B4-BE49-F238E27FC236}">
                      <a16:creationId xmlns:a16="http://schemas.microsoft.com/office/drawing/2014/main" id="{A8A41505-1EBA-4717-B5DA-4348137D8202}"/>
                    </a:ext>
                  </a:extLst>
                </p:cNvPr>
                <p:cNvSpPr>
                  <a:spLocks noChangeArrowheads="1"/>
                </p:cNvSpPr>
                <p:nvPr/>
              </p:nvSpPr>
              <p:spPr bwMode="auto">
                <a:xfrm>
                  <a:off x="1295" y="2063"/>
                  <a:ext cx="147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200">
                      <a:solidFill>
                        <a:srgbClr val="FFFF00"/>
                      </a:solidFill>
                      <a:latin typeface="Times New Roman" panose="02020603050405020304" pitchFamily="18" charset="0"/>
                      <a:cs typeface="Times New Roman" panose="02020603050405020304" pitchFamily="18" charset="0"/>
                    </a:rPr>
                    <a:t> </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404" name="Rectangle 63">
                  <a:extLst>
                    <a:ext uri="{FF2B5EF4-FFF2-40B4-BE49-F238E27FC236}">
                      <a16:creationId xmlns:a16="http://schemas.microsoft.com/office/drawing/2014/main" id="{B44AEC89-C6E0-4EBA-BF71-A61C7851C130}"/>
                    </a:ext>
                  </a:extLst>
                </p:cNvPr>
                <p:cNvSpPr>
                  <a:spLocks noChangeArrowheads="1"/>
                </p:cNvSpPr>
                <p:nvPr/>
              </p:nvSpPr>
              <p:spPr bwMode="auto">
                <a:xfrm>
                  <a:off x="1252" y="2063"/>
                  <a:ext cx="156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1" name="Group 66">
                <a:extLst>
                  <a:ext uri="{FF2B5EF4-FFF2-40B4-BE49-F238E27FC236}">
                    <a16:creationId xmlns:a16="http://schemas.microsoft.com/office/drawing/2014/main" id="{E50FBE39-5276-44E9-9029-5518BAF69E2C}"/>
                  </a:ext>
                </a:extLst>
              </p:cNvPr>
              <p:cNvGrpSpPr>
                <a:grpSpLocks/>
              </p:cNvGrpSpPr>
              <p:nvPr/>
            </p:nvGrpSpPr>
            <p:grpSpPr bwMode="auto">
              <a:xfrm>
                <a:off x="0" y="2696"/>
                <a:ext cx="554" cy="518"/>
                <a:chOff x="0" y="2696"/>
                <a:chExt cx="554" cy="518"/>
              </a:xfrm>
            </p:grpSpPr>
            <p:sp>
              <p:nvSpPr>
                <p:cNvPr id="141401" name="Rectangle 17">
                  <a:extLst>
                    <a:ext uri="{FF2B5EF4-FFF2-40B4-BE49-F238E27FC236}">
                      <a16:creationId xmlns:a16="http://schemas.microsoft.com/office/drawing/2014/main" id="{7A83CEBF-7F3C-4F35-B4C6-23F061CC5128}"/>
                    </a:ext>
                  </a:extLst>
                </p:cNvPr>
                <p:cNvSpPr>
                  <a:spLocks noChangeArrowheads="1"/>
                </p:cNvSpPr>
                <p:nvPr/>
              </p:nvSpPr>
              <p:spPr bwMode="auto">
                <a:xfrm>
                  <a:off x="43" y="2696"/>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Claudius</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02" name="Rectangle 65">
                  <a:extLst>
                    <a:ext uri="{FF2B5EF4-FFF2-40B4-BE49-F238E27FC236}">
                      <a16:creationId xmlns:a16="http://schemas.microsoft.com/office/drawing/2014/main" id="{40EB1CC7-C9CE-40A4-94EB-3B3EE2CBB994}"/>
                    </a:ext>
                  </a:extLst>
                </p:cNvPr>
                <p:cNvSpPr>
                  <a:spLocks noChangeArrowheads="1"/>
                </p:cNvSpPr>
                <p:nvPr/>
              </p:nvSpPr>
              <p:spPr bwMode="auto">
                <a:xfrm>
                  <a:off x="0" y="2696"/>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2" name="Group 68">
                <a:extLst>
                  <a:ext uri="{FF2B5EF4-FFF2-40B4-BE49-F238E27FC236}">
                    <a16:creationId xmlns:a16="http://schemas.microsoft.com/office/drawing/2014/main" id="{8B3124EC-B386-4249-B892-B0632E574CEC}"/>
                  </a:ext>
                </a:extLst>
              </p:cNvPr>
              <p:cNvGrpSpPr>
                <a:grpSpLocks/>
              </p:cNvGrpSpPr>
              <p:nvPr/>
            </p:nvGrpSpPr>
            <p:grpSpPr bwMode="auto">
              <a:xfrm>
                <a:off x="554" y="2696"/>
                <a:ext cx="698" cy="518"/>
                <a:chOff x="554" y="2696"/>
                <a:chExt cx="698" cy="518"/>
              </a:xfrm>
            </p:grpSpPr>
            <p:sp>
              <p:nvSpPr>
                <p:cNvPr id="141399" name="Rectangle 18">
                  <a:extLst>
                    <a:ext uri="{FF2B5EF4-FFF2-40B4-BE49-F238E27FC236}">
                      <a16:creationId xmlns:a16="http://schemas.microsoft.com/office/drawing/2014/main" id="{B6139ABE-664B-4A3F-8BC1-CCCA980B0279}"/>
                    </a:ext>
                  </a:extLst>
                </p:cNvPr>
                <p:cNvSpPr>
                  <a:spLocks noChangeArrowheads="1"/>
                </p:cNvSpPr>
                <p:nvPr/>
              </p:nvSpPr>
              <p:spPr bwMode="auto">
                <a:xfrm>
                  <a:off x="597" y="2696"/>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41 AD-54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00" name="Rectangle 67">
                  <a:extLst>
                    <a:ext uri="{FF2B5EF4-FFF2-40B4-BE49-F238E27FC236}">
                      <a16:creationId xmlns:a16="http://schemas.microsoft.com/office/drawing/2014/main" id="{AA8D5605-1A36-4D4E-9F83-2C942F613F39}"/>
                    </a:ext>
                  </a:extLst>
                </p:cNvPr>
                <p:cNvSpPr>
                  <a:spLocks noChangeArrowheads="1"/>
                </p:cNvSpPr>
                <p:nvPr/>
              </p:nvSpPr>
              <p:spPr bwMode="auto">
                <a:xfrm>
                  <a:off x="554" y="2696"/>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3" name="Group 70">
                <a:extLst>
                  <a:ext uri="{FF2B5EF4-FFF2-40B4-BE49-F238E27FC236}">
                    <a16:creationId xmlns:a16="http://schemas.microsoft.com/office/drawing/2014/main" id="{EC861F41-C1AA-45AD-BE24-AE1227AE0782}"/>
                  </a:ext>
                </a:extLst>
              </p:cNvPr>
              <p:cNvGrpSpPr>
                <a:grpSpLocks/>
              </p:cNvGrpSpPr>
              <p:nvPr/>
            </p:nvGrpSpPr>
            <p:grpSpPr bwMode="auto">
              <a:xfrm>
                <a:off x="1252" y="2696"/>
                <a:ext cx="1562" cy="518"/>
                <a:chOff x="1252" y="2696"/>
                <a:chExt cx="1562" cy="518"/>
              </a:xfrm>
            </p:grpSpPr>
            <p:sp>
              <p:nvSpPr>
                <p:cNvPr id="141397" name="Rectangle 19">
                  <a:extLst>
                    <a:ext uri="{FF2B5EF4-FFF2-40B4-BE49-F238E27FC236}">
                      <a16:creationId xmlns:a16="http://schemas.microsoft.com/office/drawing/2014/main" id="{6D5EE2F5-46F9-49D4-975C-5EADC73BFC6B}"/>
                    </a:ext>
                  </a:extLst>
                </p:cNvPr>
                <p:cNvSpPr>
                  <a:spLocks noChangeArrowheads="1"/>
                </p:cNvSpPr>
                <p:nvPr/>
              </p:nvSpPr>
              <p:spPr bwMode="auto">
                <a:xfrm>
                  <a:off x="1295" y="2696"/>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Jews Exiled from Rome</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98" name="Rectangle 69">
                  <a:extLst>
                    <a:ext uri="{FF2B5EF4-FFF2-40B4-BE49-F238E27FC236}">
                      <a16:creationId xmlns:a16="http://schemas.microsoft.com/office/drawing/2014/main" id="{8EFFCC51-1282-414D-BC60-66567D43E660}"/>
                    </a:ext>
                  </a:extLst>
                </p:cNvPr>
                <p:cNvSpPr>
                  <a:spLocks noChangeArrowheads="1"/>
                </p:cNvSpPr>
                <p:nvPr/>
              </p:nvSpPr>
              <p:spPr bwMode="auto">
                <a:xfrm>
                  <a:off x="1252" y="2696"/>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4" name="Group 72">
                <a:extLst>
                  <a:ext uri="{FF2B5EF4-FFF2-40B4-BE49-F238E27FC236}">
                    <a16:creationId xmlns:a16="http://schemas.microsoft.com/office/drawing/2014/main" id="{7BA0ED12-BB8D-4954-8E70-4744078036D7}"/>
                  </a:ext>
                </a:extLst>
              </p:cNvPr>
              <p:cNvGrpSpPr>
                <a:grpSpLocks/>
              </p:cNvGrpSpPr>
              <p:nvPr/>
            </p:nvGrpSpPr>
            <p:grpSpPr bwMode="auto">
              <a:xfrm>
                <a:off x="0" y="3214"/>
                <a:ext cx="554" cy="518"/>
                <a:chOff x="0" y="3214"/>
                <a:chExt cx="554" cy="518"/>
              </a:xfrm>
            </p:grpSpPr>
            <p:sp>
              <p:nvSpPr>
                <p:cNvPr id="141395" name="Rectangle 20">
                  <a:extLst>
                    <a:ext uri="{FF2B5EF4-FFF2-40B4-BE49-F238E27FC236}">
                      <a16:creationId xmlns:a16="http://schemas.microsoft.com/office/drawing/2014/main" id="{656D33AD-B6F3-4CBF-A70B-DF4221DC8E19}"/>
                    </a:ext>
                  </a:extLst>
                </p:cNvPr>
                <p:cNvSpPr>
                  <a:spLocks noChangeArrowheads="1"/>
                </p:cNvSpPr>
                <p:nvPr/>
              </p:nvSpPr>
              <p:spPr bwMode="auto">
                <a:xfrm>
                  <a:off x="43" y="3214"/>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Nero</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96" name="Rectangle 71">
                  <a:extLst>
                    <a:ext uri="{FF2B5EF4-FFF2-40B4-BE49-F238E27FC236}">
                      <a16:creationId xmlns:a16="http://schemas.microsoft.com/office/drawing/2014/main" id="{3711665D-FF64-4705-BEA4-A5F19B4E3442}"/>
                    </a:ext>
                  </a:extLst>
                </p:cNvPr>
                <p:cNvSpPr>
                  <a:spLocks noChangeArrowheads="1"/>
                </p:cNvSpPr>
                <p:nvPr/>
              </p:nvSpPr>
              <p:spPr bwMode="auto">
                <a:xfrm>
                  <a:off x="0" y="3214"/>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5" name="Group 74">
                <a:extLst>
                  <a:ext uri="{FF2B5EF4-FFF2-40B4-BE49-F238E27FC236}">
                    <a16:creationId xmlns:a16="http://schemas.microsoft.com/office/drawing/2014/main" id="{27B79D94-53CC-4EFD-B5C0-EEBEC24A228F}"/>
                  </a:ext>
                </a:extLst>
              </p:cNvPr>
              <p:cNvGrpSpPr>
                <a:grpSpLocks/>
              </p:cNvGrpSpPr>
              <p:nvPr/>
            </p:nvGrpSpPr>
            <p:grpSpPr bwMode="auto">
              <a:xfrm>
                <a:off x="554" y="3214"/>
                <a:ext cx="698" cy="518"/>
                <a:chOff x="554" y="3214"/>
                <a:chExt cx="698" cy="518"/>
              </a:xfrm>
            </p:grpSpPr>
            <p:sp>
              <p:nvSpPr>
                <p:cNvPr id="141393" name="Rectangle 21">
                  <a:extLst>
                    <a:ext uri="{FF2B5EF4-FFF2-40B4-BE49-F238E27FC236}">
                      <a16:creationId xmlns:a16="http://schemas.microsoft.com/office/drawing/2014/main" id="{E255599F-490C-47D2-9183-4C6FDE5E154C}"/>
                    </a:ext>
                  </a:extLst>
                </p:cNvPr>
                <p:cNvSpPr>
                  <a:spLocks noChangeArrowheads="1"/>
                </p:cNvSpPr>
                <p:nvPr/>
              </p:nvSpPr>
              <p:spPr bwMode="auto">
                <a:xfrm>
                  <a:off x="597" y="3214"/>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54 AD-68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94" name="Rectangle 73">
                  <a:extLst>
                    <a:ext uri="{FF2B5EF4-FFF2-40B4-BE49-F238E27FC236}">
                      <a16:creationId xmlns:a16="http://schemas.microsoft.com/office/drawing/2014/main" id="{D45E9264-205B-4A06-9837-7635652FEEA9}"/>
                    </a:ext>
                  </a:extLst>
                </p:cNvPr>
                <p:cNvSpPr>
                  <a:spLocks noChangeArrowheads="1"/>
                </p:cNvSpPr>
                <p:nvPr/>
              </p:nvSpPr>
              <p:spPr bwMode="auto">
                <a:xfrm>
                  <a:off x="554" y="3214"/>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6" name="Group 76">
                <a:extLst>
                  <a:ext uri="{FF2B5EF4-FFF2-40B4-BE49-F238E27FC236}">
                    <a16:creationId xmlns:a16="http://schemas.microsoft.com/office/drawing/2014/main" id="{2845B695-26AD-431B-AE4A-ADE757299640}"/>
                  </a:ext>
                </a:extLst>
              </p:cNvPr>
              <p:cNvGrpSpPr>
                <a:grpSpLocks/>
              </p:cNvGrpSpPr>
              <p:nvPr/>
            </p:nvGrpSpPr>
            <p:grpSpPr bwMode="auto">
              <a:xfrm>
                <a:off x="1252" y="3214"/>
                <a:ext cx="1562" cy="518"/>
                <a:chOff x="1252" y="3214"/>
                <a:chExt cx="1562" cy="518"/>
              </a:xfrm>
            </p:grpSpPr>
            <p:sp>
              <p:nvSpPr>
                <p:cNvPr id="141391" name="Rectangle 22">
                  <a:extLst>
                    <a:ext uri="{FF2B5EF4-FFF2-40B4-BE49-F238E27FC236}">
                      <a16:creationId xmlns:a16="http://schemas.microsoft.com/office/drawing/2014/main" id="{0EAC453F-F9CD-43A6-97D4-0E3AC0FCDEBF}"/>
                    </a:ext>
                  </a:extLst>
                </p:cNvPr>
                <p:cNvSpPr>
                  <a:spLocks noChangeArrowheads="1"/>
                </p:cNvSpPr>
                <p:nvPr/>
              </p:nvSpPr>
              <p:spPr bwMode="auto">
                <a:xfrm>
                  <a:off x="1295" y="3214"/>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400">
                      <a:solidFill>
                        <a:srgbClr val="FFFF00"/>
                      </a:solidFill>
                      <a:latin typeface="Times New Roman" panose="02020603050405020304" pitchFamily="18" charset="0"/>
                      <a:cs typeface="Times New Roman" panose="02020603050405020304" pitchFamily="18" charset="0"/>
                    </a:rPr>
                    <a:t>First persecutions, Execution of Paul and Peter</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92" name="Rectangle 75">
                  <a:extLst>
                    <a:ext uri="{FF2B5EF4-FFF2-40B4-BE49-F238E27FC236}">
                      <a16:creationId xmlns:a16="http://schemas.microsoft.com/office/drawing/2014/main" id="{03431FB6-E956-447C-83A9-57E622A6A4D6}"/>
                    </a:ext>
                  </a:extLst>
                </p:cNvPr>
                <p:cNvSpPr>
                  <a:spLocks noChangeArrowheads="1"/>
                </p:cNvSpPr>
                <p:nvPr/>
              </p:nvSpPr>
              <p:spPr bwMode="auto">
                <a:xfrm>
                  <a:off x="1252" y="3214"/>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7" name="Group 78">
                <a:extLst>
                  <a:ext uri="{FF2B5EF4-FFF2-40B4-BE49-F238E27FC236}">
                    <a16:creationId xmlns:a16="http://schemas.microsoft.com/office/drawing/2014/main" id="{4F4EDC94-DBCE-43FC-808F-84A080D25D00}"/>
                  </a:ext>
                </a:extLst>
              </p:cNvPr>
              <p:cNvGrpSpPr>
                <a:grpSpLocks/>
              </p:cNvGrpSpPr>
              <p:nvPr/>
            </p:nvGrpSpPr>
            <p:grpSpPr bwMode="auto">
              <a:xfrm>
                <a:off x="0" y="3732"/>
                <a:ext cx="554" cy="518"/>
                <a:chOff x="0" y="3732"/>
                <a:chExt cx="554" cy="518"/>
              </a:xfrm>
            </p:grpSpPr>
            <p:sp>
              <p:nvSpPr>
                <p:cNvPr id="141389" name="Rectangle 23">
                  <a:extLst>
                    <a:ext uri="{FF2B5EF4-FFF2-40B4-BE49-F238E27FC236}">
                      <a16:creationId xmlns:a16="http://schemas.microsoft.com/office/drawing/2014/main" id="{29AD56FB-F9EA-4CFE-BDCB-DAD7C0726A4D}"/>
                    </a:ext>
                  </a:extLst>
                </p:cNvPr>
                <p:cNvSpPr>
                  <a:spLocks noChangeArrowheads="1"/>
                </p:cNvSpPr>
                <p:nvPr/>
              </p:nvSpPr>
              <p:spPr bwMode="auto">
                <a:xfrm>
                  <a:off x="43" y="3732"/>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00B0F0"/>
                      </a:solidFill>
                      <a:latin typeface="Times New Roman" panose="02020603050405020304" pitchFamily="18" charset="0"/>
                      <a:cs typeface="Times New Roman" panose="02020603050405020304" pitchFamily="18" charset="0"/>
                    </a:rPr>
                    <a:t>Galba</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90" name="Rectangle 77">
                  <a:extLst>
                    <a:ext uri="{FF2B5EF4-FFF2-40B4-BE49-F238E27FC236}">
                      <a16:creationId xmlns:a16="http://schemas.microsoft.com/office/drawing/2014/main" id="{D37BFC1B-5ACD-4EF0-A3F2-89D024893CF6}"/>
                    </a:ext>
                  </a:extLst>
                </p:cNvPr>
                <p:cNvSpPr>
                  <a:spLocks noChangeArrowheads="1"/>
                </p:cNvSpPr>
                <p:nvPr/>
              </p:nvSpPr>
              <p:spPr bwMode="auto">
                <a:xfrm>
                  <a:off x="0" y="3732"/>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8" name="Group 80">
                <a:extLst>
                  <a:ext uri="{FF2B5EF4-FFF2-40B4-BE49-F238E27FC236}">
                    <a16:creationId xmlns:a16="http://schemas.microsoft.com/office/drawing/2014/main" id="{C369BD9D-CD1E-4E2F-B6BE-B91474773543}"/>
                  </a:ext>
                </a:extLst>
              </p:cNvPr>
              <p:cNvGrpSpPr>
                <a:grpSpLocks/>
              </p:cNvGrpSpPr>
              <p:nvPr/>
            </p:nvGrpSpPr>
            <p:grpSpPr bwMode="auto">
              <a:xfrm>
                <a:off x="554" y="3732"/>
                <a:ext cx="698" cy="518"/>
                <a:chOff x="554" y="3732"/>
                <a:chExt cx="698" cy="518"/>
              </a:xfrm>
            </p:grpSpPr>
            <p:sp>
              <p:nvSpPr>
                <p:cNvPr id="141387" name="Rectangle 24">
                  <a:extLst>
                    <a:ext uri="{FF2B5EF4-FFF2-40B4-BE49-F238E27FC236}">
                      <a16:creationId xmlns:a16="http://schemas.microsoft.com/office/drawing/2014/main" id="{FD40A300-D9EB-49FF-ABB0-5B09F7B53B4B}"/>
                    </a:ext>
                  </a:extLst>
                </p:cNvPr>
                <p:cNvSpPr>
                  <a:spLocks noChangeArrowheads="1"/>
                </p:cNvSpPr>
                <p:nvPr/>
              </p:nvSpPr>
              <p:spPr bwMode="auto">
                <a:xfrm>
                  <a:off x="597" y="3732"/>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68 AD-69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88" name="Rectangle 79">
                  <a:extLst>
                    <a:ext uri="{FF2B5EF4-FFF2-40B4-BE49-F238E27FC236}">
                      <a16:creationId xmlns:a16="http://schemas.microsoft.com/office/drawing/2014/main" id="{50B1267D-8E05-4808-AC91-95D2CB40B11A}"/>
                    </a:ext>
                  </a:extLst>
                </p:cNvPr>
                <p:cNvSpPr>
                  <a:spLocks noChangeArrowheads="1"/>
                </p:cNvSpPr>
                <p:nvPr/>
              </p:nvSpPr>
              <p:spPr bwMode="auto">
                <a:xfrm>
                  <a:off x="554" y="3732"/>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9" name="Group 82">
                <a:extLst>
                  <a:ext uri="{FF2B5EF4-FFF2-40B4-BE49-F238E27FC236}">
                    <a16:creationId xmlns:a16="http://schemas.microsoft.com/office/drawing/2014/main" id="{0F815636-415A-4BFD-9B08-90936CE8F8B2}"/>
                  </a:ext>
                </a:extLst>
              </p:cNvPr>
              <p:cNvGrpSpPr>
                <a:grpSpLocks/>
              </p:cNvGrpSpPr>
              <p:nvPr/>
            </p:nvGrpSpPr>
            <p:grpSpPr bwMode="auto">
              <a:xfrm>
                <a:off x="1252" y="3732"/>
                <a:ext cx="1562" cy="518"/>
                <a:chOff x="1252" y="3732"/>
                <a:chExt cx="1562" cy="518"/>
              </a:xfrm>
            </p:grpSpPr>
            <p:sp>
              <p:nvSpPr>
                <p:cNvPr id="141385" name="Rectangle 25">
                  <a:extLst>
                    <a:ext uri="{FF2B5EF4-FFF2-40B4-BE49-F238E27FC236}">
                      <a16:creationId xmlns:a16="http://schemas.microsoft.com/office/drawing/2014/main" id="{CA444564-859E-4A02-8886-963E0F8B794E}"/>
                    </a:ext>
                  </a:extLst>
                </p:cNvPr>
                <p:cNvSpPr>
                  <a:spLocks noChangeArrowheads="1"/>
                </p:cNvSpPr>
                <p:nvPr/>
              </p:nvSpPr>
              <p:spPr bwMode="auto">
                <a:xfrm>
                  <a:off x="1295" y="3732"/>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One of the three overcome by Vespasian</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86" name="Rectangle 81">
                  <a:extLst>
                    <a:ext uri="{FF2B5EF4-FFF2-40B4-BE49-F238E27FC236}">
                      <a16:creationId xmlns:a16="http://schemas.microsoft.com/office/drawing/2014/main" id="{8125811A-BD5E-40BB-AB7F-3CE3DEAF97FB}"/>
                    </a:ext>
                  </a:extLst>
                </p:cNvPr>
                <p:cNvSpPr>
                  <a:spLocks noChangeArrowheads="1"/>
                </p:cNvSpPr>
                <p:nvPr/>
              </p:nvSpPr>
              <p:spPr bwMode="auto">
                <a:xfrm>
                  <a:off x="1252" y="3732"/>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0" name="Group 84">
                <a:extLst>
                  <a:ext uri="{FF2B5EF4-FFF2-40B4-BE49-F238E27FC236}">
                    <a16:creationId xmlns:a16="http://schemas.microsoft.com/office/drawing/2014/main" id="{FF3D0AAD-CF0D-45AA-8AFA-CEF8C406D5A2}"/>
                  </a:ext>
                </a:extLst>
              </p:cNvPr>
              <p:cNvGrpSpPr>
                <a:grpSpLocks/>
              </p:cNvGrpSpPr>
              <p:nvPr/>
            </p:nvGrpSpPr>
            <p:grpSpPr bwMode="auto">
              <a:xfrm>
                <a:off x="0" y="4250"/>
                <a:ext cx="554" cy="518"/>
                <a:chOff x="0" y="4250"/>
                <a:chExt cx="554" cy="518"/>
              </a:xfrm>
            </p:grpSpPr>
            <p:sp>
              <p:nvSpPr>
                <p:cNvPr id="141383" name="Rectangle 26">
                  <a:extLst>
                    <a:ext uri="{FF2B5EF4-FFF2-40B4-BE49-F238E27FC236}">
                      <a16:creationId xmlns:a16="http://schemas.microsoft.com/office/drawing/2014/main" id="{1A62EFA1-4239-48AF-A95E-264F0B6181D7}"/>
                    </a:ext>
                  </a:extLst>
                </p:cNvPr>
                <p:cNvSpPr>
                  <a:spLocks noChangeArrowheads="1"/>
                </p:cNvSpPr>
                <p:nvPr/>
              </p:nvSpPr>
              <p:spPr bwMode="auto">
                <a:xfrm>
                  <a:off x="43" y="4250"/>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00B0F0"/>
                      </a:solidFill>
                      <a:latin typeface="Times New Roman" panose="02020603050405020304" pitchFamily="18" charset="0"/>
                      <a:cs typeface="Times New Roman" panose="02020603050405020304" pitchFamily="18" charset="0"/>
                    </a:rPr>
                    <a:t>Otho</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84" name="Rectangle 83">
                  <a:extLst>
                    <a:ext uri="{FF2B5EF4-FFF2-40B4-BE49-F238E27FC236}">
                      <a16:creationId xmlns:a16="http://schemas.microsoft.com/office/drawing/2014/main" id="{E74677F8-818A-4C52-A5BD-682BE23A31B4}"/>
                    </a:ext>
                  </a:extLst>
                </p:cNvPr>
                <p:cNvSpPr>
                  <a:spLocks noChangeArrowheads="1"/>
                </p:cNvSpPr>
                <p:nvPr/>
              </p:nvSpPr>
              <p:spPr bwMode="auto">
                <a:xfrm>
                  <a:off x="0" y="4250"/>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1" name="Group 86">
                <a:extLst>
                  <a:ext uri="{FF2B5EF4-FFF2-40B4-BE49-F238E27FC236}">
                    <a16:creationId xmlns:a16="http://schemas.microsoft.com/office/drawing/2014/main" id="{2D4591D1-237E-4BD9-B77A-33351D2AE4D0}"/>
                  </a:ext>
                </a:extLst>
              </p:cNvPr>
              <p:cNvGrpSpPr>
                <a:grpSpLocks/>
              </p:cNvGrpSpPr>
              <p:nvPr/>
            </p:nvGrpSpPr>
            <p:grpSpPr bwMode="auto">
              <a:xfrm>
                <a:off x="554" y="4250"/>
                <a:ext cx="698" cy="518"/>
                <a:chOff x="554" y="4250"/>
                <a:chExt cx="698" cy="518"/>
              </a:xfrm>
            </p:grpSpPr>
            <p:sp>
              <p:nvSpPr>
                <p:cNvPr id="141381" name="Rectangle 27">
                  <a:extLst>
                    <a:ext uri="{FF2B5EF4-FFF2-40B4-BE49-F238E27FC236}">
                      <a16:creationId xmlns:a16="http://schemas.microsoft.com/office/drawing/2014/main" id="{E8EEA61E-CD87-446C-80A5-7BD6D1D5E912}"/>
                    </a:ext>
                  </a:extLst>
                </p:cNvPr>
                <p:cNvSpPr>
                  <a:spLocks noChangeArrowheads="1"/>
                </p:cNvSpPr>
                <p:nvPr/>
              </p:nvSpPr>
              <p:spPr bwMode="auto">
                <a:xfrm>
                  <a:off x="597" y="4250"/>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69 AD-70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82" name="Rectangle 85">
                  <a:extLst>
                    <a:ext uri="{FF2B5EF4-FFF2-40B4-BE49-F238E27FC236}">
                      <a16:creationId xmlns:a16="http://schemas.microsoft.com/office/drawing/2014/main" id="{0E549500-B8AB-484B-B75D-426013CC5878}"/>
                    </a:ext>
                  </a:extLst>
                </p:cNvPr>
                <p:cNvSpPr>
                  <a:spLocks noChangeArrowheads="1"/>
                </p:cNvSpPr>
                <p:nvPr/>
              </p:nvSpPr>
              <p:spPr bwMode="auto">
                <a:xfrm>
                  <a:off x="554" y="4250"/>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2" name="Group 88">
                <a:extLst>
                  <a:ext uri="{FF2B5EF4-FFF2-40B4-BE49-F238E27FC236}">
                    <a16:creationId xmlns:a16="http://schemas.microsoft.com/office/drawing/2014/main" id="{C2DD423C-1E37-4BFF-BEBF-17CDA8C82327}"/>
                  </a:ext>
                </a:extLst>
              </p:cNvPr>
              <p:cNvGrpSpPr>
                <a:grpSpLocks/>
              </p:cNvGrpSpPr>
              <p:nvPr/>
            </p:nvGrpSpPr>
            <p:grpSpPr bwMode="auto">
              <a:xfrm>
                <a:off x="1252" y="4250"/>
                <a:ext cx="1562" cy="518"/>
                <a:chOff x="1252" y="4250"/>
                <a:chExt cx="1562" cy="518"/>
              </a:xfrm>
            </p:grpSpPr>
            <p:sp>
              <p:nvSpPr>
                <p:cNvPr id="141379" name="Rectangle 28">
                  <a:extLst>
                    <a:ext uri="{FF2B5EF4-FFF2-40B4-BE49-F238E27FC236}">
                      <a16:creationId xmlns:a16="http://schemas.microsoft.com/office/drawing/2014/main" id="{C1288880-257D-4396-8CDC-F429003786E4}"/>
                    </a:ext>
                  </a:extLst>
                </p:cNvPr>
                <p:cNvSpPr>
                  <a:spLocks noChangeArrowheads="1"/>
                </p:cNvSpPr>
                <p:nvPr/>
              </p:nvSpPr>
              <p:spPr bwMode="auto">
                <a:xfrm>
                  <a:off x="1295" y="4250"/>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One of the three…</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80" name="Rectangle 87">
                  <a:extLst>
                    <a:ext uri="{FF2B5EF4-FFF2-40B4-BE49-F238E27FC236}">
                      <a16:creationId xmlns:a16="http://schemas.microsoft.com/office/drawing/2014/main" id="{E04833C2-F30F-4141-8372-9BDA362CC5F0}"/>
                    </a:ext>
                  </a:extLst>
                </p:cNvPr>
                <p:cNvSpPr>
                  <a:spLocks noChangeArrowheads="1"/>
                </p:cNvSpPr>
                <p:nvPr/>
              </p:nvSpPr>
              <p:spPr bwMode="auto">
                <a:xfrm>
                  <a:off x="1252" y="4250"/>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3" name="Group 90">
                <a:extLst>
                  <a:ext uri="{FF2B5EF4-FFF2-40B4-BE49-F238E27FC236}">
                    <a16:creationId xmlns:a16="http://schemas.microsoft.com/office/drawing/2014/main" id="{30B9FBE2-D1AB-45E3-9122-3DE7F05A1521}"/>
                  </a:ext>
                </a:extLst>
              </p:cNvPr>
              <p:cNvGrpSpPr>
                <a:grpSpLocks/>
              </p:cNvGrpSpPr>
              <p:nvPr/>
            </p:nvGrpSpPr>
            <p:grpSpPr bwMode="auto">
              <a:xfrm>
                <a:off x="0" y="4768"/>
                <a:ext cx="554" cy="518"/>
                <a:chOff x="0" y="4768"/>
                <a:chExt cx="554" cy="518"/>
              </a:xfrm>
            </p:grpSpPr>
            <p:sp>
              <p:nvSpPr>
                <p:cNvPr id="141377" name="Rectangle 29">
                  <a:extLst>
                    <a:ext uri="{FF2B5EF4-FFF2-40B4-BE49-F238E27FC236}">
                      <a16:creationId xmlns:a16="http://schemas.microsoft.com/office/drawing/2014/main" id="{C95849D4-D857-4756-A6DE-E11F9759807E}"/>
                    </a:ext>
                  </a:extLst>
                </p:cNvPr>
                <p:cNvSpPr>
                  <a:spLocks noChangeArrowheads="1"/>
                </p:cNvSpPr>
                <p:nvPr/>
              </p:nvSpPr>
              <p:spPr bwMode="auto">
                <a:xfrm>
                  <a:off x="43" y="4768"/>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00B0F0"/>
                      </a:solidFill>
                      <a:latin typeface="Times New Roman" panose="02020603050405020304" pitchFamily="18" charset="0"/>
                      <a:cs typeface="Times New Roman" panose="02020603050405020304" pitchFamily="18" charset="0"/>
                    </a:rPr>
                    <a:t>Vitellius</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78" name="Rectangle 89">
                  <a:extLst>
                    <a:ext uri="{FF2B5EF4-FFF2-40B4-BE49-F238E27FC236}">
                      <a16:creationId xmlns:a16="http://schemas.microsoft.com/office/drawing/2014/main" id="{081C8D01-E47E-4EFB-9243-DF2BC4B47989}"/>
                    </a:ext>
                  </a:extLst>
                </p:cNvPr>
                <p:cNvSpPr>
                  <a:spLocks noChangeArrowheads="1"/>
                </p:cNvSpPr>
                <p:nvPr/>
              </p:nvSpPr>
              <p:spPr bwMode="auto">
                <a:xfrm>
                  <a:off x="0" y="4768"/>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4" name="Group 92">
                <a:extLst>
                  <a:ext uri="{FF2B5EF4-FFF2-40B4-BE49-F238E27FC236}">
                    <a16:creationId xmlns:a16="http://schemas.microsoft.com/office/drawing/2014/main" id="{714D94C5-6316-4D85-A99F-DF2F33DF2520}"/>
                  </a:ext>
                </a:extLst>
              </p:cNvPr>
              <p:cNvGrpSpPr>
                <a:grpSpLocks/>
              </p:cNvGrpSpPr>
              <p:nvPr/>
            </p:nvGrpSpPr>
            <p:grpSpPr bwMode="auto">
              <a:xfrm>
                <a:off x="554" y="4768"/>
                <a:ext cx="698" cy="518"/>
                <a:chOff x="554" y="4768"/>
                <a:chExt cx="698" cy="518"/>
              </a:xfrm>
            </p:grpSpPr>
            <p:sp>
              <p:nvSpPr>
                <p:cNvPr id="141375" name="Rectangle 30">
                  <a:extLst>
                    <a:ext uri="{FF2B5EF4-FFF2-40B4-BE49-F238E27FC236}">
                      <a16:creationId xmlns:a16="http://schemas.microsoft.com/office/drawing/2014/main" id="{2E182F5F-388F-429E-9C02-111C9D09E8BD}"/>
                    </a:ext>
                  </a:extLst>
                </p:cNvPr>
                <p:cNvSpPr>
                  <a:spLocks noChangeArrowheads="1"/>
                </p:cNvSpPr>
                <p:nvPr/>
              </p:nvSpPr>
              <p:spPr bwMode="auto">
                <a:xfrm>
                  <a:off x="597" y="4768"/>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69 AD-70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76" name="Rectangle 91">
                  <a:extLst>
                    <a:ext uri="{FF2B5EF4-FFF2-40B4-BE49-F238E27FC236}">
                      <a16:creationId xmlns:a16="http://schemas.microsoft.com/office/drawing/2014/main" id="{6FD537F3-64D4-486F-B446-AD9F1E103CB8}"/>
                    </a:ext>
                  </a:extLst>
                </p:cNvPr>
                <p:cNvSpPr>
                  <a:spLocks noChangeArrowheads="1"/>
                </p:cNvSpPr>
                <p:nvPr/>
              </p:nvSpPr>
              <p:spPr bwMode="auto">
                <a:xfrm>
                  <a:off x="554" y="4768"/>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5" name="Group 94">
                <a:extLst>
                  <a:ext uri="{FF2B5EF4-FFF2-40B4-BE49-F238E27FC236}">
                    <a16:creationId xmlns:a16="http://schemas.microsoft.com/office/drawing/2014/main" id="{1902385B-16D2-48BA-BA33-FF80F4589B0A}"/>
                  </a:ext>
                </a:extLst>
              </p:cNvPr>
              <p:cNvGrpSpPr>
                <a:grpSpLocks/>
              </p:cNvGrpSpPr>
              <p:nvPr/>
            </p:nvGrpSpPr>
            <p:grpSpPr bwMode="auto">
              <a:xfrm>
                <a:off x="1252" y="4768"/>
                <a:ext cx="1562" cy="518"/>
                <a:chOff x="1252" y="4768"/>
                <a:chExt cx="1562" cy="518"/>
              </a:xfrm>
            </p:grpSpPr>
            <p:sp>
              <p:nvSpPr>
                <p:cNvPr id="141373" name="Rectangle 31">
                  <a:extLst>
                    <a:ext uri="{FF2B5EF4-FFF2-40B4-BE49-F238E27FC236}">
                      <a16:creationId xmlns:a16="http://schemas.microsoft.com/office/drawing/2014/main" id="{DB81E619-97ED-45C3-9BFA-36021E4B8293}"/>
                    </a:ext>
                  </a:extLst>
                </p:cNvPr>
                <p:cNvSpPr>
                  <a:spLocks noChangeArrowheads="1"/>
                </p:cNvSpPr>
                <p:nvPr/>
              </p:nvSpPr>
              <p:spPr bwMode="auto">
                <a:xfrm>
                  <a:off x="1295" y="4768"/>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One of the three…</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74" name="Rectangle 93">
                  <a:extLst>
                    <a:ext uri="{FF2B5EF4-FFF2-40B4-BE49-F238E27FC236}">
                      <a16:creationId xmlns:a16="http://schemas.microsoft.com/office/drawing/2014/main" id="{F7115C48-BEB1-4419-9659-47BC306D8764}"/>
                    </a:ext>
                  </a:extLst>
                </p:cNvPr>
                <p:cNvSpPr>
                  <a:spLocks noChangeArrowheads="1"/>
                </p:cNvSpPr>
                <p:nvPr/>
              </p:nvSpPr>
              <p:spPr bwMode="auto">
                <a:xfrm>
                  <a:off x="1252" y="4768"/>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6" name="Group 96">
                <a:extLst>
                  <a:ext uri="{FF2B5EF4-FFF2-40B4-BE49-F238E27FC236}">
                    <a16:creationId xmlns:a16="http://schemas.microsoft.com/office/drawing/2014/main" id="{D881CA54-569A-4C56-AA43-4154B61A7C5B}"/>
                  </a:ext>
                </a:extLst>
              </p:cNvPr>
              <p:cNvGrpSpPr>
                <a:grpSpLocks/>
              </p:cNvGrpSpPr>
              <p:nvPr/>
            </p:nvGrpSpPr>
            <p:grpSpPr bwMode="auto">
              <a:xfrm>
                <a:off x="0" y="5286"/>
                <a:ext cx="554" cy="518"/>
                <a:chOff x="0" y="5286"/>
                <a:chExt cx="554" cy="518"/>
              </a:xfrm>
            </p:grpSpPr>
            <p:sp>
              <p:nvSpPr>
                <p:cNvPr id="141371" name="Rectangle 32">
                  <a:extLst>
                    <a:ext uri="{FF2B5EF4-FFF2-40B4-BE49-F238E27FC236}">
                      <a16:creationId xmlns:a16="http://schemas.microsoft.com/office/drawing/2014/main" id="{1A457F5F-CBFC-418C-ADFC-70E6FF8AB317}"/>
                    </a:ext>
                  </a:extLst>
                </p:cNvPr>
                <p:cNvSpPr>
                  <a:spLocks noChangeArrowheads="1"/>
                </p:cNvSpPr>
                <p:nvPr/>
              </p:nvSpPr>
              <p:spPr bwMode="auto">
                <a:xfrm>
                  <a:off x="43" y="5286"/>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Vespasian</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72" name="Rectangle 95">
                  <a:extLst>
                    <a:ext uri="{FF2B5EF4-FFF2-40B4-BE49-F238E27FC236}">
                      <a16:creationId xmlns:a16="http://schemas.microsoft.com/office/drawing/2014/main" id="{20E4B1BB-0AEF-47D5-B8DF-74F06FF9DB45}"/>
                    </a:ext>
                  </a:extLst>
                </p:cNvPr>
                <p:cNvSpPr>
                  <a:spLocks noChangeArrowheads="1"/>
                </p:cNvSpPr>
                <p:nvPr/>
              </p:nvSpPr>
              <p:spPr bwMode="auto">
                <a:xfrm>
                  <a:off x="0" y="5286"/>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7" name="Group 98">
                <a:extLst>
                  <a:ext uri="{FF2B5EF4-FFF2-40B4-BE49-F238E27FC236}">
                    <a16:creationId xmlns:a16="http://schemas.microsoft.com/office/drawing/2014/main" id="{953C1A4C-F475-4E41-87DC-D0B4AD4FF9DB}"/>
                  </a:ext>
                </a:extLst>
              </p:cNvPr>
              <p:cNvGrpSpPr>
                <a:grpSpLocks/>
              </p:cNvGrpSpPr>
              <p:nvPr/>
            </p:nvGrpSpPr>
            <p:grpSpPr bwMode="auto">
              <a:xfrm>
                <a:off x="554" y="5286"/>
                <a:ext cx="698" cy="518"/>
                <a:chOff x="554" y="5286"/>
                <a:chExt cx="698" cy="518"/>
              </a:xfrm>
            </p:grpSpPr>
            <p:sp>
              <p:nvSpPr>
                <p:cNvPr id="141369" name="Rectangle 33">
                  <a:extLst>
                    <a:ext uri="{FF2B5EF4-FFF2-40B4-BE49-F238E27FC236}">
                      <a16:creationId xmlns:a16="http://schemas.microsoft.com/office/drawing/2014/main" id="{B3CE0910-9AD5-40E6-82BD-F41A1D7130A6}"/>
                    </a:ext>
                  </a:extLst>
                </p:cNvPr>
                <p:cNvSpPr>
                  <a:spLocks noChangeArrowheads="1"/>
                </p:cNvSpPr>
                <p:nvPr/>
              </p:nvSpPr>
              <p:spPr bwMode="auto">
                <a:xfrm>
                  <a:off x="597" y="5286"/>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69 AD-79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70" name="Rectangle 97">
                  <a:extLst>
                    <a:ext uri="{FF2B5EF4-FFF2-40B4-BE49-F238E27FC236}">
                      <a16:creationId xmlns:a16="http://schemas.microsoft.com/office/drawing/2014/main" id="{4AAF0E28-A01B-419E-86C3-7E989C4B7443}"/>
                    </a:ext>
                  </a:extLst>
                </p:cNvPr>
                <p:cNvSpPr>
                  <a:spLocks noChangeArrowheads="1"/>
                </p:cNvSpPr>
                <p:nvPr/>
              </p:nvSpPr>
              <p:spPr bwMode="auto">
                <a:xfrm>
                  <a:off x="554" y="5286"/>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8" name="Group 100">
                <a:extLst>
                  <a:ext uri="{FF2B5EF4-FFF2-40B4-BE49-F238E27FC236}">
                    <a16:creationId xmlns:a16="http://schemas.microsoft.com/office/drawing/2014/main" id="{DD88DF04-838B-4C90-A140-25E3E484DA91}"/>
                  </a:ext>
                </a:extLst>
              </p:cNvPr>
              <p:cNvGrpSpPr>
                <a:grpSpLocks/>
              </p:cNvGrpSpPr>
              <p:nvPr/>
            </p:nvGrpSpPr>
            <p:grpSpPr bwMode="auto">
              <a:xfrm>
                <a:off x="1252" y="5286"/>
                <a:ext cx="1562" cy="518"/>
                <a:chOff x="1252" y="5286"/>
                <a:chExt cx="1562" cy="518"/>
              </a:xfrm>
            </p:grpSpPr>
            <p:sp>
              <p:nvSpPr>
                <p:cNvPr id="141367" name="Rectangle 34">
                  <a:extLst>
                    <a:ext uri="{FF2B5EF4-FFF2-40B4-BE49-F238E27FC236}">
                      <a16:creationId xmlns:a16="http://schemas.microsoft.com/office/drawing/2014/main" id="{2205E550-8C5B-4BAE-91F8-8420D461958A}"/>
                    </a:ext>
                  </a:extLst>
                </p:cNvPr>
                <p:cNvSpPr>
                  <a:spLocks noChangeArrowheads="1"/>
                </p:cNvSpPr>
                <p:nvPr/>
              </p:nvSpPr>
              <p:spPr bwMode="auto">
                <a:xfrm>
                  <a:off x="1295" y="5286"/>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Attack on Jerusalem</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68" name="Rectangle 99">
                  <a:extLst>
                    <a:ext uri="{FF2B5EF4-FFF2-40B4-BE49-F238E27FC236}">
                      <a16:creationId xmlns:a16="http://schemas.microsoft.com/office/drawing/2014/main" id="{BE6E1FF8-8555-43B9-8BF0-7A9C820F7F65}"/>
                    </a:ext>
                  </a:extLst>
                </p:cNvPr>
                <p:cNvSpPr>
                  <a:spLocks noChangeArrowheads="1"/>
                </p:cNvSpPr>
                <p:nvPr/>
              </p:nvSpPr>
              <p:spPr bwMode="auto">
                <a:xfrm>
                  <a:off x="1252" y="5286"/>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9" name="Group 102">
                <a:extLst>
                  <a:ext uri="{FF2B5EF4-FFF2-40B4-BE49-F238E27FC236}">
                    <a16:creationId xmlns:a16="http://schemas.microsoft.com/office/drawing/2014/main" id="{1AC9C704-B886-463F-A132-EC0B773D7DF4}"/>
                  </a:ext>
                </a:extLst>
              </p:cNvPr>
              <p:cNvGrpSpPr>
                <a:grpSpLocks/>
              </p:cNvGrpSpPr>
              <p:nvPr/>
            </p:nvGrpSpPr>
            <p:grpSpPr bwMode="auto">
              <a:xfrm>
                <a:off x="0" y="5804"/>
                <a:ext cx="554" cy="518"/>
                <a:chOff x="0" y="5804"/>
                <a:chExt cx="554" cy="518"/>
              </a:xfrm>
            </p:grpSpPr>
            <p:sp>
              <p:nvSpPr>
                <p:cNvPr id="141365" name="Rectangle 35">
                  <a:extLst>
                    <a:ext uri="{FF2B5EF4-FFF2-40B4-BE49-F238E27FC236}">
                      <a16:creationId xmlns:a16="http://schemas.microsoft.com/office/drawing/2014/main" id="{E4914902-2C43-417D-9AC5-F7C2DBEBE930}"/>
                    </a:ext>
                  </a:extLst>
                </p:cNvPr>
                <p:cNvSpPr>
                  <a:spLocks noChangeArrowheads="1"/>
                </p:cNvSpPr>
                <p:nvPr/>
              </p:nvSpPr>
              <p:spPr bwMode="auto">
                <a:xfrm>
                  <a:off x="43" y="5804"/>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Titus</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66" name="Rectangle 101">
                  <a:extLst>
                    <a:ext uri="{FF2B5EF4-FFF2-40B4-BE49-F238E27FC236}">
                      <a16:creationId xmlns:a16="http://schemas.microsoft.com/office/drawing/2014/main" id="{F777E02A-9AFF-47A7-BAD7-72F555931445}"/>
                    </a:ext>
                  </a:extLst>
                </p:cNvPr>
                <p:cNvSpPr>
                  <a:spLocks noChangeArrowheads="1"/>
                </p:cNvSpPr>
                <p:nvPr/>
              </p:nvSpPr>
              <p:spPr bwMode="auto">
                <a:xfrm>
                  <a:off x="0" y="5804"/>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50" name="Group 104">
                <a:extLst>
                  <a:ext uri="{FF2B5EF4-FFF2-40B4-BE49-F238E27FC236}">
                    <a16:creationId xmlns:a16="http://schemas.microsoft.com/office/drawing/2014/main" id="{CC192598-8D99-4BA5-9930-49809642D3AF}"/>
                  </a:ext>
                </a:extLst>
              </p:cNvPr>
              <p:cNvGrpSpPr>
                <a:grpSpLocks/>
              </p:cNvGrpSpPr>
              <p:nvPr/>
            </p:nvGrpSpPr>
            <p:grpSpPr bwMode="auto">
              <a:xfrm>
                <a:off x="554" y="5804"/>
                <a:ext cx="698" cy="518"/>
                <a:chOff x="554" y="5804"/>
                <a:chExt cx="698" cy="518"/>
              </a:xfrm>
            </p:grpSpPr>
            <p:sp>
              <p:nvSpPr>
                <p:cNvPr id="141363" name="Rectangle 36">
                  <a:extLst>
                    <a:ext uri="{FF2B5EF4-FFF2-40B4-BE49-F238E27FC236}">
                      <a16:creationId xmlns:a16="http://schemas.microsoft.com/office/drawing/2014/main" id="{042A6D8C-8302-4734-A318-D5393251B97A}"/>
                    </a:ext>
                  </a:extLst>
                </p:cNvPr>
                <p:cNvSpPr>
                  <a:spLocks noChangeArrowheads="1"/>
                </p:cNvSpPr>
                <p:nvPr/>
              </p:nvSpPr>
              <p:spPr bwMode="auto">
                <a:xfrm>
                  <a:off x="597" y="5804"/>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79 AD-81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64" name="Rectangle 103">
                  <a:extLst>
                    <a:ext uri="{FF2B5EF4-FFF2-40B4-BE49-F238E27FC236}">
                      <a16:creationId xmlns:a16="http://schemas.microsoft.com/office/drawing/2014/main" id="{C539EB62-471A-475A-B99D-C95E00549990}"/>
                    </a:ext>
                  </a:extLst>
                </p:cNvPr>
                <p:cNvSpPr>
                  <a:spLocks noChangeArrowheads="1"/>
                </p:cNvSpPr>
                <p:nvPr/>
              </p:nvSpPr>
              <p:spPr bwMode="auto">
                <a:xfrm>
                  <a:off x="554" y="5804"/>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51" name="Group 106">
                <a:extLst>
                  <a:ext uri="{FF2B5EF4-FFF2-40B4-BE49-F238E27FC236}">
                    <a16:creationId xmlns:a16="http://schemas.microsoft.com/office/drawing/2014/main" id="{0F84369D-A0EC-4FEC-90B8-C6ADA4E8A309}"/>
                  </a:ext>
                </a:extLst>
              </p:cNvPr>
              <p:cNvGrpSpPr>
                <a:grpSpLocks/>
              </p:cNvGrpSpPr>
              <p:nvPr/>
            </p:nvGrpSpPr>
            <p:grpSpPr bwMode="auto">
              <a:xfrm>
                <a:off x="1252" y="5804"/>
                <a:ext cx="1562" cy="518"/>
                <a:chOff x="1252" y="5804"/>
                <a:chExt cx="1562" cy="518"/>
              </a:xfrm>
            </p:grpSpPr>
            <p:sp>
              <p:nvSpPr>
                <p:cNvPr id="141361" name="Rectangle 37">
                  <a:extLst>
                    <a:ext uri="{FF2B5EF4-FFF2-40B4-BE49-F238E27FC236}">
                      <a16:creationId xmlns:a16="http://schemas.microsoft.com/office/drawing/2014/main" id="{ECC18DE7-A10F-46F4-9662-6886B6D9D760}"/>
                    </a:ext>
                  </a:extLst>
                </p:cNvPr>
                <p:cNvSpPr>
                  <a:spLocks noChangeArrowheads="1"/>
                </p:cNvSpPr>
                <p:nvPr/>
              </p:nvSpPr>
              <p:spPr bwMode="auto">
                <a:xfrm>
                  <a:off x="1295" y="5804"/>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The general who destroyed Jerusalem</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62" name="Rectangle 105">
                  <a:extLst>
                    <a:ext uri="{FF2B5EF4-FFF2-40B4-BE49-F238E27FC236}">
                      <a16:creationId xmlns:a16="http://schemas.microsoft.com/office/drawing/2014/main" id="{451F9262-463F-4410-83F4-53DA27A9E739}"/>
                    </a:ext>
                  </a:extLst>
                </p:cNvPr>
                <p:cNvSpPr>
                  <a:spLocks noChangeArrowheads="1"/>
                </p:cNvSpPr>
                <p:nvPr/>
              </p:nvSpPr>
              <p:spPr bwMode="auto">
                <a:xfrm>
                  <a:off x="1252" y="5804"/>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52" name="Group 108">
                <a:extLst>
                  <a:ext uri="{FF2B5EF4-FFF2-40B4-BE49-F238E27FC236}">
                    <a16:creationId xmlns:a16="http://schemas.microsoft.com/office/drawing/2014/main" id="{248354F4-DD8C-401F-8A78-04AB3D725E2C}"/>
                  </a:ext>
                </a:extLst>
              </p:cNvPr>
              <p:cNvGrpSpPr>
                <a:grpSpLocks/>
              </p:cNvGrpSpPr>
              <p:nvPr/>
            </p:nvGrpSpPr>
            <p:grpSpPr bwMode="auto">
              <a:xfrm>
                <a:off x="0" y="6322"/>
                <a:ext cx="554" cy="518"/>
                <a:chOff x="0" y="6322"/>
                <a:chExt cx="554" cy="518"/>
              </a:xfrm>
            </p:grpSpPr>
            <p:sp>
              <p:nvSpPr>
                <p:cNvPr id="141359" name="Rectangle 38">
                  <a:extLst>
                    <a:ext uri="{FF2B5EF4-FFF2-40B4-BE49-F238E27FC236}">
                      <a16:creationId xmlns:a16="http://schemas.microsoft.com/office/drawing/2014/main" id="{D8BE596F-4EA9-42DF-8281-45F66FC029F5}"/>
                    </a:ext>
                  </a:extLst>
                </p:cNvPr>
                <p:cNvSpPr>
                  <a:spLocks noChangeArrowheads="1"/>
                </p:cNvSpPr>
                <p:nvPr/>
              </p:nvSpPr>
              <p:spPr bwMode="auto">
                <a:xfrm>
                  <a:off x="43" y="6322"/>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6699"/>
                      </a:solidFill>
                      <a:latin typeface="Times New Roman" panose="02020603050405020304" pitchFamily="18" charset="0"/>
                      <a:cs typeface="Times New Roman" panose="02020603050405020304" pitchFamily="18" charset="0"/>
                    </a:rPr>
                    <a:t>Domitian</a:t>
                  </a:r>
                </a:p>
                <a:p>
                  <a:pPr>
                    <a:spcBef>
                      <a:spcPct val="0"/>
                    </a:spcBef>
                    <a:buClrTx/>
                    <a:buSzTx/>
                    <a:buFontTx/>
                    <a:buNone/>
                  </a:pPr>
                  <a:endParaRPr lang="en-US" altLang="en-US" sz="1600" b="1">
                    <a:solidFill>
                      <a:srgbClr val="FFFF00"/>
                    </a:solidFill>
                    <a:latin typeface="Times New Roman" panose="02020603050405020304" pitchFamily="18" charset="0"/>
                  </a:endParaRPr>
                </a:p>
              </p:txBody>
            </p:sp>
            <p:sp>
              <p:nvSpPr>
                <p:cNvPr id="141360" name="Rectangle 107">
                  <a:extLst>
                    <a:ext uri="{FF2B5EF4-FFF2-40B4-BE49-F238E27FC236}">
                      <a16:creationId xmlns:a16="http://schemas.microsoft.com/office/drawing/2014/main" id="{8E748E65-CDB4-4F9A-93BD-C95F67BADFDD}"/>
                    </a:ext>
                  </a:extLst>
                </p:cNvPr>
                <p:cNvSpPr>
                  <a:spLocks noChangeArrowheads="1"/>
                </p:cNvSpPr>
                <p:nvPr/>
              </p:nvSpPr>
              <p:spPr bwMode="auto">
                <a:xfrm>
                  <a:off x="0" y="6322"/>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53" name="Group 110">
                <a:extLst>
                  <a:ext uri="{FF2B5EF4-FFF2-40B4-BE49-F238E27FC236}">
                    <a16:creationId xmlns:a16="http://schemas.microsoft.com/office/drawing/2014/main" id="{3A904B71-54E4-4EF0-A300-551CF8BB5262}"/>
                  </a:ext>
                </a:extLst>
              </p:cNvPr>
              <p:cNvGrpSpPr>
                <a:grpSpLocks/>
              </p:cNvGrpSpPr>
              <p:nvPr/>
            </p:nvGrpSpPr>
            <p:grpSpPr bwMode="auto">
              <a:xfrm>
                <a:off x="554" y="6322"/>
                <a:ext cx="698" cy="518"/>
                <a:chOff x="554" y="6322"/>
                <a:chExt cx="698" cy="518"/>
              </a:xfrm>
            </p:grpSpPr>
            <p:sp>
              <p:nvSpPr>
                <p:cNvPr id="141357" name="Rectangle 39">
                  <a:extLst>
                    <a:ext uri="{FF2B5EF4-FFF2-40B4-BE49-F238E27FC236}">
                      <a16:creationId xmlns:a16="http://schemas.microsoft.com/office/drawing/2014/main" id="{E58306E8-E058-4E96-9415-65B4690F2623}"/>
                    </a:ext>
                  </a:extLst>
                </p:cNvPr>
                <p:cNvSpPr>
                  <a:spLocks noChangeArrowheads="1"/>
                </p:cNvSpPr>
                <p:nvPr/>
              </p:nvSpPr>
              <p:spPr bwMode="auto">
                <a:xfrm>
                  <a:off x="597" y="6322"/>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81 AD-96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58" name="Rectangle 109">
                  <a:extLst>
                    <a:ext uri="{FF2B5EF4-FFF2-40B4-BE49-F238E27FC236}">
                      <a16:creationId xmlns:a16="http://schemas.microsoft.com/office/drawing/2014/main" id="{8471D960-1874-4E5B-AF6C-8287F0A46619}"/>
                    </a:ext>
                  </a:extLst>
                </p:cNvPr>
                <p:cNvSpPr>
                  <a:spLocks noChangeArrowheads="1"/>
                </p:cNvSpPr>
                <p:nvPr/>
              </p:nvSpPr>
              <p:spPr bwMode="auto">
                <a:xfrm>
                  <a:off x="554" y="6322"/>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54" name="Group 112">
                <a:extLst>
                  <a:ext uri="{FF2B5EF4-FFF2-40B4-BE49-F238E27FC236}">
                    <a16:creationId xmlns:a16="http://schemas.microsoft.com/office/drawing/2014/main" id="{61FB1097-8A1A-42C4-9C00-F9DC98484CD6}"/>
                  </a:ext>
                </a:extLst>
              </p:cNvPr>
              <p:cNvGrpSpPr>
                <a:grpSpLocks/>
              </p:cNvGrpSpPr>
              <p:nvPr/>
            </p:nvGrpSpPr>
            <p:grpSpPr bwMode="auto">
              <a:xfrm>
                <a:off x="1252" y="6322"/>
                <a:ext cx="1562" cy="518"/>
                <a:chOff x="1252" y="6322"/>
                <a:chExt cx="1562" cy="518"/>
              </a:xfrm>
            </p:grpSpPr>
            <p:sp>
              <p:nvSpPr>
                <p:cNvPr id="141355" name="Rectangle 40">
                  <a:extLst>
                    <a:ext uri="{FF2B5EF4-FFF2-40B4-BE49-F238E27FC236}">
                      <a16:creationId xmlns:a16="http://schemas.microsoft.com/office/drawing/2014/main" id="{91BD0B50-9CFA-4B94-A445-1261ADEBA8DF}"/>
                    </a:ext>
                  </a:extLst>
                </p:cNvPr>
                <p:cNvSpPr>
                  <a:spLocks noChangeArrowheads="1"/>
                </p:cNvSpPr>
                <p:nvPr/>
              </p:nvSpPr>
              <p:spPr bwMode="auto">
                <a:xfrm>
                  <a:off x="1295" y="6322"/>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6699"/>
                      </a:solidFill>
                      <a:latin typeface="Times New Roman" panose="02020603050405020304" pitchFamily="18" charset="0"/>
                      <a:cs typeface="Times New Roman" panose="02020603050405020304" pitchFamily="18" charset="0"/>
                    </a:rPr>
                    <a:t>First Systematic Persecutor of the Church</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56" name="Rectangle 111">
                  <a:extLst>
                    <a:ext uri="{FF2B5EF4-FFF2-40B4-BE49-F238E27FC236}">
                      <a16:creationId xmlns:a16="http://schemas.microsoft.com/office/drawing/2014/main" id="{5CD607CF-BE21-45BA-9EBB-A987E2C84A22}"/>
                    </a:ext>
                  </a:extLst>
                </p:cNvPr>
                <p:cNvSpPr>
                  <a:spLocks noChangeArrowheads="1"/>
                </p:cNvSpPr>
                <p:nvPr/>
              </p:nvSpPr>
              <p:spPr bwMode="auto">
                <a:xfrm>
                  <a:off x="1252" y="6322"/>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sp>
          <p:nvSpPr>
            <p:cNvPr id="141318" name="Rectangle 114">
              <a:extLst>
                <a:ext uri="{FF2B5EF4-FFF2-40B4-BE49-F238E27FC236}">
                  <a16:creationId xmlns:a16="http://schemas.microsoft.com/office/drawing/2014/main" id="{BED006FF-D265-4EFD-B3D2-C882D4A1EA32}"/>
                </a:ext>
              </a:extLst>
            </p:cNvPr>
            <p:cNvSpPr>
              <a:spLocks noChangeArrowheads="1"/>
            </p:cNvSpPr>
            <p:nvPr/>
          </p:nvSpPr>
          <p:spPr bwMode="auto">
            <a:xfrm>
              <a:off x="-3" y="506"/>
              <a:ext cx="2820" cy="6337"/>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sp>
        <p:nvSpPr>
          <p:cNvPr id="141316" name="Rectangle 116">
            <a:extLst>
              <a:ext uri="{FF2B5EF4-FFF2-40B4-BE49-F238E27FC236}">
                <a16:creationId xmlns:a16="http://schemas.microsoft.com/office/drawing/2014/main" id="{20FAF439-40E4-4331-8E8A-D8E84EB6CE7D}"/>
              </a:ext>
            </a:extLst>
          </p:cNvPr>
          <p:cNvSpPr>
            <a:spLocks noChangeArrowheads="1"/>
          </p:cNvSpPr>
          <p:nvPr/>
        </p:nvSpPr>
        <p:spPr bwMode="auto">
          <a:xfrm>
            <a:off x="3175" y="8548688"/>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tabLst>
                <a:tab pos="228600" algn="l"/>
                <a:tab pos="457200" algn="l"/>
              </a:tabLst>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tabLst>
                <a:tab pos="228600" algn="l"/>
                <a:tab pos="457200" algn="l"/>
              </a:tabLst>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tabLst>
                <a:tab pos="228600" algn="l"/>
                <a:tab pos="457200" algn="l"/>
              </a:tabLst>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tabLst>
                <a:tab pos="228600" algn="l"/>
                <a:tab pos="457200" algn="l"/>
              </a:tabLst>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9pPr>
          </a:lstStyle>
          <a:p>
            <a:pPr algn="just" eaLnBrk="1" hangingPunct="1">
              <a:spcBef>
                <a:spcPct val="0"/>
              </a:spcBef>
              <a:buClrTx/>
              <a:buSzTx/>
              <a:buFontTx/>
              <a:buNone/>
            </a:pPr>
            <a:r>
              <a:rPr lang="en-US" altLang="en-US" sz="1100">
                <a:solidFill>
                  <a:srgbClr val="FFFFFF"/>
                </a:solidFill>
                <a:latin typeface="Times New Roman" panose="02020603050405020304" pitchFamily="18" charset="0"/>
                <a:cs typeface="Times New Roman" panose="02020603050405020304" pitchFamily="18" charset="0"/>
              </a:rPr>
              <a:t> </a:t>
            </a:r>
          </a:p>
          <a:p>
            <a:pPr>
              <a:spcBef>
                <a:spcPct val="0"/>
              </a:spcBef>
              <a:buClrTx/>
              <a:buSzTx/>
              <a:buFontTx/>
              <a:buNone/>
            </a:pPr>
            <a:endParaRPr lang="en-US" altLang="en-US" sz="2400">
              <a:solidFill>
                <a:srgbClr val="FFFFFF"/>
              </a:solidFill>
              <a:latin typeface="Times New Roman" panose="02020603050405020304" pitchFamily="18"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9718-4AC9-48A3-AD0A-BDD9D577DDB9}"/>
              </a:ext>
            </a:extLst>
          </p:cNvPr>
          <p:cNvSpPr>
            <a:spLocks noGrp="1"/>
          </p:cNvSpPr>
          <p:nvPr>
            <p:ph type="title"/>
          </p:nvPr>
        </p:nvSpPr>
        <p:spPr>
          <a:xfrm>
            <a:off x="457200" y="277813"/>
            <a:ext cx="8229600" cy="865187"/>
          </a:xfrm>
        </p:spPr>
        <p:txBody>
          <a:bodyPr/>
          <a:lstStyle/>
          <a:p>
            <a:pPr>
              <a:defRPr/>
            </a:pPr>
            <a:r>
              <a:rPr lang="en-US" sz="3200" b="1" dirty="0"/>
              <a:t>The Beast From the Sea</a:t>
            </a:r>
          </a:p>
        </p:txBody>
      </p:sp>
      <p:sp>
        <p:nvSpPr>
          <p:cNvPr id="3" name="Content Placeholder 2">
            <a:extLst>
              <a:ext uri="{FF2B5EF4-FFF2-40B4-BE49-F238E27FC236}">
                <a16:creationId xmlns:a16="http://schemas.microsoft.com/office/drawing/2014/main" id="{3AF7F80A-BD32-477B-9AB1-BCF0326EFC9D}"/>
              </a:ext>
            </a:extLst>
          </p:cNvPr>
          <p:cNvSpPr>
            <a:spLocks noGrp="1"/>
          </p:cNvSpPr>
          <p:nvPr>
            <p:ph idx="1"/>
          </p:nvPr>
        </p:nvSpPr>
        <p:spPr>
          <a:xfrm>
            <a:off x="381000" y="1219200"/>
            <a:ext cx="8305800" cy="4911725"/>
          </a:xfrm>
        </p:spPr>
        <p:txBody>
          <a:bodyPr/>
          <a:lstStyle/>
          <a:p>
            <a:pPr marL="0" indent="0">
              <a:buFont typeface="Wingdings" panose="05000000000000000000" pitchFamily="2" charset="2"/>
              <a:buNone/>
              <a:defRPr/>
            </a:pPr>
            <a:r>
              <a:rPr lang="en-US" sz="2000" b="1" dirty="0"/>
              <a:t>v. 2  The dragon (Satan) gave the beast (Rome) its power to attack the saints.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3 One of the heads had a fatal wound (Nero who ended the </a:t>
            </a:r>
            <a:r>
              <a:rPr lang="en-US" sz="2000" b="1" dirty="0" err="1"/>
              <a:t>Claudian</a:t>
            </a:r>
            <a:r>
              <a:rPr lang="en-US" sz="2000" b="1" dirty="0"/>
              <a:t> Dynasty.</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But the wound was healed. (Vespasian started the </a:t>
            </a:r>
            <a:r>
              <a:rPr lang="en-US" sz="2000" b="1" dirty="0" err="1"/>
              <a:t>Flavian</a:t>
            </a:r>
            <a:r>
              <a:rPr lang="en-US" sz="2000" b="1" dirty="0"/>
              <a:t> Dynasty)</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5-7 Domitian given temporary power over the saints (42  months) and to make war on the saints.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8 Everyone (except the Saints, of course) will worship Domitian.  This was literally true.</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This is very scary for the church!!!!!</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B54C2-919E-4E84-9870-3947656953EC}"/>
              </a:ext>
            </a:extLst>
          </p:cNvPr>
          <p:cNvSpPr>
            <a:spLocks noGrp="1"/>
          </p:cNvSpPr>
          <p:nvPr>
            <p:ph type="title"/>
          </p:nvPr>
        </p:nvSpPr>
        <p:spPr/>
        <p:txBody>
          <a:bodyPr/>
          <a:lstStyle/>
          <a:p>
            <a:pPr>
              <a:defRPr/>
            </a:pPr>
            <a:r>
              <a:rPr lang="en-US" sz="3200" b="1" dirty="0"/>
              <a:t>Assurance For the Saints</a:t>
            </a:r>
          </a:p>
        </p:txBody>
      </p:sp>
      <p:sp>
        <p:nvSpPr>
          <p:cNvPr id="3" name="Content Placeholder 2">
            <a:extLst>
              <a:ext uri="{FF2B5EF4-FFF2-40B4-BE49-F238E27FC236}">
                <a16:creationId xmlns:a16="http://schemas.microsoft.com/office/drawing/2014/main" id="{4FD45283-BE3D-445E-8FB0-406C1193F8C6}"/>
              </a:ext>
            </a:extLst>
          </p:cNvPr>
          <p:cNvSpPr>
            <a:spLocks noGrp="1"/>
          </p:cNvSpPr>
          <p:nvPr>
            <p:ph idx="1"/>
          </p:nvPr>
        </p:nvSpPr>
        <p:spPr/>
        <p:txBody>
          <a:bodyPr/>
          <a:lstStyle/>
          <a:p>
            <a:pPr marL="0" indent="0">
              <a:buFont typeface="Wingdings" panose="05000000000000000000" pitchFamily="2" charset="2"/>
              <a:buNone/>
              <a:defRPr/>
            </a:pPr>
            <a:r>
              <a:rPr lang="en-US" sz="2400" b="1" dirty="0"/>
              <a:t>v. 8  Those who do not join them and worship the beast will have their name written on a different list that the Romans kept:  The Lamb’s book of life!!!</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v. 9-10 But….   Reality check here….  Some who refuse to worship the beast will be put in jail and some will be killed.</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v. 11 This calls for patient endurance of the Saints.  I would say so!!!</a:t>
            </a:r>
          </a:p>
          <a:p>
            <a:pPr marL="0" indent="0">
              <a:buFont typeface="Wingdings" panose="05000000000000000000" pitchFamily="2" charset="2"/>
              <a:buNone/>
              <a:defRPr/>
            </a:pPr>
            <a:endParaRPr lang="en-US" sz="2400" b="1"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8A2B-01E2-4D69-8B50-F808565FCF78}"/>
              </a:ext>
            </a:extLst>
          </p:cNvPr>
          <p:cNvSpPr>
            <a:spLocks noGrp="1"/>
          </p:cNvSpPr>
          <p:nvPr>
            <p:ph type="title"/>
          </p:nvPr>
        </p:nvSpPr>
        <p:spPr/>
        <p:txBody>
          <a:bodyPr/>
          <a:lstStyle/>
          <a:p>
            <a:pPr>
              <a:defRPr/>
            </a:pPr>
            <a:r>
              <a:rPr lang="en-US" sz="3200" b="1" dirty="0"/>
              <a:t>Revelation 13:11-18  The Beast Out of the Earth: Roman Religion</a:t>
            </a:r>
          </a:p>
        </p:txBody>
      </p:sp>
      <p:sp>
        <p:nvSpPr>
          <p:cNvPr id="3" name="Content Placeholder 2">
            <a:extLst>
              <a:ext uri="{FF2B5EF4-FFF2-40B4-BE49-F238E27FC236}">
                <a16:creationId xmlns:a16="http://schemas.microsoft.com/office/drawing/2014/main" id="{9160C006-6E6A-4EAC-89EB-2B3FA77B1212}"/>
              </a:ext>
            </a:extLst>
          </p:cNvPr>
          <p:cNvSpPr>
            <a:spLocks noGrp="1"/>
          </p:cNvSpPr>
          <p:nvPr>
            <p:ph idx="1"/>
          </p:nvPr>
        </p:nvSpPr>
        <p:spPr>
          <a:xfrm>
            <a:off x="457200" y="1600200"/>
            <a:ext cx="8229600" cy="4876800"/>
          </a:xfrm>
        </p:spPr>
        <p:txBody>
          <a:bodyPr/>
          <a:lstStyle/>
          <a:p>
            <a:pPr marL="0" indent="0">
              <a:buFont typeface="Wingdings" panose="05000000000000000000" pitchFamily="2" charset="2"/>
              <a:buNone/>
              <a:defRPr/>
            </a:pPr>
            <a:r>
              <a:rPr lang="en-US" sz="2400" b="1" dirty="0"/>
              <a:t>Rev 13:11 Another beast.  Domitian</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	</a:t>
            </a:r>
            <a:r>
              <a:rPr lang="en-US" sz="2000" b="1" dirty="0"/>
              <a:t>The eight king of Revelation 17</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	The eleventh horn of Daniel 7 who uprooted </a:t>
            </a:r>
          </a:p>
          <a:p>
            <a:pPr marL="0" indent="0">
              <a:buFont typeface="Wingdings" panose="05000000000000000000" pitchFamily="2" charset="2"/>
              <a:buNone/>
              <a:defRPr/>
            </a:pPr>
            <a:r>
              <a:rPr lang="en-US" sz="2000" b="1" dirty="0"/>
              <a:t>          three horns (Galba, </a:t>
            </a:r>
            <a:r>
              <a:rPr lang="en-US" sz="2000" b="1" dirty="0" err="1"/>
              <a:t>Otho</a:t>
            </a:r>
            <a:r>
              <a:rPr lang="en-US" sz="2000" b="1" dirty="0"/>
              <a:t> and </a:t>
            </a:r>
            <a:r>
              <a:rPr lang="en-US" sz="2000" b="1" dirty="0" err="1"/>
              <a:t>Vitellius</a:t>
            </a:r>
            <a:r>
              <a:rPr lang="en-US" sz="2000" b="1" dirty="0"/>
              <a:t>)</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13:14 An obvious reference to Domitian</a:t>
            </a:r>
          </a:p>
          <a:p>
            <a:pPr marL="0" indent="0">
              <a:buFont typeface="Wingdings" panose="05000000000000000000" pitchFamily="2" charset="2"/>
              <a:buNone/>
              <a:defRPr/>
            </a:pPr>
            <a:r>
              <a:rPr lang="en-US" sz="2400" b="1" dirty="0"/>
              <a:t>13:17 The mark of the beast was not a literal mark, but it was an official document declaring that you made the sacrifice</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Domitian’s number is 666.  He is Satan’s man.</a:t>
            </a:r>
          </a:p>
          <a:p>
            <a:pPr marL="0" indent="0">
              <a:buFont typeface="Wingdings" panose="05000000000000000000" pitchFamily="2" charset="2"/>
              <a:buNone/>
              <a:defRPr/>
            </a:pPr>
            <a:endParaRPr lang="en-US" sz="28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ECF78-4D06-4EA3-80A9-09201A617469}"/>
              </a:ext>
            </a:extLst>
          </p:cNvPr>
          <p:cNvSpPr>
            <a:spLocks noGrp="1"/>
          </p:cNvSpPr>
          <p:nvPr>
            <p:ph type="title"/>
          </p:nvPr>
        </p:nvSpPr>
        <p:spPr>
          <a:xfrm>
            <a:off x="457200" y="277813"/>
            <a:ext cx="8229600" cy="865187"/>
          </a:xfrm>
        </p:spPr>
        <p:txBody>
          <a:bodyPr/>
          <a:lstStyle/>
          <a:p>
            <a:pPr>
              <a:defRPr/>
            </a:pPr>
            <a:r>
              <a:rPr lang="el-GR" sz="3200" b="1" dirty="0"/>
              <a:t>Αποκαλυφισ</a:t>
            </a:r>
            <a:r>
              <a:rPr lang="en-US" sz="3200" b="1" dirty="0"/>
              <a:t> Characteristics Continued</a:t>
            </a:r>
          </a:p>
        </p:txBody>
      </p:sp>
      <p:sp>
        <p:nvSpPr>
          <p:cNvPr id="3" name="Content Placeholder 2">
            <a:extLst>
              <a:ext uri="{FF2B5EF4-FFF2-40B4-BE49-F238E27FC236}">
                <a16:creationId xmlns:a16="http://schemas.microsoft.com/office/drawing/2014/main" id="{065A2D96-C1D9-4D33-AFD7-278F4880DE88}"/>
              </a:ext>
            </a:extLst>
          </p:cNvPr>
          <p:cNvSpPr>
            <a:spLocks noGrp="1"/>
          </p:cNvSpPr>
          <p:nvPr>
            <p:ph idx="1"/>
          </p:nvPr>
        </p:nvSpPr>
        <p:spPr>
          <a:xfrm>
            <a:off x="304800" y="1447800"/>
            <a:ext cx="8382000" cy="4683125"/>
          </a:xfrm>
        </p:spPr>
        <p:txBody>
          <a:bodyPr/>
          <a:lstStyle/>
          <a:p>
            <a:pPr marL="0" indent="0">
              <a:buFont typeface="Wingdings" panose="05000000000000000000" pitchFamily="2" charset="2"/>
              <a:buNone/>
              <a:defRPr/>
            </a:pPr>
            <a:r>
              <a:rPr lang="en-US" sz="2400" b="1" dirty="0">
                <a:solidFill>
                  <a:srgbClr val="FFFF00"/>
                </a:solidFill>
              </a:rPr>
              <a:t>8. Dramatic.  </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Arguably, the chief aspect of the Apocalyptic is that it is dramatic.</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Dramatic, vivid, </a:t>
            </a:r>
          </a:p>
          <a:p>
            <a:pPr marL="0" indent="0">
              <a:buFont typeface="Wingdings" panose="05000000000000000000" pitchFamily="2" charset="2"/>
              <a:buNone/>
              <a:defRPr/>
            </a:pPr>
            <a:r>
              <a:rPr lang="en-US" sz="2000" b="1" dirty="0">
                <a:solidFill>
                  <a:srgbClr val="FFFF00"/>
                </a:solidFill>
              </a:rPr>
              <a:t>forceful, terrifying, </a:t>
            </a:r>
          </a:p>
          <a:p>
            <a:pPr marL="0" indent="0">
              <a:buFont typeface="Wingdings" panose="05000000000000000000" pitchFamily="2" charset="2"/>
              <a:buNone/>
              <a:defRPr/>
            </a:pPr>
            <a:r>
              <a:rPr lang="en-US" sz="2000" b="1" dirty="0">
                <a:solidFill>
                  <a:srgbClr val="FFFF00"/>
                </a:solidFill>
              </a:rPr>
              <a:t>grotesque</a:t>
            </a:r>
          </a:p>
          <a:p>
            <a:pPr marL="0" indent="0">
              <a:buFont typeface="Wingdings" panose="05000000000000000000" pitchFamily="2" charset="2"/>
              <a:buNone/>
              <a:defRPr/>
            </a:pPr>
            <a:endParaRPr lang="en-US" sz="2000" b="1" dirty="0">
              <a:solidFill>
                <a:srgbClr val="FFFF00"/>
              </a:solidFill>
            </a:endParaRPr>
          </a:p>
        </p:txBody>
      </p:sp>
      <p:pic>
        <p:nvPicPr>
          <p:cNvPr id="33796" name="Picture 7" descr="DANIEL-7-little-horn">
            <a:extLst>
              <a:ext uri="{FF2B5EF4-FFF2-40B4-BE49-F238E27FC236}">
                <a16:creationId xmlns:a16="http://schemas.microsoft.com/office/drawing/2014/main" id="{6768396F-CC0B-428B-904D-F17F7A0DA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971800"/>
            <a:ext cx="3665538"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a:extLst>
              <a:ext uri="{FF2B5EF4-FFF2-40B4-BE49-F238E27FC236}">
                <a16:creationId xmlns:a16="http://schemas.microsoft.com/office/drawing/2014/main" id="{60189B29-3926-4FB3-826F-B993FACF347F}"/>
              </a:ext>
            </a:extLst>
          </p:cNvPr>
          <p:cNvSpPr>
            <a:spLocks noChangeArrowheads="1"/>
          </p:cNvSpPr>
          <p:nvPr/>
        </p:nvSpPr>
        <p:spPr bwMode="auto">
          <a:xfrm>
            <a:off x="0" y="457200"/>
            <a:ext cx="91440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b="1">
                <a:solidFill>
                  <a:srgbClr val="FFFF00"/>
                </a:solidFill>
                <a:latin typeface="Times New Roman" panose="02020603050405020304" pitchFamily="18" charset="0"/>
                <a:cs typeface="Times New Roman" panose="02020603050405020304" pitchFamily="18" charset="0"/>
              </a:rPr>
              <a:t>Domitian (</a:t>
            </a:r>
            <a:r>
              <a:rPr lang="en-US" altLang="en-US" b="1" i="1">
                <a:solidFill>
                  <a:srgbClr val="FFFF00"/>
                </a:solidFill>
                <a:latin typeface="Times New Roman" panose="02020603050405020304" pitchFamily="18" charset="0"/>
                <a:cs typeface="Times New Roman" panose="02020603050405020304" pitchFamily="18" charset="0"/>
              </a:rPr>
              <a:t>c. </a:t>
            </a:r>
            <a:r>
              <a:rPr lang="en-US" altLang="en-US" b="1">
                <a:solidFill>
                  <a:srgbClr val="FFFF00"/>
                </a:solidFill>
                <a:latin typeface="Times New Roman" panose="02020603050405020304" pitchFamily="18" charset="0"/>
                <a:cs typeface="Times New Roman" panose="02020603050405020304" pitchFamily="18" charset="0"/>
              </a:rPr>
              <a:t>81-96 AD)</a:t>
            </a:r>
          </a:p>
          <a:p>
            <a:pPr algn="ctr" eaLnBrk="1" hangingPunct="1">
              <a:spcBef>
                <a:spcPct val="0"/>
              </a:spcBef>
              <a:buClrTx/>
              <a:buSzTx/>
              <a:buFontTx/>
              <a:buNone/>
            </a:pPr>
            <a:r>
              <a:rPr lang="en-US" altLang="en-US" b="1">
                <a:solidFill>
                  <a:srgbClr val="FFFF00"/>
                </a:solidFill>
                <a:latin typeface="Times New Roman" panose="02020603050405020304" pitchFamily="18" charset="0"/>
                <a:cs typeface="Times New Roman" panose="02020603050405020304" pitchFamily="18" charset="0"/>
              </a:rPr>
              <a:t>The Beast out of the Earth</a:t>
            </a:r>
            <a:endParaRPr lang="en-US" altLang="en-US">
              <a:solidFill>
                <a:srgbClr val="FFFF00"/>
              </a:solidFill>
              <a:latin typeface="Times New Roman" panose="02020603050405020304" pitchFamily="18" charset="0"/>
            </a:endParaRPr>
          </a:p>
        </p:txBody>
      </p:sp>
      <p:pic>
        <p:nvPicPr>
          <p:cNvPr id="146435" name="Picture 2" descr="Domitian">
            <a:extLst>
              <a:ext uri="{FF2B5EF4-FFF2-40B4-BE49-F238E27FC236}">
                <a16:creationId xmlns:a16="http://schemas.microsoft.com/office/drawing/2014/main" id="{BC4AC4B8-96CB-486F-A8F5-7707A3CE5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813" y="1808163"/>
            <a:ext cx="4370387"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Box 1">
            <a:extLst>
              <a:ext uri="{FF2B5EF4-FFF2-40B4-BE49-F238E27FC236}">
                <a16:creationId xmlns:a16="http://schemas.microsoft.com/office/drawing/2014/main" id="{79F8D853-85B4-4506-947C-A4EACCFABA25}"/>
              </a:ext>
            </a:extLst>
          </p:cNvPr>
          <p:cNvSpPr txBox="1">
            <a:spLocks noChangeArrowheads="1"/>
          </p:cNvSpPr>
          <p:nvPr/>
        </p:nvSpPr>
        <p:spPr bwMode="auto">
          <a:xfrm>
            <a:off x="6400800" y="27432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b="1">
                <a:solidFill>
                  <a:srgbClr val="FF0000"/>
                </a:solidFill>
              </a:rPr>
              <a:t>666</a:t>
            </a:r>
          </a:p>
        </p:txBody>
      </p:sp>
      <p:pic>
        <p:nvPicPr>
          <p:cNvPr id="146437" name="Picture 3">
            <a:extLst>
              <a:ext uri="{FF2B5EF4-FFF2-40B4-BE49-F238E27FC236}">
                <a16:creationId xmlns:a16="http://schemas.microsoft.com/office/drawing/2014/main" id="{EADCC2BF-F53F-499B-94E6-10268DB0E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2590800"/>
            <a:ext cx="429895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2" descr="data:image/jpg;base64,/9j/4AAQSkZJRgABAQAAAQABAAD/2wCEAAkGBhQSERQUEhQUFBQVFBUVFRQUFBQUFBQUFhQVFBUQFBQXHCYeFxkkGRQUHy8gJCcpLCwsFR4xNTAqNSYrLCkBCQoKDgwOGA8PFCwcHBwsLCwsLCkpKSwpKSwpLCwpLCwsKSwpLCwsLCkpLCwsLiwpKSksLCwsKSwsLCkpLCksLP/AABEIAMIBAwMBIgACEQEDEQH/xAAbAAABBQEBAAAAAAAAAAAAAAAFAAECAwQGB//EAEAQAAEDAQUEBwUFBwQDAAAAAAEAAhEDBAUSITEiQVFxBmFygZGxwRMjMtHwQlKCobIUMzRiwuHxFSSSogeDo//EABkBAAMBAQEAAAAAAAAAAAAAAAABAgMEBf/EACYRAQEAAgIBAwQCAwAAAAAAAAABAhEDMSEEEkEiMlFxobGBosH/2gAMAwEAAhEDEQA/APMqtJZ6zMzlCL2uzYesTAI3xHzCw1W9c/Wik3otxU4s9Ls+pV9pGbe9NdLfcU+w3yU7T8TeR9Esm0QaFYAmaFMBQo0JwFKFF1QDLU8Bu6zwQEgFMMlRu/3js5ZEmNkkxqCDvRSu1xyyyh2HhrhniOvmkA3nktdWyBsBz2hx+ySsNeyVKsxMtMg90FpBiDOYIkLZSx1C01KRH3jBgwNY7kTdOo+wMxHy0lI041WqlZntdOHISWxJEE5tPAz6LS+zggl856HLL+Uwq0nYZhUg1XVqOE5GQdCoAJmjCeFKE8ICMJQpQlCZIwlhU4TQmFZCzVwtZCz1gggO3Db7h6ol0fGT/wAPqh94DbHL5oj0e+3+H1RBQzpQ33zTxYP1OQlun1wRnpaYqM7B/UgLnQeeq1ZXtoEM1IJIyggxMa90oXb2EDEJ4d/+FuJgSqLZai4QZyGQnLIcEXpDN0cb713Z+aJVW5nmsPR93vndlEqozKcV8M/s0yuhJMgipVnKT6LG9omBxGv5hEqVFhbm6HZRw1jM7uKH4JcB1jzWPycek3c33VPsN/SE1p+Icj5q+yNimzsN/SFRafjHZ9Usm0M1Taq8SQqrNa17oBPUtN02YlpdhkvOW4Rikd0+SwutGSKtt7gD7PODvA+AtGEiSJAznNOTaawvul0FzCwOO/Ql06EkxrnA1yRW7X1XfvKeAjImQcRiMQA6lGyObtkNBdUIhvIQ5wOsEoviO+J3xpyCei2hRpLdTb1LLQqZ5re17N8DwSk0LUXMhVPs7S3DAjgtD6rM4IJ4Tn4KGKRp4aq4lztWyluIRk0jCZ+yePiqAil4Nz1iWxHHMED8kMCVXCThOkgEknhJAMlCdJMkCFnrBaSs9dABbwG0OXqVu6Pav/D6rHeOo5eq19HjtP5N8yiHWDpj8dLsu8wgjKkNyjPLyOXBHOmbdqlyf/SueNMgZraMMuz1KkgD81gtLT3LawHNZ7S0ZJWpN0f/AH57JRarqULuD98eSLVhmeaItVCSeElQYX2SifhrM/5AeZKoddoBlrw78Q+SqdZ2ndooiytFRsAcZgbt4yWPye49MptgAdQ8lgtrvefhHmURDULtx94eyPVLJpO0MabEoJErFosptxODeJhFaVqNJmdCmaOhAn2gbpjLt53oG2vhcDwIPguntNkbXpsLSS0mYGhP3XRpvC0x6Rka52g/CdS9o5jQc4CMWRuUFBnXeA84SWjUtGh5jj1onZ7UJV6RsrddNQ503wD1Z9xQ+ldNRoJL5PHC1x/+gJ8Efs9rlaXMa7UApBx9Gw1Q4OGRnLDkOYG7kjla8fZ08bgSQW4o3zkI6lsqtE5DQZIVUD6my9uHLPakOj7u8cUwi68W1g14GUwQRmDqHA6CFjHXqswpmXNM4cUgkgkxoJ1jPU+i0NSqomnTKSRmCdMlKAdJSse04yMhv3LXaLMyNk58M0bJgKz11sq0SNxjisldUAW8dR3+i1dHvif2R5rLeOo7/Raej3xu7PqEjqrpaw+7I3Y/6Vz76mLIjQLsr3sPtAOImO+ENs11CPiHXOoW+vG3PlfLn30sghluELobyaBst1G/LXjl3IBaKe4qdFs1wfvu4ozWGZ5oRczYrjvRivqURc6VpJ4SVAFfUGajZM6reYUDGccYH+FddrPf0+tw84WU7D0ooPbv3ruTfJGUEt59678P6VOfTXHtVKg5yWJVucsWiuq9bbNfNWm2KLp0lsyCde45HwQ2s5abqbi7nZ9fDzK1xjPJ0F33kajQ53xHXmtjKuaFWlnsyHD4SPzVlC2jVXUD1nr5ooyrlmuYp2sIpYr3aNSpUttF9mm5w/Z67g37TaZLYiZBGv8AZQsN7srkupmQ0Z8ydFutVpp1Ga8iDBHeEOYxrGOfMlwEkxJDZAmNdUpfI14D7QR7R0dQ8ApNWSzPkk8TK2BCjpFyi4rPWelQufaAFQ+3QstR6wW21YWnjBhLatD1G1FtNoGrzr1alF7NaGsAAbBPATPfquOpVRTdTJIAcwEajWMyN3BGLNbC57nNcRh2RByMZnz/ACRKix0T7KS2DlPHOECt1EtcWndwVLOkD61p9kAcNOA505TvAC1X24Al2gwyeqNVcEc9eW7v9FbcB94ewfMLNba7XRBmJkZgjmDmr7hPvT2T5hKVWU12J3rUgD49SNgTu3gIM+1U9S947VKoPzRa+KkNHPhO5AXEGePDPiuiSa7c+V89JOq0TpWp95w+ax1rna+S2rTz4OB+Srq08s9xQu1UGmch4BK/stz8CNkuV1OqHFwI6o+a01xtFc/dVECuznKP2j4ilFRBJMnTDl3ujRbuj7SbTTn7zf1BK9bKaVRzTmBskggZuEj5wtPR0OFpptJloLXaRmSPHQrPG7D0JBLYPeP5+gRwILX+N/aKnPprj2yOVbloeFS4LKLYq603I7N3cfNZ64Vl0O23dn1/utsWddbQoipSg6hCrRYnsOkjiEUuR8Og70ZtVjggp2FvTj6daOKv9oOMI5WuxjtQO5D6lxSThdHMKfbT2HurPGhkKYvBzhhOmi207nAMuOKNOHgs1ppw/TcEa0crRZQtgKyUVoBSMnlZay0uVFRqVOMdVC7c7JFLQ1AbwqJGvu5rXE+1duhpJ0HNbbtrvgnLBtO02omQPBALLaZOEnPdyW677RVnCHQC7WAY+oU6IT6L2V0l51JJdzOfmi191JpOn7jgfCFosb2sEHXest+5sEaFwb47XoVpOinbmbKwikC4yZgccIAAEoncR97+E+iz2tkNA6/RXXEfejsuSx6Vn209KHRTbH3/AOkoPZamYJ6pRvpK2aQ7Y8iuVqPhuWbo0WlvjTC47q+2PkmOKyVWyCI3K2zuPwvEHaHUSNyVrdkD1Kd7Z2a8MV304qtPXCMWn4ihNgdNRscZKL2r4leK50qhJKE6o3NWpznYpk7RJPE8Y8UQ6Is/3LOH9ifRa6dka+o7FlJkMEiWnVojfp3StFw2H2dqDTq0lvMBjiHDugLPG+dFHahqB1vif2neaOAoE85u7TvNGTTFU9UvV7lU8LNbDaArLmpE1Cdwb5kfIq2nZHVHhjcyfokrqv8AT6VJgY2MUGM8yR9orXFnWG7XZgjq+vJdZQq4mgIJYruiTO4D68UVszcInF4pXcHax1MHKM1IWaASdOtWe3GcDkSIHzKX7IPieS5x7g2eDR56p+4tBb6Ry68/HNY7yoZA8PVGabSWtG+Asd4wGOnfl38FNVAmmrwqaatCSjlVPCtTEIAdaCVzt5sXV1mIHedLJTo3LvGaP3bZ3uIAPIxn3oLWG0OY813HR2yjH4eSQX2G7nRiL3f8R6p77pxSYQXGHguk5AQRihHBShsIPelUzhOir40U72E3jYnYMQ2hM5bhCpuE++HZd5KBtbqByzYd33erkr7NeNMvDmgB+nCZHBRMvb4re4e/zGzpI6KM8HDdO4rkG2PZxUXZkkOxxmCdGnuXUXte1I0nNfIfBwtgmXQcJB571y9iLnmYidS1v5p5ZS9Djx1vcPSLi/a3b9xMbvFWWpwLeShZHHFUG0RlGKcg2YjxJ71CTv0KrGuTknlRYjFVvNGrV8SDWb943tIzatVriUVBJNKSYStFpDH03MacWkOBynfA11KL2b2ZqUcDi4gPxuIgl2EkzO/aUnPa6pmYIbDeOpxO/SlTw/tLMIjKoTzOGSsMO4NjAKBTrzPmUcC57H5nzK0yXEnKp5TVKirc5ZrTstcNfnvBb3nRFxQdkTnGmvDI5JXdTBptMDTgOJW0BdE6ZUrPVe2ZG8Rnkevki9CtoTmdMtByQqOacE8T4qbicromUt8KVethpvJGUfnnEeC55tZw0cfEpzXcdXOPeVPtPYjY71AYJc34RMZnICUHvG8TUdEQ0aD1KsIVZs44I9o2hTVwVQCsClR0ikmJTCmsg9vEovWKFWsKabmKzPeNHFwH5heiXFRjNcGaU1mD+YL0e56cJfJCdOnqgN+UYIPd4rpKLEIv+lLHRu07s1VKduMvF2Xf6IXQsjjUb7PWdN2Wc8ltt78u/wBCqLHaSx4IE5gZcJErLntx48rO41w+6RptdE0sAruAMRlJGpOeR4k9633hVNGk0spFxIygbIHEwuWt9cmu0ODiC8yMYMnFHkulum9BVdVaZDGgNa0j4cO8HmvJvPyceEupfy7ZZbY1uu9mGpAGJ8mQZgnPCDwXO1ANI0RmyVsNaozMAkETrBaPkULttPbdH3l6XBlMsJY5PU4+NsLG7Y6nBFLSNpDm0yCZ+83zRK0fEurCuTFRhSU4SVmueSxwc4ZgwSRucDkDzharuqYq4yjYf+ZajN53K0twgQAdBzQawMLa+eXuzA6sTQsePzRrVHMS5htTL64o9Vr5Lk2VdkK8quQasFMOBkA5+i2Cxs+6PBYrjMsPaPkEUC0xnhF7MwYRDcgNwUw48SlCeFREHHiVF9YgE5mOGZ7gNVZCy1qGI6vEfdJE84QZUbyDjAx79WOAy6yFpFU8fJC2XWQ6cTgM/hkHnP1oiNBsZZmABJ1PWUgs9oePknFU8fJKE4CAgXFQfVd9BXEKLmpaPa1pyHJMUmHIcknFZqZ6xQu1O1RG0OQq1OyU1UZLspzWk7l3t3CAuJuVuZPWuustXcj5IapGR1eaG3kZBHUUQbU2QhN4VddyMuijhLfp3/NZrOAXQ6RvyMaZx5LRe2RcP5vms9kpgySYwxMicjqsPU3XFW3H5zi2hTpVa7pG0x0A5b9+mZlFLiug0xU2sQc46x1Zyht3Nol2NrxtvyaYkHEO/eiNxWepTq1GuaQ0kkGZaeU9RXhct+myX8eK7cfyqtTSyv7QyMUyDuDThgdXzWq2WYRiG/NTv+AWnSMjO8OgH0/NSpEOpgboA+vFer6bOZceOnPz432Xbn6jYPeD/wBgttfVVXi0Ndl1D8wrK+oXocbhiCSSS02HcWq0ZnLj/lc06pNodG6n5uBQio4fe/7f2V1zsAc4jeOPWssMNVXyLPdkeS5Vj9kcl01Z2R5HyXJB+Q5J5Kjpujx92e2fIIsCg/Rs+5/G70RcLfHqM72mCpBVqYTJNJMCnlIHSTAp0BJNKSZAPKi5OouQaTDkk9yrxKLnLJootDkJtz8kSruQe8XZKDbLmGx3FdFdjpEn6jL0QS5bJLAGuB4bu6EXoNLQQcjlknE0VdVyQe8rRAK0i0IdbASO9TmeLl74qbbu16LDTLsTAx2EuPDIxnB8FK8qm27tnzKnYLdhAGGXSSOWGZC5vVWzj8NeKfUxWSw1W5QDD85jxErobnveo4BrmyWkguac44ZHrQqyX8MNIPaQATjO6MyjNmstGm72jDk7aHCMpheVzW2WZ4/p1YTz9NE7fbGvoltRpzBAkaO+yZQ67ap9lnq0wfNba9QVaJwvjgRPgVRYKgJMTOy3KMMgQCd6v0OUx3PKuWbjBb6Rdn1p6xzHJaLxtrmuDSASXYTtHLr0zWWudoL38ZJ08vRkkkyYdZbrJtmQOW4Lm7q1f9faK7CvTjLgPJcZdLteQ9VlxRV7brU7ZdyPkuQa7Icl1drdsu7J8iuPa7IcleROv6Nj3A7TvNFghPRr+Hbzd+oosCt50ipAqQUJUgUBJSCiCnCAknUQU6AdNKZJAPKZySYlI1arqFP7QKqo8LGtGetUQi8nZIjXcg141siph1fdd4xEnQ5HeCNy7q76razdo7Q38eteT2SvD43GfLVdRdF7lrhv0kcRpMqtI27SrQa08T+SGXjaGgeK2vrtLZ+guXvu3gGBqpvlU8OXtj8zzKIWGxzgdMbDswcxu0Qi0uz70MFpeJLS4TI3jKZXP6njueMkrTjymN3Rt9yEUwWvJxyWjj1c0Q6P2Z2ejviydI3gRmOorm7LfVRrqRxFwZoCct4Rk9K3zm1uhzEjVcHJx8uvb23xzx3sbt7SygAxoaQWnXLOOvrQ257xpstIa9xYMTMeROgxwOU5ngCo2XpQCwh7SSAIzkGNJldl0dstC2WJzqlFjvevZLmtxAbBgPGY13FV6THLDKzKDmz+neND+kOFzqTmEOaXZFpBBz4jIoVaDtI3fthbTZSbTaGtaYa1ogDP5lc0KridoRr/AIPX816+F8OFqCSYFOmHd3no8/ynyK8/6PYtueLY5ZrtrzrE0qh02HeS4+6tD+HyKjj+Rvy1Ww7Duy7yK48OyHJdbbnbD+y7yK48HIKqbtejn8Oz8X6yigKF9Hv4enyd+ookCt0LJUgVWCpApkmCpgquU4KDTCdRlKUgnKYlMCkgHTEppTEoAe4qt1RaAEhCy9q9sxKqfZ2HUfkt8p5T9o2EC5aWcSJEb8uSlSugDR57xP5otiThP2p2wusJwwHkD8XzWV11CZLnEowqarEewbD7X0ZxOc0tYCwNLnGoxjRjjBtzhJOIfQQWw2U0652Xe7dhc0iXYi72QYANXYnRHUeC7J1oYajsTmBjqdEEVKb3NJpspg5MIcCCHRuOhyMrn7beTRaG1APitf7S8bwG1SadPmBjP/sHBefOTm6uPxPizzqWz+/14UFX10NqtrvDRTayC/G6rTbSaMYYWmoXQCKhwxrmN2agOitX9mfULS11O0mi8E78LR7MDe7GQBHFdZelro4xSNSmWFr3ONSlVdTdjq0y1sMh4cBRxSMpOHQylbrybVs1oYAMNeu+vLpmlD9kho1dhBJA4gLLDk5cs9ZY/wAWf3+Zv+Py2nQNcv8A4+qPr02VHN9mXEPcx7HYcJDXtxCQHhzmCM/iGq9H6PdFjY7M+nixzVc8SACG7LYI3kYcz1oBdlppQW0qwFMMDaRDauwW1adT2lSWAl7y0kkAgGBoAjdo6V4g4h2UVGhns3YnS44Hh0QBhOYnUb5WOHJz2z6P9b/j9b6v476POSB/SqzEMY4jVwI5YwFxldu1K6rpNforsZhDhGKWkTG0CwAgN0A69y5OvUzXpenudw3yY6vnx/m/8YXXwtCSrD0lvoh6++k9E0qjWOkuaWiOJQe7NHcx5LA8nPa4bm8Fsuo7Bzna6uA4JYzQ0ut592/su8iuQnJdVeTvdv7LvJckXIod10fP+3p8j+oojKG3B/D0uz/UURW6UwVIFQThMlieVAFSQEgU4UQU6DSBSlRlKUgkmSTFAZAU4CrlTa5QpLCpYUpUg5URsKSZxSlMiJUHJyVFyYZrQEDtdLaRyshVtbGaig1909pp4gjwM+qj/qvsWBuGcQM5xlp6rPXvkVS1uEjPWeIV1enBbkCI3kgzKzvjJtv6Gno5V2SOCptnSF7XOaA3ZJEwd2XFW3OyHO4Sqq1ha4k8ST4lTh4tPlu8YwWm/qp4dzUNrXvVG0YI4R8kafdo3lZ6t2N+gtdudhb0jEZtPcUlabnbwSUjyDvqHifFdT0Z/c/jd5BJJUeLTe37mp2T5LkAckklF7U7+4f4al2B6ogEkluk6kkkgJJykkgHCdJJAIpFJJAOEkkkBgCm1JJSpYxSSSTJEpikkmSLUxSSQTPWQu3adxTpKaYDZ25t5hGrw+ymSWN+5rj9laLp0d9blWxJJGPdHJ9uKROR5Kl50TJLWMFTkkkkw//Z">
            <a:extLst>
              <a:ext uri="{FF2B5EF4-FFF2-40B4-BE49-F238E27FC236}">
                <a16:creationId xmlns:a16="http://schemas.microsoft.com/office/drawing/2014/main" id="{2B28A32D-0722-46F5-81ED-868CB7DACED2}"/>
              </a:ext>
            </a:extLst>
          </p:cNvPr>
          <p:cNvSpPr>
            <a:spLocks noChangeAspect="1" noChangeArrowheads="1"/>
          </p:cNvSpPr>
          <p:nvPr/>
        </p:nvSpPr>
        <p:spPr bwMode="auto">
          <a:xfrm>
            <a:off x="3203575" y="-709613"/>
            <a:ext cx="1905000" cy="140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pic>
        <p:nvPicPr>
          <p:cNvPr id="148483" name="Picture 4">
            <a:extLst>
              <a:ext uri="{FF2B5EF4-FFF2-40B4-BE49-F238E27FC236}">
                <a16:creationId xmlns:a16="http://schemas.microsoft.com/office/drawing/2014/main" id="{76E28FEA-2FD4-4CBA-81A8-65F6B2D8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803400"/>
            <a:ext cx="2181225"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8484" name="Picture 5">
            <a:extLst>
              <a:ext uri="{FF2B5EF4-FFF2-40B4-BE49-F238E27FC236}">
                <a16:creationId xmlns:a16="http://schemas.microsoft.com/office/drawing/2014/main" id="{3218EEC7-957D-4D0A-9B23-40FFAF700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50" y="4205288"/>
            <a:ext cx="3340100" cy="2500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8485" name="Picture 6">
            <a:extLst>
              <a:ext uri="{FF2B5EF4-FFF2-40B4-BE49-F238E27FC236}">
                <a16:creationId xmlns:a16="http://schemas.microsoft.com/office/drawing/2014/main" id="{379E644B-6DB3-48B9-80DD-AF5060F55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514600"/>
            <a:ext cx="2298700" cy="337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8486" name="TextBox 1">
            <a:extLst>
              <a:ext uri="{FF2B5EF4-FFF2-40B4-BE49-F238E27FC236}">
                <a16:creationId xmlns:a16="http://schemas.microsoft.com/office/drawing/2014/main" id="{C25F4ECD-99E0-4BDB-B742-8A8394882DEB}"/>
              </a:ext>
            </a:extLst>
          </p:cNvPr>
          <p:cNvSpPr txBox="1">
            <a:spLocks noChangeArrowheads="1"/>
          </p:cNvSpPr>
          <p:nvPr/>
        </p:nvSpPr>
        <p:spPr bwMode="auto">
          <a:xfrm>
            <a:off x="533400" y="1219200"/>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b="1">
                <a:solidFill>
                  <a:srgbClr val="FFFF00"/>
                </a:solidFill>
              </a:rPr>
              <a:t>Rev 13:17   The Mark of the Beast</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1C5B-12BC-4043-B12F-16C182A36B03}"/>
              </a:ext>
            </a:extLst>
          </p:cNvPr>
          <p:cNvSpPr>
            <a:spLocks noGrp="1"/>
          </p:cNvSpPr>
          <p:nvPr>
            <p:ph type="title"/>
          </p:nvPr>
        </p:nvSpPr>
        <p:spPr/>
        <p:txBody>
          <a:bodyPr/>
          <a:lstStyle/>
          <a:p>
            <a:pPr>
              <a:defRPr/>
            </a:pPr>
            <a:r>
              <a:rPr lang="en-US" sz="3200" b="1" dirty="0"/>
              <a:t>Revelation 14  The Wine of God’s Wrath</a:t>
            </a:r>
          </a:p>
        </p:txBody>
      </p:sp>
      <p:sp>
        <p:nvSpPr>
          <p:cNvPr id="3" name="Content Placeholder 2">
            <a:extLst>
              <a:ext uri="{FF2B5EF4-FFF2-40B4-BE49-F238E27FC236}">
                <a16:creationId xmlns:a16="http://schemas.microsoft.com/office/drawing/2014/main" id="{2799A8DF-D66B-4F2B-8089-EAED54936832}"/>
              </a:ext>
            </a:extLst>
          </p:cNvPr>
          <p:cNvSpPr>
            <a:spLocks noGrp="1"/>
          </p:cNvSpPr>
          <p:nvPr>
            <p:ph idx="1"/>
          </p:nvPr>
        </p:nvSpPr>
        <p:spPr>
          <a:xfrm>
            <a:off x="304800" y="1600200"/>
            <a:ext cx="8686800" cy="4530725"/>
          </a:xfrm>
        </p:spPr>
        <p:txBody>
          <a:bodyPr/>
          <a:lstStyle/>
          <a:p>
            <a:pPr marL="0" indent="0">
              <a:buFont typeface="Wingdings" panose="05000000000000000000" pitchFamily="2" charset="2"/>
              <a:buNone/>
              <a:defRPr/>
            </a:pPr>
            <a:r>
              <a:rPr lang="en-US" sz="2000" b="1" dirty="0"/>
              <a:t>After Rev 12, 13 We need some encouragement.    </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Rev 14:1-4  The 144,000 who have been sealed.</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”who have not defiled themselves with women”   is about spiritual purity.</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 v. 4 the </a:t>
            </a:r>
            <a:r>
              <a:rPr lang="en-US" sz="2000" b="1" dirty="0" err="1"/>
              <a:t>firstfruits</a:t>
            </a:r>
            <a:r>
              <a:rPr lang="en-US" sz="2000" b="1" dirty="0"/>
              <a:t> of God and the Lamb.   The first and best of the harvest for eternity.  (1 </a:t>
            </a:r>
            <a:r>
              <a:rPr lang="en-US" sz="2000" b="1" dirty="0" err="1"/>
              <a:t>Cor</a:t>
            </a:r>
            <a:r>
              <a:rPr lang="en-US" sz="2000" b="1" dirty="0"/>
              <a:t> 15:20,23, </a:t>
            </a:r>
            <a:r>
              <a:rPr lang="fr-FR" sz="2000" b="1" dirty="0"/>
              <a:t>Ex 34:26, 23:19, </a:t>
            </a:r>
            <a:r>
              <a:rPr lang="fr-FR" sz="2000" b="1" dirty="0" err="1"/>
              <a:t>Deut</a:t>
            </a:r>
            <a:r>
              <a:rPr lang="fr-FR" sz="2000" b="1" dirty="0"/>
              <a:t> 26:9-11.</a:t>
            </a:r>
            <a:r>
              <a:rPr lang="en-US" sz="2000" b="1" dirty="0"/>
              <a:t>)</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Rev 14:6-12  The absolute last chance to repent.   (as far as God is concerned)  Babylon the Great (Rome) has fallen!</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endParaRPr lang="en-US" sz="2400" b="1"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667A3-617A-4523-BFD0-0338EA3F95EB}"/>
              </a:ext>
            </a:extLst>
          </p:cNvPr>
          <p:cNvSpPr>
            <a:spLocks noGrp="1"/>
          </p:cNvSpPr>
          <p:nvPr>
            <p:ph type="title"/>
          </p:nvPr>
        </p:nvSpPr>
        <p:spPr/>
        <p:txBody>
          <a:bodyPr/>
          <a:lstStyle/>
          <a:p>
            <a:pPr>
              <a:defRPr/>
            </a:pPr>
            <a:r>
              <a:rPr lang="en-US" sz="3200" b="1" dirty="0"/>
              <a:t>Revelation 14  Forever and Ever</a:t>
            </a:r>
          </a:p>
        </p:txBody>
      </p:sp>
      <p:sp>
        <p:nvSpPr>
          <p:cNvPr id="3" name="Content Placeholder 2">
            <a:extLst>
              <a:ext uri="{FF2B5EF4-FFF2-40B4-BE49-F238E27FC236}">
                <a16:creationId xmlns:a16="http://schemas.microsoft.com/office/drawing/2014/main" id="{0D508498-B7BB-48C3-B8A2-8887CC3C15E8}"/>
              </a:ext>
            </a:extLst>
          </p:cNvPr>
          <p:cNvSpPr>
            <a:spLocks noGrp="1"/>
          </p:cNvSpPr>
          <p:nvPr>
            <p:ph idx="1"/>
          </p:nvPr>
        </p:nvSpPr>
        <p:spPr>
          <a:xfrm>
            <a:off x="457200" y="1600200"/>
            <a:ext cx="8229600" cy="4953000"/>
          </a:xfrm>
        </p:spPr>
        <p:txBody>
          <a:bodyPr/>
          <a:lstStyle/>
          <a:p>
            <a:pPr marL="0" indent="0">
              <a:buFont typeface="Wingdings" panose="05000000000000000000" pitchFamily="2" charset="2"/>
              <a:buNone/>
              <a:defRPr/>
            </a:pPr>
            <a:r>
              <a:rPr lang="en-US" sz="2400" b="1" dirty="0"/>
              <a:t>Those who worship the beast will:</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solidFill>
                  <a:srgbClr val="FFFF00"/>
                </a:solidFill>
              </a:rPr>
              <a:t>1. Drink the wine of God’s fury. (v. 10)</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solidFill>
                  <a:srgbClr val="FFFF00"/>
                </a:solidFill>
              </a:rPr>
              <a:t>2. Be tormented forever and ever. (11)</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Question:  Is this torment literally forever (</a:t>
            </a:r>
            <a:r>
              <a:rPr lang="en-US" sz="2400" b="1" dirty="0" err="1"/>
              <a:t>ie</a:t>
            </a:r>
            <a:r>
              <a:rPr lang="en-US" sz="2400" b="1" dirty="0"/>
              <a:t> for an infinite amount of time)?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v. 12 Conclusion:  This calls for patient endurance on the part of the saints (</a:t>
            </a:r>
            <a:r>
              <a:rPr lang="en-US" sz="2400" b="1" dirty="0" err="1"/>
              <a:t>ie</a:t>
            </a:r>
            <a:r>
              <a:rPr lang="en-US" sz="2400" b="1" dirty="0"/>
              <a:t> to not offer sacrifice to the Beast (Rome)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13 A beatitude:  Blessed are those who die in the Lord from now on.   This is not about martyrdom.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AD754-44CB-432C-8B86-603482975133}"/>
              </a:ext>
            </a:extLst>
          </p:cNvPr>
          <p:cNvSpPr>
            <a:spLocks noGrp="1"/>
          </p:cNvSpPr>
          <p:nvPr>
            <p:ph type="title"/>
          </p:nvPr>
        </p:nvSpPr>
        <p:spPr/>
        <p:txBody>
          <a:bodyPr/>
          <a:lstStyle/>
          <a:p>
            <a:pPr>
              <a:defRPr/>
            </a:pPr>
            <a:r>
              <a:rPr lang="en-US" sz="3200" b="1" dirty="0"/>
              <a:t>Rev 14:14-20 Harvest Time Has Come</a:t>
            </a:r>
          </a:p>
        </p:txBody>
      </p:sp>
      <p:sp>
        <p:nvSpPr>
          <p:cNvPr id="3" name="Content Placeholder 2">
            <a:extLst>
              <a:ext uri="{FF2B5EF4-FFF2-40B4-BE49-F238E27FC236}">
                <a16:creationId xmlns:a16="http://schemas.microsoft.com/office/drawing/2014/main" id="{DE8A8641-14DD-4542-A6A2-0AD0357E42D0}"/>
              </a:ext>
            </a:extLst>
          </p:cNvPr>
          <p:cNvSpPr>
            <a:spLocks noGrp="1"/>
          </p:cNvSpPr>
          <p:nvPr>
            <p:ph idx="1"/>
          </p:nvPr>
        </p:nvSpPr>
        <p:spPr>
          <a:xfrm>
            <a:off x="457200" y="1981200"/>
            <a:ext cx="8229600" cy="4149725"/>
          </a:xfrm>
        </p:spPr>
        <p:txBody>
          <a:bodyPr/>
          <a:lstStyle/>
          <a:p>
            <a:pPr marL="0" indent="0">
              <a:buFont typeface="Wingdings" panose="05000000000000000000" pitchFamily="2" charset="2"/>
              <a:buNone/>
              <a:defRPr/>
            </a:pPr>
            <a:r>
              <a:rPr lang="en-US" sz="2400" b="1" dirty="0"/>
              <a:t>Rev 14:14-16  The harvest of wheat.  God’s people are harvested for eternity.</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Rev 14:17-20  The harvest of grapes.  The wicked are harvested.  They go to a winepress, with blood up to the bridles of the horses.</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A lot of blood!</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18619-C484-4166-8892-FC12938A5036}"/>
              </a:ext>
            </a:extLst>
          </p:cNvPr>
          <p:cNvSpPr>
            <a:spLocks noGrp="1"/>
          </p:cNvSpPr>
          <p:nvPr>
            <p:ph type="title"/>
          </p:nvPr>
        </p:nvSpPr>
        <p:spPr/>
        <p:txBody>
          <a:bodyPr/>
          <a:lstStyle/>
          <a:p>
            <a:pPr>
              <a:defRPr/>
            </a:pPr>
            <a:r>
              <a:rPr lang="en-US" sz="3200" b="1" dirty="0"/>
              <a:t>Revelation 15 &amp; 16  The Seven Bowls</a:t>
            </a:r>
          </a:p>
        </p:txBody>
      </p:sp>
      <p:sp>
        <p:nvSpPr>
          <p:cNvPr id="3" name="Content Placeholder 2">
            <a:extLst>
              <a:ext uri="{FF2B5EF4-FFF2-40B4-BE49-F238E27FC236}">
                <a16:creationId xmlns:a16="http://schemas.microsoft.com/office/drawing/2014/main" id="{8DCC97BF-6682-4672-B993-478B1B5330C3}"/>
              </a:ext>
            </a:extLst>
          </p:cNvPr>
          <p:cNvSpPr>
            <a:spLocks noGrp="1"/>
          </p:cNvSpPr>
          <p:nvPr>
            <p:ph idx="1"/>
          </p:nvPr>
        </p:nvSpPr>
        <p:spPr>
          <a:xfrm>
            <a:off x="304800" y="1630363"/>
            <a:ext cx="5257800" cy="4846637"/>
          </a:xfrm>
        </p:spPr>
        <p:txBody>
          <a:bodyPr/>
          <a:lstStyle/>
          <a:p>
            <a:pPr marL="0" indent="0">
              <a:buFont typeface="Wingdings" panose="05000000000000000000" pitchFamily="2" charset="2"/>
              <a:buNone/>
              <a:defRPr/>
            </a:pPr>
            <a:r>
              <a:rPr lang="en-US" sz="2000" b="1" dirty="0"/>
              <a:t>15:1 Seven angels with seven bowls.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15:2  The sea is still there, but it is red and the elders are ON the sea.</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Our suffering for Christ brings us closer to the throne. </a:t>
            </a:r>
            <a:r>
              <a:rPr lang="en-US" sz="2000" b="1" dirty="0" err="1"/>
              <a:t>Coll</a:t>
            </a:r>
            <a:r>
              <a:rPr lang="en-US" sz="2000" b="1" dirty="0"/>
              <a:t> 1:24 Phil 2:10</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The sea = the laver (the bronze sea)</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The sea = the Red Sea (1 </a:t>
            </a:r>
            <a:r>
              <a:rPr lang="en-US" sz="2000" b="1" dirty="0" err="1"/>
              <a:t>Cor</a:t>
            </a:r>
            <a:r>
              <a:rPr lang="en-US" sz="2000" b="1" dirty="0"/>
              <a:t> 10:1)</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15:2-4 Worship breaks out again!</a:t>
            </a:r>
          </a:p>
        </p:txBody>
      </p:sp>
      <p:pic>
        <p:nvPicPr>
          <p:cNvPr id="152580" name="Picture 2">
            <a:extLst>
              <a:ext uri="{FF2B5EF4-FFF2-40B4-BE49-F238E27FC236}">
                <a16:creationId xmlns:a16="http://schemas.microsoft.com/office/drawing/2014/main" id="{4AA9F61A-310E-4763-875B-9C55718CF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630363"/>
            <a:ext cx="3352800" cy="415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2581" name="TextBox 3">
            <a:extLst>
              <a:ext uri="{FF2B5EF4-FFF2-40B4-BE49-F238E27FC236}">
                <a16:creationId xmlns:a16="http://schemas.microsoft.com/office/drawing/2014/main" id="{3D8A8EC2-F053-4373-9360-648F27D41C19}"/>
              </a:ext>
            </a:extLst>
          </p:cNvPr>
          <p:cNvSpPr txBox="1">
            <a:spLocks noChangeArrowheads="1"/>
          </p:cNvSpPr>
          <p:nvPr/>
        </p:nvSpPr>
        <p:spPr bwMode="auto">
          <a:xfrm>
            <a:off x="5410200" y="60198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2400" b="1">
                <a:solidFill>
                  <a:srgbClr val="FFFF00"/>
                </a:solidFill>
              </a:rPr>
              <a:t>15:5-8 The Temple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F8A62-8B83-48FC-A49A-FBB5F45FD6CF}"/>
              </a:ext>
            </a:extLst>
          </p:cNvPr>
          <p:cNvSpPr>
            <a:spLocks noGrp="1"/>
          </p:cNvSpPr>
          <p:nvPr>
            <p:ph type="title"/>
          </p:nvPr>
        </p:nvSpPr>
        <p:spPr/>
        <p:txBody>
          <a:bodyPr/>
          <a:lstStyle/>
          <a:p>
            <a:pPr>
              <a:defRPr/>
            </a:pPr>
            <a:r>
              <a:rPr lang="en-US" sz="3200" b="1" dirty="0"/>
              <a:t>Revelation 16  The Seven Bowls</a:t>
            </a:r>
            <a:br>
              <a:rPr lang="en-US" sz="3200" b="1" dirty="0"/>
            </a:br>
            <a:r>
              <a:rPr lang="en-US" sz="3200" b="1" dirty="0"/>
              <a:t>It is Done!</a:t>
            </a:r>
          </a:p>
        </p:txBody>
      </p:sp>
      <p:sp>
        <p:nvSpPr>
          <p:cNvPr id="3" name="Content Placeholder 2">
            <a:extLst>
              <a:ext uri="{FF2B5EF4-FFF2-40B4-BE49-F238E27FC236}">
                <a16:creationId xmlns:a16="http://schemas.microsoft.com/office/drawing/2014/main" id="{7654C2D8-5C99-43C1-9D07-6D61B28D0F44}"/>
              </a:ext>
            </a:extLst>
          </p:cNvPr>
          <p:cNvSpPr>
            <a:spLocks noGrp="1"/>
          </p:cNvSpPr>
          <p:nvPr>
            <p:ph idx="1"/>
          </p:nvPr>
        </p:nvSpPr>
        <p:spPr>
          <a:xfrm>
            <a:off x="304800" y="1905000"/>
            <a:ext cx="8534400" cy="4225925"/>
          </a:xfrm>
        </p:spPr>
        <p:txBody>
          <a:bodyPr/>
          <a:lstStyle/>
          <a:p>
            <a:pPr marL="0" indent="0">
              <a:buFont typeface="Wingdings" panose="05000000000000000000" pitchFamily="2" charset="2"/>
              <a:buNone/>
              <a:defRPr/>
            </a:pPr>
            <a:r>
              <a:rPr lang="en-US" sz="2000" b="1" dirty="0"/>
              <a:t>The </a:t>
            </a:r>
            <a:r>
              <a:rPr lang="en-US" sz="2000" b="1" dirty="0">
                <a:solidFill>
                  <a:srgbClr val="FFFF00"/>
                </a:solidFill>
              </a:rPr>
              <a:t>six</a:t>
            </a:r>
            <a:r>
              <a:rPr lang="en-US" sz="2000" b="1" dirty="0"/>
              <a:t> seals and the </a:t>
            </a:r>
            <a:r>
              <a:rPr lang="en-US" sz="2000" b="1" dirty="0">
                <a:solidFill>
                  <a:srgbClr val="FFFF00"/>
                </a:solidFill>
              </a:rPr>
              <a:t>six</a:t>
            </a:r>
            <a:r>
              <a:rPr lang="en-US" sz="2000" b="1" dirty="0"/>
              <a:t> trumpets were partial judgment, with the intention of bringing about repentance</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The </a:t>
            </a:r>
            <a:r>
              <a:rPr lang="en-US" sz="2000" b="1" dirty="0">
                <a:solidFill>
                  <a:srgbClr val="FFFF00"/>
                </a:solidFill>
              </a:rPr>
              <a:t>seven</a:t>
            </a:r>
            <a:r>
              <a:rPr lang="en-US" sz="2000" b="1" dirty="0"/>
              <a:t> bowls are complete judgment and are intended as </a:t>
            </a:r>
            <a:r>
              <a:rPr lang="en-US" sz="2000" b="1" dirty="0">
                <a:solidFill>
                  <a:srgbClr val="FFFF00"/>
                </a:solidFill>
              </a:rPr>
              <a:t>retribution</a:t>
            </a:r>
            <a:r>
              <a:rPr lang="en-US" sz="2000" b="1" dirty="0"/>
              <a:t>, </a:t>
            </a:r>
            <a:r>
              <a:rPr lang="en-US" sz="2000" b="1" dirty="0">
                <a:solidFill>
                  <a:srgbClr val="FFFF00"/>
                </a:solidFill>
              </a:rPr>
              <a:t>not</a:t>
            </a:r>
            <a:r>
              <a:rPr lang="en-US" sz="2000" b="1" dirty="0"/>
              <a:t> as </a:t>
            </a:r>
            <a:r>
              <a:rPr lang="en-US" sz="2000" b="1" dirty="0">
                <a:solidFill>
                  <a:srgbClr val="FFFF00"/>
                </a:solidFill>
              </a:rPr>
              <a:t>discipline</a:t>
            </a:r>
            <a:r>
              <a:rPr lang="en-US" sz="2000" b="1" dirty="0"/>
              <a:t>.</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Revelation 16:1  God says go!</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59F81-9E91-4A87-B619-96C6F07D1B81}"/>
              </a:ext>
            </a:extLst>
          </p:cNvPr>
          <p:cNvSpPr>
            <a:spLocks noGrp="1"/>
          </p:cNvSpPr>
          <p:nvPr>
            <p:ph type="title"/>
          </p:nvPr>
        </p:nvSpPr>
        <p:spPr>
          <a:xfrm>
            <a:off x="457200" y="277813"/>
            <a:ext cx="8229600" cy="941387"/>
          </a:xfrm>
        </p:spPr>
        <p:txBody>
          <a:bodyPr/>
          <a:lstStyle/>
          <a:p>
            <a:pPr>
              <a:defRPr/>
            </a:pPr>
            <a:r>
              <a:rPr lang="en-US" sz="3200" b="1" dirty="0"/>
              <a:t>The Seven Bowls</a:t>
            </a:r>
          </a:p>
        </p:txBody>
      </p:sp>
      <p:sp>
        <p:nvSpPr>
          <p:cNvPr id="3" name="Content Placeholder 2">
            <a:extLst>
              <a:ext uri="{FF2B5EF4-FFF2-40B4-BE49-F238E27FC236}">
                <a16:creationId xmlns:a16="http://schemas.microsoft.com/office/drawing/2014/main" id="{200F6B24-B918-4BF4-8C63-224F335FF0D7}"/>
              </a:ext>
            </a:extLst>
          </p:cNvPr>
          <p:cNvSpPr>
            <a:spLocks noGrp="1"/>
          </p:cNvSpPr>
          <p:nvPr>
            <p:ph idx="1"/>
          </p:nvPr>
        </p:nvSpPr>
        <p:spPr>
          <a:xfrm>
            <a:off x="228600" y="1371600"/>
            <a:ext cx="8686800" cy="5208588"/>
          </a:xfrm>
        </p:spPr>
        <p:txBody>
          <a:bodyPr/>
          <a:lstStyle/>
          <a:p>
            <a:pPr marL="0" indent="0">
              <a:buFont typeface="Wingdings" panose="05000000000000000000" pitchFamily="2" charset="2"/>
              <a:buNone/>
              <a:defRPr/>
            </a:pPr>
            <a:r>
              <a:rPr lang="en-US" sz="2000" b="1" dirty="0"/>
              <a:t>First four bowls: Land, sea, fresh water, heavens.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First bowl  16:1-2  “On the land” painful sores (plague #6)</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Second bowl 16:3 On sea.  Dead man’s blood. (plague #1)</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Third bowl  16:4-7  On fresh water   v. 6  Justice. </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Fourth bowl 16:8-9   On the heavenly objects.   Rather than repent, they cursed God.</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Fifth bowl  16:10-11  On the beast (Rome). Darkness (plague #9)</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Sixth bowl  16:12  dries up the Euphrates—opening the way for military conquest. “Kings from the East” </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Parthia?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EFB6F-83BD-4BA0-BFD6-7F1C6AADD41F}"/>
              </a:ext>
            </a:extLst>
          </p:cNvPr>
          <p:cNvSpPr>
            <a:spLocks noGrp="1"/>
          </p:cNvSpPr>
          <p:nvPr>
            <p:ph type="title"/>
          </p:nvPr>
        </p:nvSpPr>
        <p:spPr/>
        <p:txBody>
          <a:bodyPr/>
          <a:lstStyle/>
          <a:p>
            <a:pPr>
              <a:defRPr/>
            </a:pPr>
            <a:r>
              <a:rPr lang="en-US" sz="3200" b="1" dirty="0"/>
              <a:t>Rev 16:13-15 The Seven Bowls (cont.)</a:t>
            </a:r>
          </a:p>
        </p:txBody>
      </p:sp>
      <p:sp>
        <p:nvSpPr>
          <p:cNvPr id="3" name="Content Placeholder 2">
            <a:extLst>
              <a:ext uri="{FF2B5EF4-FFF2-40B4-BE49-F238E27FC236}">
                <a16:creationId xmlns:a16="http://schemas.microsoft.com/office/drawing/2014/main" id="{75D2BF90-75C3-4343-8F83-43B2C8A85A7C}"/>
              </a:ext>
            </a:extLst>
          </p:cNvPr>
          <p:cNvSpPr>
            <a:spLocks noGrp="1"/>
          </p:cNvSpPr>
          <p:nvPr>
            <p:ph idx="1"/>
          </p:nvPr>
        </p:nvSpPr>
        <p:spPr/>
        <p:txBody>
          <a:bodyPr/>
          <a:lstStyle/>
          <a:p>
            <a:pPr marL="0" indent="0">
              <a:buFont typeface="Wingdings" panose="05000000000000000000" pitchFamily="2" charset="2"/>
              <a:buNone/>
              <a:defRPr/>
            </a:pPr>
            <a:r>
              <a:rPr lang="en-US" sz="2000" b="1" dirty="0"/>
              <a:t>Rev 16:13.  Three “evil spirits that looked like frogs”</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They come from the Serpent (Satan), the Beast (civic Rome) and the False Prophet (religious Rome)</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These are lying spirits—demons 2 </a:t>
            </a:r>
            <a:r>
              <a:rPr lang="en-US" sz="2000" b="1" dirty="0" err="1"/>
              <a:t>Thess</a:t>
            </a:r>
            <a:r>
              <a:rPr lang="en-US" sz="2000" b="1" dirty="0"/>
              <a:t> 2:9-12</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1 Kings 22:19-23</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Rev 16:15  I come like a thief.  Be prepared with your spiritual clothes.  (Matthew 22:11-13, Gal 3:25-26)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8B2D-E63B-4F93-B1D8-E0FBDB80837F}"/>
              </a:ext>
            </a:extLst>
          </p:cNvPr>
          <p:cNvSpPr>
            <a:spLocks noGrp="1"/>
          </p:cNvSpPr>
          <p:nvPr>
            <p:ph type="title"/>
          </p:nvPr>
        </p:nvSpPr>
        <p:spPr/>
        <p:txBody>
          <a:bodyPr/>
          <a:lstStyle/>
          <a:p>
            <a:pPr>
              <a:defRPr/>
            </a:pPr>
            <a:r>
              <a:rPr lang="en-US" sz="3200" b="1" dirty="0"/>
              <a:t>Rev 16:16-23 The Final Bowl</a:t>
            </a:r>
          </a:p>
        </p:txBody>
      </p:sp>
      <p:sp>
        <p:nvSpPr>
          <p:cNvPr id="3" name="Content Placeholder 2">
            <a:extLst>
              <a:ext uri="{FF2B5EF4-FFF2-40B4-BE49-F238E27FC236}">
                <a16:creationId xmlns:a16="http://schemas.microsoft.com/office/drawing/2014/main" id="{2DAC6831-72D2-4BB3-891C-C7293F6019CB}"/>
              </a:ext>
            </a:extLst>
          </p:cNvPr>
          <p:cNvSpPr>
            <a:spLocks noGrp="1"/>
          </p:cNvSpPr>
          <p:nvPr>
            <p:ph idx="1"/>
          </p:nvPr>
        </p:nvSpPr>
        <p:spPr/>
        <p:txBody>
          <a:bodyPr/>
          <a:lstStyle/>
          <a:p>
            <a:pPr marL="0" indent="0">
              <a:buFont typeface="Wingdings" panose="05000000000000000000" pitchFamily="2" charset="2"/>
              <a:buNone/>
              <a:defRPr/>
            </a:pPr>
            <a:r>
              <a:rPr lang="en-US" sz="2000" b="1" dirty="0"/>
              <a:t>v. 17  It is done.  This brings the judgment on Rome to completion.</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Bowl #7  On the air (</a:t>
            </a:r>
            <a:r>
              <a:rPr lang="en-US" sz="2000" b="1" dirty="0" err="1"/>
              <a:t>ie</a:t>
            </a:r>
            <a:r>
              <a:rPr lang="en-US" sz="2000" b="1" dirty="0"/>
              <a:t> on Satan Ephesians 2:2)</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16 A war at </a:t>
            </a:r>
            <a:r>
              <a:rPr lang="en-US" sz="2000" b="1" dirty="0" err="1"/>
              <a:t>Har</a:t>
            </a:r>
            <a:r>
              <a:rPr lang="en-US" sz="2000" b="1" dirty="0"/>
              <a:t> Megiddo.</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1. Israel defeated </a:t>
            </a:r>
            <a:r>
              <a:rPr lang="en-US" sz="2000" b="1" dirty="0" err="1"/>
              <a:t>Jabin</a:t>
            </a:r>
            <a:r>
              <a:rPr lang="en-US" sz="2000" b="1" dirty="0"/>
              <a:t>  Judges 4,5 </a:t>
            </a:r>
          </a:p>
          <a:p>
            <a:pPr marL="0" indent="0">
              <a:buFont typeface="Wingdings" panose="05000000000000000000" pitchFamily="2" charset="2"/>
              <a:buNone/>
              <a:defRPr/>
            </a:pPr>
            <a:r>
              <a:rPr lang="en-US" sz="2000" b="1" dirty="0"/>
              <a:t>2. Gideon defeated the </a:t>
            </a:r>
            <a:r>
              <a:rPr lang="en-US" sz="2000" b="1" dirty="0" err="1"/>
              <a:t>Midianites</a:t>
            </a:r>
            <a:r>
              <a:rPr lang="en-US" sz="2000" b="1" dirty="0"/>
              <a:t>.  Judges 7,8</a:t>
            </a:r>
          </a:p>
          <a:p>
            <a:pPr marL="0" indent="0">
              <a:buFont typeface="Wingdings" panose="05000000000000000000" pitchFamily="2" charset="2"/>
              <a:buNone/>
              <a:defRPr/>
            </a:pPr>
            <a:r>
              <a:rPr lang="en-US" sz="2000" b="1" dirty="0"/>
              <a:t>3. Saul defeated by the Philistines.</a:t>
            </a:r>
          </a:p>
          <a:p>
            <a:pPr marL="0" indent="0">
              <a:buFont typeface="Wingdings" panose="05000000000000000000" pitchFamily="2" charset="2"/>
              <a:buNone/>
              <a:defRPr/>
            </a:pPr>
            <a:r>
              <a:rPr lang="en-US" sz="2000" b="1" dirty="0"/>
              <a:t>4. </a:t>
            </a:r>
            <a:r>
              <a:rPr lang="en-US" sz="2000" b="1" dirty="0" err="1"/>
              <a:t>Ahaziah</a:t>
            </a:r>
            <a:r>
              <a:rPr lang="en-US" sz="2000" b="1" dirty="0"/>
              <a:t> defeated by </a:t>
            </a:r>
            <a:r>
              <a:rPr lang="en-US" sz="2000" b="1" dirty="0" err="1"/>
              <a:t>Hazael</a:t>
            </a:r>
            <a:r>
              <a:rPr lang="en-US" sz="2000" b="1" dirty="0"/>
              <a:t> and killed by Jehu.</a:t>
            </a:r>
          </a:p>
          <a:p>
            <a:pPr marL="0" indent="0">
              <a:buFont typeface="Wingdings" panose="05000000000000000000" pitchFamily="2" charset="2"/>
              <a:buNone/>
              <a:defRPr/>
            </a:pPr>
            <a:r>
              <a:rPr lang="en-US" sz="2000" b="1" dirty="0"/>
              <a:t>5. </a:t>
            </a:r>
            <a:r>
              <a:rPr lang="en-US" sz="2000" b="1" dirty="0" err="1"/>
              <a:t>Necho</a:t>
            </a:r>
            <a:r>
              <a:rPr lang="en-US" sz="2000" b="1" dirty="0"/>
              <a:t> slew Josiah  (2 </a:t>
            </a:r>
            <a:r>
              <a:rPr lang="en-US" sz="2000" b="1" dirty="0" err="1"/>
              <a:t>Chron</a:t>
            </a:r>
            <a:r>
              <a:rPr lang="en-US" sz="2000" b="1" dirty="0"/>
              <a:t> 35:20-25)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E8082-0FEE-4454-A247-C736268121D8}"/>
              </a:ext>
            </a:extLst>
          </p:cNvPr>
          <p:cNvSpPr>
            <a:spLocks noGrp="1"/>
          </p:cNvSpPr>
          <p:nvPr>
            <p:ph type="title"/>
          </p:nvPr>
        </p:nvSpPr>
        <p:spPr>
          <a:xfrm>
            <a:off x="457200" y="277813"/>
            <a:ext cx="8229600" cy="1093787"/>
          </a:xfrm>
        </p:spPr>
        <p:txBody>
          <a:bodyPr/>
          <a:lstStyle/>
          <a:p>
            <a:pPr>
              <a:defRPr/>
            </a:pPr>
            <a:r>
              <a:rPr lang="en-US" sz="3200" b="1" dirty="0"/>
              <a:t>Non-canonical Apocalypses</a:t>
            </a:r>
            <a:br>
              <a:rPr lang="en-US" sz="3200" b="1" dirty="0"/>
            </a:br>
            <a:r>
              <a:rPr lang="en-US" sz="3200" b="1" dirty="0"/>
              <a:t>The </a:t>
            </a:r>
            <a:r>
              <a:rPr lang="en-US" sz="3200" b="1" dirty="0" err="1"/>
              <a:t>Pseudepigrapha</a:t>
            </a:r>
            <a:endParaRPr lang="en-US" sz="3200" b="1" dirty="0"/>
          </a:p>
        </p:txBody>
      </p:sp>
      <p:sp>
        <p:nvSpPr>
          <p:cNvPr id="3" name="Content Placeholder 2">
            <a:extLst>
              <a:ext uri="{FF2B5EF4-FFF2-40B4-BE49-F238E27FC236}">
                <a16:creationId xmlns:a16="http://schemas.microsoft.com/office/drawing/2014/main" id="{613DEB70-6821-43B6-93FB-5FE37FCD042E}"/>
              </a:ext>
            </a:extLst>
          </p:cNvPr>
          <p:cNvSpPr>
            <a:spLocks noGrp="1"/>
          </p:cNvSpPr>
          <p:nvPr>
            <p:ph idx="1"/>
          </p:nvPr>
        </p:nvSpPr>
        <p:spPr>
          <a:xfrm>
            <a:off x="381000" y="1524000"/>
            <a:ext cx="8305800" cy="4606925"/>
          </a:xfrm>
        </p:spPr>
        <p:txBody>
          <a:bodyPr/>
          <a:lstStyle/>
          <a:p>
            <a:pPr>
              <a:defRPr/>
            </a:pPr>
            <a:r>
              <a:rPr lang="en-US" sz="2400" b="1" dirty="0">
                <a:solidFill>
                  <a:srgbClr val="FFFF00"/>
                </a:solidFill>
              </a:rPr>
              <a:t>1 Enoch  150 BC</a:t>
            </a:r>
          </a:p>
          <a:p>
            <a:pPr>
              <a:defRPr/>
            </a:pPr>
            <a:endParaRPr lang="en-US" sz="2400" b="1" dirty="0">
              <a:solidFill>
                <a:srgbClr val="FFFF00"/>
              </a:solidFill>
            </a:endParaRPr>
          </a:p>
          <a:p>
            <a:pPr>
              <a:defRPr/>
            </a:pPr>
            <a:r>
              <a:rPr lang="en-US" sz="2400" b="1" dirty="0">
                <a:solidFill>
                  <a:srgbClr val="FFFF00"/>
                </a:solidFill>
              </a:rPr>
              <a:t>Assumption of Moses  1</a:t>
            </a:r>
            <a:r>
              <a:rPr lang="en-US" sz="2400" b="1" baseline="30000" dirty="0">
                <a:solidFill>
                  <a:srgbClr val="FFFF00"/>
                </a:solidFill>
              </a:rPr>
              <a:t>st</a:t>
            </a:r>
            <a:r>
              <a:rPr lang="en-US" sz="2400" b="1" dirty="0">
                <a:solidFill>
                  <a:srgbClr val="FFFF00"/>
                </a:solidFill>
              </a:rPr>
              <a:t> half of 1</a:t>
            </a:r>
            <a:r>
              <a:rPr lang="en-US" sz="2400" b="1" baseline="30000" dirty="0">
                <a:solidFill>
                  <a:srgbClr val="FFFF00"/>
                </a:solidFill>
              </a:rPr>
              <a:t>st</a:t>
            </a:r>
            <a:r>
              <a:rPr lang="en-US" sz="2400" b="1" dirty="0">
                <a:solidFill>
                  <a:srgbClr val="FFFF00"/>
                </a:solidFill>
              </a:rPr>
              <a:t> century</a:t>
            </a:r>
          </a:p>
          <a:p>
            <a:pPr>
              <a:defRPr/>
            </a:pPr>
            <a:endParaRPr lang="en-US" sz="2400" b="1" dirty="0">
              <a:solidFill>
                <a:srgbClr val="FFFF00"/>
              </a:solidFill>
            </a:endParaRPr>
          </a:p>
          <a:p>
            <a:pPr>
              <a:defRPr/>
            </a:pPr>
            <a:r>
              <a:rPr lang="en-US" sz="2400" b="1" dirty="0">
                <a:solidFill>
                  <a:srgbClr val="FFFF00"/>
                </a:solidFill>
              </a:rPr>
              <a:t>Secrets of Enoch (2 Enoch)  early 1</a:t>
            </a:r>
            <a:r>
              <a:rPr lang="en-US" sz="2400" b="1" baseline="30000" dirty="0">
                <a:solidFill>
                  <a:srgbClr val="FFFF00"/>
                </a:solidFill>
              </a:rPr>
              <a:t>st</a:t>
            </a:r>
            <a:r>
              <a:rPr lang="en-US" sz="2400" b="1" dirty="0">
                <a:solidFill>
                  <a:srgbClr val="FFFF00"/>
                </a:solidFill>
              </a:rPr>
              <a:t> century</a:t>
            </a:r>
          </a:p>
          <a:p>
            <a:pPr>
              <a:defRPr/>
            </a:pPr>
            <a:endParaRPr lang="en-US" sz="2400" b="1" dirty="0">
              <a:solidFill>
                <a:srgbClr val="FFFF00"/>
              </a:solidFill>
            </a:endParaRPr>
          </a:p>
          <a:p>
            <a:pPr>
              <a:defRPr/>
            </a:pPr>
            <a:r>
              <a:rPr lang="en-US" sz="2400" b="1" dirty="0">
                <a:solidFill>
                  <a:srgbClr val="FFFF00"/>
                </a:solidFill>
              </a:rPr>
              <a:t>Baruch    after AD 70</a:t>
            </a:r>
          </a:p>
          <a:p>
            <a:pPr>
              <a:defRPr/>
            </a:pPr>
            <a:endParaRPr lang="en-US" sz="2400" b="1" dirty="0">
              <a:solidFill>
                <a:srgbClr val="FFFF00"/>
              </a:solidFill>
            </a:endParaRPr>
          </a:p>
          <a:p>
            <a:pPr>
              <a:defRPr/>
            </a:pPr>
            <a:r>
              <a:rPr lang="en-US" sz="2400" b="1" dirty="0">
                <a:solidFill>
                  <a:srgbClr val="FFFF00"/>
                </a:solidFill>
              </a:rPr>
              <a:t>4</a:t>
            </a:r>
            <a:r>
              <a:rPr lang="en-US" sz="2400" b="1" baseline="30000" dirty="0">
                <a:solidFill>
                  <a:srgbClr val="FFFF00"/>
                </a:solidFill>
              </a:rPr>
              <a:t>th</a:t>
            </a:r>
            <a:r>
              <a:rPr lang="en-US" sz="2400" b="1" dirty="0">
                <a:solidFill>
                  <a:srgbClr val="FFFF00"/>
                </a:solidFill>
              </a:rPr>
              <a:t> Ezra    after AD 70</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B481-E3EC-456A-869E-104FD851658C}"/>
              </a:ext>
            </a:extLst>
          </p:cNvPr>
          <p:cNvSpPr>
            <a:spLocks noGrp="1"/>
          </p:cNvSpPr>
          <p:nvPr>
            <p:ph type="title"/>
          </p:nvPr>
        </p:nvSpPr>
        <p:spPr/>
        <p:txBody>
          <a:bodyPr/>
          <a:lstStyle/>
          <a:p>
            <a:pPr>
              <a:defRPr/>
            </a:pPr>
            <a:r>
              <a:rPr lang="en-US" sz="3600" b="1" dirty="0"/>
              <a:t>Megiddo</a:t>
            </a:r>
          </a:p>
        </p:txBody>
      </p:sp>
      <p:pic>
        <p:nvPicPr>
          <p:cNvPr id="157699" name="Picture 4">
            <a:extLst>
              <a:ext uri="{FF2B5EF4-FFF2-40B4-BE49-F238E27FC236}">
                <a16:creationId xmlns:a16="http://schemas.microsoft.com/office/drawing/2014/main" id="{787599FC-E470-4D93-A77D-4BE9D23B0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524000"/>
            <a:ext cx="423862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6">
            <a:extLst>
              <a:ext uri="{FF2B5EF4-FFF2-40B4-BE49-F238E27FC236}">
                <a16:creationId xmlns:a16="http://schemas.microsoft.com/office/drawing/2014/main" id="{43372455-AEC1-4092-86CE-59FFBC217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2238375"/>
            <a:ext cx="51720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2987-137B-42A1-8B34-7924C50D6560}"/>
              </a:ext>
            </a:extLst>
          </p:cNvPr>
          <p:cNvSpPr>
            <a:spLocks noGrp="1"/>
          </p:cNvSpPr>
          <p:nvPr>
            <p:ph type="title"/>
          </p:nvPr>
        </p:nvSpPr>
        <p:spPr/>
        <p:txBody>
          <a:bodyPr/>
          <a:lstStyle/>
          <a:p>
            <a:pPr>
              <a:defRPr/>
            </a:pPr>
            <a:r>
              <a:rPr lang="en-US" sz="4000" b="1" dirty="0"/>
              <a:t>Armageddon</a:t>
            </a:r>
          </a:p>
        </p:txBody>
      </p:sp>
      <p:sp>
        <p:nvSpPr>
          <p:cNvPr id="3" name="Content Placeholder 2">
            <a:extLst>
              <a:ext uri="{FF2B5EF4-FFF2-40B4-BE49-F238E27FC236}">
                <a16:creationId xmlns:a16="http://schemas.microsoft.com/office/drawing/2014/main" id="{EAC7CDB4-9658-457E-8B7A-BAD96836ED59}"/>
              </a:ext>
            </a:extLst>
          </p:cNvPr>
          <p:cNvSpPr>
            <a:spLocks noGrp="1"/>
          </p:cNvSpPr>
          <p:nvPr>
            <p:ph idx="1"/>
          </p:nvPr>
        </p:nvSpPr>
        <p:spPr/>
        <p:txBody>
          <a:bodyPr/>
          <a:lstStyle/>
          <a:p>
            <a:pPr marL="0" indent="0">
              <a:buFont typeface="Wingdings" panose="05000000000000000000" pitchFamily="2" charset="2"/>
              <a:buNone/>
              <a:defRPr/>
            </a:pPr>
            <a:r>
              <a:rPr lang="en-US" sz="2800" b="1" dirty="0"/>
              <a:t>A literal battle?  </a:t>
            </a:r>
          </a:p>
          <a:p>
            <a:pPr marL="0" indent="0">
              <a:buFont typeface="Wingdings" panose="05000000000000000000" pitchFamily="2" charset="2"/>
              <a:buNone/>
              <a:defRPr/>
            </a:pPr>
            <a:r>
              <a:rPr lang="en-US" sz="2800" b="1" dirty="0"/>
              <a:t>300 million + soldiers</a:t>
            </a:r>
          </a:p>
          <a:p>
            <a:pPr marL="0" indent="0">
              <a:buFont typeface="Wingdings" panose="05000000000000000000" pitchFamily="2" charset="2"/>
              <a:buNone/>
              <a:defRPr/>
            </a:pPr>
            <a:r>
              <a:rPr lang="en-US" sz="2800" b="1" dirty="0"/>
              <a:t>Between Parthia and Rome?</a:t>
            </a:r>
          </a:p>
          <a:p>
            <a:pPr marL="0" indent="0">
              <a:buFont typeface="Wingdings" panose="05000000000000000000" pitchFamily="2" charset="2"/>
              <a:buNone/>
              <a:defRPr/>
            </a:pPr>
            <a:endParaRPr lang="en-US" sz="2800" b="1" dirty="0"/>
          </a:p>
          <a:p>
            <a:pPr marL="0" indent="0">
              <a:buFont typeface="Wingdings" panose="05000000000000000000" pitchFamily="2" charset="2"/>
              <a:buNone/>
              <a:defRPr/>
            </a:pPr>
            <a:r>
              <a:rPr lang="en-US" sz="2800" b="1" dirty="0"/>
              <a:t>Rev 16:19  An Earthquake.  Rome is divided and destroyed.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8B98B-365D-4826-85F4-5AD246347ACE}"/>
              </a:ext>
            </a:extLst>
          </p:cNvPr>
          <p:cNvSpPr>
            <a:spLocks noGrp="1"/>
          </p:cNvSpPr>
          <p:nvPr>
            <p:ph type="title"/>
          </p:nvPr>
        </p:nvSpPr>
        <p:spPr/>
        <p:txBody>
          <a:bodyPr/>
          <a:lstStyle/>
          <a:p>
            <a:pPr>
              <a:defRPr/>
            </a:pPr>
            <a:r>
              <a:rPr lang="en-US" sz="3200" b="1" dirty="0"/>
              <a:t>Revelation 17  The Woman and the Beast</a:t>
            </a:r>
          </a:p>
        </p:txBody>
      </p:sp>
      <p:sp>
        <p:nvSpPr>
          <p:cNvPr id="3" name="Content Placeholder 2">
            <a:extLst>
              <a:ext uri="{FF2B5EF4-FFF2-40B4-BE49-F238E27FC236}">
                <a16:creationId xmlns:a16="http://schemas.microsoft.com/office/drawing/2014/main" id="{8D6001DF-9D46-4F45-8260-15634086EAF8}"/>
              </a:ext>
            </a:extLst>
          </p:cNvPr>
          <p:cNvSpPr>
            <a:spLocks noGrp="1"/>
          </p:cNvSpPr>
          <p:nvPr>
            <p:ph idx="1"/>
          </p:nvPr>
        </p:nvSpPr>
        <p:spPr/>
        <p:txBody>
          <a:bodyPr/>
          <a:lstStyle/>
          <a:p>
            <a:pPr marL="0" indent="0">
              <a:buFont typeface="Wingdings" panose="05000000000000000000" pitchFamily="2" charset="2"/>
              <a:buNone/>
              <a:defRPr/>
            </a:pPr>
            <a:r>
              <a:rPr lang="en-US" sz="2000" b="1" dirty="0"/>
              <a:t>Revelation </a:t>
            </a:r>
            <a:r>
              <a:rPr lang="en-US" sz="2000" b="1" dirty="0" err="1"/>
              <a:t>Ch</a:t>
            </a:r>
            <a:r>
              <a:rPr lang="en-US" sz="2000" b="1" dirty="0"/>
              <a:t> 17-19  The victory of the Lion/Lamb</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Rev 17:1 The Great Prostitute = Rome  Dan 11:36-39</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Rev 17:3  A woman (the city of Rome) on a beast (the Roman Empire, including its client kings)</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Purple = corrupt political power</a:t>
            </a:r>
          </a:p>
          <a:p>
            <a:pPr marL="0" indent="0">
              <a:buFont typeface="Wingdings" panose="05000000000000000000" pitchFamily="2" charset="2"/>
              <a:buNone/>
              <a:defRPr/>
            </a:pPr>
            <a:r>
              <a:rPr lang="en-US" sz="2000" b="1" dirty="0"/>
              <a:t>Scarlet = blood</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17:6  Who is the woman?  The one who is “drunk with the blood of the saints.”   Rome/Nero/Domitian/</a:t>
            </a:r>
            <a:r>
              <a:rPr lang="en-US" sz="2000" b="1" dirty="0" err="1"/>
              <a:t>Galerian</a:t>
            </a:r>
            <a:r>
              <a:rPr lang="en-US" sz="2000" b="1" dirty="0"/>
              <a:t>/Decius/Diocletian</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14BCD-6FC9-4A0D-874A-202886617B4A}"/>
              </a:ext>
            </a:extLst>
          </p:cNvPr>
          <p:cNvSpPr>
            <a:spLocks noGrp="1"/>
          </p:cNvSpPr>
          <p:nvPr>
            <p:ph type="title"/>
          </p:nvPr>
        </p:nvSpPr>
        <p:spPr/>
        <p:txBody>
          <a:bodyPr/>
          <a:lstStyle/>
          <a:p>
            <a:pPr>
              <a:defRPr/>
            </a:pPr>
            <a:r>
              <a:rPr lang="en-US" sz="3200" b="1" dirty="0"/>
              <a:t>Who Are the Woman and the Beast?</a:t>
            </a:r>
            <a:br>
              <a:rPr lang="en-US" sz="3200" b="1" dirty="0"/>
            </a:br>
            <a:r>
              <a:rPr lang="en-US" sz="3200" b="1" dirty="0"/>
              <a:t> (in case there is any doubt)</a:t>
            </a:r>
          </a:p>
        </p:txBody>
      </p:sp>
      <p:sp>
        <p:nvSpPr>
          <p:cNvPr id="3" name="Content Placeholder 2">
            <a:extLst>
              <a:ext uri="{FF2B5EF4-FFF2-40B4-BE49-F238E27FC236}">
                <a16:creationId xmlns:a16="http://schemas.microsoft.com/office/drawing/2014/main" id="{8FFBAB21-6FDC-4A8A-A53D-0F0B46E50537}"/>
              </a:ext>
            </a:extLst>
          </p:cNvPr>
          <p:cNvSpPr>
            <a:spLocks noGrp="1"/>
          </p:cNvSpPr>
          <p:nvPr>
            <p:ph idx="1"/>
          </p:nvPr>
        </p:nvSpPr>
        <p:spPr>
          <a:xfrm>
            <a:off x="457200" y="1371600"/>
            <a:ext cx="8229600" cy="4759325"/>
          </a:xfrm>
        </p:spPr>
        <p:txBody>
          <a:bodyPr/>
          <a:lstStyle/>
          <a:p>
            <a:pPr marL="0" indent="0">
              <a:buFont typeface="Wingdings" panose="05000000000000000000" pitchFamily="2" charset="2"/>
              <a:buNone/>
              <a:defRPr/>
            </a:pPr>
            <a:r>
              <a:rPr lang="en-US" sz="2000" b="1" dirty="0"/>
              <a:t>v. 8,10  The beast who was (Nero),  now is not (Vespasian), and yet will come (Domitian)</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8 He comes from the Abyss </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9 Seven hills. </a:t>
            </a:r>
            <a:r>
              <a:rPr lang="it-IT" sz="2000" b="1" dirty="0"/>
              <a:t>    (the Palatine, Aventine, Capitoline, </a:t>
            </a:r>
          </a:p>
          <a:p>
            <a:pPr marL="0" indent="0">
              <a:buFont typeface="Wingdings" panose="05000000000000000000" pitchFamily="2" charset="2"/>
              <a:buNone/>
              <a:defRPr/>
            </a:pPr>
            <a:r>
              <a:rPr lang="it-IT" sz="2000" b="1" dirty="0"/>
              <a:t>                    Caelian, Esquiline, Quirinal, Viminal)</a:t>
            </a:r>
          </a:p>
          <a:p>
            <a:pPr marL="0" indent="0">
              <a:buFont typeface="Wingdings" panose="05000000000000000000" pitchFamily="2" charset="2"/>
              <a:buNone/>
              <a:defRPr/>
            </a:pPr>
            <a:endParaRPr lang="it-IT" sz="800" b="1" dirty="0"/>
          </a:p>
          <a:p>
            <a:pPr marL="0" indent="0">
              <a:buFont typeface="Wingdings" panose="05000000000000000000" pitchFamily="2" charset="2"/>
              <a:buNone/>
              <a:defRPr/>
            </a:pPr>
            <a:r>
              <a:rPr lang="it-IT" sz="2000" b="1" dirty="0"/>
              <a:t>v. 10 Seven kings. </a:t>
            </a:r>
          </a:p>
          <a:p>
            <a:pPr marL="0" indent="0">
              <a:buFont typeface="Wingdings" panose="05000000000000000000" pitchFamily="2" charset="2"/>
              <a:buNone/>
              <a:defRPr/>
            </a:pPr>
            <a:r>
              <a:rPr lang="en-US" sz="1800" b="1" dirty="0"/>
              <a:t>Five have fallen (Augustus, Tiberius, Caligula, Claudius, Nero)  </a:t>
            </a:r>
          </a:p>
          <a:p>
            <a:pPr marL="0" indent="0">
              <a:buFont typeface="Wingdings" panose="05000000000000000000" pitchFamily="2" charset="2"/>
              <a:buNone/>
              <a:defRPr/>
            </a:pPr>
            <a:r>
              <a:rPr lang="en-US" sz="1800" b="1" dirty="0"/>
              <a:t>One is (Vespasian) </a:t>
            </a:r>
          </a:p>
          <a:p>
            <a:pPr marL="0" indent="0">
              <a:buFont typeface="Wingdings" panose="05000000000000000000" pitchFamily="2" charset="2"/>
              <a:buNone/>
              <a:defRPr/>
            </a:pPr>
            <a:r>
              <a:rPr lang="en-US" sz="1800" b="1" dirty="0"/>
              <a:t>One has not yet come, but will remain for a little while (Titus, who ruled for less than two years).</a:t>
            </a:r>
          </a:p>
          <a:p>
            <a:pPr marL="0" indent="0">
              <a:buFont typeface="Wingdings" panose="05000000000000000000" pitchFamily="2" charset="2"/>
              <a:buNone/>
              <a:defRPr/>
            </a:pPr>
            <a:endParaRPr lang="en-US" sz="1800" b="1" dirty="0"/>
          </a:p>
          <a:p>
            <a:pPr marL="0" indent="0">
              <a:buFont typeface="Wingdings" panose="05000000000000000000" pitchFamily="2" charset="2"/>
              <a:buNone/>
              <a:defRPr/>
            </a:pPr>
            <a:r>
              <a:rPr lang="en-US" sz="1800" b="1" dirty="0"/>
              <a:t>v. 11 The eighth king, the one who will yet come. Domitian!</a:t>
            </a:r>
          </a:p>
          <a:p>
            <a:pPr marL="0" indent="0">
              <a:buFont typeface="Wingdings" panose="05000000000000000000" pitchFamily="2" charset="2"/>
              <a:buNone/>
              <a:defRPr/>
            </a:pPr>
            <a:endParaRPr lang="en-US" sz="1800" b="1"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a:extLst>
              <a:ext uri="{FF2B5EF4-FFF2-40B4-BE49-F238E27FC236}">
                <a16:creationId xmlns:a16="http://schemas.microsoft.com/office/drawing/2014/main" id="{B35B7512-DE5C-4C39-AC76-31322AB1D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76400"/>
            <a:ext cx="38100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030EE-C470-42F1-9878-2B91F3CEAB8B}"/>
              </a:ext>
            </a:extLst>
          </p:cNvPr>
          <p:cNvSpPr>
            <a:spLocks noGrp="1"/>
          </p:cNvSpPr>
          <p:nvPr>
            <p:ph type="title"/>
          </p:nvPr>
        </p:nvSpPr>
        <p:spPr/>
        <p:txBody>
          <a:bodyPr/>
          <a:lstStyle/>
          <a:p>
            <a:pPr>
              <a:defRPr/>
            </a:pPr>
            <a:r>
              <a:rPr lang="en-US" sz="3200" b="1" dirty="0"/>
              <a:t>Domitian:  </a:t>
            </a:r>
            <a:r>
              <a:rPr lang="en-US" sz="3200" b="1" i="1" dirty="0"/>
              <a:t>Nero </a:t>
            </a:r>
            <a:r>
              <a:rPr lang="en-US" sz="3200" b="1" i="1" dirty="0" err="1"/>
              <a:t>Redivivus</a:t>
            </a:r>
            <a:endParaRPr lang="en-US" sz="3200" b="1" i="1" dirty="0"/>
          </a:p>
        </p:txBody>
      </p:sp>
      <p:sp>
        <p:nvSpPr>
          <p:cNvPr id="3" name="Content Placeholder 2">
            <a:extLst>
              <a:ext uri="{FF2B5EF4-FFF2-40B4-BE49-F238E27FC236}">
                <a16:creationId xmlns:a16="http://schemas.microsoft.com/office/drawing/2014/main" id="{BA813974-309B-4044-B612-082F748B9975}"/>
              </a:ext>
            </a:extLst>
          </p:cNvPr>
          <p:cNvSpPr>
            <a:spLocks noGrp="1"/>
          </p:cNvSpPr>
          <p:nvPr>
            <p:ph idx="1"/>
          </p:nvPr>
        </p:nvSpPr>
        <p:spPr/>
        <p:txBody>
          <a:bodyPr/>
          <a:lstStyle/>
          <a:p>
            <a:pPr marL="0" indent="0">
              <a:buFont typeface="Wingdings" panose="05000000000000000000" pitchFamily="2" charset="2"/>
              <a:buNone/>
              <a:defRPr/>
            </a:pPr>
            <a:r>
              <a:rPr lang="en-US" sz="2000" b="1" dirty="0"/>
              <a:t>Jesus is the resurrected one.  His is the eighth day.</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err="1"/>
              <a:t>Sibylene</a:t>
            </a:r>
            <a:r>
              <a:rPr lang="en-US" sz="2000" b="1" dirty="0"/>
              <a:t> Oracles:  Jesus is 888—the resurrected one.</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The eighth king is a resurrection of the head who was dead.</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Tertullian:  Domitian was “a limb of the bloody Nero”</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v. 11  But do not fear! Domitian is “going to his destruction.”</a:t>
            </a:r>
          </a:p>
          <a:p>
            <a:pPr marL="0" indent="0">
              <a:buFont typeface="Wingdings" panose="05000000000000000000" pitchFamily="2" charset="2"/>
              <a:buNone/>
              <a:defRPr/>
            </a:pPr>
            <a:endParaRPr lang="en-US" sz="2000" b="1"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AD05-E04D-44CE-9987-0C786B1FA88E}"/>
              </a:ext>
            </a:extLst>
          </p:cNvPr>
          <p:cNvSpPr>
            <a:spLocks noGrp="1"/>
          </p:cNvSpPr>
          <p:nvPr>
            <p:ph type="title"/>
          </p:nvPr>
        </p:nvSpPr>
        <p:spPr/>
        <p:txBody>
          <a:bodyPr/>
          <a:lstStyle/>
          <a:p>
            <a:pPr>
              <a:defRPr/>
            </a:pPr>
            <a:r>
              <a:rPr lang="en-US" sz="3200" b="1" dirty="0"/>
              <a:t>Rev 17:12-14  The Ten Horns</a:t>
            </a:r>
          </a:p>
        </p:txBody>
      </p:sp>
      <p:sp>
        <p:nvSpPr>
          <p:cNvPr id="3" name="Content Placeholder 2">
            <a:extLst>
              <a:ext uri="{FF2B5EF4-FFF2-40B4-BE49-F238E27FC236}">
                <a16:creationId xmlns:a16="http://schemas.microsoft.com/office/drawing/2014/main" id="{D5CB2E40-D7F2-40D6-B9DC-D8DD2C248B74}"/>
              </a:ext>
            </a:extLst>
          </p:cNvPr>
          <p:cNvSpPr>
            <a:spLocks noGrp="1"/>
          </p:cNvSpPr>
          <p:nvPr>
            <p:ph idx="1"/>
          </p:nvPr>
        </p:nvSpPr>
        <p:spPr/>
        <p:txBody>
          <a:bodyPr/>
          <a:lstStyle/>
          <a:p>
            <a:pPr marL="0" indent="0">
              <a:buFont typeface="Wingdings" panose="05000000000000000000" pitchFamily="2" charset="2"/>
              <a:buNone/>
              <a:defRPr/>
            </a:pPr>
            <a:r>
              <a:rPr lang="en-US" sz="2000" b="1" dirty="0"/>
              <a:t>Rev 17:12  The ten horns are ten kings-without-a-kingdom.   </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They take their authority from the Beast (Rome)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They will make war against the Lamb (and his saints)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But do not fear “the Lamb will overcome them because he is Lord of lords and King of kings”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16 The Beast and the ten horns who will destroy the woman—the great city—Rome.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This is exactly what happened!   God rules the nations!  Do not fear!</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BE56A-00CF-4D37-A04F-18B9CA2D1034}"/>
              </a:ext>
            </a:extLst>
          </p:cNvPr>
          <p:cNvSpPr>
            <a:spLocks noGrp="1"/>
          </p:cNvSpPr>
          <p:nvPr>
            <p:ph type="title"/>
          </p:nvPr>
        </p:nvSpPr>
        <p:spPr/>
        <p:txBody>
          <a:bodyPr/>
          <a:lstStyle/>
          <a:p>
            <a:pPr>
              <a:defRPr/>
            </a:pPr>
            <a:r>
              <a:rPr lang="en-US" sz="3200" b="1" dirty="0"/>
              <a:t>Revelation 18-20:10  The Enemies of God and of the Church Are Destroyed</a:t>
            </a:r>
          </a:p>
        </p:txBody>
      </p:sp>
      <p:sp>
        <p:nvSpPr>
          <p:cNvPr id="3" name="Content Placeholder 2">
            <a:extLst>
              <a:ext uri="{FF2B5EF4-FFF2-40B4-BE49-F238E27FC236}">
                <a16:creationId xmlns:a16="http://schemas.microsoft.com/office/drawing/2014/main" id="{171FFA99-B0B5-49AF-9B19-5575B56632C3}"/>
              </a:ext>
            </a:extLst>
          </p:cNvPr>
          <p:cNvSpPr>
            <a:spLocks noGrp="1"/>
          </p:cNvSpPr>
          <p:nvPr>
            <p:ph idx="1"/>
          </p:nvPr>
        </p:nvSpPr>
        <p:spPr>
          <a:xfrm>
            <a:off x="457200" y="1828800"/>
            <a:ext cx="8229600" cy="4302125"/>
          </a:xfrm>
        </p:spPr>
        <p:txBody>
          <a:bodyPr/>
          <a:lstStyle/>
          <a:p>
            <a:pPr marL="0" indent="0">
              <a:buFont typeface="Wingdings" panose="05000000000000000000" pitchFamily="2" charset="2"/>
              <a:buNone/>
              <a:defRPr/>
            </a:pPr>
            <a:r>
              <a:rPr lang="en-US" sz="2800" b="1" dirty="0">
                <a:solidFill>
                  <a:srgbClr val="FFFF99"/>
                </a:solidFill>
              </a:rPr>
              <a:t>Revelation 18  The Great Prostitute is judged and destroyed.</a:t>
            </a:r>
          </a:p>
          <a:p>
            <a:pPr marL="0" indent="0">
              <a:buFont typeface="Wingdings" panose="05000000000000000000" pitchFamily="2" charset="2"/>
              <a:buNone/>
              <a:defRPr/>
            </a:pPr>
            <a:endParaRPr lang="en-US" sz="2800" b="1" dirty="0">
              <a:solidFill>
                <a:srgbClr val="FFFF99"/>
              </a:solidFill>
            </a:endParaRPr>
          </a:p>
          <a:p>
            <a:pPr marL="0" indent="0">
              <a:buFont typeface="Wingdings" panose="05000000000000000000" pitchFamily="2" charset="2"/>
              <a:buNone/>
              <a:defRPr/>
            </a:pPr>
            <a:r>
              <a:rPr lang="en-US" sz="2800" b="1" dirty="0">
                <a:solidFill>
                  <a:srgbClr val="FFFF99"/>
                </a:solidFill>
              </a:rPr>
              <a:t>Revelation 19 The Beast and the False Prophet are judged and destroyed.</a:t>
            </a:r>
          </a:p>
          <a:p>
            <a:pPr marL="0" indent="0">
              <a:buFont typeface="Wingdings" panose="05000000000000000000" pitchFamily="2" charset="2"/>
              <a:buNone/>
              <a:defRPr/>
            </a:pPr>
            <a:endParaRPr lang="en-US" sz="2800" b="1" dirty="0">
              <a:solidFill>
                <a:srgbClr val="FFFF99"/>
              </a:solidFill>
            </a:endParaRPr>
          </a:p>
          <a:p>
            <a:pPr marL="0" indent="0">
              <a:buFont typeface="Wingdings" panose="05000000000000000000" pitchFamily="2" charset="2"/>
              <a:buNone/>
              <a:defRPr/>
            </a:pPr>
            <a:r>
              <a:rPr lang="en-US" sz="2800" b="1" dirty="0">
                <a:solidFill>
                  <a:srgbClr val="FFFF99"/>
                </a:solidFill>
              </a:rPr>
              <a:t>Revelation 20:1-10 The Serpent/Satan is judged and destroyed.</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6AD29-D1A7-4C9A-BF9E-10DBC44D89C5}"/>
              </a:ext>
            </a:extLst>
          </p:cNvPr>
          <p:cNvSpPr>
            <a:spLocks noGrp="1"/>
          </p:cNvSpPr>
          <p:nvPr>
            <p:ph type="title"/>
          </p:nvPr>
        </p:nvSpPr>
        <p:spPr/>
        <p:txBody>
          <a:bodyPr/>
          <a:lstStyle/>
          <a:p>
            <a:pPr>
              <a:defRPr/>
            </a:pPr>
            <a:r>
              <a:rPr lang="en-US" sz="3200" b="1" dirty="0"/>
              <a:t>Rev 18:1-8 Fallen is Babylon the Great</a:t>
            </a:r>
          </a:p>
        </p:txBody>
      </p:sp>
      <p:sp>
        <p:nvSpPr>
          <p:cNvPr id="3" name="Content Placeholder 2">
            <a:extLst>
              <a:ext uri="{FF2B5EF4-FFF2-40B4-BE49-F238E27FC236}">
                <a16:creationId xmlns:a16="http://schemas.microsoft.com/office/drawing/2014/main" id="{1E9254B0-E3A9-40BE-ACE3-EE6E4734D491}"/>
              </a:ext>
            </a:extLst>
          </p:cNvPr>
          <p:cNvSpPr>
            <a:spLocks noGrp="1"/>
          </p:cNvSpPr>
          <p:nvPr>
            <p:ph idx="1"/>
          </p:nvPr>
        </p:nvSpPr>
        <p:spPr/>
        <p:txBody>
          <a:bodyPr/>
          <a:lstStyle/>
          <a:p>
            <a:pPr marL="0" indent="0">
              <a:buFont typeface="Wingdings" panose="05000000000000000000" pitchFamily="2" charset="2"/>
              <a:buNone/>
              <a:defRPr/>
            </a:pPr>
            <a:r>
              <a:rPr lang="en-US" sz="2000" b="1" dirty="0"/>
              <a:t>Babylon/The Great Prostitute is Rome in its materialistic aspect.  It is “the world” of 1 John 2:15-17 and James 4:4 as personified in Rome.</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Rev 18:4  God’s advice about the world:  Come out of her!   </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Q: Why is “the world” so enticing? Rev 18:3 she made them rich.  1 </a:t>
            </a:r>
            <a:r>
              <a:rPr lang="en-US" sz="2000" b="1" dirty="0" err="1"/>
              <a:t>Jn</a:t>
            </a:r>
            <a:r>
              <a:rPr lang="en-US" sz="2000" b="1" dirty="0"/>
              <a:t> 2:15-17</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18:6-8 The fate of the world.   Advice: Make sure this does not apply to you!  1 </a:t>
            </a:r>
            <a:r>
              <a:rPr lang="en-US" sz="2000" b="1" dirty="0" err="1"/>
              <a:t>Cor</a:t>
            </a:r>
            <a:r>
              <a:rPr lang="en-US" sz="2000" b="1" dirty="0"/>
              <a:t> 11:32.</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F7811-6C21-40BA-BF28-94E61294F9C4}"/>
              </a:ext>
            </a:extLst>
          </p:cNvPr>
          <p:cNvSpPr>
            <a:spLocks noGrp="1"/>
          </p:cNvSpPr>
          <p:nvPr>
            <p:ph type="title"/>
          </p:nvPr>
        </p:nvSpPr>
        <p:spPr/>
        <p:txBody>
          <a:bodyPr/>
          <a:lstStyle/>
          <a:p>
            <a:pPr>
              <a:defRPr/>
            </a:pPr>
            <a:r>
              <a:rPr lang="en-US" sz="3200" b="1" dirty="0"/>
              <a:t>Revelation 18:9-24  The World is Weeping</a:t>
            </a:r>
          </a:p>
        </p:txBody>
      </p:sp>
      <p:sp>
        <p:nvSpPr>
          <p:cNvPr id="3" name="Content Placeholder 2">
            <a:extLst>
              <a:ext uri="{FF2B5EF4-FFF2-40B4-BE49-F238E27FC236}">
                <a16:creationId xmlns:a16="http://schemas.microsoft.com/office/drawing/2014/main" id="{76745963-7C66-4F8B-A89F-687A07D95912}"/>
              </a:ext>
            </a:extLst>
          </p:cNvPr>
          <p:cNvSpPr>
            <a:spLocks noGrp="1"/>
          </p:cNvSpPr>
          <p:nvPr>
            <p:ph idx="1"/>
          </p:nvPr>
        </p:nvSpPr>
        <p:spPr/>
        <p:txBody>
          <a:bodyPr/>
          <a:lstStyle/>
          <a:p>
            <a:pPr marL="0" indent="0">
              <a:buFont typeface="Wingdings" panose="05000000000000000000" pitchFamily="2" charset="2"/>
              <a:buNone/>
              <a:defRPr/>
            </a:pPr>
            <a:r>
              <a:rPr lang="en-US" sz="2400" b="1" dirty="0"/>
              <a:t>Rev 18:9 Crying over the destruction of Babylon/Rome.  Why?  v. 11-13 Greed!  This is worldly grief.</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Rev 18:15-16  Sad because they lost $$$</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Rev 18:17-24  This is literally what happened to both the city of Rome and its empire.</a:t>
            </a:r>
          </a:p>
          <a:p>
            <a:pPr marL="0" indent="0">
              <a:buFont typeface="Wingdings" panose="05000000000000000000" pitchFamily="2" charset="2"/>
              <a:buNone/>
              <a:defRPr/>
            </a:pPr>
            <a:r>
              <a:rPr lang="en-US" sz="2400" b="1" dirty="0"/>
              <a:t>The population dropped from 1.5 million (AD 120) to about 15 thousand (AD 800)</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endParaRPr lang="en-US" sz="24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7ED93-672F-4A61-A5CF-008EE1B25CE6}"/>
              </a:ext>
            </a:extLst>
          </p:cNvPr>
          <p:cNvSpPr>
            <a:spLocks noGrp="1"/>
          </p:cNvSpPr>
          <p:nvPr>
            <p:ph type="title"/>
          </p:nvPr>
        </p:nvSpPr>
        <p:spPr>
          <a:xfrm>
            <a:off x="457200" y="277813"/>
            <a:ext cx="8229600" cy="941387"/>
          </a:xfrm>
        </p:spPr>
        <p:txBody>
          <a:bodyPr/>
          <a:lstStyle/>
          <a:p>
            <a:pPr>
              <a:defRPr/>
            </a:pPr>
            <a:r>
              <a:rPr lang="en-US" sz="3200" b="1" dirty="0"/>
              <a:t>Old Testament Apocalyptic Passages</a:t>
            </a:r>
          </a:p>
        </p:txBody>
      </p:sp>
      <p:sp>
        <p:nvSpPr>
          <p:cNvPr id="3" name="Content Placeholder 2">
            <a:extLst>
              <a:ext uri="{FF2B5EF4-FFF2-40B4-BE49-F238E27FC236}">
                <a16:creationId xmlns:a16="http://schemas.microsoft.com/office/drawing/2014/main" id="{D181B895-4613-4DB2-B19D-3280085BC253}"/>
              </a:ext>
            </a:extLst>
          </p:cNvPr>
          <p:cNvSpPr>
            <a:spLocks noGrp="1"/>
          </p:cNvSpPr>
          <p:nvPr>
            <p:ph idx="1"/>
          </p:nvPr>
        </p:nvSpPr>
        <p:spPr>
          <a:xfrm>
            <a:off x="381000" y="1371600"/>
            <a:ext cx="8382000" cy="4953000"/>
          </a:xfrm>
        </p:spPr>
        <p:txBody>
          <a:bodyPr/>
          <a:lstStyle/>
          <a:p>
            <a:pPr>
              <a:defRPr/>
            </a:pPr>
            <a:r>
              <a:rPr lang="en-US" sz="2400" b="1" dirty="0">
                <a:solidFill>
                  <a:srgbClr val="FFFF00"/>
                </a:solidFill>
                <a:effectLst/>
              </a:rPr>
              <a:t>Joel 3:18-21 Joel 2:1-12   Day of the Lord—a coming of the Kingdom.</a:t>
            </a:r>
          </a:p>
          <a:p>
            <a:pPr marL="0" indent="0">
              <a:buFont typeface="Wingdings" panose="05000000000000000000" pitchFamily="2" charset="2"/>
              <a:buNone/>
              <a:defRPr/>
            </a:pPr>
            <a:endParaRPr lang="en-US" sz="800" b="1" dirty="0">
              <a:solidFill>
                <a:srgbClr val="FFFF00"/>
              </a:solidFill>
              <a:effectLst/>
            </a:endParaRPr>
          </a:p>
          <a:p>
            <a:pPr>
              <a:defRPr/>
            </a:pPr>
            <a:r>
              <a:rPr lang="en-US" sz="2400" b="1" dirty="0">
                <a:solidFill>
                  <a:srgbClr val="FFFF00"/>
                </a:solidFill>
                <a:effectLst/>
              </a:rPr>
              <a:t>Daniel 7:7-8, 11-14     </a:t>
            </a:r>
          </a:p>
          <a:p>
            <a:pPr>
              <a:defRPr/>
            </a:pPr>
            <a:endParaRPr lang="en-US" sz="800" b="1" dirty="0">
              <a:solidFill>
                <a:srgbClr val="FFFF00"/>
              </a:solidFill>
              <a:effectLst/>
            </a:endParaRPr>
          </a:p>
          <a:p>
            <a:pPr>
              <a:defRPr/>
            </a:pPr>
            <a:r>
              <a:rPr lang="en-US" sz="2400" b="1" dirty="0">
                <a:solidFill>
                  <a:srgbClr val="FFFF00"/>
                </a:solidFill>
                <a:effectLst/>
              </a:rPr>
              <a:t>Isaiah 34;2-8</a:t>
            </a:r>
          </a:p>
          <a:p>
            <a:pPr marL="0" indent="0">
              <a:buFont typeface="Wingdings" panose="05000000000000000000" pitchFamily="2" charset="2"/>
              <a:buNone/>
              <a:defRPr/>
            </a:pPr>
            <a:endParaRPr lang="en-US" sz="800" b="1" dirty="0">
              <a:solidFill>
                <a:srgbClr val="FFFF00"/>
              </a:solidFill>
              <a:effectLst/>
            </a:endParaRPr>
          </a:p>
          <a:p>
            <a:pPr>
              <a:defRPr/>
            </a:pPr>
            <a:r>
              <a:rPr lang="en-US" sz="2400" b="1" dirty="0" err="1">
                <a:solidFill>
                  <a:srgbClr val="FFFF00"/>
                </a:solidFill>
                <a:effectLst/>
              </a:rPr>
              <a:t>Ezek</a:t>
            </a:r>
            <a:r>
              <a:rPr lang="en-US" sz="2400" b="1" dirty="0">
                <a:solidFill>
                  <a:srgbClr val="FFFF00"/>
                </a:solidFill>
                <a:effectLst/>
              </a:rPr>
              <a:t> 32:1-10 </a:t>
            </a:r>
          </a:p>
          <a:p>
            <a:pPr marL="0" indent="0">
              <a:buFont typeface="Wingdings" panose="05000000000000000000" pitchFamily="2" charset="2"/>
              <a:buNone/>
              <a:defRPr/>
            </a:pPr>
            <a:endParaRPr lang="en-US" sz="800" b="1" dirty="0">
              <a:solidFill>
                <a:srgbClr val="FFFF00"/>
              </a:solidFill>
              <a:effectLst/>
            </a:endParaRPr>
          </a:p>
          <a:p>
            <a:pPr marL="0" indent="0">
              <a:buFont typeface="Wingdings" panose="05000000000000000000" pitchFamily="2" charset="2"/>
              <a:buNone/>
              <a:defRPr/>
            </a:pPr>
            <a:r>
              <a:rPr lang="en-US" sz="2400" b="1" dirty="0">
                <a:solidFill>
                  <a:srgbClr val="FFFF00"/>
                </a:solidFill>
                <a:effectLst/>
              </a:rPr>
              <a:t>Pattern:  All are about the future.  All are about God coming to defend or to judge his people.  All are about the kingdom of God.  All have a definite historical application.    These passages will help us greatly to </a:t>
            </a:r>
            <a:r>
              <a:rPr lang="en-US" sz="2400" b="1" dirty="0" err="1">
                <a:solidFill>
                  <a:srgbClr val="FFFF00"/>
                </a:solidFill>
                <a:effectLst/>
              </a:rPr>
              <a:t>interpet</a:t>
            </a:r>
            <a:r>
              <a:rPr lang="en-US" sz="2400" b="1" dirty="0">
                <a:solidFill>
                  <a:srgbClr val="FFFF00"/>
                </a:solidFill>
                <a:effectLst/>
              </a:rPr>
              <a:t> Revelation</a:t>
            </a:r>
            <a:endParaRPr lang="en-US" sz="2400" b="1" dirty="0">
              <a:solidFill>
                <a:srgbClr val="FFFF00"/>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0D328-B76B-46F5-9F69-9F790D7AC9C3}"/>
              </a:ext>
            </a:extLst>
          </p:cNvPr>
          <p:cNvSpPr>
            <a:spLocks noGrp="1"/>
          </p:cNvSpPr>
          <p:nvPr>
            <p:ph type="title"/>
          </p:nvPr>
        </p:nvSpPr>
        <p:spPr>
          <a:xfrm>
            <a:off x="304800" y="277813"/>
            <a:ext cx="8610600" cy="1139825"/>
          </a:xfrm>
        </p:spPr>
        <p:txBody>
          <a:bodyPr/>
          <a:lstStyle/>
          <a:p>
            <a:pPr>
              <a:defRPr/>
            </a:pPr>
            <a:r>
              <a:rPr lang="en-US" sz="3200" b="1" dirty="0"/>
              <a:t>Revelation 19 </a:t>
            </a:r>
            <a:br>
              <a:rPr lang="en-US" sz="3200" b="1" dirty="0"/>
            </a:br>
            <a:r>
              <a:rPr lang="en-US" sz="3200" b="1" dirty="0"/>
              <a:t>The Fall of the Beast and the False Prophet</a:t>
            </a:r>
          </a:p>
        </p:txBody>
      </p:sp>
      <p:sp>
        <p:nvSpPr>
          <p:cNvPr id="3" name="Content Placeholder 2">
            <a:extLst>
              <a:ext uri="{FF2B5EF4-FFF2-40B4-BE49-F238E27FC236}">
                <a16:creationId xmlns:a16="http://schemas.microsoft.com/office/drawing/2014/main" id="{0A7905B4-89B2-438C-A049-DC7429EE7D3F}"/>
              </a:ext>
            </a:extLst>
          </p:cNvPr>
          <p:cNvSpPr>
            <a:spLocks noGrp="1"/>
          </p:cNvSpPr>
          <p:nvPr>
            <p:ph idx="1"/>
          </p:nvPr>
        </p:nvSpPr>
        <p:spPr/>
        <p:txBody>
          <a:bodyPr/>
          <a:lstStyle/>
          <a:p>
            <a:pPr marL="0" indent="0">
              <a:buFont typeface="Wingdings" panose="05000000000000000000" pitchFamily="2" charset="2"/>
              <a:buNone/>
              <a:defRPr/>
            </a:pPr>
            <a:r>
              <a:rPr lang="en-US" sz="2000" b="1" dirty="0"/>
              <a:t>Rev 19:1-5  What are they cheering about?</a:t>
            </a:r>
          </a:p>
          <a:p>
            <a:pPr marL="0" indent="0">
              <a:buFont typeface="Wingdings" panose="05000000000000000000" pitchFamily="2" charset="2"/>
              <a:buNone/>
              <a:defRPr/>
            </a:pPr>
            <a:r>
              <a:rPr lang="en-US" sz="2000" b="1" dirty="0"/>
              <a:t>	Justice and vindication.</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Q: How many times does </a:t>
            </a:r>
            <a:r>
              <a:rPr lang="en-US" sz="2000" b="1" dirty="0" err="1"/>
              <a:t>Hallelujia</a:t>
            </a:r>
            <a:r>
              <a:rPr lang="en-US" sz="2000" b="1" dirty="0"/>
              <a:t> appear in the Bible?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Rev 19:6-9 Now, what are they cheering about?   We are getting married to Christ!</a:t>
            </a:r>
          </a:p>
          <a:p>
            <a:pPr marL="0" indent="0">
              <a:buFont typeface="Wingdings" panose="05000000000000000000" pitchFamily="2" charset="2"/>
              <a:buNone/>
              <a:defRPr/>
            </a:pPr>
            <a:r>
              <a:rPr lang="en-US" sz="2000" b="1" dirty="0"/>
              <a:t>2 </a:t>
            </a:r>
            <a:r>
              <a:rPr lang="en-US" sz="2000" b="1" dirty="0" err="1"/>
              <a:t>Cor</a:t>
            </a:r>
            <a:r>
              <a:rPr lang="en-US" sz="2000" b="1" dirty="0"/>
              <a:t> 11:2  Now we are engaged to Christ.</a:t>
            </a:r>
          </a:p>
          <a:p>
            <a:pPr marL="0" indent="0">
              <a:buFont typeface="Wingdings" panose="05000000000000000000" pitchFamily="2" charset="2"/>
              <a:buNone/>
              <a:defRPr/>
            </a:pPr>
            <a:r>
              <a:rPr lang="en-US" sz="2000" b="1" dirty="0"/>
              <a:t>19:7 Our fine linen is righteous deeds.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Wearing the right clothes for the banquet:  Matthew 22:14   Galatians 3:25-26.</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19:9 Right now, we have only been invited.  The marriage has not yet been consummated. </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endParaRPr lang="en-US" sz="2000" b="1"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CEB5-D84B-4DBD-8504-89766891F6F8}"/>
              </a:ext>
            </a:extLst>
          </p:cNvPr>
          <p:cNvSpPr>
            <a:spLocks noGrp="1"/>
          </p:cNvSpPr>
          <p:nvPr>
            <p:ph type="title"/>
          </p:nvPr>
        </p:nvSpPr>
        <p:spPr>
          <a:xfrm>
            <a:off x="457200" y="277813"/>
            <a:ext cx="8229600" cy="636587"/>
          </a:xfrm>
        </p:spPr>
        <p:txBody>
          <a:bodyPr/>
          <a:lstStyle/>
          <a:p>
            <a:pPr>
              <a:defRPr/>
            </a:pPr>
            <a:r>
              <a:rPr lang="en-US" sz="3200" b="1" dirty="0"/>
              <a:t>Revelation 19 (</a:t>
            </a:r>
            <a:r>
              <a:rPr lang="en-US" sz="3200" b="1" dirty="0" err="1"/>
              <a:t>cont</a:t>
            </a:r>
            <a:r>
              <a:rPr lang="en-US" sz="3200" b="1" dirty="0"/>
              <a:t>)</a:t>
            </a:r>
          </a:p>
        </p:txBody>
      </p:sp>
      <p:sp>
        <p:nvSpPr>
          <p:cNvPr id="3" name="Content Placeholder 2">
            <a:extLst>
              <a:ext uri="{FF2B5EF4-FFF2-40B4-BE49-F238E27FC236}">
                <a16:creationId xmlns:a16="http://schemas.microsoft.com/office/drawing/2014/main" id="{2479BF60-7FA9-43BC-8B84-330D0071F435}"/>
              </a:ext>
            </a:extLst>
          </p:cNvPr>
          <p:cNvSpPr>
            <a:spLocks noGrp="1"/>
          </p:cNvSpPr>
          <p:nvPr>
            <p:ph idx="1"/>
          </p:nvPr>
        </p:nvSpPr>
        <p:spPr>
          <a:xfrm>
            <a:off x="381000" y="1066800"/>
            <a:ext cx="8305800" cy="5064125"/>
          </a:xfrm>
        </p:spPr>
        <p:txBody>
          <a:bodyPr/>
          <a:lstStyle/>
          <a:p>
            <a:pPr marL="0" indent="0">
              <a:buFont typeface="Wingdings" panose="05000000000000000000" pitchFamily="2" charset="2"/>
              <a:buNone/>
              <a:defRPr/>
            </a:pPr>
            <a:r>
              <a:rPr lang="en-US" sz="2000" b="1" dirty="0"/>
              <a:t>Rev 19:10 An angel refuses worship    Jesus does not refuse worship! Rev 5:9-14, </a:t>
            </a:r>
            <a:r>
              <a:rPr lang="en-US" sz="2000" b="1" dirty="0" err="1"/>
              <a:t>Heb</a:t>
            </a:r>
            <a:r>
              <a:rPr lang="en-US" sz="2000" b="1" dirty="0"/>
              <a:t> 1:6, John 20:28</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Rev 19:11-16 Jesus a warrior on a white horse.</a:t>
            </a:r>
          </a:p>
        </p:txBody>
      </p:sp>
      <p:pic>
        <p:nvPicPr>
          <p:cNvPr id="168964" name="Picture 2">
            <a:extLst>
              <a:ext uri="{FF2B5EF4-FFF2-40B4-BE49-F238E27FC236}">
                <a16:creationId xmlns:a16="http://schemas.microsoft.com/office/drawing/2014/main" id="{0046FD76-0986-445D-8141-93D936FA9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213" y="2743200"/>
            <a:ext cx="6481762"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DFA3C-BEDD-4052-B256-90ACF5B75577}"/>
              </a:ext>
            </a:extLst>
          </p:cNvPr>
          <p:cNvSpPr>
            <a:spLocks noGrp="1"/>
          </p:cNvSpPr>
          <p:nvPr>
            <p:ph type="title"/>
          </p:nvPr>
        </p:nvSpPr>
        <p:spPr>
          <a:xfrm>
            <a:off x="457200" y="277813"/>
            <a:ext cx="8229600" cy="941387"/>
          </a:xfrm>
        </p:spPr>
        <p:txBody>
          <a:bodyPr/>
          <a:lstStyle/>
          <a:p>
            <a:pPr>
              <a:defRPr/>
            </a:pPr>
            <a:r>
              <a:rPr lang="en-US" sz="3200" b="1" dirty="0"/>
              <a:t>Revelation19 (</a:t>
            </a:r>
            <a:r>
              <a:rPr lang="en-US" sz="3200" b="1" dirty="0" err="1"/>
              <a:t>cont</a:t>
            </a:r>
            <a:r>
              <a:rPr lang="en-US" sz="3200" b="1" dirty="0"/>
              <a:t>)</a:t>
            </a:r>
          </a:p>
        </p:txBody>
      </p:sp>
      <p:sp>
        <p:nvSpPr>
          <p:cNvPr id="3" name="Content Placeholder 2">
            <a:extLst>
              <a:ext uri="{FF2B5EF4-FFF2-40B4-BE49-F238E27FC236}">
                <a16:creationId xmlns:a16="http://schemas.microsoft.com/office/drawing/2014/main" id="{D734C1F3-71B6-460B-BC07-25C3C17D5A77}"/>
              </a:ext>
            </a:extLst>
          </p:cNvPr>
          <p:cNvSpPr>
            <a:spLocks noGrp="1"/>
          </p:cNvSpPr>
          <p:nvPr>
            <p:ph idx="1"/>
          </p:nvPr>
        </p:nvSpPr>
        <p:spPr>
          <a:xfrm>
            <a:off x="457200" y="1524000"/>
            <a:ext cx="8229600" cy="4606925"/>
          </a:xfrm>
        </p:spPr>
        <p:txBody>
          <a:bodyPr/>
          <a:lstStyle/>
          <a:p>
            <a:pPr marL="0" indent="0">
              <a:buFont typeface="Wingdings" panose="05000000000000000000" pitchFamily="2" charset="2"/>
              <a:buNone/>
              <a:defRPr/>
            </a:pPr>
            <a:r>
              <a:rPr lang="en-US" sz="2000" b="1" dirty="0"/>
              <a:t>Rev 19:14  Who are these soldiers on white horses?</a:t>
            </a:r>
          </a:p>
          <a:p>
            <a:pPr marL="0" indent="0">
              <a:buFont typeface="Wingdings" panose="05000000000000000000" pitchFamily="2" charset="2"/>
              <a:buNone/>
              <a:defRPr/>
            </a:pPr>
            <a:r>
              <a:rPr lang="en-US" sz="2000" b="1" dirty="0"/>
              <a:t>                  They are us!  We are the triumphant army.</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Two banquets: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Rev 19:6-9  The banquet of the lamb</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Rev 19:17-21  The banquet of vultures.   </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The Beast and the False Prophet are judged!</a:t>
            </a:r>
          </a:p>
          <a:p>
            <a:pPr marL="0" indent="0">
              <a:buFont typeface="Wingdings" panose="05000000000000000000" pitchFamily="2" charset="2"/>
              <a:buNone/>
              <a:defRPr/>
            </a:pPr>
            <a:r>
              <a:rPr lang="en-US" sz="2000" b="1" dirty="0"/>
              <a:t>This happened when Rome was judged.  The Serpent’s judgment will come much later.</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Rev 19:21  The rest of them….  Those who allied themselves with Rome.</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D339F-6E1F-40BE-A5EE-29A979E92DBD}"/>
              </a:ext>
            </a:extLst>
          </p:cNvPr>
          <p:cNvSpPr>
            <a:spLocks noGrp="1"/>
          </p:cNvSpPr>
          <p:nvPr>
            <p:ph type="title"/>
          </p:nvPr>
        </p:nvSpPr>
        <p:spPr/>
        <p:txBody>
          <a:bodyPr/>
          <a:lstStyle/>
          <a:p>
            <a:pPr>
              <a:defRPr/>
            </a:pPr>
            <a:r>
              <a:rPr lang="en-US" sz="3200" b="1" dirty="0"/>
              <a:t>Revelation 20:1-10 </a:t>
            </a:r>
            <a:br>
              <a:rPr lang="en-US" sz="3200" b="1" dirty="0"/>
            </a:br>
            <a:r>
              <a:rPr lang="en-US" sz="3200" b="1" dirty="0"/>
              <a:t>The Dragon/Satan is Judged</a:t>
            </a:r>
          </a:p>
        </p:txBody>
      </p:sp>
      <p:sp>
        <p:nvSpPr>
          <p:cNvPr id="3" name="Content Placeholder 2">
            <a:extLst>
              <a:ext uri="{FF2B5EF4-FFF2-40B4-BE49-F238E27FC236}">
                <a16:creationId xmlns:a16="http://schemas.microsoft.com/office/drawing/2014/main" id="{18780ACD-9AB8-4A7F-BC13-F46116958653}"/>
              </a:ext>
            </a:extLst>
          </p:cNvPr>
          <p:cNvSpPr>
            <a:spLocks noGrp="1"/>
          </p:cNvSpPr>
          <p:nvPr>
            <p:ph idx="1"/>
          </p:nvPr>
        </p:nvSpPr>
        <p:spPr/>
        <p:txBody>
          <a:bodyPr/>
          <a:lstStyle/>
          <a:p>
            <a:pPr marL="0" indent="0">
              <a:buFont typeface="Wingdings" panose="05000000000000000000" pitchFamily="2" charset="2"/>
              <a:buNone/>
              <a:defRPr/>
            </a:pPr>
            <a:r>
              <a:rPr lang="en-US" sz="2000" b="1" dirty="0"/>
              <a:t>What is the 1000 year reign/binding of Satan?</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What it is not:</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1. No mention of the second coming of Christ.</a:t>
            </a:r>
          </a:p>
          <a:p>
            <a:pPr marL="0" indent="0">
              <a:buFont typeface="Wingdings" panose="05000000000000000000" pitchFamily="2" charset="2"/>
              <a:buNone/>
              <a:defRPr/>
            </a:pPr>
            <a:r>
              <a:rPr lang="en-US" sz="2000" b="1" dirty="0"/>
              <a:t>2. No mention of Jesus being on the earth.</a:t>
            </a:r>
          </a:p>
          <a:p>
            <a:pPr marL="0" indent="0">
              <a:buFont typeface="Wingdings" panose="05000000000000000000" pitchFamily="2" charset="2"/>
              <a:buNone/>
              <a:defRPr/>
            </a:pPr>
            <a:r>
              <a:rPr lang="en-US" sz="2000" b="1" dirty="0"/>
              <a:t>3. No mention of a bodily resurrection.</a:t>
            </a:r>
          </a:p>
          <a:p>
            <a:pPr marL="0" indent="0">
              <a:buFont typeface="Wingdings" panose="05000000000000000000" pitchFamily="2" charset="2"/>
              <a:buNone/>
              <a:defRPr/>
            </a:pPr>
            <a:r>
              <a:rPr lang="en-US" sz="2000" b="1" dirty="0"/>
              <a:t>4. No mention of a rapture.</a:t>
            </a:r>
          </a:p>
          <a:p>
            <a:pPr marL="0" indent="0">
              <a:buFont typeface="Wingdings" panose="05000000000000000000" pitchFamily="2" charset="2"/>
              <a:buNone/>
              <a:defRPr/>
            </a:pPr>
            <a:r>
              <a:rPr lang="en-US" sz="2000" b="1" dirty="0"/>
              <a:t>5. No mention of people living in modern times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What it is: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solidFill>
                  <a:srgbClr val="FFFF00"/>
                </a:solidFill>
              </a:rPr>
              <a:t>A time of partial binding of Satan’s power on earth of unknown but significant length of time which began at a time near to when John wrote Revelation.</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41CA5-968B-4D3C-B395-04B689070F0E}"/>
              </a:ext>
            </a:extLst>
          </p:cNvPr>
          <p:cNvSpPr>
            <a:spLocks noGrp="1"/>
          </p:cNvSpPr>
          <p:nvPr>
            <p:ph type="title"/>
          </p:nvPr>
        </p:nvSpPr>
        <p:spPr/>
        <p:txBody>
          <a:bodyPr/>
          <a:lstStyle/>
          <a:p>
            <a:pPr>
              <a:defRPr/>
            </a:pPr>
            <a:r>
              <a:rPr lang="en-US" sz="3600" b="1" dirty="0"/>
              <a:t>Revelation 20:1-3</a:t>
            </a:r>
          </a:p>
        </p:txBody>
      </p:sp>
      <p:sp>
        <p:nvSpPr>
          <p:cNvPr id="3" name="Content Placeholder 2">
            <a:extLst>
              <a:ext uri="{FF2B5EF4-FFF2-40B4-BE49-F238E27FC236}">
                <a16:creationId xmlns:a16="http://schemas.microsoft.com/office/drawing/2014/main" id="{74977546-2F51-4C46-AE21-FAB00259E8F5}"/>
              </a:ext>
            </a:extLst>
          </p:cNvPr>
          <p:cNvSpPr>
            <a:spLocks noGrp="1"/>
          </p:cNvSpPr>
          <p:nvPr>
            <p:ph idx="1"/>
          </p:nvPr>
        </p:nvSpPr>
        <p:spPr/>
        <p:txBody>
          <a:bodyPr/>
          <a:lstStyle/>
          <a:p>
            <a:pPr marL="0" indent="0">
              <a:buFont typeface="Wingdings" panose="05000000000000000000" pitchFamily="2" charset="2"/>
              <a:buNone/>
              <a:defRPr/>
            </a:pPr>
            <a:r>
              <a:rPr lang="en-US" sz="2400" b="1" dirty="0"/>
              <a:t>v. 2 Satan “chained.” for 1000 years.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1000 represents a complete and long time, but the actual duration is unknown.</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In what sense was/is Satan bound?</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He certainly was not completely bound!</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A possible explanation:  He no longer has the Beast, the False Prophet and the Great Prostitute to use to attack the saints. (which actually happened after AD 325)</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353C-4523-46FE-99EF-11DA5BBDED8A}"/>
              </a:ext>
            </a:extLst>
          </p:cNvPr>
          <p:cNvSpPr>
            <a:spLocks noGrp="1"/>
          </p:cNvSpPr>
          <p:nvPr>
            <p:ph type="title"/>
          </p:nvPr>
        </p:nvSpPr>
        <p:spPr/>
        <p:txBody>
          <a:bodyPr/>
          <a:lstStyle/>
          <a:p>
            <a:pPr>
              <a:defRPr/>
            </a:pPr>
            <a:r>
              <a:rPr lang="en-US" sz="3600" b="1" dirty="0"/>
              <a:t>Satan Bound</a:t>
            </a:r>
          </a:p>
        </p:txBody>
      </p:sp>
      <p:sp>
        <p:nvSpPr>
          <p:cNvPr id="3" name="Content Placeholder 2">
            <a:extLst>
              <a:ext uri="{FF2B5EF4-FFF2-40B4-BE49-F238E27FC236}">
                <a16:creationId xmlns:a16="http://schemas.microsoft.com/office/drawing/2014/main" id="{5DE01B09-2952-45D7-9662-DCFC93C0C54B}"/>
              </a:ext>
            </a:extLst>
          </p:cNvPr>
          <p:cNvSpPr>
            <a:spLocks noGrp="1"/>
          </p:cNvSpPr>
          <p:nvPr>
            <p:ph idx="1"/>
          </p:nvPr>
        </p:nvSpPr>
        <p:spPr/>
        <p:txBody>
          <a:bodyPr/>
          <a:lstStyle/>
          <a:p>
            <a:pPr marL="0" indent="0">
              <a:buFont typeface="Wingdings" panose="05000000000000000000" pitchFamily="2" charset="2"/>
              <a:buNone/>
              <a:defRPr/>
            </a:pPr>
            <a:r>
              <a:rPr lang="en-US" sz="2400" b="1" dirty="0"/>
              <a:t>Rev 20:3 After the 1000 years of binding, Satan will be “set free” of the chain “for a short time.”</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Rev. 20 implies this “short time” will end with the second coming of Jesus.</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Likely interpretation:  Satan is still “bound.”  An outburst of state-based persecution of fairly short duration may break out at the end of time.</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21C63-C5FD-4AB6-9487-E450E6E64590}"/>
              </a:ext>
            </a:extLst>
          </p:cNvPr>
          <p:cNvSpPr>
            <a:spLocks noGrp="1"/>
          </p:cNvSpPr>
          <p:nvPr>
            <p:ph type="title"/>
          </p:nvPr>
        </p:nvSpPr>
        <p:spPr/>
        <p:txBody>
          <a:bodyPr/>
          <a:lstStyle/>
          <a:p>
            <a:pPr>
              <a:defRPr/>
            </a:pPr>
            <a:r>
              <a:rPr lang="en-US" sz="3200" b="1" dirty="0"/>
              <a:t>Revelation 20:4-7 The First Resurrection</a:t>
            </a:r>
          </a:p>
        </p:txBody>
      </p:sp>
      <p:sp>
        <p:nvSpPr>
          <p:cNvPr id="3" name="Content Placeholder 2">
            <a:extLst>
              <a:ext uri="{FF2B5EF4-FFF2-40B4-BE49-F238E27FC236}">
                <a16:creationId xmlns:a16="http://schemas.microsoft.com/office/drawing/2014/main" id="{38B5109A-9B4C-4CA8-A2E2-1699C73E4176}"/>
              </a:ext>
            </a:extLst>
          </p:cNvPr>
          <p:cNvSpPr>
            <a:spLocks noGrp="1"/>
          </p:cNvSpPr>
          <p:nvPr>
            <p:ph idx="1"/>
          </p:nvPr>
        </p:nvSpPr>
        <p:spPr/>
        <p:txBody>
          <a:bodyPr/>
          <a:lstStyle/>
          <a:p>
            <a:pPr marL="0" indent="0">
              <a:buFont typeface="Wingdings" panose="05000000000000000000" pitchFamily="2" charset="2"/>
              <a:buNone/>
              <a:defRPr/>
            </a:pPr>
            <a:r>
              <a:rPr lang="en-US" sz="2000" b="1" dirty="0"/>
              <a:t>20:4  Martyrs killed by Domitian or other Roman persecuting emperors.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They are given power to judge.  Who will they judge?  Their former persecutors?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This “first” (v.5) resurrection is of only the righteous.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Is it a literal resurrection, or is it a symbolic resurrection of the saints in triumph over the Roman power and the Beast?</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Was the resurrection in Rev 11:11 a literal resurrection? Probably not.</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Historically, the non-literal interpretation works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F63A-F1E9-46D4-BFF6-78AF827E9952}"/>
              </a:ext>
            </a:extLst>
          </p:cNvPr>
          <p:cNvSpPr>
            <a:spLocks noGrp="1"/>
          </p:cNvSpPr>
          <p:nvPr>
            <p:ph type="title"/>
          </p:nvPr>
        </p:nvSpPr>
        <p:spPr/>
        <p:txBody>
          <a:bodyPr/>
          <a:lstStyle/>
          <a:p>
            <a:pPr>
              <a:defRPr/>
            </a:pPr>
            <a:r>
              <a:rPr lang="en-US" sz="3200" b="1" dirty="0"/>
              <a:t>The First Resurrection (cont.)</a:t>
            </a:r>
          </a:p>
        </p:txBody>
      </p:sp>
      <p:sp>
        <p:nvSpPr>
          <p:cNvPr id="3" name="Content Placeholder 2">
            <a:extLst>
              <a:ext uri="{FF2B5EF4-FFF2-40B4-BE49-F238E27FC236}">
                <a16:creationId xmlns:a16="http://schemas.microsoft.com/office/drawing/2014/main" id="{A72252B5-FCAB-4310-884D-7E6FDB53F735}"/>
              </a:ext>
            </a:extLst>
          </p:cNvPr>
          <p:cNvSpPr>
            <a:spLocks noGrp="1"/>
          </p:cNvSpPr>
          <p:nvPr>
            <p:ph idx="1"/>
          </p:nvPr>
        </p:nvSpPr>
        <p:spPr/>
        <p:txBody>
          <a:bodyPr/>
          <a:lstStyle/>
          <a:p>
            <a:pPr marL="0" indent="0">
              <a:buFont typeface="Wingdings" panose="05000000000000000000" pitchFamily="2" charset="2"/>
              <a:buNone/>
              <a:defRPr/>
            </a:pPr>
            <a:r>
              <a:rPr lang="en-US" sz="2000" b="1" dirty="0"/>
              <a:t>A symbolic resurrection:  </a:t>
            </a:r>
            <a:r>
              <a:rPr lang="en-US" sz="2000" b="1" dirty="0" err="1"/>
              <a:t>Ezek</a:t>
            </a:r>
            <a:r>
              <a:rPr lang="en-US" sz="2000" b="1" dirty="0"/>
              <a:t> 37:1-13 (esp. v. 12)</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Rev 20:5  In any case, the vast majority of the righteous and all the unrighteous will be resurrected after the 1000 years.   Daniel 12:2</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Don’t miss the main point.  Satan is bound and the martyrs are free!</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solidFill>
                  <a:srgbClr val="FFFF00"/>
                </a:solidFill>
              </a:rPr>
              <a:t>Revelation 20:7  A Fast-Forward   </a:t>
            </a:r>
            <a:r>
              <a:rPr lang="en-US" sz="2000" b="1" dirty="0"/>
              <a:t>Similar to Daniel 12:1</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solidFill>
                  <a:srgbClr val="FFFF00"/>
                </a:solidFill>
              </a:rPr>
              <a:t>End Times Have Arrived.</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endParaRPr lang="en-US" sz="2000" b="1"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CBCD-996E-45D5-99E3-931FDBB27E9D}"/>
              </a:ext>
            </a:extLst>
          </p:cNvPr>
          <p:cNvSpPr>
            <a:spLocks noGrp="1"/>
          </p:cNvSpPr>
          <p:nvPr>
            <p:ph type="title"/>
          </p:nvPr>
        </p:nvSpPr>
        <p:spPr/>
        <p:txBody>
          <a:bodyPr/>
          <a:lstStyle/>
          <a:p>
            <a:pPr>
              <a:defRPr/>
            </a:pPr>
            <a:r>
              <a:rPr lang="en-US" sz="3200" b="1" dirty="0"/>
              <a:t>Rev 20:7- Rev 22  End Times</a:t>
            </a:r>
          </a:p>
        </p:txBody>
      </p:sp>
      <p:sp>
        <p:nvSpPr>
          <p:cNvPr id="3" name="Content Placeholder 2">
            <a:extLst>
              <a:ext uri="{FF2B5EF4-FFF2-40B4-BE49-F238E27FC236}">
                <a16:creationId xmlns:a16="http://schemas.microsoft.com/office/drawing/2014/main" id="{5B78D0BA-E658-4503-86F7-7A88899AFD0A}"/>
              </a:ext>
            </a:extLst>
          </p:cNvPr>
          <p:cNvSpPr>
            <a:spLocks noGrp="1"/>
          </p:cNvSpPr>
          <p:nvPr>
            <p:ph idx="1"/>
          </p:nvPr>
        </p:nvSpPr>
        <p:spPr/>
        <p:txBody>
          <a:bodyPr/>
          <a:lstStyle/>
          <a:p>
            <a:pPr marL="0" indent="0">
              <a:buFont typeface="Wingdings" panose="05000000000000000000" pitchFamily="2" charset="2"/>
              <a:buNone/>
              <a:defRPr/>
            </a:pPr>
            <a:r>
              <a:rPr lang="en-US" sz="2000" b="1" dirty="0"/>
              <a:t>Rev 20:7  Satan released and goes out to deceive the nations.</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Gog (ungodly people) and </a:t>
            </a:r>
            <a:r>
              <a:rPr lang="en-US" sz="2000" b="1" dirty="0" err="1"/>
              <a:t>Magog</a:t>
            </a:r>
            <a:r>
              <a:rPr lang="en-US" sz="2000" b="1" dirty="0"/>
              <a:t> (ungodly nations ruled by those ungodly people) attack the church.</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But this lasts for a very short time!</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20:10  The Devil  The Serpent is Destroyed!!!  Game over.</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7A90B-6EE5-4716-8778-3B1EBEB73812}"/>
              </a:ext>
            </a:extLst>
          </p:cNvPr>
          <p:cNvSpPr>
            <a:spLocks noGrp="1"/>
          </p:cNvSpPr>
          <p:nvPr>
            <p:ph type="title"/>
          </p:nvPr>
        </p:nvSpPr>
        <p:spPr/>
        <p:txBody>
          <a:bodyPr/>
          <a:lstStyle/>
          <a:p>
            <a:pPr>
              <a:defRPr/>
            </a:pPr>
            <a:r>
              <a:rPr lang="en-US" sz="3600" b="1" dirty="0"/>
              <a:t>Revelation 20:11-15 Judgment Day</a:t>
            </a:r>
            <a:br>
              <a:rPr lang="en-US" sz="3600" b="1" dirty="0"/>
            </a:br>
            <a:r>
              <a:rPr lang="en-US" sz="3600" b="1" dirty="0"/>
              <a:t>The Great White Throne</a:t>
            </a:r>
          </a:p>
        </p:txBody>
      </p:sp>
      <p:pic>
        <p:nvPicPr>
          <p:cNvPr id="177155" name="Picture 2">
            <a:extLst>
              <a:ext uri="{FF2B5EF4-FFF2-40B4-BE49-F238E27FC236}">
                <a16:creationId xmlns:a16="http://schemas.microsoft.com/office/drawing/2014/main" id="{A7ADE92A-092D-4A90-BF61-EB8D1BF96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1905000"/>
            <a:ext cx="7683500"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4592-5A93-43A6-8E86-563122A044B2}"/>
              </a:ext>
            </a:extLst>
          </p:cNvPr>
          <p:cNvSpPr>
            <a:spLocks noGrp="1"/>
          </p:cNvSpPr>
          <p:nvPr>
            <p:ph type="title"/>
          </p:nvPr>
        </p:nvSpPr>
        <p:spPr/>
        <p:txBody>
          <a:bodyPr/>
          <a:lstStyle/>
          <a:p>
            <a:pPr>
              <a:defRPr/>
            </a:pPr>
            <a:r>
              <a:rPr lang="en-US" sz="3200" b="1" dirty="0"/>
              <a:t>Summary: How to Interpret Apocalyptic:</a:t>
            </a:r>
          </a:p>
        </p:txBody>
      </p:sp>
      <p:sp>
        <p:nvSpPr>
          <p:cNvPr id="3" name="Content Placeholder 2">
            <a:extLst>
              <a:ext uri="{FF2B5EF4-FFF2-40B4-BE49-F238E27FC236}">
                <a16:creationId xmlns:a16="http://schemas.microsoft.com/office/drawing/2014/main" id="{E885973B-9956-49CA-BE2E-65EEC4D0A30D}"/>
              </a:ext>
            </a:extLst>
          </p:cNvPr>
          <p:cNvSpPr>
            <a:spLocks noGrp="1"/>
          </p:cNvSpPr>
          <p:nvPr>
            <p:ph idx="1"/>
          </p:nvPr>
        </p:nvSpPr>
        <p:spPr/>
        <p:txBody>
          <a:bodyPr/>
          <a:lstStyle/>
          <a:p>
            <a:pPr>
              <a:defRPr/>
            </a:pPr>
            <a:r>
              <a:rPr lang="en-US" sz="2400" b="1" dirty="0">
                <a:solidFill>
                  <a:srgbClr val="FFFF00"/>
                </a:solidFill>
              </a:rPr>
              <a:t>There will be a definite historical setting and cause for the visions.  Interpret in light of this setting and cause.</a:t>
            </a:r>
          </a:p>
          <a:p>
            <a:pPr>
              <a:defRPr/>
            </a:pPr>
            <a:endParaRPr lang="en-US" sz="2400" b="1" dirty="0">
              <a:solidFill>
                <a:srgbClr val="FFFF00"/>
              </a:solidFill>
            </a:endParaRPr>
          </a:p>
          <a:p>
            <a:pPr>
              <a:defRPr/>
            </a:pPr>
            <a:r>
              <a:rPr lang="en-US" sz="2400" b="1" dirty="0">
                <a:solidFill>
                  <a:srgbClr val="FFFF00"/>
                </a:solidFill>
              </a:rPr>
              <a:t>About the imagery:  get the big picture and do not get too caught up in the details—do not “push” the details.</a:t>
            </a:r>
          </a:p>
          <a:p>
            <a:pPr>
              <a:defRPr/>
            </a:pPr>
            <a:endParaRPr lang="en-US" sz="2400" b="1" dirty="0">
              <a:solidFill>
                <a:srgbClr val="FFFF00"/>
              </a:solidFill>
            </a:endParaRPr>
          </a:p>
          <a:p>
            <a:pPr>
              <a:defRPr/>
            </a:pPr>
            <a:r>
              <a:rPr lang="en-US" sz="2400" b="1" dirty="0">
                <a:solidFill>
                  <a:srgbClr val="FFFF00"/>
                </a:solidFill>
              </a:rPr>
              <a:t>After correctly observing the first two steps, you can apply apocalyptic passages to all people and all situations and all times.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B5C54-94C2-46D6-95A3-E9BB3F9CEA7B}"/>
              </a:ext>
            </a:extLst>
          </p:cNvPr>
          <p:cNvSpPr>
            <a:spLocks noGrp="1"/>
          </p:cNvSpPr>
          <p:nvPr>
            <p:ph type="title"/>
          </p:nvPr>
        </p:nvSpPr>
        <p:spPr/>
        <p:txBody>
          <a:bodyPr/>
          <a:lstStyle/>
          <a:p>
            <a:pPr>
              <a:defRPr/>
            </a:pPr>
            <a:r>
              <a:rPr lang="en-US" sz="3200" b="1" dirty="0"/>
              <a:t>Revelation 20:11-15 Judgment Day and the Second Death.</a:t>
            </a:r>
          </a:p>
        </p:txBody>
      </p:sp>
      <p:sp>
        <p:nvSpPr>
          <p:cNvPr id="3" name="Content Placeholder 2">
            <a:extLst>
              <a:ext uri="{FF2B5EF4-FFF2-40B4-BE49-F238E27FC236}">
                <a16:creationId xmlns:a16="http://schemas.microsoft.com/office/drawing/2014/main" id="{8DEEA4FD-469D-4A9B-8772-C20FE3330553}"/>
              </a:ext>
            </a:extLst>
          </p:cNvPr>
          <p:cNvSpPr>
            <a:spLocks noGrp="1"/>
          </p:cNvSpPr>
          <p:nvPr>
            <p:ph idx="1"/>
          </p:nvPr>
        </p:nvSpPr>
        <p:spPr/>
        <p:txBody>
          <a:bodyPr/>
          <a:lstStyle/>
          <a:p>
            <a:pPr marL="0" indent="0">
              <a:buFont typeface="Wingdings" panose="05000000000000000000" pitchFamily="2" charset="2"/>
              <a:buNone/>
              <a:defRPr/>
            </a:pPr>
            <a:r>
              <a:rPr lang="en-US" sz="2000" b="1" dirty="0"/>
              <a:t>Parallel verse:  Daniel 12:1-4</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12 … the dead, both great and small   No favoritism at final judgment.  1 Pet 1:17</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Two books: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A book of works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The Lamb’s book of life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14  Death and Hades are destroyed.  Good news for those in heaven.  Bad news for those in hell.</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Who goes to the second death?  Rev 21:8, 21:27 22:15</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32358-05B1-4D6E-8F47-575314EE1459}"/>
              </a:ext>
            </a:extLst>
          </p:cNvPr>
          <p:cNvSpPr>
            <a:spLocks noGrp="1"/>
          </p:cNvSpPr>
          <p:nvPr>
            <p:ph type="title"/>
          </p:nvPr>
        </p:nvSpPr>
        <p:spPr/>
        <p:txBody>
          <a:bodyPr/>
          <a:lstStyle/>
          <a:p>
            <a:pPr>
              <a:defRPr/>
            </a:pPr>
            <a:r>
              <a:rPr lang="en-US" sz="3200" b="1" dirty="0"/>
              <a:t>Revelation 21-22 The New Jerusalem</a:t>
            </a:r>
          </a:p>
        </p:txBody>
      </p:sp>
      <p:sp>
        <p:nvSpPr>
          <p:cNvPr id="3" name="Content Placeholder 2">
            <a:extLst>
              <a:ext uri="{FF2B5EF4-FFF2-40B4-BE49-F238E27FC236}">
                <a16:creationId xmlns:a16="http://schemas.microsoft.com/office/drawing/2014/main" id="{BD8B8623-35DA-4804-B35C-53F122DCB518}"/>
              </a:ext>
            </a:extLst>
          </p:cNvPr>
          <p:cNvSpPr>
            <a:spLocks noGrp="1"/>
          </p:cNvSpPr>
          <p:nvPr>
            <p:ph idx="1"/>
          </p:nvPr>
        </p:nvSpPr>
        <p:spPr>
          <a:xfrm>
            <a:off x="381000" y="2133600"/>
            <a:ext cx="8305800" cy="3997325"/>
          </a:xfrm>
        </p:spPr>
        <p:txBody>
          <a:bodyPr/>
          <a:lstStyle/>
          <a:p>
            <a:pPr marL="0" indent="0">
              <a:buFont typeface="Wingdings" panose="05000000000000000000" pitchFamily="2" charset="2"/>
              <a:buNone/>
              <a:defRPr/>
            </a:pPr>
            <a:r>
              <a:rPr lang="en-US" sz="2400" b="1" dirty="0"/>
              <a:t>Rev 21:1-8 Perfect fellowship with God</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Rev 21:9-26 Perfect protection by God</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Rev 22:1-5 Perfect provision with God</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Rev 22:6-21 Epilogue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613D-FF00-4AF1-8C5D-D18D54A84BEF}"/>
              </a:ext>
            </a:extLst>
          </p:cNvPr>
          <p:cNvSpPr>
            <a:spLocks noGrp="1"/>
          </p:cNvSpPr>
          <p:nvPr>
            <p:ph type="title"/>
          </p:nvPr>
        </p:nvSpPr>
        <p:spPr/>
        <p:txBody>
          <a:bodyPr/>
          <a:lstStyle/>
          <a:p>
            <a:pPr>
              <a:defRPr/>
            </a:pPr>
            <a:r>
              <a:rPr lang="en-US" sz="3600" b="1" dirty="0"/>
              <a:t>A New Heaven and a New Earth</a:t>
            </a:r>
          </a:p>
        </p:txBody>
      </p:sp>
      <p:pic>
        <p:nvPicPr>
          <p:cNvPr id="180227" name="Content Placeholder 3">
            <a:extLst>
              <a:ext uri="{FF2B5EF4-FFF2-40B4-BE49-F238E27FC236}">
                <a16:creationId xmlns:a16="http://schemas.microsoft.com/office/drawing/2014/main" id="{ED975985-CDE9-40FC-A6FE-91065AAEA1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0" y="1905000"/>
            <a:ext cx="6526213" cy="3676650"/>
          </a:xfrm>
        </p:spPr>
      </p:pic>
      <p:sp>
        <p:nvSpPr>
          <p:cNvPr id="180228" name="TextBox 4">
            <a:extLst>
              <a:ext uri="{FF2B5EF4-FFF2-40B4-BE49-F238E27FC236}">
                <a16:creationId xmlns:a16="http://schemas.microsoft.com/office/drawing/2014/main" id="{E14CC4AE-C41A-4313-B3F5-4EEC31CCC36B}"/>
              </a:ext>
            </a:extLst>
          </p:cNvPr>
          <p:cNvSpPr txBox="1">
            <a:spLocks noChangeArrowheads="1"/>
          </p:cNvSpPr>
          <p:nvPr/>
        </p:nvSpPr>
        <p:spPr bwMode="auto">
          <a:xfrm>
            <a:off x="609600" y="2362200"/>
            <a:ext cx="2286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r>
              <a:rPr lang="en-US" altLang="en-US" sz="2800" b="1"/>
              <a:t>Heaven</a:t>
            </a:r>
            <a:r>
              <a:rPr lang="en-US" altLang="en-US" sz="2800" b="1">
                <a:sym typeface="Symbol" panose="05050102010706020507" pitchFamily="18" charset="2"/>
              </a:rPr>
              <a:t></a:t>
            </a:r>
          </a:p>
          <a:p>
            <a:pPr>
              <a:spcBef>
                <a:spcPct val="0"/>
              </a:spcBef>
              <a:buClrTx/>
              <a:buSzTx/>
              <a:buFontTx/>
              <a:buNone/>
            </a:pPr>
            <a:endParaRPr lang="en-US" altLang="en-US" sz="2800" b="1">
              <a:sym typeface="Symbol" panose="05050102010706020507" pitchFamily="18" charset="2"/>
            </a:endParaRPr>
          </a:p>
          <a:p>
            <a:pPr>
              <a:spcBef>
                <a:spcPct val="0"/>
              </a:spcBef>
              <a:buClrTx/>
              <a:buSzTx/>
              <a:buFontTx/>
              <a:buNone/>
            </a:pPr>
            <a:endParaRPr lang="en-US" altLang="en-US" sz="2800" b="1">
              <a:sym typeface="Symbol" panose="05050102010706020507" pitchFamily="18" charset="2"/>
            </a:endParaRPr>
          </a:p>
          <a:p>
            <a:pPr>
              <a:spcBef>
                <a:spcPct val="0"/>
              </a:spcBef>
              <a:buClrTx/>
              <a:buSzTx/>
              <a:buFontTx/>
              <a:buNone/>
            </a:pPr>
            <a:endParaRPr lang="en-US" altLang="en-US" sz="2800" b="1">
              <a:sym typeface="Symbol" panose="05050102010706020507" pitchFamily="18" charset="2"/>
            </a:endParaRPr>
          </a:p>
          <a:p>
            <a:pPr>
              <a:spcBef>
                <a:spcPct val="0"/>
              </a:spcBef>
              <a:buClrTx/>
              <a:buSzTx/>
              <a:buFontTx/>
              <a:buNone/>
            </a:pPr>
            <a:endParaRPr lang="en-US" altLang="en-US" sz="2800" b="1">
              <a:sym typeface="Symbol" panose="05050102010706020507" pitchFamily="18" charset="2"/>
            </a:endParaRPr>
          </a:p>
          <a:p>
            <a:pPr>
              <a:spcBef>
                <a:spcPct val="0"/>
              </a:spcBef>
              <a:buClrTx/>
              <a:buSzTx/>
              <a:buFontTx/>
              <a:buNone/>
            </a:pPr>
            <a:r>
              <a:rPr lang="en-US" altLang="en-US" sz="2800" b="1">
                <a:sym typeface="Symbol" panose="05050102010706020507" pitchFamily="18" charset="2"/>
              </a:rPr>
              <a:t>   Earth</a:t>
            </a:r>
            <a:endParaRPr lang="en-US" altLang="en-US" sz="2800" b="1"/>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9B578-EE5F-49B5-A782-6B24B5CFA42D}"/>
              </a:ext>
            </a:extLst>
          </p:cNvPr>
          <p:cNvSpPr>
            <a:spLocks noGrp="1"/>
          </p:cNvSpPr>
          <p:nvPr>
            <p:ph type="title"/>
          </p:nvPr>
        </p:nvSpPr>
        <p:spPr/>
        <p:txBody>
          <a:bodyPr/>
          <a:lstStyle/>
          <a:p>
            <a:pPr>
              <a:defRPr/>
            </a:pPr>
            <a:r>
              <a:rPr lang="en-US" sz="3200" b="1" dirty="0"/>
              <a:t>Rev 21:1-8 Perfect Fellowship with God</a:t>
            </a:r>
          </a:p>
        </p:txBody>
      </p:sp>
      <p:sp>
        <p:nvSpPr>
          <p:cNvPr id="3" name="Content Placeholder 2">
            <a:extLst>
              <a:ext uri="{FF2B5EF4-FFF2-40B4-BE49-F238E27FC236}">
                <a16:creationId xmlns:a16="http://schemas.microsoft.com/office/drawing/2014/main" id="{491AFEC4-98FA-4D6D-966C-173E7DE432A5}"/>
              </a:ext>
            </a:extLst>
          </p:cNvPr>
          <p:cNvSpPr>
            <a:spLocks noGrp="1"/>
          </p:cNvSpPr>
          <p:nvPr>
            <p:ph idx="1"/>
          </p:nvPr>
        </p:nvSpPr>
        <p:spPr/>
        <p:txBody>
          <a:bodyPr/>
          <a:lstStyle/>
          <a:p>
            <a:pPr marL="0" indent="0">
              <a:buFont typeface="Wingdings" panose="05000000000000000000" pitchFamily="2" charset="2"/>
              <a:buNone/>
              <a:defRPr/>
            </a:pPr>
            <a:r>
              <a:rPr lang="en-US" sz="2000" b="1" dirty="0"/>
              <a:t>Rev 21:1  No more sea.  No more separation at all.  Full and free access to the throne.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Especially poignant for John who was separated by the sea from all he loved.</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Rev 21:3  The dwelling (tabernacle) of God is with men.  How great is that?  </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Rev 21:4  tears wiped away, no more death or pain.</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Q: How can this be?  Can there be joy without suffering?</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21:6 You can count on it!</a:t>
            </a:r>
          </a:p>
          <a:p>
            <a:pPr marL="0" indent="0">
              <a:buFont typeface="Wingdings" panose="05000000000000000000" pitchFamily="2" charset="2"/>
              <a:buNone/>
              <a:defRPr/>
            </a:pPr>
            <a:r>
              <a:rPr lang="en-US" sz="2000" b="1" dirty="0"/>
              <a:t>21:7 Those who overcome—</a:t>
            </a:r>
            <a:r>
              <a:rPr lang="en-US" sz="2000" b="1" dirty="0" err="1"/>
              <a:t>ie</a:t>
            </a:r>
            <a:r>
              <a:rPr lang="en-US" sz="2000" b="1" dirty="0"/>
              <a:t> those who do not worship the beast will have this!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8A2D0-4EE8-40E7-AB80-BE4F4AB6A8D0}"/>
              </a:ext>
            </a:extLst>
          </p:cNvPr>
          <p:cNvSpPr>
            <a:spLocks noGrp="1"/>
          </p:cNvSpPr>
          <p:nvPr>
            <p:ph type="title"/>
          </p:nvPr>
        </p:nvSpPr>
        <p:spPr/>
        <p:txBody>
          <a:bodyPr/>
          <a:lstStyle/>
          <a:p>
            <a:pPr>
              <a:defRPr/>
            </a:pPr>
            <a:r>
              <a:rPr lang="en-US" sz="3200" b="1" dirty="0"/>
              <a:t>Revelation 21:9-26 Perfect Protection</a:t>
            </a:r>
          </a:p>
        </p:txBody>
      </p:sp>
      <p:sp>
        <p:nvSpPr>
          <p:cNvPr id="3" name="Content Placeholder 2">
            <a:extLst>
              <a:ext uri="{FF2B5EF4-FFF2-40B4-BE49-F238E27FC236}">
                <a16:creationId xmlns:a16="http://schemas.microsoft.com/office/drawing/2014/main" id="{4192125B-A7C3-489A-A87F-7D193B412C21}"/>
              </a:ext>
            </a:extLst>
          </p:cNvPr>
          <p:cNvSpPr>
            <a:spLocks noGrp="1"/>
          </p:cNvSpPr>
          <p:nvPr>
            <p:ph idx="1"/>
          </p:nvPr>
        </p:nvSpPr>
        <p:spPr/>
        <p:txBody>
          <a:bodyPr/>
          <a:lstStyle/>
          <a:p>
            <a:pPr marL="0" indent="0">
              <a:buFont typeface="Wingdings" panose="05000000000000000000" pitchFamily="2" charset="2"/>
              <a:buNone/>
              <a:defRPr/>
            </a:pPr>
            <a:r>
              <a:rPr lang="en-US" sz="2000" b="1" dirty="0"/>
              <a:t>v. 12 …it had a great, high wall.   Well protected</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With twelve gates.   Lots of access.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15 a measuring rod.   Protection</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17  a wall 200 feet thick</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21 gates made of pearls.  The only jewel which is formed by pain.</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22 no temple in the city.  The city is a temple.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23 no sun needed</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25 Gates never shut.  Security.</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11C4-3735-4D6E-BC82-356588541EC8}"/>
              </a:ext>
            </a:extLst>
          </p:cNvPr>
          <p:cNvSpPr>
            <a:spLocks noGrp="1"/>
          </p:cNvSpPr>
          <p:nvPr>
            <p:ph type="title"/>
          </p:nvPr>
        </p:nvSpPr>
        <p:spPr/>
        <p:txBody>
          <a:bodyPr/>
          <a:lstStyle/>
          <a:p>
            <a:pPr>
              <a:defRPr/>
            </a:pPr>
            <a:r>
              <a:rPr lang="en-US" sz="3200" b="1" dirty="0"/>
              <a:t>Revelation 22:1-6 Perfect Provision</a:t>
            </a:r>
          </a:p>
        </p:txBody>
      </p:sp>
      <p:sp>
        <p:nvSpPr>
          <p:cNvPr id="3" name="Content Placeholder 2">
            <a:extLst>
              <a:ext uri="{FF2B5EF4-FFF2-40B4-BE49-F238E27FC236}">
                <a16:creationId xmlns:a16="http://schemas.microsoft.com/office/drawing/2014/main" id="{E3EE285C-E906-426E-A3BC-FCE0472CCC2E}"/>
              </a:ext>
            </a:extLst>
          </p:cNvPr>
          <p:cNvSpPr>
            <a:spLocks noGrp="1"/>
          </p:cNvSpPr>
          <p:nvPr>
            <p:ph idx="1"/>
          </p:nvPr>
        </p:nvSpPr>
        <p:spPr/>
        <p:txBody>
          <a:bodyPr/>
          <a:lstStyle/>
          <a:p>
            <a:pPr marL="0" indent="0">
              <a:buFont typeface="Wingdings" panose="05000000000000000000" pitchFamily="2" charset="2"/>
              <a:buNone/>
              <a:defRPr/>
            </a:pPr>
            <a:r>
              <a:rPr lang="en-US" sz="2000" b="1" dirty="0"/>
              <a:t>Garden metaphor.</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The Bible begins and ends with a garden—with man in perfect fellowship with his maker in a garden where every need is supplied by God.</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We need water (crystal clear water v. 1), food (twelve crops of fruit v.2) and health (leaves for healing).</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 3 What will we “do” in heaven? “his servants will serve him.”  We will serve God.</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In the New Jerusalem we have fellowship, protection, provision and an opportunity to serve the God of the universe.</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B5680-D1BF-42B9-8A96-67A28F35DF85}"/>
              </a:ext>
            </a:extLst>
          </p:cNvPr>
          <p:cNvSpPr>
            <a:spLocks noGrp="1"/>
          </p:cNvSpPr>
          <p:nvPr>
            <p:ph type="title"/>
          </p:nvPr>
        </p:nvSpPr>
        <p:spPr/>
        <p:txBody>
          <a:bodyPr/>
          <a:lstStyle/>
          <a:p>
            <a:pPr>
              <a:defRPr/>
            </a:pPr>
            <a:r>
              <a:rPr lang="en-US" sz="3200" b="1" dirty="0"/>
              <a:t>Revelation 22:7-21 Epilogue</a:t>
            </a:r>
          </a:p>
        </p:txBody>
      </p:sp>
      <p:sp>
        <p:nvSpPr>
          <p:cNvPr id="3" name="Content Placeholder 2">
            <a:extLst>
              <a:ext uri="{FF2B5EF4-FFF2-40B4-BE49-F238E27FC236}">
                <a16:creationId xmlns:a16="http://schemas.microsoft.com/office/drawing/2014/main" id="{466876DA-E1E7-43F1-B01E-1A654FDB07AF}"/>
              </a:ext>
            </a:extLst>
          </p:cNvPr>
          <p:cNvSpPr>
            <a:spLocks noGrp="1"/>
          </p:cNvSpPr>
          <p:nvPr>
            <p:ph idx="1"/>
          </p:nvPr>
        </p:nvSpPr>
        <p:spPr/>
        <p:txBody>
          <a:bodyPr/>
          <a:lstStyle/>
          <a:p>
            <a:pPr marL="0" indent="0">
              <a:buFont typeface="Wingdings" panose="05000000000000000000" pitchFamily="2" charset="2"/>
              <a:buNone/>
              <a:defRPr/>
            </a:pPr>
            <a:r>
              <a:rPr lang="en-US" sz="2000" b="1" dirty="0"/>
              <a:t>Rev 22:7 I am coming soon (in judgment on Rome)</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v. 10  Do not seal it up.  Publish this book to the churches.</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v. 11  An odd statement.  Parallel: Daniel 12:10</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22:12  I am coming soon.  The things in this book will happen soon.</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22:13  You can count on it!</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endParaRPr lang="en-US" sz="2000" b="1"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1F239-11B0-4DE0-8402-E279549BE069}"/>
              </a:ext>
            </a:extLst>
          </p:cNvPr>
          <p:cNvSpPr>
            <a:spLocks noGrp="1"/>
          </p:cNvSpPr>
          <p:nvPr>
            <p:ph type="title"/>
          </p:nvPr>
        </p:nvSpPr>
        <p:spPr>
          <a:xfrm>
            <a:off x="457200" y="277813"/>
            <a:ext cx="8229600" cy="788987"/>
          </a:xfrm>
        </p:spPr>
        <p:txBody>
          <a:bodyPr/>
          <a:lstStyle/>
          <a:p>
            <a:pPr>
              <a:defRPr/>
            </a:pPr>
            <a:r>
              <a:rPr lang="en-US" sz="3200" b="1" dirty="0"/>
              <a:t>Come!</a:t>
            </a:r>
          </a:p>
        </p:txBody>
      </p:sp>
      <p:sp>
        <p:nvSpPr>
          <p:cNvPr id="3" name="Content Placeholder 2">
            <a:extLst>
              <a:ext uri="{FF2B5EF4-FFF2-40B4-BE49-F238E27FC236}">
                <a16:creationId xmlns:a16="http://schemas.microsoft.com/office/drawing/2014/main" id="{F57514F2-A6CD-4BD9-8BDB-CB1BA54B606A}"/>
              </a:ext>
            </a:extLst>
          </p:cNvPr>
          <p:cNvSpPr>
            <a:spLocks noGrp="1"/>
          </p:cNvSpPr>
          <p:nvPr>
            <p:ph idx="1"/>
          </p:nvPr>
        </p:nvSpPr>
        <p:spPr>
          <a:xfrm>
            <a:off x="457200" y="1371600"/>
            <a:ext cx="8229600" cy="4759325"/>
          </a:xfrm>
        </p:spPr>
        <p:txBody>
          <a:bodyPr/>
          <a:lstStyle/>
          <a:p>
            <a:pPr marL="0" indent="0">
              <a:buFont typeface="Wingdings" panose="05000000000000000000" pitchFamily="2" charset="2"/>
              <a:buNone/>
              <a:defRPr/>
            </a:pPr>
            <a:r>
              <a:rPr lang="en-US" sz="2000" b="1" dirty="0"/>
              <a:t>22:17  The Spirit and the Bride say come!   An evangelism passage.  We say come!   Whoever wishes can come too.</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22:18-19  Do not add or take away from this prophecy.  This would be particularly relevant to apocalyptic writing in the first century.</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What is our conclusion?  Amen!  Come Lord Jesus!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solidFill>
                  <a:srgbClr val="FFFF00"/>
                </a:solidFill>
              </a:rPr>
              <a:t>At the end of Revelation, what do we know?     </a:t>
            </a:r>
          </a:p>
          <a:p>
            <a:pPr marL="0" indent="0">
              <a:buFont typeface="Wingdings" panose="05000000000000000000" pitchFamily="2" charset="2"/>
              <a:buNone/>
              <a:defRPr/>
            </a:pPr>
            <a:endParaRPr lang="en-US" sz="1200" b="1" dirty="0">
              <a:solidFill>
                <a:srgbClr val="FFFF00"/>
              </a:solidFill>
            </a:endParaRPr>
          </a:p>
          <a:p>
            <a:pPr marL="0" indent="0">
              <a:buFont typeface="Wingdings" panose="05000000000000000000" pitchFamily="2" charset="2"/>
              <a:buNone/>
              <a:defRPr/>
            </a:pPr>
            <a:r>
              <a:rPr lang="en-US" sz="2400" b="1" dirty="0">
                <a:solidFill>
                  <a:srgbClr val="FFFF00"/>
                </a:solidFill>
              </a:rPr>
              <a:t>Come what may, Christ is supreme and no power can take from him the victory that is rightfully his.</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24A7-92E8-418F-B5A3-83076B84EDE2}"/>
              </a:ext>
            </a:extLst>
          </p:cNvPr>
          <p:cNvSpPr>
            <a:spLocks noGrp="1"/>
          </p:cNvSpPr>
          <p:nvPr>
            <p:ph type="title"/>
          </p:nvPr>
        </p:nvSpPr>
        <p:spPr/>
        <p:txBody>
          <a:bodyPr/>
          <a:lstStyle/>
          <a:p>
            <a:pPr>
              <a:defRPr/>
            </a:pPr>
            <a:r>
              <a:rPr lang="en-US" dirty="0"/>
              <a:t>Throne References</a:t>
            </a:r>
          </a:p>
        </p:txBody>
      </p:sp>
      <p:sp>
        <p:nvSpPr>
          <p:cNvPr id="3" name="Content Placeholder 2">
            <a:extLst>
              <a:ext uri="{FF2B5EF4-FFF2-40B4-BE49-F238E27FC236}">
                <a16:creationId xmlns:a16="http://schemas.microsoft.com/office/drawing/2014/main" id="{973FA255-1C6B-4010-B58F-12DB1DC45DDF}"/>
              </a:ext>
            </a:extLst>
          </p:cNvPr>
          <p:cNvSpPr>
            <a:spLocks noGrp="1"/>
          </p:cNvSpPr>
          <p:nvPr>
            <p:ph sz="half" idx="1"/>
          </p:nvPr>
        </p:nvSpPr>
        <p:spPr/>
        <p:txBody>
          <a:bodyPr>
            <a:normAutofit fontScale="92500" lnSpcReduction="10000"/>
          </a:bodyPr>
          <a:lstStyle/>
          <a:p>
            <a:pPr>
              <a:defRPr/>
            </a:pPr>
            <a:r>
              <a:rPr lang="en-US" sz="2400" dirty="0"/>
              <a:t>Rev 3:21 To him who overcomes, will sit with me on throne</a:t>
            </a:r>
          </a:p>
          <a:p>
            <a:pPr>
              <a:defRPr/>
            </a:pPr>
            <a:r>
              <a:rPr lang="en-US" sz="2400" dirty="0"/>
              <a:t>Rev 4:2 Throne in heaven</a:t>
            </a:r>
          </a:p>
          <a:p>
            <a:pPr>
              <a:defRPr/>
            </a:pPr>
            <a:r>
              <a:rPr lang="en-US" sz="2400" dirty="0"/>
              <a:t>Rev 4: 5  From throne flashes of thunder and lightning</a:t>
            </a:r>
          </a:p>
          <a:p>
            <a:pPr>
              <a:defRPr/>
            </a:pPr>
            <a:r>
              <a:rPr lang="en-US" sz="2400" dirty="0"/>
              <a:t>Rev 4:10 Set their crowns before throne</a:t>
            </a:r>
          </a:p>
          <a:p>
            <a:pPr>
              <a:defRPr/>
            </a:pPr>
            <a:r>
              <a:rPr lang="en-US" sz="2400" dirty="0"/>
              <a:t>Rev 5:11 Millions of angels surround throne in praise</a:t>
            </a:r>
          </a:p>
        </p:txBody>
      </p:sp>
      <p:sp>
        <p:nvSpPr>
          <p:cNvPr id="4" name="Content Placeholder 3">
            <a:extLst>
              <a:ext uri="{FF2B5EF4-FFF2-40B4-BE49-F238E27FC236}">
                <a16:creationId xmlns:a16="http://schemas.microsoft.com/office/drawing/2014/main" id="{9387F0F9-06B4-4F30-893D-ECAE9E16769F}"/>
              </a:ext>
            </a:extLst>
          </p:cNvPr>
          <p:cNvSpPr>
            <a:spLocks noGrp="1"/>
          </p:cNvSpPr>
          <p:nvPr>
            <p:ph sz="half" idx="2"/>
          </p:nvPr>
        </p:nvSpPr>
        <p:spPr/>
        <p:txBody>
          <a:bodyPr>
            <a:normAutofit fontScale="92500" lnSpcReduction="10000"/>
          </a:bodyPr>
          <a:lstStyle/>
          <a:p>
            <a:pPr>
              <a:defRPr/>
            </a:pPr>
            <a:r>
              <a:rPr lang="en-US" sz="2400" dirty="0"/>
              <a:t>Rev 7:9-12 Multitude standing before throne</a:t>
            </a:r>
          </a:p>
          <a:p>
            <a:pPr>
              <a:defRPr/>
            </a:pPr>
            <a:r>
              <a:rPr lang="en-US" sz="2400" dirty="0"/>
              <a:t>Rev 8:3 Incense, prayer of saints, on golden altar before the throne</a:t>
            </a:r>
          </a:p>
          <a:p>
            <a:pPr>
              <a:defRPr/>
            </a:pPr>
            <a:r>
              <a:rPr lang="en-US" sz="2400" dirty="0"/>
              <a:t>Rev 13:2 Satan has a throne as well</a:t>
            </a:r>
          </a:p>
          <a:p>
            <a:pPr>
              <a:defRPr/>
            </a:pPr>
            <a:r>
              <a:rPr lang="en-US" sz="2400" dirty="0"/>
              <a:t>Rev 16:10 Satan’s throne will be judged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03FA-B579-48BF-8B33-2D85CE15D111}"/>
              </a:ext>
            </a:extLst>
          </p:cNvPr>
          <p:cNvSpPr>
            <a:spLocks noGrp="1"/>
          </p:cNvSpPr>
          <p:nvPr>
            <p:ph type="title"/>
          </p:nvPr>
        </p:nvSpPr>
        <p:spPr>
          <a:xfrm>
            <a:off x="228600" y="152400"/>
            <a:ext cx="8458200" cy="762000"/>
          </a:xfrm>
        </p:spPr>
        <p:txBody>
          <a:bodyPr/>
          <a:lstStyle/>
          <a:p>
            <a:pPr>
              <a:defRPr/>
            </a:pPr>
            <a:r>
              <a:rPr lang="en-US" sz="3200" b="1" dirty="0"/>
              <a:t>End-Time Theories (Eschatology)</a:t>
            </a:r>
          </a:p>
        </p:txBody>
      </p:sp>
      <p:sp>
        <p:nvSpPr>
          <p:cNvPr id="3" name="Content Placeholder 2">
            <a:extLst>
              <a:ext uri="{FF2B5EF4-FFF2-40B4-BE49-F238E27FC236}">
                <a16:creationId xmlns:a16="http://schemas.microsoft.com/office/drawing/2014/main" id="{FD83B29F-CC1F-4A1E-B284-3B7A0F0F4EFC}"/>
              </a:ext>
            </a:extLst>
          </p:cNvPr>
          <p:cNvSpPr>
            <a:spLocks noGrp="1"/>
          </p:cNvSpPr>
          <p:nvPr>
            <p:ph idx="1"/>
          </p:nvPr>
        </p:nvSpPr>
        <p:spPr>
          <a:xfrm>
            <a:off x="4343400" y="914400"/>
            <a:ext cx="4648200" cy="5791200"/>
          </a:xfrm>
        </p:spPr>
        <p:txBody>
          <a:bodyPr/>
          <a:lstStyle/>
          <a:p>
            <a:pPr>
              <a:defRPr/>
            </a:pPr>
            <a:r>
              <a:rPr lang="en-US" sz="2400" b="1" dirty="0" err="1">
                <a:solidFill>
                  <a:srgbClr val="FFFF00"/>
                </a:solidFill>
              </a:rPr>
              <a:t>Preterist</a:t>
            </a:r>
            <a:endParaRPr lang="en-US" sz="2400" b="1" dirty="0">
              <a:solidFill>
                <a:srgbClr val="FFFF00"/>
              </a:solidFill>
            </a:endParaRPr>
          </a:p>
          <a:p>
            <a:pPr lvl="1">
              <a:defRPr/>
            </a:pPr>
            <a:r>
              <a:rPr lang="en-US" sz="2000" b="1" dirty="0">
                <a:solidFill>
                  <a:srgbClr val="FFFF00"/>
                </a:solidFill>
              </a:rPr>
              <a:t>Most or all of Revelation Already fulfilled</a:t>
            </a:r>
          </a:p>
          <a:p>
            <a:pPr marL="0" indent="0">
              <a:buFont typeface="Wingdings" panose="05000000000000000000" pitchFamily="2" charset="2"/>
              <a:buNone/>
              <a:defRPr/>
            </a:pPr>
            <a:endParaRPr lang="en-US" sz="800" b="1" dirty="0">
              <a:solidFill>
                <a:srgbClr val="FFFF00"/>
              </a:solidFill>
            </a:endParaRPr>
          </a:p>
          <a:p>
            <a:pPr>
              <a:defRPr/>
            </a:pPr>
            <a:r>
              <a:rPr lang="en-US" sz="2400" b="1" dirty="0" err="1">
                <a:solidFill>
                  <a:srgbClr val="FFFF00"/>
                </a:solidFill>
              </a:rPr>
              <a:t>Amillenialism</a:t>
            </a:r>
            <a:endParaRPr lang="en-US" sz="2400" b="1" dirty="0">
              <a:solidFill>
                <a:srgbClr val="FFFF00"/>
              </a:solidFill>
            </a:endParaRPr>
          </a:p>
          <a:p>
            <a:pPr lvl="1">
              <a:defRPr/>
            </a:pPr>
            <a:r>
              <a:rPr lang="en-US" sz="2000" b="1" dirty="0">
                <a:solidFill>
                  <a:srgbClr val="FFFF00"/>
                </a:solidFill>
              </a:rPr>
              <a:t>No physical </a:t>
            </a:r>
            <a:r>
              <a:rPr lang="en-US" sz="2000" b="1" dirty="0" err="1">
                <a:solidFill>
                  <a:srgbClr val="FFFF00"/>
                </a:solidFill>
              </a:rPr>
              <a:t>millenial</a:t>
            </a:r>
            <a:r>
              <a:rPr lang="en-US" sz="2000" b="1" dirty="0">
                <a:solidFill>
                  <a:srgbClr val="FFFF00"/>
                </a:solidFill>
              </a:rPr>
              <a:t> reign</a:t>
            </a:r>
          </a:p>
          <a:p>
            <a:pPr marL="0" indent="0">
              <a:buFont typeface="Wingdings" panose="05000000000000000000" pitchFamily="2" charset="2"/>
              <a:buNone/>
              <a:defRPr/>
            </a:pPr>
            <a:endParaRPr lang="en-US" sz="800" b="1" dirty="0">
              <a:solidFill>
                <a:srgbClr val="FFFF00"/>
              </a:solidFill>
            </a:endParaRPr>
          </a:p>
          <a:p>
            <a:pPr>
              <a:defRPr/>
            </a:pPr>
            <a:r>
              <a:rPr lang="en-US" sz="2400" b="1" dirty="0" err="1">
                <a:solidFill>
                  <a:srgbClr val="FFFF00"/>
                </a:solidFill>
              </a:rPr>
              <a:t>Premillenialism</a:t>
            </a:r>
            <a:endParaRPr lang="en-US" sz="2400" b="1" dirty="0">
              <a:solidFill>
                <a:srgbClr val="FFFF00"/>
              </a:solidFill>
            </a:endParaRPr>
          </a:p>
          <a:p>
            <a:pPr lvl="1">
              <a:defRPr/>
            </a:pPr>
            <a:r>
              <a:rPr lang="en-US" sz="2000" b="1" dirty="0">
                <a:solidFill>
                  <a:srgbClr val="FFFF00"/>
                </a:solidFill>
              </a:rPr>
              <a:t>Jesus comes back before the </a:t>
            </a:r>
            <a:r>
              <a:rPr lang="en-US" sz="2000" b="1" dirty="0" err="1">
                <a:solidFill>
                  <a:srgbClr val="FFFF00"/>
                </a:solidFill>
              </a:rPr>
              <a:t>millenium</a:t>
            </a:r>
            <a:r>
              <a:rPr lang="en-US" sz="2000" b="1" dirty="0">
                <a:solidFill>
                  <a:srgbClr val="FFFF00"/>
                </a:solidFill>
              </a:rPr>
              <a:t> </a:t>
            </a:r>
          </a:p>
          <a:p>
            <a:pPr marL="0" indent="0">
              <a:buFont typeface="Wingdings" panose="05000000000000000000" pitchFamily="2" charset="2"/>
              <a:buNone/>
              <a:defRPr/>
            </a:pPr>
            <a:endParaRPr lang="en-US" sz="800" b="1" dirty="0">
              <a:solidFill>
                <a:srgbClr val="FFFF00"/>
              </a:solidFill>
            </a:endParaRPr>
          </a:p>
          <a:p>
            <a:pPr>
              <a:defRPr/>
            </a:pPr>
            <a:r>
              <a:rPr lang="en-US" sz="2400" b="1" dirty="0" err="1">
                <a:solidFill>
                  <a:srgbClr val="FFFF00"/>
                </a:solidFill>
              </a:rPr>
              <a:t>Postmillenialism</a:t>
            </a:r>
            <a:endParaRPr lang="en-US" sz="2400" b="1" dirty="0">
              <a:solidFill>
                <a:srgbClr val="FFFF00"/>
              </a:solidFill>
            </a:endParaRPr>
          </a:p>
          <a:p>
            <a:pPr lvl="1">
              <a:defRPr/>
            </a:pPr>
            <a:r>
              <a:rPr lang="en-US" sz="2000" b="1" dirty="0" err="1">
                <a:solidFill>
                  <a:srgbClr val="FFFF00"/>
                </a:solidFill>
              </a:rPr>
              <a:t>Milennium</a:t>
            </a:r>
            <a:r>
              <a:rPr lang="en-US" sz="2000" b="1" dirty="0">
                <a:solidFill>
                  <a:srgbClr val="FFFF00"/>
                </a:solidFill>
              </a:rPr>
              <a:t> happens, then Jesus comes back</a:t>
            </a:r>
          </a:p>
          <a:p>
            <a:pPr lvl="1">
              <a:defRPr/>
            </a:pPr>
            <a:endParaRPr lang="en-US" sz="800" b="1" dirty="0">
              <a:solidFill>
                <a:srgbClr val="FFFF00"/>
              </a:solidFill>
            </a:endParaRPr>
          </a:p>
          <a:p>
            <a:pPr>
              <a:defRPr/>
            </a:pPr>
            <a:r>
              <a:rPr lang="en-US" sz="2400" b="1" dirty="0">
                <a:solidFill>
                  <a:srgbClr val="FFFF00"/>
                </a:solidFill>
              </a:rPr>
              <a:t>Philosophy of History</a:t>
            </a:r>
            <a:endParaRPr lang="en-US" sz="2000" b="1" dirty="0">
              <a:solidFill>
                <a:srgbClr val="FFFF00"/>
              </a:solidFill>
            </a:endParaRPr>
          </a:p>
          <a:p>
            <a:pPr lvl="1">
              <a:defRPr/>
            </a:pPr>
            <a:endParaRPr lang="en-US" sz="2000" b="1" dirty="0">
              <a:solidFill>
                <a:srgbClr val="FFFF00"/>
              </a:solidFill>
            </a:endParaRPr>
          </a:p>
          <a:p>
            <a:pPr lvl="1">
              <a:defRPr/>
            </a:pPr>
            <a:endParaRPr lang="en-US" sz="2000" b="1" dirty="0">
              <a:solidFill>
                <a:srgbClr val="FFFF00"/>
              </a:solidFill>
            </a:endParaRPr>
          </a:p>
          <a:p>
            <a:pPr>
              <a:defRPr/>
            </a:pPr>
            <a:endParaRPr lang="en-US" sz="2400" b="1" dirty="0">
              <a:solidFill>
                <a:srgbClr val="FFFF00"/>
              </a:solidFill>
            </a:endParaRPr>
          </a:p>
        </p:txBody>
      </p:sp>
      <p:pic>
        <p:nvPicPr>
          <p:cNvPr id="37892" name="Picture 4">
            <a:extLst>
              <a:ext uri="{FF2B5EF4-FFF2-40B4-BE49-F238E27FC236}">
                <a16:creationId xmlns:a16="http://schemas.microsoft.com/office/drawing/2014/main" id="{10FEB1B4-D7CB-4ED6-ADC5-2C981DD05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9725"/>
            <a:ext cx="44958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83304-EA10-461E-9ED1-EB6D53EFC26F}"/>
              </a:ext>
            </a:extLst>
          </p:cNvPr>
          <p:cNvSpPr>
            <a:spLocks noGrp="1"/>
          </p:cNvSpPr>
          <p:nvPr>
            <p:ph type="title"/>
          </p:nvPr>
        </p:nvSpPr>
        <p:spPr/>
        <p:txBody>
          <a:bodyPr/>
          <a:lstStyle/>
          <a:p>
            <a:pPr>
              <a:defRPr/>
            </a:pPr>
            <a:r>
              <a:rPr lang="en-US" sz="3200" b="1" dirty="0"/>
              <a:t>Approaches to Interpreting Revelation</a:t>
            </a:r>
          </a:p>
        </p:txBody>
      </p:sp>
      <p:sp>
        <p:nvSpPr>
          <p:cNvPr id="3" name="Content Placeholder 2">
            <a:extLst>
              <a:ext uri="{FF2B5EF4-FFF2-40B4-BE49-F238E27FC236}">
                <a16:creationId xmlns:a16="http://schemas.microsoft.com/office/drawing/2014/main" id="{6147CD92-9558-4085-8194-5017A3497AE7}"/>
              </a:ext>
            </a:extLst>
          </p:cNvPr>
          <p:cNvSpPr>
            <a:spLocks noGrp="1"/>
          </p:cNvSpPr>
          <p:nvPr>
            <p:ph idx="1"/>
          </p:nvPr>
        </p:nvSpPr>
        <p:spPr>
          <a:xfrm>
            <a:off x="304800" y="1371600"/>
            <a:ext cx="8382000" cy="5105400"/>
          </a:xfrm>
        </p:spPr>
        <p:txBody>
          <a:bodyPr/>
          <a:lstStyle/>
          <a:p>
            <a:pPr marL="0" indent="0">
              <a:buFont typeface="Wingdings" panose="05000000000000000000" pitchFamily="2" charset="2"/>
              <a:buNone/>
              <a:defRPr/>
            </a:pPr>
            <a:r>
              <a:rPr lang="en-US" sz="2000" b="1" dirty="0">
                <a:solidFill>
                  <a:srgbClr val="FFFF00"/>
                </a:solidFill>
              </a:rPr>
              <a:t>1. It is either principally or entirely about the time of</a:t>
            </a:r>
          </a:p>
          <a:p>
            <a:pPr marL="0" indent="0">
              <a:buFont typeface="Wingdings" panose="05000000000000000000" pitchFamily="2" charset="2"/>
              <a:buNone/>
              <a:defRPr/>
            </a:pPr>
            <a:r>
              <a:rPr lang="en-US" sz="2000" b="1" dirty="0">
                <a:solidFill>
                  <a:srgbClr val="FFFF00"/>
                </a:solidFill>
              </a:rPr>
              <a:t>    Roman persecution of the church.</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2. It is principally about the apostasy of the Roman </a:t>
            </a:r>
          </a:p>
          <a:p>
            <a:pPr marL="0" indent="0">
              <a:buFont typeface="Wingdings" panose="05000000000000000000" pitchFamily="2" charset="2"/>
              <a:buNone/>
              <a:defRPr/>
            </a:pPr>
            <a:r>
              <a:rPr lang="en-US" sz="2000" b="1" dirty="0">
                <a:solidFill>
                  <a:srgbClr val="FFFF00"/>
                </a:solidFill>
              </a:rPr>
              <a:t>    Catholic Church.</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3. It is about the entire history of the [western] world</a:t>
            </a:r>
          </a:p>
          <a:p>
            <a:pPr marL="0" indent="0">
              <a:buFont typeface="Wingdings" panose="05000000000000000000" pitchFamily="2" charset="2"/>
              <a:buNone/>
              <a:defRPr/>
            </a:pPr>
            <a:r>
              <a:rPr lang="en-US" sz="2000" b="1" dirty="0">
                <a:solidFill>
                  <a:srgbClr val="FFFF00"/>
                </a:solidFill>
              </a:rPr>
              <a:t>    until Jesus comes back.</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4. It is principally about end-times—about Armageddon,</a:t>
            </a:r>
          </a:p>
          <a:p>
            <a:pPr marL="0" indent="0">
              <a:buFont typeface="Wingdings" panose="05000000000000000000" pitchFamily="2" charset="2"/>
              <a:buNone/>
              <a:defRPr/>
            </a:pPr>
            <a:r>
              <a:rPr lang="en-US" sz="2000" b="1" dirty="0">
                <a:solidFill>
                  <a:srgbClr val="FFFF00"/>
                </a:solidFill>
              </a:rPr>
              <a:t>    the rapture and the millennial reign of Christ which </a:t>
            </a:r>
          </a:p>
          <a:p>
            <a:pPr marL="0" indent="0">
              <a:buFont typeface="Wingdings" panose="05000000000000000000" pitchFamily="2" charset="2"/>
              <a:buNone/>
              <a:defRPr/>
            </a:pPr>
            <a:r>
              <a:rPr lang="en-US" sz="2000" b="1" dirty="0">
                <a:solidFill>
                  <a:srgbClr val="FFFF00"/>
                </a:solidFill>
              </a:rPr>
              <a:t>    will ensue.  Revelation is principally unfulfilled </a:t>
            </a:r>
          </a:p>
          <a:p>
            <a:pPr marL="0" indent="0">
              <a:buFont typeface="Wingdings" panose="05000000000000000000" pitchFamily="2" charset="2"/>
              <a:buNone/>
              <a:defRPr/>
            </a:pPr>
            <a:r>
              <a:rPr lang="en-US" sz="2000" b="1" dirty="0">
                <a:solidFill>
                  <a:srgbClr val="FFFF00"/>
                </a:solidFill>
              </a:rPr>
              <a:t>    prophecy.</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5. It is about how God deals with mankind in all ages, </a:t>
            </a:r>
          </a:p>
          <a:p>
            <a:pPr marL="0" indent="0">
              <a:buFont typeface="Wingdings" panose="05000000000000000000" pitchFamily="2" charset="2"/>
              <a:buNone/>
              <a:defRPr/>
            </a:pPr>
            <a:r>
              <a:rPr lang="en-US" sz="2000" b="1" dirty="0">
                <a:solidFill>
                  <a:srgbClr val="FFFF00"/>
                </a:solidFill>
              </a:rPr>
              <a:t>    with no particular specific historical context.</a:t>
            </a:r>
          </a:p>
          <a:p>
            <a:pPr marL="0" indent="0">
              <a:buFont typeface="Wingdings" panose="05000000000000000000" pitchFamily="2" charset="2"/>
              <a:buNone/>
              <a:defRPr/>
            </a:pPr>
            <a:endParaRPr lang="en-US" sz="2400" b="1" dirty="0">
              <a:solidFill>
                <a:srgbClr val="FF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1BFA-6C1A-4E45-9BCF-E3E28CFA52F7}"/>
              </a:ext>
            </a:extLst>
          </p:cNvPr>
          <p:cNvSpPr>
            <a:spLocks noGrp="1"/>
          </p:cNvSpPr>
          <p:nvPr>
            <p:ph type="title"/>
          </p:nvPr>
        </p:nvSpPr>
        <p:spPr>
          <a:xfrm>
            <a:off x="457200" y="277813"/>
            <a:ext cx="8229600" cy="941387"/>
          </a:xfrm>
        </p:spPr>
        <p:txBody>
          <a:bodyPr/>
          <a:lstStyle/>
          <a:p>
            <a:pPr>
              <a:defRPr/>
            </a:pPr>
            <a:r>
              <a:rPr lang="en-US" sz="3200" b="1" dirty="0"/>
              <a:t>Approaches to Interpreting Revelation</a:t>
            </a:r>
          </a:p>
        </p:txBody>
      </p:sp>
      <p:sp>
        <p:nvSpPr>
          <p:cNvPr id="3" name="Content Placeholder 2">
            <a:extLst>
              <a:ext uri="{FF2B5EF4-FFF2-40B4-BE49-F238E27FC236}">
                <a16:creationId xmlns:a16="http://schemas.microsoft.com/office/drawing/2014/main" id="{51847D6A-D9FC-410C-B402-310B5FD68710}"/>
              </a:ext>
            </a:extLst>
          </p:cNvPr>
          <p:cNvSpPr>
            <a:spLocks noGrp="1"/>
          </p:cNvSpPr>
          <p:nvPr>
            <p:ph idx="1"/>
          </p:nvPr>
        </p:nvSpPr>
        <p:spPr>
          <a:xfrm>
            <a:off x="304800" y="1371600"/>
            <a:ext cx="8382000" cy="5105400"/>
          </a:xfrm>
        </p:spPr>
        <p:txBody>
          <a:bodyPr/>
          <a:lstStyle/>
          <a:p>
            <a:pPr marL="0" indent="0">
              <a:buFont typeface="Wingdings" panose="05000000000000000000" pitchFamily="2" charset="2"/>
              <a:buNone/>
              <a:defRPr/>
            </a:pPr>
            <a:r>
              <a:rPr lang="en-US" sz="2000" b="1" dirty="0">
                <a:solidFill>
                  <a:srgbClr val="FFFF00"/>
                </a:solidFill>
              </a:rPr>
              <a:t>1. It is about the time of Roman persecution of the </a:t>
            </a:r>
          </a:p>
          <a:p>
            <a:pPr marL="0" indent="0">
              <a:buFont typeface="Wingdings" panose="05000000000000000000" pitchFamily="2" charset="2"/>
              <a:buNone/>
              <a:defRPr/>
            </a:pPr>
            <a:r>
              <a:rPr lang="en-US" sz="2000" b="1" dirty="0">
                <a:solidFill>
                  <a:srgbClr val="FFFF00"/>
                </a:solidFill>
              </a:rPr>
              <a:t>    church.   </a:t>
            </a:r>
            <a:r>
              <a:rPr lang="en-US" sz="2000" b="1" dirty="0"/>
              <a:t>Historical Background View.</a:t>
            </a:r>
            <a:endParaRPr lang="en-US" sz="2000" b="1" dirty="0">
              <a:solidFill>
                <a:srgbClr val="FFFF00"/>
              </a:solidFill>
            </a:endParaRP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3. It is about the entire history of the [western] world</a:t>
            </a:r>
          </a:p>
          <a:p>
            <a:pPr marL="0" indent="0">
              <a:buFont typeface="Wingdings" panose="05000000000000000000" pitchFamily="2" charset="2"/>
              <a:buNone/>
              <a:defRPr/>
            </a:pPr>
            <a:r>
              <a:rPr lang="en-US" sz="2000" b="1" dirty="0">
                <a:solidFill>
                  <a:srgbClr val="FFFF00"/>
                </a:solidFill>
              </a:rPr>
              <a:t>    until Jesus comes back.  </a:t>
            </a:r>
            <a:r>
              <a:rPr lang="en-US" sz="2000" b="1" dirty="0"/>
              <a:t>Continuous Historical</a:t>
            </a:r>
          </a:p>
          <a:p>
            <a:pPr marL="0" indent="0">
              <a:buFont typeface="Wingdings" panose="05000000000000000000" pitchFamily="2" charset="2"/>
              <a:buNone/>
              <a:defRPr/>
            </a:pPr>
            <a:r>
              <a:rPr lang="en-US" sz="2000" b="1" dirty="0">
                <a:solidFill>
                  <a:srgbClr val="FFFF00"/>
                </a:solidFill>
              </a:rPr>
              <a:t>    </a:t>
            </a:r>
            <a:r>
              <a:rPr lang="en-US" sz="2000" b="1" dirty="0" err="1">
                <a:solidFill>
                  <a:srgbClr val="FFFF00"/>
                </a:solidFill>
              </a:rPr>
              <a:t>Wyclyffe</a:t>
            </a:r>
            <a:r>
              <a:rPr lang="en-US" sz="2000" b="1" dirty="0">
                <a:solidFill>
                  <a:srgbClr val="FFFF00"/>
                </a:solidFill>
              </a:rPr>
              <a:t>, Luther, Fox.   The Reformation.</a:t>
            </a:r>
          </a:p>
          <a:p>
            <a:pPr marL="0" indent="0">
              <a:buFont typeface="Wingdings" panose="05000000000000000000" pitchFamily="2" charset="2"/>
              <a:buNone/>
              <a:defRPr/>
            </a:pPr>
            <a:endParaRPr lang="en-US" sz="800" b="1" dirty="0">
              <a:solidFill>
                <a:srgbClr val="FFFF00"/>
              </a:solidFill>
            </a:endParaRPr>
          </a:p>
          <a:p>
            <a:pPr>
              <a:defRPr/>
            </a:pPr>
            <a:r>
              <a:rPr lang="en-US" sz="2000" b="1" dirty="0">
                <a:effectLst/>
              </a:rPr>
              <a:t>1</a:t>
            </a:r>
            <a:r>
              <a:rPr lang="en-US" sz="2000" b="1" baseline="30000" dirty="0">
                <a:effectLst/>
              </a:rPr>
              <a:t>st</a:t>
            </a:r>
            <a:r>
              <a:rPr lang="en-US" sz="2000" b="1" dirty="0">
                <a:effectLst/>
              </a:rPr>
              <a:t> seal = Domitian to Commodus AD 180</a:t>
            </a:r>
          </a:p>
          <a:p>
            <a:pPr>
              <a:defRPr/>
            </a:pPr>
            <a:r>
              <a:rPr lang="en-US" sz="2000" b="1" dirty="0">
                <a:effectLst/>
              </a:rPr>
              <a:t>2</a:t>
            </a:r>
            <a:r>
              <a:rPr lang="en-US" sz="2000" b="1" baseline="30000" dirty="0">
                <a:effectLst/>
              </a:rPr>
              <a:t>nd</a:t>
            </a:r>
            <a:r>
              <a:rPr lang="en-US" sz="2000" b="1" dirty="0">
                <a:effectLst/>
              </a:rPr>
              <a:t> seal = Commodus to </a:t>
            </a:r>
            <a:r>
              <a:rPr lang="en-US" sz="2000" b="1" dirty="0" err="1">
                <a:effectLst/>
              </a:rPr>
              <a:t>Caracella</a:t>
            </a:r>
            <a:endParaRPr lang="en-US" sz="2000" b="1" dirty="0">
              <a:effectLst/>
            </a:endParaRPr>
          </a:p>
          <a:p>
            <a:pPr>
              <a:defRPr/>
            </a:pPr>
            <a:r>
              <a:rPr lang="en-US" sz="2000" b="1" dirty="0">
                <a:effectLst/>
              </a:rPr>
              <a:t>3</a:t>
            </a:r>
            <a:r>
              <a:rPr lang="en-US" sz="2000" b="1" baseline="30000" dirty="0">
                <a:effectLst/>
              </a:rPr>
              <a:t>rd</a:t>
            </a:r>
            <a:r>
              <a:rPr lang="en-US" sz="2000" b="1" dirty="0">
                <a:effectLst/>
              </a:rPr>
              <a:t> seal = </a:t>
            </a:r>
            <a:r>
              <a:rPr lang="en-US" sz="2000" b="1" dirty="0" err="1">
                <a:effectLst/>
              </a:rPr>
              <a:t>Caracella</a:t>
            </a:r>
            <a:r>
              <a:rPr lang="en-US" sz="2000" b="1" dirty="0">
                <a:effectLst/>
              </a:rPr>
              <a:t> to Decius</a:t>
            </a:r>
          </a:p>
          <a:p>
            <a:pPr>
              <a:defRPr/>
            </a:pPr>
            <a:r>
              <a:rPr lang="en-US" sz="2000" b="1" dirty="0">
                <a:effectLst/>
              </a:rPr>
              <a:t>4</a:t>
            </a:r>
            <a:r>
              <a:rPr lang="en-US" sz="2000" b="1" baseline="30000" dirty="0">
                <a:effectLst/>
              </a:rPr>
              <a:t>th</a:t>
            </a:r>
            <a:r>
              <a:rPr lang="en-US" sz="2000" b="1" dirty="0">
                <a:effectLst/>
              </a:rPr>
              <a:t> seal = Decius to </a:t>
            </a:r>
            <a:r>
              <a:rPr lang="en-US" sz="2000" b="1" dirty="0" err="1">
                <a:effectLst/>
              </a:rPr>
              <a:t>Gallienus</a:t>
            </a:r>
            <a:r>
              <a:rPr lang="en-US" sz="2000" b="1" dirty="0">
                <a:effectLst/>
              </a:rPr>
              <a:t>   (243-268)   (many persecutions)</a:t>
            </a:r>
          </a:p>
          <a:p>
            <a:pPr>
              <a:defRPr/>
            </a:pPr>
            <a:r>
              <a:rPr lang="en-US" sz="2000" b="1" dirty="0">
                <a:effectLst/>
              </a:rPr>
              <a:t>5</a:t>
            </a:r>
            <a:r>
              <a:rPr lang="en-US" sz="2000" b="1" baseline="30000" dirty="0">
                <a:effectLst/>
              </a:rPr>
              <a:t>th</a:t>
            </a:r>
            <a:r>
              <a:rPr lang="en-US" sz="2000" b="1" dirty="0">
                <a:effectLst/>
              </a:rPr>
              <a:t> seal = Diocletian and friends (284-315)  (greatest persecutions of all)</a:t>
            </a:r>
          </a:p>
          <a:p>
            <a:pPr>
              <a:defRPr/>
            </a:pPr>
            <a:r>
              <a:rPr lang="en-US" sz="2000" b="1" dirty="0">
                <a:effectLst/>
              </a:rPr>
              <a:t>6</a:t>
            </a:r>
            <a:r>
              <a:rPr lang="en-US" sz="2000" b="1" baseline="30000" dirty="0">
                <a:effectLst/>
              </a:rPr>
              <a:t>th</a:t>
            </a:r>
            <a:r>
              <a:rPr lang="en-US" sz="2000" b="1" dirty="0">
                <a:effectLst/>
              </a:rPr>
              <a:t> seal = Barbarian invasions  (see below)</a:t>
            </a: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endParaRPr lang="en-US" sz="800" b="1" dirty="0">
              <a:solidFill>
                <a:srgbClr val="FFFF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739F-725B-42CC-96E1-63538F62FBBA}"/>
              </a:ext>
            </a:extLst>
          </p:cNvPr>
          <p:cNvSpPr>
            <a:spLocks noGrp="1"/>
          </p:cNvSpPr>
          <p:nvPr>
            <p:ph type="title"/>
          </p:nvPr>
        </p:nvSpPr>
        <p:spPr>
          <a:xfrm>
            <a:off x="457200" y="277813"/>
            <a:ext cx="8229600" cy="941387"/>
          </a:xfrm>
        </p:spPr>
        <p:txBody>
          <a:bodyPr/>
          <a:lstStyle/>
          <a:p>
            <a:pPr>
              <a:defRPr/>
            </a:pPr>
            <a:r>
              <a:rPr lang="en-US" sz="3200" b="1" dirty="0"/>
              <a:t>Approaches to Interpreting Revelation</a:t>
            </a:r>
          </a:p>
        </p:txBody>
      </p:sp>
      <p:sp>
        <p:nvSpPr>
          <p:cNvPr id="3" name="Content Placeholder 2">
            <a:extLst>
              <a:ext uri="{FF2B5EF4-FFF2-40B4-BE49-F238E27FC236}">
                <a16:creationId xmlns:a16="http://schemas.microsoft.com/office/drawing/2014/main" id="{61EFDA71-977A-4A2E-80FF-6F883E0AC3F7}"/>
              </a:ext>
            </a:extLst>
          </p:cNvPr>
          <p:cNvSpPr>
            <a:spLocks noGrp="1"/>
          </p:cNvSpPr>
          <p:nvPr>
            <p:ph idx="1"/>
          </p:nvPr>
        </p:nvSpPr>
        <p:spPr>
          <a:xfrm>
            <a:off x="304800" y="1371600"/>
            <a:ext cx="8382000" cy="5105400"/>
          </a:xfrm>
        </p:spPr>
        <p:txBody>
          <a:bodyPr/>
          <a:lstStyle/>
          <a:p>
            <a:pPr marL="0" indent="0">
              <a:buFont typeface="Wingdings" panose="05000000000000000000" pitchFamily="2" charset="2"/>
              <a:buNone/>
              <a:defRPr/>
            </a:pPr>
            <a:r>
              <a:rPr lang="en-US" sz="2000" b="1" dirty="0">
                <a:solidFill>
                  <a:srgbClr val="FFFF00"/>
                </a:solidFill>
              </a:rPr>
              <a:t>3. Continuous Historical</a:t>
            </a:r>
          </a:p>
          <a:p>
            <a:pPr marL="0" indent="0">
              <a:buFont typeface="Wingdings" panose="05000000000000000000" pitchFamily="2" charset="2"/>
              <a:buNone/>
              <a:defRPr/>
            </a:pPr>
            <a:endParaRPr lang="en-US" sz="2000" b="1" dirty="0">
              <a:solidFill>
                <a:srgbClr val="FFFF00"/>
              </a:solidFill>
            </a:endParaRPr>
          </a:p>
          <a:p>
            <a:pPr>
              <a:defRPr/>
            </a:pPr>
            <a:r>
              <a:rPr lang="en-US" sz="2000" b="1" dirty="0">
                <a:effectLst/>
              </a:rPr>
              <a:t>7</a:t>
            </a:r>
            <a:r>
              <a:rPr lang="en-US" sz="2000" b="1" baseline="30000" dirty="0">
                <a:effectLst/>
              </a:rPr>
              <a:t>th</a:t>
            </a:r>
            <a:r>
              <a:rPr lang="en-US" sz="2000" b="1" dirty="0">
                <a:effectLst/>
              </a:rPr>
              <a:t> seal = trumpets</a:t>
            </a:r>
          </a:p>
          <a:p>
            <a:pPr>
              <a:defRPr/>
            </a:pPr>
            <a:r>
              <a:rPr lang="en-US" sz="2000" b="1" dirty="0">
                <a:effectLst/>
              </a:rPr>
              <a:t>1</a:t>
            </a:r>
            <a:r>
              <a:rPr lang="en-US" sz="2000" b="1" baseline="30000" dirty="0">
                <a:effectLst/>
              </a:rPr>
              <a:t>st</a:t>
            </a:r>
            <a:r>
              <a:rPr lang="en-US" sz="2000" b="1" dirty="0">
                <a:effectLst/>
              </a:rPr>
              <a:t> trumpet = Goths 395-410    (sacked Rome)</a:t>
            </a:r>
          </a:p>
          <a:p>
            <a:pPr>
              <a:defRPr/>
            </a:pPr>
            <a:r>
              <a:rPr lang="en-US" sz="2000" b="1" dirty="0">
                <a:effectLst/>
              </a:rPr>
              <a:t>2</a:t>
            </a:r>
            <a:r>
              <a:rPr lang="en-US" sz="2000" b="1" baseline="30000" dirty="0">
                <a:effectLst/>
              </a:rPr>
              <a:t>nd</a:t>
            </a:r>
            <a:r>
              <a:rPr lang="en-US" sz="2000" b="1" dirty="0">
                <a:effectLst/>
              </a:rPr>
              <a:t> trumpet = Genseric 428-468   (sacked Rome)</a:t>
            </a:r>
          </a:p>
          <a:p>
            <a:pPr>
              <a:defRPr/>
            </a:pPr>
            <a:r>
              <a:rPr lang="en-US" sz="2000" b="1" dirty="0">
                <a:effectLst/>
              </a:rPr>
              <a:t>3</a:t>
            </a:r>
            <a:r>
              <a:rPr lang="en-US" sz="2000" b="1" baseline="30000" dirty="0">
                <a:effectLst/>
              </a:rPr>
              <a:t>rd</a:t>
            </a:r>
            <a:r>
              <a:rPr lang="en-US" sz="2000" b="1" dirty="0">
                <a:effectLst/>
              </a:rPr>
              <a:t> trumpet = </a:t>
            </a:r>
            <a:r>
              <a:rPr lang="en-US" sz="2000" b="1" dirty="0" err="1">
                <a:effectLst/>
              </a:rPr>
              <a:t>Atilla</a:t>
            </a:r>
            <a:r>
              <a:rPr lang="en-US" sz="2000" b="1" dirty="0">
                <a:effectLst/>
              </a:rPr>
              <a:t> 433-457</a:t>
            </a:r>
          </a:p>
          <a:p>
            <a:pPr>
              <a:defRPr/>
            </a:pPr>
            <a:r>
              <a:rPr lang="en-US" sz="2000" b="1" dirty="0">
                <a:effectLst/>
              </a:rPr>
              <a:t>4</a:t>
            </a:r>
            <a:r>
              <a:rPr lang="en-US" sz="2000" b="1" baseline="30000" dirty="0">
                <a:effectLst/>
              </a:rPr>
              <a:t>th</a:t>
            </a:r>
            <a:r>
              <a:rPr lang="en-US" sz="2000" b="1" dirty="0">
                <a:effectLst/>
              </a:rPr>
              <a:t> trumpet = Odoacer 476-490  (ended Western Roman empire for good)</a:t>
            </a:r>
          </a:p>
          <a:p>
            <a:pPr>
              <a:defRPr/>
            </a:pPr>
            <a:r>
              <a:rPr lang="en-US" sz="2000" b="1" dirty="0">
                <a:effectLst/>
              </a:rPr>
              <a:t>5</a:t>
            </a:r>
            <a:r>
              <a:rPr lang="en-US" sz="2000" b="1" baseline="30000" dirty="0">
                <a:effectLst/>
              </a:rPr>
              <a:t>th</a:t>
            </a:r>
            <a:r>
              <a:rPr lang="en-US" sz="2000" b="1" dirty="0">
                <a:effectLst/>
              </a:rPr>
              <a:t> trumpet = Muslim invaders</a:t>
            </a:r>
          </a:p>
          <a:p>
            <a:pPr>
              <a:defRPr/>
            </a:pPr>
            <a:r>
              <a:rPr lang="en-US" sz="2000" b="1" dirty="0">
                <a:effectLst/>
              </a:rPr>
              <a:t>6</a:t>
            </a:r>
            <a:r>
              <a:rPr lang="en-US" sz="2000" b="1" baseline="30000" dirty="0">
                <a:effectLst/>
              </a:rPr>
              <a:t>th</a:t>
            </a:r>
            <a:r>
              <a:rPr lang="en-US" sz="2000" b="1" dirty="0">
                <a:effectLst/>
              </a:rPr>
              <a:t> trumpet = Turks</a:t>
            </a:r>
          </a:p>
          <a:p>
            <a:pPr marL="0" indent="0">
              <a:buFont typeface="Wingdings" panose="05000000000000000000" pitchFamily="2" charset="2"/>
              <a:buNone/>
              <a:defRPr/>
            </a:pPr>
            <a:r>
              <a:rPr lang="en-US" sz="2000" b="1" dirty="0">
                <a:solidFill>
                  <a:srgbClr val="FFFF00"/>
                </a:solidFill>
              </a:rPr>
              <a:t>    </a:t>
            </a:r>
            <a:r>
              <a:rPr lang="en-US" sz="2000" b="1" dirty="0"/>
              <a:t>Great Angel =  The Reformation</a:t>
            </a:r>
          </a:p>
          <a:p>
            <a:pPr marL="0" indent="0">
              <a:buFont typeface="Wingdings" panose="05000000000000000000" pitchFamily="2" charset="2"/>
              <a:buNone/>
              <a:defRPr/>
            </a:pPr>
            <a:r>
              <a:rPr lang="en-US" sz="2000" b="1" dirty="0">
                <a:solidFill>
                  <a:srgbClr val="FFFF00"/>
                </a:solidFill>
              </a:rPr>
              <a:t>    </a:t>
            </a:r>
            <a:r>
              <a:rPr lang="en-US" sz="2000" b="1" dirty="0"/>
              <a:t>Great Harlot = The Papacy    etc.</a:t>
            </a:r>
          </a:p>
          <a:p>
            <a:pPr marL="0" indent="0">
              <a:buFont typeface="Wingdings" panose="05000000000000000000" pitchFamily="2" charset="2"/>
              <a:buNone/>
              <a:defRPr/>
            </a:pPr>
            <a:r>
              <a:rPr lang="en-US" sz="2000" b="1" dirty="0">
                <a:solidFill>
                  <a:srgbClr val="FFFF00"/>
                </a:solidFill>
              </a:rPr>
              <a:t>Criticism:  Too narrow, stretches the symbols way too much</a:t>
            </a:r>
          </a:p>
          <a:p>
            <a:pPr marL="0" indent="0">
              <a:buFont typeface="Wingdings" panose="05000000000000000000" pitchFamily="2" charset="2"/>
              <a:buNone/>
              <a:defRPr/>
            </a:pPr>
            <a:endParaRPr lang="en-US" sz="800" b="1" dirty="0">
              <a:solidFill>
                <a:srgbClr val="FFFF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5CD60A-08D4-466E-B61E-2D2801EB7DC7}"/>
              </a:ext>
            </a:extLst>
          </p:cNvPr>
          <p:cNvSpPr txBox="1"/>
          <p:nvPr/>
        </p:nvSpPr>
        <p:spPr>
          <a:xfrm>
            <a:off x="304800" y="304800"/>
            <a:ext cx="8305800" cy="6740525"/>
          </a:xfrm>
          <a:prstGeom prst="rect">
            <a:avLst/>
          </a:prstGeom>
          <a:noFill/>
        </p:spPr>
        <p:txBody>
          <a:bodyPr>
            <a:spAutoFit/>
          </a:bodyPr>
          <a:lstStyle/>
          <a:p>
            <a:pPr eaLnBrk="1" hangingPunct="1">
              <a:defRPr/>
            </a:pPr>
            <a:r>
              <a:rPr lang="en-US" sz="2800" b="1" dirty="0">
                <a:cs typeface="Arial" charset="0"/>
              </a:rPr>
              <a:t>Our Outline:</a:t>
            </a:r>
          </a:p>
          <a:p>
            <a:pPr eaLnBrk="1" hangingPunct="1">
              <a:defRPr/>
            </a:pPr>
            <a:endParaRPr lang="en-US" sz="1400" b="1" dirty="0">
              <a:cs typeface="Arial" charset="0"/>
            </a:endParaRPr>
          </a:p>
          <a:p>
            <a:pPr marL="514350" indent="-514350" eaLnBrk="1" hangingPunct="1">
              <a:buFontTx/>
              <a:buAutoNum type="arabicPeriod"/>
              <a:defRPr/>
            </a:pPr>
            <a:r>
              <a:rPr lang="en-US" sz="2800" b="1" dirty="0">
                <a:cs typeface="Arial" charset="0"/>
              </a:rPr>
              <a:t>Apocalyptic Literature</a:t>
            </a:r>
          </a:p>
          <a:p>
            <a:pPr marL="514350" indent="-514350" eaLnBrk="1" hangingPunct="1">
              <a:buFontTx/>
              <a:buAutoNum type="arabicPeriod"/>
              <a:defRPr/>
            </a:pPr>
            <a:r>
              <a:rPr lang="en-US" sz="2800" b="1" dirty="0">
                <a:cs typeface="Arial" charset="0"/>
              </a:rPr>
              <a:t>Intro to Revelation</a:t>
            </a:r>
          </a:p>
          <a:p>
            <a:pPr marL="514350" indent="-514350" eaLnBrk="1" hangingPunct="1">
              <a:buFontTx/>
              <a:buAutoNum type="arabicPeriod"/>
              <a:defRPr/>
            </a:pPr>
            <a:r>
              <a:rPr lang="en-US" sz="2800" b="1" dirty="0">
                <a:cs typeface="Arial" charset="0"/>
              </a:rPr>
              <a:t>Revelation chapter by chapter </a:t>
            </a:r>
          </a:p>
          <a:p>
            <a:pPr eaLnBrk="1" hangingPunct="1">
              <a:defRPr/>
            </a:pPr>
            <a:endParaRPr lang="en-US" sz="2800" b="1" dirty="0">
              <a:cs typeface="Arial" charset="0"/>
            </a:endParaRPr>
          </a:p>
          <a:p>
            <a:pPr eaLnBrk="1" hangingPunct="1">
              <a:defRPr/>
            </a:pPr>
            <a:r>
              <a:rPr lang="en-US" sz="2800" b="1" dirty="0">
                <a:cs typeface="Arial" charset="0"/>
              </a:rPr>
              <a:t>Resources:</a:t>
            </a:r>
          </a:p>
          <a:p>
            <a:pPr eaLnBrk="1" hangingPunct="1">
              <a:defRPr/>
            </a:pPr>
            <a:endParaRPr lang="en-US" sz="1200" b="1" dirty="0">
              <a:cs typeface="Arial" charset="0"/>
            </a:endParaRPr>
          </a:p>
          <a:p>
            <a:pPr eaLnBrk="1" hangingPunct="1">
              <a:defRPr/>
            </a:pPr>
            <a:r>
              <a:rPr lang="en-US" sz="2400" b="1" dirty="0">
                <a:cs typeface="Arial" charset="0"/>
              </a:rPr>
              <a:t>“Revelation Revealed”  Gordon Ferguson</a:t>
            </a:r>
          </a:p>
          <a:p>
            <a:pPr eaLnBrk="1" hangingPunct="1">
              <a:defRPr/>
            </a:pPr>
            <a:endParaRPr lang="en-US" sz="1000" b="1" dirty="0">
              <a:cs typeface="Arial" charset="0"/>
            </a:endParaRPr>
          </a:p>
          <a:p>
            <a:pPr eaLnBrk="1" hangingPunct="1">
              <a:defRPr/>
            </a:pPr>
            <a:r>
              <a:rPr lang="en-US" sz="2400" b="1" dirty="0">
                <a:cs typeface="Arial" charset="0"/>
              </a:rPr>
              <a:t>“Revelation”  Jim </a:t>
            </a:r>
            <a:r>
              <a:rPr lang="en-US" sz="2400" b="1" dirty="0" err="1">
                <a:cs typeface="Arial" charset="0"/>
              </a:rPr>
              <a:t>McGuiggan</a:t>
            </a:r>
            <a:endParaRPr lang="en-US" sz="2400" b="1" dirty="0">
              <a:cs typeface="Arial" charset="0"/>
            </a:endParaRPr>
          </a:p>
          <a:p>
            <a:pPr eaLnBrk="1" hangingPunct="1">
              <a:defRPr/>
            </a:pPr>
            <a:endParaRPr lang="en-US" sz="1400" b="1" dirty="0">
              <a:cs typeface="Arial" charset="0"/>
            </a:endParaRPr>
          </a:p>
          <a:p>
            <a:pPr eaLnBrk="1" hangingPunct="1">
              <a:defRPr/>
            </a:pPr>
            <a:r>
              <a:rPr lang="en-US" sz="2400" b="1" dirty="0">
                <a:cs typeface="Arial" charset="0"/>
              </a:rPr>
              <a:t>“Worthy is the Lamb”  Ray Summers</a:t>
            </a:r>
          </a:p>
          <a:p>
            <a:pPr eaLnBrk="1" hangingPunct="1">
              <a:defRPr/>
            </a:pPr>
            <a:endParaRPr lang="en-US" sz="1400" b="1" dirty="0">
              <a:cs typeface="Arial" charset="0"/>
            </a:endParaRPr>
          </a:p>
          <a:p>
            <a:pPr eaLnBrk="1" hangingPunct="1">
              <a:defRPr/>
            </a:pPr>
            <a:r>
              <a:rPr lang="en-US" sz="2400" b="1" dirty="0">
                <a:cs typeface="Arial" charset="0"/>
              </a:rPr>
              <a:t>Revelation: A Shorter Commentary  G. K. Beale </a:t>
            </a:r>
          </a:p>
          <a:p>
            <a:pPr eaLnBrk="1" hangingPunct="1">
              <a:defRPr/>
            </a:pPr>
            <a:endParaRPr lang="en-US" sz="1200" b="1" dirty="0">
              <a:cs typeface="Arial" charset="0"/>
            </a:endParaRPr>
          </a:p>
          <a:p>
            <a:pPr eaLnBrk="1" hangingPunct="1">
              <a:defRPr/>
            </a:pPr>
            <a:r>
              <a:rPr lang="en-US" sz="2400" b="1" dirty="0">
                <a:cs typeface="Arial" charset="0"/>
              </a:rPr>
              <a:t>Revelation’s Rhapsody  Robert Lowery  </a:t>
            </a:r>
          </a:p>
          <a:p>
            <a:pPr eaLnBrk="1" hangingPunct="1">
              <a:defRPr/>
            </a:pPr>
            <a:endParaRPr lang="en-US" sz="2800" b="1" dirty="0">
              <a:cs typeface="Arial" charset="0"/>
            </a:endParaRPr>
          </a:p>
          <a:p>
            <a:pPr eaLnBrk="1" hangingPunct="1">
              <a:defRPr/>
            </a:pPr>
            <a:endParaRPr lang="en-US" sz="2800" b="1" dirty="0">
              <a:cs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E3C4-714F-4115-B960-567C1389824F}"/>
              </a:ext>
            </a:extLst>
          </p:cNvPr>
          <p:cNvSpPr>
            <a:spLocks noGrp="1"/>
          </p:cNvSpPr>
          <p:nvPr>
            <p:ph type="title"/>
          </p:nvPr>
        </p:nvSpPr>
        <p:spPr>
          <a:xfrm>
            <a:off x="457200" y="277813"/>
            <a:ext cx="8229600" cy="941387"/>
          </a:xfrm>
        </p:spPr>
        <p:txBody>
          <a:bodyPr/>
          <a:lstStyle/>
          <a:p>
            <a:pPr>
              <a:defRPr/>
            </a:pPr>
            <a:r>
              <a:rPr lang="en-US" sz="3200" b="1" dirty="0"/>
              <a:t>Approaches to Interpreting Revelation</a:t>
            </a:r>
          </a:p>
        </p:txBody>
      </p:sp>
      <p:sp>
        <p:nvSpPr>
          <p:cNvPr id="3" name="Content Placeholder 2">
            <a:extLst>
              <a:ext uri="{FF2B5EF4-FFF2-40B4-BE49-F238E27FC236}">
                <a16:creationId xmlns:a16="http://schemas.microsoft.com/office/drawing/2014/main" id="{D9A1B453-8330-4202-B797-316B0FE160E7}"/>
              </a:ext>
            </a:extLst>
          </p:cNvPr>
          <p:cNvSpPr>
            <a:spLocks noGrp="1"/>
          </p:cNvSpPr>
          <p:nvPr>
            <p:ph idx="1"/>
          </p:nvPr>
        </p:nvSpPr>
        <p:spPr>
          <a:xfrm>
            <a:off x="228600" y="1219200"/>
            <a:ext cx="8458200" cy="5257800"/>
          </a:xfrm>
        </p:spPr>
        <p:txBody>
          <a:bodyPr/>
          <a:lstStyle/>
          <a:p>
            <a:pPr marL="0" indent="0">
              <a:buFont typeface="Wingdings" panose="05000000000000000000" pitchFamily="2" charset="2"/>
              <a:buNone/>
              <a:defRPr/>
            </a:pPr>
            <a:r>
              <a:rPr lang="en-US" sz="2000" b="1" dirty="0">
                <a:solidFill>
                  <a:srgbClr val="FFFF00"/>
                </a:solidFill>
              </a:rPr>
              <a:t>4. Futurist       The most common premillennial theory:</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Revelation 4-19 is about a seven year period called the </a:t>
            </a:r>
            <a:r>
              <a:rPr lang="en-US" sz="2000" b="1" dirty="0"/>
              <a:t>Tribulation</a:t>
            </a:r>
            <a:r>
              <a:rPr lang="en-US" sz="2000" b="1" dirty="0">
                <a:solidFill>
                  <a:srgbClr val="FFFF00"/>
                </a:solidFill>
              </a:rPr>
              <a:t> after the </a:t>
            </a:r>
            <a:r>
              <a:rPr lang="en-US" sz="2000" b="1" dirty="0"/>
              <a:t>rapture</a:t>
            </a:r>
            <a:r>
              <a:rPr lang="en-US" sz="2000" b="1" dirty="0">
                <a:solidFill>
                  <a:srgbClr val="FFFF00"/>
                </a:solidFill>
              </a:rPr>
              <a:t>, but before Jesus comes to dwell in physical Jerusalem.</a:t>
            </a: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r>
              <a:rPr lang="en-US" sz="2000" b="1" dirty="0">
                <a:solidFill>
                  <a:srgbClr val="FFFF00"/>
                </a:solidFill>
              </a:rPr>
              <a:t>Use Daniel 9:24-27 to prophesy a future “week” of tribulation.   </a:t>
            </a: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r>
              <a:rPr lang="en-US" sz="2000" b="1" dirty="0">
                <a:solidFill>
                  <a:srgbClr val="FFFF00"/>
                </a:solidFill>
              </a:rPr>
              <a:t>This “week” marks the end of the </a:t>
            </a:r>
            <a:r>
              <a:rPr lang="en-US" sz="2000" b="1" dirty="0"/>
              <a:t>“Christian era”.</a:t>
            </a: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r>
              <a:rPr lang="en-US" sz="2000" b="1" dirty="0">
                <a:solidFill>
                  <a:srgbClr val="FFFF00"/>
                </a:solidFill>
              </a:rPr>
              <a:t>The temple will be rebuilt in Jerusalem</a:t>
            </a: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r>
              <a:rPr lang="en-US" sz="2000" b="1" dirty="0">
                <a:solidFill>
                  <a:srgbClr val="FFFF00"/>
                </a:solidFill>
              </a:rPr>
              <a:t>The </a:t>
            </a:r>
            <a:r>
              <a:rPr lang="en-US" sz="2000" b="1" dirty="0"/>
              <a:t>two prophets </a:t>
            </a:r>
            <a:r>
              <a:rPr lang="en-US" sz="2000" b="1" dirty="0">
                <a:solidFill>
                  <a:srgbClr val="FFFF00"/>
                </a:solidFill>
              </a:rPr>
              <a:t>and the </a:t>
            </a:r>
            <a:r>
              <a:rPr lang="en-US" sz="2000" b="1" dirty="0"/>
              <a:t>antichrist</a:t>
            </a:r>
            <a:r>
              <a:rPr lang="en-US" sz="2000" b="1" dirty="0">
                <a:solidFill>
                  <a:srgbClr val="FFFF00"/>
                </a:solidFill>
              </a:rPr>
              <a:t> will be literal people.</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endParaRPr lang="en-US" sz="800" b="1" dirty="0">
              <a:solidFill>
                <a:srgbClr val="FFFF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027F-A54F-4DF9-B5C5-B55F737A23C2}"/>
              </a:ext>
            </a:extLst>
          </p:cNvPr>
          <p:cNvSpPr>
            <a:spLocks noGrp="1"/>
          </p:cNvSpPr>
          <p:nvPr>
            <p:ph type="title"/>
          </p:nvPr>
        </p:nvSpPr>
        <p:spPr>
          <a:xfrm>
            <a:off x="457200" y="277813"/>
            <a:ext cx="8229600" cy="941387"/>
          </a:xfrm>
        </p:spPr>
        <p:txBody>
          <a:bodyPr/>
          <a:lstStyle/>
          <a:p>
            <a:pPr>
              <a:defRPr/>
            </a:pPr>
            <a:r>
              <a:rPr lang="en-US" sz="3200" b="1" dirty="0"/>
              <a:t>Approaches to Interpreting Revelation</a:t>
            </a:r>
          </a:p>
        </p:txBody>
      </p:sp>
      <p:sp>
        <p:nvSpPr>
          <p:cNvPr id="3" name="Content Placeholder 2">
            <a:extLst>
              <a:ext uri="{FF2B5EF4-FFF2-40B4-BE49-F238E27FC236}">
                <a16:creationId xmlns:a16="http://schemas.microsoft.com/office/drawing/2014/main" id="{EC6BEA86-DD5C-48E3-981B-7B6EFB4C94D2}"/>
              </a:ext>
            </a:extLst>
          </p:cNvPr>
          <p:cNvSpPr>
            <a:spLocks noGrp="1"/>
          </p:cNvSpPr>
          <p:nvPr>
            <p:ph idx="1"/>
          </p:nvPr>
        </p:nvSpPr>
        <p:spPr>
          <a:xfrm>
            <a:off x="228600" y="1219200"/>
            <a:ext cx="8458200" cy="5257800"/>
          </a:xfrm>
        </p:spPr>
        <p:txBody>
          <a:bodyPr/>
          <a:lstStyle/>
          <a:p>
            <a:pPr marL="0" indent="0">
              <a:buFont typeface="Wingdings" panose="05000000000000000000" pitchFamily="2" charset="2"/>
              <a:buNone/>
              <a:defRPr/>
            </a:pPr>
            <a:r>
              <a:rPr lang="en-US" sz="2000" b="1" dirty="0">
                <a:solidFill>
                  <a:srgbClr val="FFFF00"/>
                </a:solidFill>
              </a:rPr>
              <a:t>4. Futurist       The most common premillennial theory:</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Antichrist defeated after 3-1/2 year reign  in a battle called </a:t>
            </a:r>
            <a:r>
              <a:rPr lang="en-US" sz="2000" b="1" dirty="0"/>
              <a:t>Armageddon</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solidFill>
                  <a:srgbClr val="FFFF00"/>
                </a:solidFill>
              </a:rPr>
              <a:t>After this, Jesus comes back and reigns in Jerusalem, ushering in the Kingdom of God, beginning the </a:t>
            </a:r>
            <a:r>
              <a:rPr lang="en-US" sz="2000" b="1" dirty="0"/>
              <a:t>millennium</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solidFill>
                  <a:srgbClr val="FFFF00"/>
                </a:solidFill>
              </a:rPr>
              <a:t>After the Millennium  Satan and the Beast are thrown into the Abyss and final judgment occurs.</a:t>
            </a: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endParaRPr lang="en-US" sz="800" b="1" dirty="0">
              <a:solidFill>
                <a:srgbClr val="FFFF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BF669AE0-F31B-4DA0-90E5-FABC73179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580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5" name="TextBox 2">
            <a:extLst>
              <a:ext uri="{FF2B5EF4-FFF2-40B4-BE49-F238E27FC236}">
                <a16:creationId xmlns:a16="http://schemas.microsoft.com/office/drawing/2014/main" id="{6CA770C7-3B8B-4290-B766-71B714373219}"/>
              </a:ext>
            </a:extLst>
          </p:cNvPr>
          <p:cNvSpPr txBox="1">
            <a:spLocks noChangeArrowheads="1"/>
          </p:cNvSpPr>
          <p:nvPr/>
        </p:nvSpPr>
        <p:spPr bwMode="auto">
          <a:xfrm>
            <a:off x="1143000" y="152400"/>
            <a:ext cx="655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b="1"/>
              <a:t>Premillenialism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F27D8-396E-4381-B88C-DF269E576073}"/>
              </a:ext>
            </a:extLst>
          </p:cNvPr>
          <p:cNvSpPr>
            <a:spLocks noGrp="1"/>
          </p:cNvSpPr>
          <p:nvPr>
            <p:ph type="title"/>
          </p:nvPr>
        </p:nvSpPr>
        <p:spPr/>
        <p:txBody>
          <a:bodyPr/>
          <a:lstStyle/>
          <a:p>
            <a:pPr>
              <a:defRPr/>
            </a:pPr>
            <a:r>
              <a:rPr lang="en-US" sz="3200" b="1" dirty="0"/>
              <a:t>Sir Isaac Newton</a:t>
            </a:r>
          </a:p>
        </p:txBody>
      </p:sp>
      <p:sp>
        <p:nvSpPr>
          <p:cNvPr id="3" name="Content Placeholder 2">
            <a:extLst>
              <a:ext uri="{FF2B5EF4-FFF2-40B4-BE49-F238E27FC236}">
                <a16:creationId xmlns:a16="http://schemas.microsoft.com/office/drawing/2014/main" id="{06BA25D5-D86B-47DE-8DBA-E0CA03804319}"/>
              </a:ext>
            </a:extLst>
          </p:cNvPr>
          <p:cNvSpPr>
            <a:spLocks noGrp="1"/>
          </p:cNvSpPr>
          <p:nvPr>
            <p:ph idx="1"/>
          </p:nvPr>
        </p:nvSpPr>
        <p:spPr/>
        <p:txBody>
          <a:bodyPr/>
          <a:lstStyle/>
          <a:p>
            <a:pPr marL="0" indent="0">
              <a:buFont typeface="Wingdings" panose="05000000000000000000" pitchFamily="2" charset="2"/>
              <a:buNone/>
              <a:defRPr/>
            </a:pPr>
            <a:r>
              <a:rPr lang="en-US" sz="2000" b="1" i="1" dirty="0">
                <a:effectLst/>
              </a:rPr>
              <a:t>The folly of Interpreters has been, to foretell times and things, by this Prophecy, as if God designed to make them Prophets. By this rashness they have not only exposed themselves, but brought the Prophecy also into contempt. The design of God was much otherwise. He gave this and the Prophecies of the Old Testaments, not to gratify men's curiosities by enabling them to foreknow things, but that after they were fulfilled they might be interpreted by the event; and his own Providence, not the Interpreters, be then manifested thereby to the world. For the event of things predicted many ages before, will then be a convincing argument that the world is governed by providence</a:t>
            </a:r>
            <a:endParaRPr lang="en-US" sz="2000" dirty="0">
              <a:effectLst/>
            </a:endParaRPr>
          </a:p>
          <a:p>
            <a:pPr marL="0" indent="0">
              <a:buFont typeface="Wingdings" panose="05000000000000000000" pitchFamily="2" charset="2"/>
              <a:buNone/>
              <a:defRPr/>
            </a:pP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C655B-09C6-4C8C-A7AD-FB3AE0DC327A}"/>
              </a:ext>
            </a:extLst>
          </p:cNvPr>
          <p:cNvSpPr>
            <a:spLocks noGrp="1"/>
          </p:cNvSpPr>
          <p:nvPr>
            <p:ph type="title"/>
          </p:nvPr>
        </p:nvSpPr>
        <p:spPr>
          <a:xfrm>
            <a:off x="457200" y="277813"/>
            <a:ext cx="8229600" cy="941387"/>
          </a:xfrm>
        </p:spPr>
        <p:txBody>
          <a:bodyPr/>
          <a:lstStyle/>
          <a:p>
            <a:pPr>
              <a:defRPr/>
            </a:pPr>
            <a:r>
              <a:rPr lang="en-US" sz="3200" b="1" dirty="0"/>
              <a:t>Problems with </a:t>
            </a:r>
            <a:r>
              <a:rPr lang="en-US" sz="3200" b="1" dirty="0" err="1"/>
              <a:t>Premillenialism</a:t>
            </a:r>
            <a:endParaRPr lang="en-US" sz="3200" b="1" dirty="0"/>
          </a:p>
        </p:txBody>
      </p:sp>
      <p:sp>
        <p:nvSpPr>
          <p:cNvPr id="3" name="Content Placeholder 2">
            <a:extLst>
              <a:ext uri="{FF2B5EF4-FFF2-40B4-BE49-F238E27FC236}">
                <a16:creationId xmlns:a16="http://schemas.microsoft.com/office/drawing/2014/main" id="{F73B692A-2AED-442A-BD62-BE56770B4E42}"/>
              </a:ext>
            </a:extLst>
          </p:cNvPr>
          <p:cNvSpPr>
            <a:spLocks noGrp="1"/>
          </p:cNvSpPr>
          <p:nvPr>
            <p:ph idx="1"/>
          </p:nvPr>
        </p:nvSpPr>
        <p:spPr>
          <a:xfrm>
            <a:off x="457200" y="1219200"/>
            <a:ext cx="8229600" cy="4911725"/>
          </a:xfrm>
        </p:spPr>
        <p:txBody>
          <a:bodyPr/>
          <a:lstStyle/>
          <a:p>
            <a:pPr marL="0" indent="0">
              <a:buFont typeface="Wingdings" panose="05000000000000000000" pitchFamily="2" charset="2"/>
              <a:buNone/>
              <a:defRPr/>
            </a:pPr>
            <a:r>
              <a:rPr lang="en-US" sz="2000" b="1" dirty="0">
                <a:solidFill>
                  <a:srgbClr val="FFFF00"/>
                </a:solidFill>
                <a:effectLst/>
              </a:rPr>
              <a:t>1. Seems to contradict Revelation 1:1,3</a:t>
            </a:r>
          </a:p>
          <a:p>
            <a:pPr marL="0" indent="0">
              <a:buFont typeface="Wingdings" panose="05000000000000000000" pitchFamily="2" charset="2"/>
              <a:buNone/>
              <a:defRPr/>
            </a:pPr>
            <a:endParaRPr lang="en-US" sz="1400" b="1" dirty="0">
              <a:solidFill>
                <a:srgbClr val="FFFF00"/>
              </a:solidFill>
              <a:effectLst/>
            </a:endParaRPr>
          </a:p>
          <a:p>
            <a:pPr marL="0" indent="0">
              <a:buFont typeface="Wingdings" panose="05000000000000000000" pitchFamily="2" charset="2"/>
              <a:buNone/>
              <a:defRPr/>
            </a:pPr>
            <a:r>
              <a:rPr lang="en-US" sz="2000" b="1" dirty="0">
                <a:solidFill>
                  <a:srgbClr val="FFFF00"/>
                </a:solidFill>
                <a:effectLst/>
              </a:rPr>
              <a:t>2. Means that Revelation has virtually no meaning to its </a:t>
            </a:r>
          </a:p>
          <a:p>
            <a:pPr marL="0" indent="0">
              <a:buFont typeface="Wingdings" panose="05000000000000000000" pitchFamily="2" charset="2"/>
              <a:buNone/>
              <a:defRPr/>
            </a:pPr>
            <a:r>
              <a:rPr lang="en-US" sz="2000" b="1" dirty="0">
                <a:solidFill>
                  <a:srgbClr val="FFFF00"/>
                </a:solidFill>
                <a:effectLst/>
              </a:rPr>
              <a:t>    primary audience: the Church in the first centuries.</a:t>
            </a:r>
          </a:p>
          <a:p>
            <a:pPr marL="0" indent="0">
              <a:buFont typeface="Wingdings" panose="05000000000000000000" pitchFamily="2" charset="2"/>
              <a:buNone/>
              <a:defRPr/>
            </a:pPr>
            <a:endParaRPr lang="en-US" sz="1400" b="1" dirty="0">
              <a:solidFill>
                <a:srgbClr val="FFFF00"/>
              </a:solidFill>
              <a:effectLst/>
            </a:endParaRPr>
          </a:p>
          <a:p>
            <a:pPr marL="0" indent="0">
              <a:buFont typeface="Wingdings" panose="05000000000000000000" pitchFamily="2" charset="2"/>
              <a:buNone/>
              <a:defRPr/>
            </a:pPr>
            <a:r>
              <a:rPr lang="en-US" sz="2000" b="1" dirty="0">
                <a:solidFill>
                  <a:srgbClr val="FFFF00"/>
                </a:solidFill>
                <a:effectLst/>
              </a:rPr>
              <a:t>3. Blatant </a:t>
            </a:r>
            <a:r>
              <a:rPr lang="en-US" sz="2000" b="1" dirty="0" err="1">
                <a:solidFill>
                  <a:srgbClr val="FFFF00"/>
                </a:solidFill>
                <a:effectLst/>
              </a:rPr>
              <a:t>overliteralizing</a:t>
            </a:r>
            <a:endParaRPr lang="en-US" sz="2000" b="1" dirty="0">
              <a:solidFill>
                <a:srgbClr val="FFFF00"/>
              </a:solidFill>
              <a:effectLst/>
            </a:endParaRPr>
          </a:p>
          <a:p>
            <a:pPr marL="0" indent="0">
              <a:buFont typeface="Wingdings" panose="05000000000000000000" pitchFamily="2" charset="2"/>
              <a:buNone/>
              <a:defRPr/>
            </a:pPr>
            <a:endParaRPr lang="en-US" sz="1400" b="1" dirty="0">
              <a:solidFill>
                <a:srgbClr val="FFFF00"/>
              </a:solidFill>
              <a:effectLst/>
            </a:endParaRPr>
          </a:p>
          <a:p>
            <a:pPr marL="0" indent="0">
              <a:buFont typeface="Wingdings" panose="05000000000000000000" pitchFamily="2" charset="2"/>
              <a:buNone/>
              <a:defRPr/>
            </a:pPr>
            <a:r>
              <a:rPr lang="en-US" sz="2000" b="1" dirty="0">
                <a:solidFill>
                  <a:srgbClr val="FFFF00"/>
                </a:solidFill>
                <a:effectLst/>
              </a:rPr>
              <a:t>4.  Covenant error:  Reestablishing Jewish sacrifices.  A</a:t>
            </a:r>
          </a:p>
          <a:p>
            <a:pPr marL="0" indent="0">
              <a:buFont typeface="Wingdings" panose="05000000000000000000" pitchFamily="2" charset="2"/>
              <a:buNone/>
              <a:defRPr/>
            </a:pPr>
            <a:r>
              <a:rPr lang="en-US" sz="2000" b="1" dirty="0">
                <a:solidFill>
                  <a:srgbClr val="FFFF00"/>
                </a:solidFill>
                <a:effectLst/>
              </a:rPr>
              <a:t>     step back.  Jesus goes from heaven to ruling on an </a:t>
            </a:r>
          </a:p>
          <a:p>
            <a:pPr marL="0" indent="0">
              <a:buFont typeface="Wingdings" panose="05000000000000000000" pitchFamily="2" charset="2"/>
              <a:buNone/>
              <a:defRPr/>
            </a:pPr>
            <a:r>
              <a:rPr lang="en-US" sz="2000" b="1" dirty="0">
                <a:solidFill>
                  <a:srgbClr val="FFFF00"/>
                </a:solidFill>
                <a:effectLst/>
              </a:rPr>
              <a:t>     earthly throne.</a:t>
            </a:r>
          </a:p>
          <a:p>
            <a:pPr marL="0" indent="0">
              <a:buFont typeface="Wingdings" panose="05000000000000000000" pitchFamily="2" charset="2"/>
              <a:buNone/>
              <a:defRPr/>
            </a:pPr>
            <a:endParaRPr lang="en-US" sz="1400" b="1" dirty="0">
              <a:solidFill>
                <a:srgbClr val="FFFF00"/>
              </a:solidFill>
              <a:effectLst/>
            </a:endParaRPr>
          </a:p>
          <a:p>
            <a:pPr marL="0" indent="0">
              <a:buFont typeface="Wingdings" panose="05000000000000000000" pitchFamily="2" charset="2"/>
              <a:buNone/>
              <a:defRPr/>
            </a:pPr>
            <a:r>
              <a:rPr lang="en-US" sz="2000" b="1" dirty="0">
                <a:solidFill>
                  <a:srgbClr val="FFFF00"/>
                </a:solidFill>
                <a:effectLst/>
              </a:rPr>
              <a:t>5.  Makes the Kingdom of God a physical kingdom. </a:t>
            </a:r>
          </a:p>
          <a:p>
            <a:pPr marL="0" indent="0">
              <a:buFont typeface="Wingdings" panose="05000000000000000000" pitchFamily="2" charset="2"/>
              <a:buNone/>
              <a:defRPr/>
            </a:pPr>
            <a:r>
              <a:rPr lang="en-US" sz="2000" b="1" dirty="0">
                <a:solidFill>
                  <a:srgbClr val="FFFF00"/>
                </a:solidFill>
                <a:effectLst/>
              </a:rPr>
              <a:t>     Radically downplays the coming of the kingdom in </a:t>
            </a:r>
          </a:p>
          <a:p>
            <a:pPr marL="0" indent="0">
              <a:buFont typeface="Wingdings" panose="05000000000000000000" pitchFamily="2" charset="2"/>
              <a:buNone/>
              <a:defRPr/>
            </a:pPr>
            <a:r>
              <a:rPr lang="en-US" sz="2000" b="1" dirty="0">
                <a:solidFill>
                  <a:srgbClr val="FFFF00"/>
                </a:solidFill>
                <a:effectLst/>
              </a:rPr>
              <a:t>     the church.  Luke 17:20-21  John 18:36)</a:t>
            </a:r>
          </a:p>
          <a:p>
            <a:pPr>
              <a:defRPr/>
            </a:pPr>
            <a:endParaRPr lang="en-US" sz="20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3E8D-5A20-4596-A5FB-7E397467CAC1}"/>
              </a:ext>
            </a:extLst>
          </p:cNvPr>
          <p:cNvSpPr>
            <a:spLocks noGrp="1"/>
          </p:cNvSpPr>
          <p:nvPr>
            <p:ph type="title"/>
          </p:nvPr>
        </p:nvSpPr>
        <p:spPr>
          <a:xfrm>
            <a:off x="457200" y="277813"/>
            <a:ext cx="8229600" cy="941387"/>
          </a:xfrm>
        </p:spPr>
        <p:txBody>
          <a:bodyPr/>
          <a:lstStyle/>
          <a:p>
            <a:pPr>
              <a:defRPr/>
            </a:pPr>
            <a:r>
              <a:rPr lang="en-US" sz="3200" b="1" dirty="0"/>
              <a:t>Approaches to Interpreting Revelation</a:t>
            </a:r>
          </a:p>
        </p:txBody>
      </p:sp>
      <p:sp>
        <p:nvSpPr>
          <p:cNvPr id="3" name="Content Placeholder 2">
            <a:extLst>
              <a:ext uri="{FF2B5EF4-FFF2-40B4-BE49-F238E27FC236}">
                <a16:creationId xmlns:a16="http://schemas.microsoft.com/office/drawing/2014/main" id="{E410E4A9-68BB-41CE-AB83-8732B252F937}"/>
              </a:ext>
            </a:extLst>
          </p:cNvPr>
          <p:cNvSpPr>
            <a:spLocks noGrp="1"/>
          </p:cNvSpPr>
          <p:nvPr>
            <p:ph idx="1"/>
          </p:nvPr>
        </p:nvSpPr>
        <p:spPr>
          <a:xfrm>
            <a:off x="304800" y="1371600"/>
            <a:ext cx="8382000" cy="5105400"/>
          </a:xfrm>
        </p:spPr>
        <p:txBody>
          <a:bodyPr/>
          <a:lstStyle/>
          <a:p>
            <a:pPr marL="0" indent="0">
              <a:buClr>
                <a:srgbClr val="73D588"/>
              </a:buClr>
              <a:buFont typeface="Wingdings" panose="05000000000000000000" pitchFamily="2" charset="2"/>
              <a:buNone/>
              <a:defRPr/>
            </a:pPr>
            <a:r>
              <a:rPr lang="en-US" sz="2000" b="1" dirty="0">
                <a:solidFill>
                  <a:srgbClr val="FFFF00"/>
                </a:solidFill>
              </a:rPr>
              <a:t>5. It is about how God deals with mankind in all ages, </a:t>
            </a:r>
          </a:p>
          <a:p>
            <a:pPr marL="0" indent="0">
              <a:buClr>
                <a:srgbClr val="73D588"/>
              </a:buClr>
              <a:buFont typeface="Wingdings" panose="05000000000000000000" pitchFamily="2" charset="2"/>
              <a:buNone/>
              <a:defRPr/>
            </a:pPr>
            <a:r>
              <a:rPr lang="en-US" sz="2000" b="1" dirty="0">
                <a:solidFill>
                  <a:srgbClr val="FFFF00"/>
                </a:solidFill>
              </a:rPr>
              <a:t>    with no particular specific historical context.</a:t>
            </a:r>
          </a:p>
          <a:p>
            <a:pPr marL="0" indent="0">
              <a:buClr>
                <a:srgbClr val="73D588"/>
              </a:buClr>
              <a:buFont typeface="Wingdings" panose="05000000000000000000" pitchFamily="2" charset="2"/>
              <a:buNone/>
              <a:defRPr/>
            </a:pPr>
            <a:r>
              <a:rPr lang="en-US" sz="2000" b="1" dirty="0">
                <a:solidFill>
                  <a:srgbClr val="FFFF00"/>
                </a:solidFill>
              </a:rPr>
              <a:t>    </a:t>
            </a:r>
            <a:r>
              <a:rPr lang="en-US" sz="2000" b="1" dirty="0"/>
              <a:t>Philosophy of History method</a:t>
            </a:r>
            <a:r>
              <a:rPr lang="en-US" sz="2000" b="1" dirty="0">
                <a:solidFill>
                  <a:srgbClr val="FFFF00"/>
                </a:solidFill>
              </a:rPr>
              <a:t>.</a:t>
            </a:r>
          </a:p>
          <a:p>
            <a:pPr marL="0" indent="0">
              <a:buClr>
                <a:srgbClr val="73D588"/>
              </a:buClr>
              <a:buFont typeface="Wingdings" panose="05000000000000000000" pitchFamily="2" charset="2"/>
              <a:buNone/>
              <a:defRPr/>
            </a:pPr>
            <a:endParaRPr lang="en-US" sz="1200" b="1" dirty="0">
              <a:solidFill>
                <a:srgbClr val="FFFF00"/>
              </a:solidFill>
            </a:endParaRPr>
          </a:p>
          <a:p>
            <a:pPr marL="0" indent="0">
              <a:buClr>
                <a:srgbClr val="73D588"/>
              </a:buClr>
              <a:buFont typeface="Wingdings" panose="05000000000000000000" pitchFamily="2" charset="2"/>
              <a:buNone/>
              <a:defRPr/>
            </a:pPr>
            <a:r>
              <a:rPr lang="en-US" sz="2000" b="1" dirty="0">
                <a:solidFill>
                  <a:srgbClr val="FFFF00"/>
                </a:solidFill>
              </a:rPr>
              <a:t>Revelation is a description of things that happen again and again throughout history and it is equally applicable to all Christians at any time.</a:t>
            </a:r>
          </a:p>
          <a:p>
            <a:pPr marL="0" indent="0">
              <a:buClr>
                <a:srgbClr val="73D588"/>
              </a:buClr>
              <a:buFont typeface="Wingdings" panose="05000000000000000000" pitchFamily="2" charset="2"/>
              <a:buNone/>
              <a:defRPr/>
            </a:pPr>
            <a:endParaRPr lang="en-US" sz="1200" b="1" dirty="0">
              <a:solidFill>
                <a:srgbClr val="FFFF00"/>
              </a:solidFill>
            </a:endParaRPr>
          </a:p>
          <a:p>
            <a:pPr marL="0" indent="0">
              <a:buClr>
                <a:srgbClr val="73D588"/>
              </a:buClr>
              <a:buFont typeface="Wingdings" panose="05000000000000000000" pitchFamily="2" charset="2"/>
              <a:buNone/>
              <a:defRPr/>
            </a:pPr>
            <a:r>
              <a:rPr lang="en-US" sz="2000" b="1" dirty="0">
                <a:solidFill>
                  <a:srgbClr val="FFFF00"/>
                </a:solidFill>
              </a:rPr>
              <a:t>Multiple fulfillment theory</a:t>
            </a:r>
          </a:p>
          <a:p>
            <a:pPr marL="0" indent="0">
              <a:buClr>
                <a:srgbClr val="73D588"/>
              </a:buClr>
              <a:buFont typeface="Wingdings" panose="05000000000000000000" pitchFamily="2" charset="2"/>
              <a:buNone/>
              <a:defRPr/>
            </a:pPr>
            <a:endParaRPr lang="en-US" sz="2000" b="1" dirty="0">
              <a:solidFill>
                <a:srgbClr val="FFFF00"/>
              </a:solidFill>
            </a:endParaRPr>
          </a:p>
          <a:p>
            <a:pPr marL="0" indent="0">
              <a:buClr>
                <a:srgbClr val="73D588"/>
              </a:buClr>
              <a:buFont typeface="Wingdings" panose="05000000000000000000" pitchFamily="2" charset="2"/>
              <a:buNone/>
              <a:defRPr/>
            </a:pPr>
            <a:r>
              <a:rPr lang="en-US" sz="2000" b="1" dirty="0">
                <a:solidFill>
                  <a:srgbClr val="FFFF00"/>
                </a:solidFill>
              </a:rPr>
              <a:t>Conclusion:  There is validity to the </a:t>
            </a:r>
            <a:r>
              <a:rPr lang="en-US" sz="2000" b="1" dirty="0" err="1">
                <a:solidFill>
                  <a:srgbClr val="FFFF00"/>
                </a:solidFill>
              </a:rPr>
              <a:t>preterist</a:t>
            </a:r>
            <a:r>
              <a:rPr lang="en-US" sz="2000" b="1" dirty="0">
                <a:solidFill>
                  <a:srgbClr val="FFFF00"/>
                </a:solidFill>
              </a:rPr>
              <a:t>/Historical Background view and to the Philosophy of History view.  Revelation is principally about and for the persecuted early church, but it is also applicable to all Christians everywhere.</a:t>
            </a:r>
          </a:p>
          <a:p>
            <a:pPr marL="0" indent="0">
              <a:buClr>
                <a:srgbClr val="73D588"/>
              </a:buClr>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endParaRPr lang="en-US" sz="800" b="1" dirty="0">
              <a:solidFill>
                <a:srgbClr val="FFFF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D1D3-BF00-48C2-8BB8-FC920DBA964F}"/>
              </a:ext>
            </a:extLst>
          </p:cNvPr>
          <p:cNvSpPr>
            <a:spLocks noGrp="1"/>
          </p:cNvSpPr>
          <p:nvPr>
            <p:ph type="title"/>
          </p:nvPr>
        </p:nvSpPr>
        <p:spPr/>
        <p:txBody>
          <a:bodyPr/>
          <a:lstStyle/>
          <a:p>
            <a:pPr>
              <a:defRPr/>
            </a:pPr>
            <a:r>
              <a:rPr lang="en-US" sz="3200" b="1" dirty="0"/>
              <a:t>Historical Background to Revelation</a:t>
            </a:r>
          </a:p>
        </p:txBody>
      </p:sp>
      <p:sp>
        <p:nvSpPr>
          <p:cNvPr id="3" name="Content Placeholder 2">
            <a:extLst>
              <a:ext uri="{FF2B5EF4-FFF2-40B4-BE49-F238E27FC236}">
                <a16:creationId xmlns:a16="http://schemas.microsoft.com/office/drawing/2014/main" id="{A1D7B499-65C0-43CB-A2C8-E8E850F9DFF5}"/>
              </a:ext>
            </a:extLst>
          </p:cNvPr>
          <p:cNvSpPr>
            <a:spLocks noGrp="1"/>
          </p:cNvSpPr>
          <p:nvPr>
            <p:ph idx="1"/>
          </p:nvPr>
        </p:nvSpPr>
        <p:spPr/>
        <p:txBody>
          <a:bodyPr/>
          <a:lstStyle/>
          <a:p>
            <a:pPr marL="0" indent="0">
              <a:buFont typeface="Wingdings" panose="05000000000000000000" pitchFamily="2" charset="2"/>
              <a:buNone/>
              <a:defRPr/>
            </a:pPr>
            <a:r>
              <a:rPr lang="en-US" sz="2000" b="1" dirty="0"/>
              <a:t>Revelation 1:9     I, John, your brother and companion in the suffering and kingdom and patient endurance that are ours in Jesus, was on the island of Patmos because of the word of God and the testimony of Jesus.</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Persecutions of the Church:</a:t>
            </a:r>
          </a:p>
          <a:p>
            <a:pPr marL="0" indent="0">
              <a:buFont typeface="Wingdings" panose="05000000000000000000" pitchFamily="2" charset="2"/>
              <a:buNone/>
              <a:defRPr/>
            </a:pPr>
            <a:r>
              <a:rPr lang="en-US" sz="2000" b="1" dirty="0"/>
              <a:t>Nero AD 64</a:t>
            </a:r>
          </a:p>
          <a:p>
            <a:pPr marL="0" indent="0">
              <a:buFont typeface="Wingdings" panose="05000000000000000000" pitchFamily="2" charset="2"/>
              <a:buNone/>
              <a:defRPr/>
            </a:pPr>
            <a:r>
              <a:rPr lang="en-US" sz="2000" b="1" dirty="0">
                <a:solidFill>
                  <a:srgbClr val="FF0000"/>
                </a:solidFill>
              </a:rPr>
              <a:t>Domitian 95-96   *</a:t>
            </a:r>
          </a:p>
          <a:p>
            <a:pPr marL="0" indent="0">
              <a:buFont typeface="Wingdings" panose="05000000000000000000" pitchFamily="2" charset="2"/>
              <a:buNone/>
              <a:defRPr/>
            </a:pPr>
            <a:r>
              <a:rPr lang="en-US" sz="2000" b="1" dirty="0"/>
              <a:t>Trajan  98-117</a:t>
            </a:r>
          </a:p>
          <a:p>
            <a:pPr marL="0" indent="0">
              <a:buFont typeface="Wingdings" panose="05000000000000000000" pitchFamily="2" charset="2"/>
              <a:buNone/>
              <a:defRPr/>
            </a:pPr>
            <a:r>
              <a:rPr lang="en-US" sz="2000" b="1" dirty="0" err="1"/>
              <a:t>Septimus</a:t>
            </a:r>
            <a:r>
              <a:rPr lang="en-US" sz="2000" b="1" dirty="0"/>
              <a:t> Severus  202-211</a:t>
            </a:r>
          </a:p>
          <a:p>
            <a:pPr marL="0" indent="0">
              <a:buFont typeface="Wingdings" panose="05000000000000000000" pitchFamily="2" charset="2"/>
              <a:buNone/>
              <a:defRPr/>
            </a:pPr>
            <a:r>
              <a:rPr lang="en-US" sz="2000" b="1" dirty="0"/>
              <a:t>Decius  249-251</a:t>
            </a:r>
          </a:p>
          <a:p>
            <a:pPr marL="0" indent="0">
              <a:buFont typeface="Wingdings" panose="05000000000000000000" pitchFamily="2" charset="2"/>
              <a:buNone/>
              <a:defRPr/>
            </a:pPr>
            <a:r>
              <a:rPr lang="en-US" sz="2000" b="1" dirty="0"/>
              <a:t>Valerian 257-261</a:t>
            </a:r>
          </a:p>
          <a:p>
            <a:pPr marL="0" indent="0">
              <a:buFont typeface="Wingdings" panose="05000000000000000000" pitchFamily="2" charset="2"/>
              <a:buNone/>
              <a:defRPr/>
            </a:pPr>
            <a:r>
              <a:rPr lang="en-US" sz="2000" b="1" dirty="0"/>
              <a:t>Diocletian and </a:t>
            </a:r>
            <a:r>
              <a:rPr lang="en-US" sz="2000" b="1" dirty="0" err="1"/>
              <a:t>Galerian</a:t>
            </a:r>
            <a:r>
              <a:rPr lang="en-US" sz="2000" b="1" dirty="0"/>
              <a:t> 303-311</a:t>
            </a:r>
          </a:p>
          <a:p>
            <a:pPr marL="0" indent="0">
              <a:buFont typeface="Wingdings" panose="05000000000000000000" pitchFamily="2" charset="2"/>
              <a:buNone/>
              <a:defRPr/>
            </a:pPr>
            <a:endParaRPr lang="en-US" sz="20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patmos-map">
            <a:extLst>
              <a:ext uri="{FF2B5EF4-FFF2-40B4-BE49-F238E27FC236}">
                <a16:creationId xmlns:a16="http://schemas.microsoft.com/office/drawing/2014/main" id="{1C327FEB-C6AD-4AF5-BFEC-781BB0AFE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343025"/>
            <a:ext cx="5359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1">
            <a:extLst>
              <a:ext uri="{FF2B5EF4-FFF2-40B4-BE49-F238E27FC236}">
                <a16:creationId xmlns:a16="http://schemas.microsoft.com/office/drawing/2014/main" id="{07303465-6B21-46DE-BEE0-8A5037B9AD96}"/>
              </a:ext>
            </a:extLst>
          </p:cNvPr>
          <p:cNvSpPr txBox="1">
            <a:spLocks noChangeArrowheads="1"/>
          </p:cNvSpPr>
          <p:nvPr/>
        </p:nvSpPr>
        <p:spPr bwMode="auto">
          <a:xfrm>
            <a:off x="1879600" y="381000"/>
            <a:ext cx="535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b="1">
                <a:solidFill>
                  <a:srgbClr val="FFFF00"/>
                </a:solidFill>
                <a:latin typeface="Verdana" panose="020B0604030504040204" pitchFamily="34" charset="0"/>
              </a:rPr>
              <a:t>Patmos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patmos">
            <a:extLst>
              <a:ext uri="{FF2B5EF4-FFF2-40B4-BE49-F238E27FC236}">
                <a16:creationId xmlns:a16="http://schemas.microsoft.com/office/drawing/2014/main" id="{11ACF2EA-170B-4A49-B4A2-64E37B833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1095375"/>
            <a:ext cx="527685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7" descr="367_PatmosMap051003">
            <a:extLst>
              <a:ext uri="{FF2B5EF4-FFF2-40B4-BE49-F238E27FC236}">
                <a16:creationId xmlns:a16="http://schemas.microsoft.com/office/drawing/2014/main" id="{DABD6A8A-C891-40C0-BAC2-291A90EA3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763" y="0"/>
            <a:ext cx="6596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FD2E-8F60-4C5C-A80E-4B4944E57A24}"/>
              </a:ext>
            </a:extLst>
          </p:cNvPr>
          <p:cNvSpPr>
            <a:spLocks noGrp="1"/>
          </p:cNvSpPr>
          <p:nvPr>
            <p:ph type="title"/>
          </p:nvPr>
        </p:nvSpPr>
        <p:spPr/>
        <p:txBody>
          <a:bodyPr/>
          <a:lstStyle/>
          <a:p>
            <a:pPr>
              <a:defRPr/>
            </a:pPr>
            <a:r>
              <a:rPr lang="en-US" sz="3600" b="1" dirty="0"/>
              <a:t>Apocalyptic Literature</a:t>
            </a:r>
          </a:p>
        </p:txBody>
      </p:sp>
      <p:sp>
        <p:nvSpPr>
          <p:cNvPr id="3" name="Content Placeholder 2">
            <a:extLst>
              <a:ext uri="{FF2B5EF4-FFF2-40B4-BE49-F238E27FC236}">
                <a16:creationId xmlns:a16="http://schemas.microsoft.com/office/drawing/2014/main" id="{B987F4C3-F8CF-4C1C-B9EF-9C93EA88A6CA}"/>
              </a:ext>
            </a:extLst>
          </p:cNvPr>
          <p:cNvSpPr>
            <a:spLocks noGrp="1"/>
          </p:cNvSpPr>
          <p:nvPr>
            <p:ph idx="1"/>
          </p:nvPr>
        </p:nvSpPr>
        <p:spPr>
          <a:xfrm>
            <a:off x="457200" y="1600200"/>
            <a:ext cx="4800600" cy="4530725"/>
          </a:xfrm>
        </p:spPr>
        <p:txBody>
          <a:bodyPr/>
          <a:lstStyle/>
          <a:p>
            <a:pPr marL="0" indent="0">
              <a:buFont typeface="Wingdings" panose="05000000000000000000" pitchFamily="2" charset="2"/>
              <a:buNone/>
              <a:defRPr/>
            </a:pPr>
            <a:r>
              <a:rPr lang="en-US" sz="2400" b="1" dirty="0">
                <a:effectLst/>
              </a:rPr>
              <a:t>Rev 1:1   The </a:t>
            </a:r>
            <a:r>
              <a:rPr lang="en-US" sz="2400" b="1" dirty="0">
                <a:solidFill>
                  <a:srgbClr val="FFFF00"/>
                </a:solidFill>
                <a:effectLst/>
              </a:rPr>
              <a:t>revelation</a:t>
            </a:r>
            <a:r>
              <a:rPr lang="en-US" sz="2400" b="1" dirty="0">
                <a:effectLst/>
              </a:rPr>
              <a:t> of Jesus Christ</a:t>
            </a:r>
          </a:p>
          <a:p>
            <a:pPr marL="0" indent="0">
              <a:buFont typeface="Wingdings" panose="05000000000000000000" pitchFamily="2" charset="2"/>
              <a:buNone/>
              <a:defRPr/>
            </a:pPr>
            <a:endParaRPr lang="en-US" sz="2400" b="1" dirty="0">
              <a:effectLst/>
            </a:endParaRPr>
          </a:p>
          <a:p>
            <a:pPr marL="0" indent="0">
              <a:buFont typeface="Wingdings" panose="05000000000000000000" pitchFamily="2" charset="2"/>
              <a:buNone/>
              <a:defRPr/>
            </a:pPr>
            <a:r>
              <a:rPr lang="en-US" sz="2400" b="1" dirty="0">
                <a:solidFill>
                  <a:srgbClr val="FFFF00"/>
                </a:solidFill>
                <a:effectLst/>
              </a:rPr>
              <a:t>revelation</a:t>
            </a:r>
            <a:r>
              <a:rPr lang="en-US" sz="2400" b="1" dirty="0">
                <a:effectLst/>
              </a:rPr>
              <a:t> = </a:t>
            </a:r>
            <a:r>
              <a:rPr lang="en-US" sz="2400" b="1" i="1" dirty="0" err="1">
                <a:effectLst/>
              </a:rPr>
              <a:t>apokalupsis</a:t>
            </a:r>
            <a:r>
              <a:rPr lang="en-US" sz="2400" b="1" dirty="0">
                <a:effectLst/>
              </a:rPr>
              <a:t>  απ</a:t>
            </a:r>
            <a:r>
              <a:rPr lang="en-US" sz="2400" b="1" dirty="0" err="1">
                <a:effectLst/>
              </a:rPr>
              <a:t>οκ</a:t>
            </a:r>
            <a:r>
              <a:rPr lang="en-US" sz="2400" b="1" dirty="0">
                <a:effectLst/>
              </a:rPr>
              <a:t>αλυψισ </a:t>
            </a:r>
          </a:p>
          <a:p>
            <a:pPr marL="0" indent="0">
              <a:buFont typeface="Wingdings" panose="05000000000000000000" pitchFamily="2" charset="2"/>
              <a:buNone/>
              <a:defRPr/>
            </a:pPr>
            <a:r>
              <a:rPr lang="en-US" sz="2400" b="1" dirty="0">
                <a:effectLst/>
              </a:rPr>
              <a:t>                    = unveiling.</a:t>
            </a:r>
          </a:p>
          <a:p>
            <a:pPr marL="0" indent="0">
              <a:buFont typeface="Wingdings" panose="05000000000000000000" pitchFamily="2" charset="2"/>
              <a:buNone/>
              <a:defRPr/>
            </a:pPr>
            <a:endParaRPr lang="en-US" sz="2400" b="1" dirty="0">
              <a:effectLst/>
            </a:endParaRPr>
          </a:p>
          <a:p>
            <a:pPr marL="0" indent="0">
              <a:buFont typeface="Wingdings" panose="05000000000000000000" pitchFamily="2" charset="2"/>
              <a:buNone/>
              <a:defRPr/>
            </a:pPr>
            <a:r>
              <a:rPr lang="en-US" sz="2400" b="1" dirty="0">
                <a:effectLst/>
              </a:rPr>
              <a:t>Apocalyptic literature is an unveiling</a:t>
            </a:r>
          </a:p>
          <a:p>
            <a:pPr marL="0" indent="0">
              <a:buFont typeface="Wingdings" panose="05000000000000000000" pitchFamily="2" charset="2"/>
              <a:buNone/>
              <a:defRPr/>
            </a:pPr>
            <a:endParaRPr lang="en-US" sz="2400" b="1" dirty="0">
              <a:effectLst/>
            </a:endParaRPr>
          </a:p>
          <a:p>
            <a:pPr marL="0" indent="0">
              <a:buFont typeface="Wingdings" panose="05000000000000000000" pitchFamily="2" charset="2"/>
              <a:buNone/>
              <a:defRPr/>
            </a:pPr>
            <a:r>
              <a:rPr lang="en-US" sz="2400" b="1" dirty="0">
                <a:effectLst/>
              </a:rPr>
              <a:t>Vision as a literary device</a:t>
            </a:r>
            <a:endParaRPr lang="en-US" sz="2400" b="1" dirty="0"/>
          </a:p>
        </p:txBody>
      </p:sp>
      <p:pic>
        <p:nvPicPr>
          <p:cNvPr id="24580" name="Picture 2">
            <a:extLst>
              <a:ext uri="{FF2B5EF4-FFF2-40B4-BE49-F238E27FC236}">
                <a16:creationId xmlns:a16="http://schemas.microsoft.com/office/drawing/2014/main" id="{254C1082-B656-4163-9F7F-F74FE3390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447800"/>
            <a:ext cx="34353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a:extLst>
              <a:ext uri="{FF2B5EF4-FFF2-40B4-BE49-F238E27FC236}">
                <a16:creationId xmlns:a16="http://schemas.microsoft.com/office/drawing/2014/main" id="{2DA801CB-C710-4D0B-80F5-A7CBB37F0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575" y="3889375"/>
            <a:ext cx="26638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8E39472-CD65-4129-80E5-1087C2B0A59A}"/>
              </a:ext>
            </a:extLst>
          </p:cNvPr>
          <p:cNvSpPr>
            <a:spLocks noGrp="1" noChangeArrowheads="1"/>
          </p:cNvSpPr>
          <p:nvPr>
            <p:ph type="ctrTitle"/>
          </p:nvPr>
        </p:nvSpPr>
        <p:spPr>
          <a:xfrm>
            <a:off x="3783013" y="3200400"/>
            <a:ext cx="144462" cy="76200"/>
          </a:xfrm>
        </p:spPr>
        <p:txBody>
          <a:bodyPr/>
          <a:lstStyle/>
          <a:p>
            <a:pPr eaLnBrk="1" hangingPunct="1">
              <a:defRPr/>
            </a:pPr>
            <a:endParaRPr lang="en-US" altLang="en-US" sz="4800"/>
          </a:p>
        </p:txBody>
      </p:sp>
      <p:sp>
        <p:nvSpPr>
          <p:cNvPr id="2051" name="Rectangle 3">
            <a:extLst>
              <a:ext uri="{FF2B5EF4-FFF2-40B4-BE49-F238E27FC236}">
                <a16:creationId xmlns:a16="http://schemas.microsoft.com/office/drawing/2014/main" id="{BEC1CDDC-C519-4FF1-BDA6-76876D5A5042}"/>
              </a:ext>
            </a:extLst>
          </p:cNvPr>
          <p:cNvSpPr>
            <a:spLocks noGrp="1" noChangeArrowheads="1"/>
          </p:cNvSpPr>
          <p:nvPr>
            <p:ph type="subTitle" idx="1"/>
          </p:nvPr>
        </p:nvSpPr>
        <p:spPr/>
        <p:txBody>
          <a:bodyPr/>
          <a:lstStyle/>
          <a:p>
            <a:pPr eaLnBrk="1" hangingPunct="1">
              <a:defRPr/>
            </a:pPr>
            <a:endParaRPr lang="en-US" altLang="en-US"/>
          </a:p>
        </p:txBody>
      </p:sp>
      <p:pic>
        <p:nvPicPr>
          <p:cNvPr id="52228" name="Picture 5" descr="Patmos2">
            <a:extLst>
              <a:ext uri="{FF2B5EF4-FFF2-40B4-BE49-F238E27FC236}">
                <a16:creationId xmlns:a16="http://schemas.microsoft.com/office/drawing/2014/main" id="{6D6ACB39-541A-4803-A0A6-E432165C2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511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PatmosSmall2">
            <a:extLst>
              <a:ext uri="{FF2B5EF4-FFF2-40B4-BE49-F238E27FC236}">
                <a16:creationId xmlns:a16="http://schemas.microsoft.com/office/drawing/2014/main" id="{64ABC456-72F4-4299-A871-F365628D3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928688"/>
            <a:ext cx="525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1">
            <a:extLst>
              <a:ext uri="{FF2B5EF4-FFF2-40B4-BE49-F238E27FC236}">
                <a16:creationId xmlns:a16="http://schemas.microsoft.com/office/drawing/2014/main" id="{7ACAE940-50C1-46FE-A3C4-F421B1FB3046}"/>
              </a:ext>
            </a:extLst>
          </p:cNvPr>
          <p:cNvSpPr txBox="1">
            <a:spLocks noChangeArrowheads="1"/>
          </p:cNvSpPr>
          <p:nvPr/>
        </p:nvSpPr>
        <p:spPr bwMode="auto">
          <a:xfrm>
            <a:off x="685800" y="1752600"/>
            <a:ext cx="2362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800" b="1">
                <a:solidFill>
                  <a:srgbClr val="FFFF00"/>
                </a:solidFill>
                <a:latin typeface="Verdana" panose="020B0604030504040204" pitchFamily="34" charset="0"/>
              </a:rPr>
              <a:t>Monastery of St. John, Patmos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8797FF1D-F85D-4C82-AD22-0E5A60D56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285163"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1">
            <a:extLst>
              <a:ext uri="{FF2B5EF4-FFF2-40B4-BE49-F238E27FC236}">
                <a16:creationId xmlns:a16="http://schemas.microsoft.com/office/drawing/2014/main" id="{BF58DCEB-D34A-4BA1-B030-67121F2FB089}"/>
              </a:ext>
            </a:extLst>
          </p:cNvPr>
          <p:cNvSpPr txBox="1">
            <a:spLocks noChangeArrowheads="1"/>
          </p:cNvSpPr>
          <p:nvPr/>
        </p:nvSpPr>
        <p:spPr bwMode="auto">
          <a:xfrm>
            <a:off x="1219200" y="304800"/>
            <a:ext cx="556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b="1">
                <a:solidFill>
                  <a:srgbClr val="FFFF00"/>
                </a:solidFill>
                <a:latin typeface="Verdana" panose="020B0604030504040204" pitchFamily="34" charset="0"/>
              </a:rPr>
              <a:t>John’s cave?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709B-D489-4162-8D84-0CAD94C9B12C}"/>
              </a:ext>
            </a:extLst>
          </p:cNvPr>
          <p:cNvSpPr>
            <a:spLocks noGrp="1"/>
          </p:cNvSpPr>
          <p:nvPr>
            <p:ph type="title"/>
          </p:nvPr>
        </p:nvSpPr>
        <p:spPr>
          <a:xfrm>
            <a:off x="457200" y="277813"/>
            <a:ext cx="8229600" cy="941387"/>
          </a:xfrm>
        </p:spPr>
        <p:txBody>
          <a:bodyPr/>
          <a:lstStyle/>
          <a:p>
            <a:pPr>
              <a:defRPr/>
            </a:pPr>
            <a:r>
              <a:rPr lang="en-US" sz="3200" b="1" dirty="0"/>
              <a:t>Date of Authorship</a:t>
            </a:r>
          </a:p>
        </p:txBody>
      </p:sp>
      <p:sp>
        <p:nvSpPr>
          <p:cNvPr id="3" name="Content Placeholder 2">
            <a:extLst>
              <a:ext uri="{FF2B5EF4-FFF2-40B4-BE49-F238E27FC236}">
                <a16:creationId xmlns:a16="http://schemas.microsoft.com/office/drawing/2014/main" id="{28503C43-1B06-40FD-A13D-0000485B76EB}"/>
              </a:ext>
            </a:extLst>
          </p:cNvPr>
          <p:cNvSpPr>
            <a:spLocks noGrp="1"/>
          </p:cNvSpPr>
          <p:nvPr>
            <p:ph idx="1"/>
          </p:nvPr>
        </p:nvSpPr>
        <p:spPr>
          <a:xfrm>
            <a:off x="228600" y="1295400"/>
            <a:ext cx="8458200" cy="5181600"/>
          </a:xfrm>
        </p:spPr>
        <p:txBody>
          <a:bodyPr/>
          <a:lstStyle/>
          <a:p>
            <a:pPr marL="0" indent="0">
              <a:buFont typeface="Wingdings" panose="05000000000000000000" pitchFamily="2" charset="2"/>
              <a:buNone/>
              <a:defRPr/>
            </a:pPr>
            <a:r>
              <a:rPr lang="en-US" sz="2400" b="1" dirty="0"/>
              <a:t>Nero  AD 64</a:t>
            </a:r>
          </a:p>
          <a:p>
            <a:pPr marL="0" indent="0">
              <a:buFont typeface="Wingdings" panose="05000000000000000000" pitchFamily="2" charset="2"/>
              <a:buNone/>
              <a:defRPr/>
            </a:pPr>
            <a:r>
              <a:rPr lang="en-US" sz="2400" b="1" dirty="0"/>
              <a:t>	</a:t>
            </a:r>
            <a:r>
              <a:rPr lang="en-US" sz="2000" b="1" dirty="0"/>
              <a:t>Persecution only in Rome</a:t>
            </a:r>
          </a:p>
          <a:p>
            <a:pPr marL="0" indent="0">
              <a:buFont typeface="Wingdings" panose="05000000000000000000" pitchFamily="2" charset="2"/>
              <a:buNone/>
              <a:defRPr/>
            </a:pPr>
            <a:r>
              <a:rPr lang="en-US" sz="2000" b="1" dirty="0"/>
              <a:t>	No record of required emperor-worship</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t>Vespasian  AD 69-79  </a:t>
            </a:r>
          </a:p>
          <a:p>
            <a:pPr marL="0" indent="0">
              <a:buFont typeface="Wingdings" panose="05000000000000000000" pitchFamily="2" charset="2"/>
              <a:buNone/>
              <a:defRPr/>
            </a:pPr>
            <a:r>
              <a:rPr lang="en-US" sz="2400" b="1" dirty="0"/>
              <a:t>  	B</a:t>
            </a:r>
            <a:r>
              <a:rPr lang="en-US" sz="2000" b="1" dirty="0"/>
              <a:t>ased on Rev 17:9-11    Five have fallen  (Augustus, Tiberius, Caligula, Claudius, Nero)  </a:t>
            </a:r>
            <a:r>
              <a:rPr lang="en-US" sz="2000" b="1" dirty="0">
                <a:solidFill>
                  <a:srgbClr val="FFFF00"/>
                </a:solidFill>
              </a:rPr>
              <a:t>one is (Vespasian) </a:t>
            </a:r>
            <a:r>
              <a:rPr lang="en-US" sz="2000" b="1" dirty="0"/>
              <a:t>  one who is to come for a little while (Titus, ruled two years) and “the beast who was, and is not and is also an eighth and is of the seven = Domitian.</a:t>
            </a:r>
            <a:endParaRPr lang="en-US" sz="800" b="1" dirty="0">
              <a:solidFill>
                <a:srgbClr val="FFFF00"/>
              </a:solidFill>
            </a:endParaRPr>
          </a:p>
          <a:p>
            <a:pPr marL="0" indent="0">
              <a:buFont typeface="Wingdings" panose="05000000000000000000" pitchFamily="2" charset="2"/>
              <a:buNone/>
              <a:defRPr/>
            </a:pPr>
            <a:r>
              <a:rPr lang="en-US" sz="2400" b="1" dirty="0"/>
              <a:t>Domitian AD 81-96</a:t>
            </a:r>
          </a:p>
          <a:p>
            <a:pPr marL="0" indent="0">
              <a:buFont typeface="Wingdings" panose="05000000000000000000" pitchFamily="2" charset="2"/>
              <a:buNone/>
              <a:defRPr/>
            </a:pPr>
            <a:r>
              <a:rPr lang="en-US" sz="2400" b="1" dirty="0"/>
              <a:t>	</a:t>
            </a:r>
            <a:r>
              <a:rPr lang="en-US" sz="2000" b="1" dirty="0"/>
              <a:t>First systematic persecutor AD 95-96</a:t>
            </a:r>
          </a:p>
          <a:p>
            <a:pPr marL="0" indent="0">
              <a:buFont typeface="Wingdings" panose="05000000000000000000" pitchFamily="2" charset="2"/>
              <a:buNone/>
              <a:defRPr/>
            </a:pPr>
            <a:r>
              <a:rPr lang="en-US" sz="2000" b="1" dirty="0"/>
              <a:t>	Ordered worship of emperor, Christianity illegal</a:t>
            </a:r>
          </a:p>
          <a:p>
            <a:pPr marL="0" indent="0">
              <a:buFont typeface="Wingdings" panose="05000000000000000000" pitchFamily="2" charset="2"/>
              <a:buNone/>
              <a:defRPr/>
            </a:pPr>
            <a:r>
              <a:rPr lang="en-US" sz="2000" b="1" dirty="0"/>
              <a:t>	Unanimous opinion of the early church.</a:t>
            </a:r>
            <a:endParaRPr lang="en-US" sz="24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313D6-A498-4C2C-BE40-064A1AD04772}"/>
              </a:ext>
            </a:extLst>
          </p:cNvPr>
          <p:cNvSpPr>
            <a:spLocks noGrp="1"/>
          </p:cNvSpPr>
          <p:nvPr>
            <p:ph type="title"/>
          </p:nvPr>
        </p:nvSpPr>
        <p:spPr>
          <a:xfrm>
            <a:off x="457200" y="277813"/>
            <a:ext cx="8229600" cy="788987"/>
          </a:xfrm>
        </p:spPr>
        <p:txBody>
          <a:bodyPr/>
          <a:lstStyle/>
          <a:p>
            <a:pPr>
              <a:defRPr/>
            </a:pPr>
            <a:r>
              <a:rPr lang="en-US" sz="3200" b="1" dirty="0"/>
              <a:t>Author: The Apostle John</a:t>
            </a:r>
          </a:p>
        </p:txBody>
      </p:sp>
      <p:sp>
        <p:nvSpPr>
          <p:cNvPr id="3" name="Content Placeholder 2">
            <a:extLst>
              <a:ext uri="{FF2B5EF4-FFF2-40B4-BE49-F238E27FC236}">
                <a16:creationId xmlns:a16="http://schemas.microsoft.com/office/drawing/2014/main" id="{D5F1FF01-A22D-443A-9BF4-C3F8EB037062}"/>
              </a:ext>
            </a:extLst>
          </p:cNvPr>
          <p:cNvSpPr>
            <a:spLocks noGrp="1"/>
          </p:cNvSpPr>
          <p:nvPr>
            <p:ph idx="1"/>
          </p:nvPr>
        </p:nvSpPr>
        <p:spPr>
          <a:xfrm>
            <a:off x="381000" y="1219200"/>
            <a:ext cx="8229600" cy="4835525"/>
          </a:xfrm>
        </p:spPr>
        <p:txBody>
          <a:bodyPr/>
          <a:lstStyle/>
          <a:p>
            <a:pPr marL="0" indent="0">
              <a:buFont typeface="Wingdings" panose="05000000000000000000" pitchFamily="2" charset="2"/>
              <a:buNone/>
              <a:defRPr/>
            </a:pPr>
            <a:r>
              <a:rPr lang="en-US" sz="2400" b="1" dirty="0">
                <a:solidFill>
                  <a:srgbClr val="FFFF00"/>
                </a:solidFill>
              </a:rPr>
              <a:t>External Evidence:</a:t>
            </a:r>
          </a:p>
          <a:p>
            <a:pPr marL="0" indent="0">
              <a:buFont typeface="Wingdings" panose="05000000000000000000" pitchFamily="2" charset="2"/>
              <a:buNone/>
              <a:defRPr/>
            </a:pPr>
            <a:r>
              <a:rPr lang="en-US" sz="2000" b="1" dirty="0" err="1"/>
              <a:t>Papias</a:t>
            </a:r>
            <a:r>
              <a:rPr lang="en-US" sz="2000" b="1" dirty="0"/>
              <a:t> 125 AD</a:t>
            </a:r>
          </a:p>
          <a:p>
            <a:pPr marL="0" indent="0">
              <a:buFont typeface="Wingdings" panose="05000000000000000000" pitchFamily="2" charset="2"/>
              <a:buNone/>
              <a:defRPr/>
            </a:pPr>
            <a:r>
              <a:rPr lang="en-US" sz="2000" b="1" dirty="0"/>
              <a:t>Justin Martyr Dialogue with </a:t>
            </a:r>
            <a:r>
              <a:rPr lang="en-US" sz="2000" b="1" dirty="0" err="1"/>
              <a:t>Trypho</a:t>
            </a:r>
            <a:r>
              <a:rPr lang="en-US" sz="2000" b="1" dirty="0"/>
              <a:t>  AD 150  </a:t>
            </a:r>
          </a:p>
          <a:p>
            <a:pPr marL="0" indent="0">
              <a:buFont typeface="Wingdings" panose="05000000000000000000" pitchFamily="2" charset="2"/>
              <a:buNone/>
              <a:defRPr/>
            </a:pPr>
            <a:r>
              <a:rPr lang="en-US" sz="2000" b="1" dirty="0" err="1"/>
              <a:t>Irenaeus</a:t>
            </a:r>
            <a:r>
              <a:rPr lang="en-US" sz="2000" b="1" dirty="0"/>
              <a:t>  AD 170 </a:t>
            </a:r>
          </a:p>
          <a:p>
            <a:pPr marL="0" indent="0">
              <a:buFont typeface="Wingdings" panose="05000000000000000000" pitchFamily="2" charset="2"/>
              <a:buNone/>
              <a:defRPr/>
            </a:pPr>
            <a:r>
              <a:rPr lang="en-US" sz="2000" b="1" dirty="0"/>
              <a:t>Origen AD 220   </a:t>
            </a:r>
          </a:p>
          <a:p>
            <a:pPr marL="0" indent="0">
              <a:buFont typeface="Wingdings" panose="05000000000000000000" pitchFamily="2" charset="2"/>
              <a:buNone/>
              <a:defRPr/>
            </a:pPr>
            <a:r>
              <a:rPr lang="en-US" sz="2000" b="1" dirty="0"/>
              <a:t>Also:  Tertullian (AD 200), Clement of Alexandria (AD 210), Hippolytus (Rome, 220), Cyprian, Athanasius, Ambrose, Augustine, Jerome.    </a:t>
            </a:r>
            <a:endParaRPr lang="en-US" sz="2400" b="1" dirty="0">
              <a:solidFill>
                <a:srgbClr val="FFFF00"/>
              </a:solidFill>
            </a:endParaRPr>
          </a:p>
          <a:p>
            <a:pPr marL="0" indent="0">
              <a:buFont typeface="Wingdings" panose="05000000000000000000" pitchFamily="2" charset="2"/>
              <a:buNone/>
              <a:defRPr/>
            </a:pPr>
            <a:r>
              <a:rPr lang="en-US" sz="2400" b="1" dirty="0">
                <a:solidFill>
                  <a:srgbClr val="FFFF00"/>
                </a:solidFill>
              </a:rPr>
              <a:t>Internal Evidence:</a:t>
            </a:r>
          </a:p>
          <a:p>
            <a:pPr marL="0" indent="0">
              <a:buFont typeface="Wingdings" panose="05000000000000000000" pitchFamily="2" charset="2"/>
              <a:buNone/>
              <a:defRPr/>
            </a:pPr>
            <a:r>
              <a:rPr lang="en-US" sz="2000" b="1" dirty="0"/>
              <a:t>The writer is clearly a Jewish Christian</a:t>
            </a:r>
          </a:p>
          <a:p>
            <a:pPr marL="0" indent="0">
              <a:buFont typeface="Wingdings" panose="05000000000000000000" pitchFamily="2" charset="2"/>
              <a:buNone/>
              <a:defRPr/>
            </a:pPr>
            <a:r>
              <a:rPr lang="en-US" sz="2000" b="1" dirty="0"/>
              <a:t>The writer assumes great authority over the churches in Asia (John came to Ephesus some time after AD 70 was over the church in Ephesus for 25 years)</a:t>
            </a:r>
          </a:p>
          <a:p>
            <a:pPr marL="0" indent="0">
              <a:buFont typeface="Wingdings" panose="05000000000000000000" pitchFamily="2" charset="2"/>
              <a:buNone/>
              <a:defRPr/>
            </a:pPr>
            <a:endParaRPr lang="en-US" sz="20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C880-903E-401A-8393-99A8F330281C}"/>
              </a:ext>
            </a:extLst>
          </p:cNvPr>
          <p:cNvSpPr>
            <a:spLocks noGrp="1"/>
          </p:cNvSpPr>
          <p:nvPr>
            <p:ph type="title"/>
          </p:nvPr>
        </p:nvSpPr>
        <p:spPr/>
        <p:txBody>
          <a:bodyPr/>
          <a:lstStyle/>
          <a:p>
            <a:pPr>
              <a:defRPr/>
            </a:pPr>
            <a:r>
              <a:rPr lang="en-US" sz="3200" b="1" dirty="0"/>
              <a:t>Authorship: Alternative Views</a:t>
            </a:r>
          </a:p>
        </p:txBody>
      </p:sp>
      <p:sp>
        <p:nvSpPr>
          <p:cNvPr id="3" name="Content Placeholder 2">
            <a:extLst>
              <a:ext uri="{FF2B5EF4-FFF2-40B4-BE49-F238E27FC236}">
                <a16:creationId xmlns:a16="http://schemas.microsoft.com/office/drawing/2014/main" id="{B928FAC6-8884-4DDA-BAE0-C9D548473E3B}"/>
              </a:ext>
            </a:extLst>
          </p:cNvPr>
          <p:cNvSpPr>
            <a:spLocks noGrp="1"/>
          </p:cNvSpPr>
          <p:nvPr>
            <p:ph idx="1"/>
          </p:nvPr>
        </p:nvSpPr>
        <p:spPr>
          <a:xfrm>
            <a:off x="457200" y="1600200"/>
            <a:ext cx="8229600" cy="4724400"/>
          </a:xfrm>
        </p:spPr>
        <p:txBody>
          <a:bodyPr/>
          <a:lstStyle/>
          <a:p>
            <a:pPr marL="0" indent="0">
              <a:buFont typeface="Wingdings" panose="05000000000000000000" pitchFamily="2" charset="2"/>
              <a:buNone/>
              <a:defRPr/>
            </a:pPr>
            <a:r>
              <a:rPr lang="en-US" sz="2400" b="1" dirty="0"/>
              <a:t>Internal Evidence Only</a:t>
            </a:r>
          </a:p>
          <a:p>
            <a:pPr marL="0" indent="0">
              <a:buFont typeface="Wingdings" panose="05000000000000000000" pitchFamily="2" charset="2"/>
              <a:buNone/>
              <a:defRPr/>
            </a:pPr>
            <a:r>
              <a:rPr lang="en-US" sz="2000" b="1" dirty="0"/>
              <a:t>Dionysius of Alexandria AD 250    The writing style too different to allow the same author as the gospel of John.</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Eusebius AD 330 quotes </a:t>
            </a:r>
            <a:r>
              <a:rPr lang="en-US" sz="2000" b="1" dirty="0" err="1"/>
              <a:t>Papias</a:t>
            </a:r>
            <a:r>
              <a:rPr lang="en-US" sz="2000" b="1" dirty="0"/>
              <a:t>, and concludes that it was Presbyter/Elder John, a separate John.   (but </a:t>
            </a:r>
            <a:r>
              <a:rPr lang="en-US" sz="2000" b="1" dirty="0" err="1"/>
              <a:t>Irenaeus</a:t>
            </a:r>
            <a:r>
              <a:rPr lang="en-US" sz="2000" b="1" dirty="0"/>
              <a:t> is definite that the “elder John” is the apostle John)</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1800" b="1" dirty="0"/>
              <a:t>If, then, any one should come, having followed personally the elders, I would question him concerning the words of the elders, what Andrew or what Peter said, or what Philip, or what Thomas or James or what </a:t>
            </a:r>
            <a:r>
              <a:rPr lang="en-US" sz="1800" b="1" dirty="0">
                <a:solidFill>
                  <a:srgbClr val="FFFF00"/>
                </a:solidFill>
              </a:rPr>
              <a:t>John</a:t>
            </a:r>
            <a:r>
              <a:rPr lang="en-US" sz="1800" b="1" dirty="0"/>
              <a:t> or Matthew or any one of the disciples of the Lord said, and the things which </a:t>
            </a:r>
            <a:r>
              <a:rPr lang="en-US" sz="1800" b="1" dirty="0" err="1"/>
              <a:t>Aristion</a:t>
            </a:r>
            <a:r>
              <a:rPr lang="en-US" sz="1800" b="1" dirty="0"/>
              <a:t> and </a:t>
            </a:r>
            <a:r>
              <a:rPr lang="en-US" sz="1800" b="1" dirty="0">
                <a:solidFill>
                  <a:srgbClr val="FFFF00"/>
                </a:solidFill>
              </a:rPr>
              <a:t>the elder John</a:t>
            </a:r>
            <a:r>
              <a:rPr lang="en-US" sz="1800" b="1" dirty="0"/>
              <a:t>, disciples of the Lord said.</a:t>
            </a:r>
          </a:p>
          <a:p>
            <a:pPr marL="0" indent="0">
              <a:buFont typeface="Wingdings" panose="05000000000000000000" pitchFamily="2" charset="2"/>
              <a:buNone/>
              <a:defRPr/>
            </a:pPr>
            <a:endParaRPr lang="en-US" sz="2000"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748C9-84AD-4D9E-89C8-207D0243DF39}"/>
              </a:ext>
            </a:extLst>
          </p:cNvPr>
          <p:cNvSpPr>
            <a:spLocks noGrp="1"/>
          </p:cNvSpPr>
          <p:nvPr>
            <p:ph type="title"/>
          </p:nvPr>
        </p:nvSpPr>
        <p:spPr/>
        <p:txBody>
          <a:bodyPr/>
          <a:lstStyle/>
          <a:p>
            <a:pPr>
              <a:defRPr/>
            </a:pPr>
            <a:r>
              <a:rPr lang="en-US" sz="3200" b="1" dirty="0"/>
              <a:t>Authorship: Alternative Views</a:t>
            </a:r>
          </a:p>
        </p:txBody>
      </p:sp>
      <p:sp>
        <p:nvSpPr>
          <p:cNvPr id="3" name="Content Placeholder 2">
            <a:extLst>
              <a:ext uri="{FF2B5EF4-FFF2-40B4-BE49-F238E27FC236}">
                <a16:creationId xmlns:a16="http://schemas.microsoft.com/office/drawing/2014/main" id="{7C1D6994-AF69-4103-8FC0-1F831CF6F84B}"/>
              </a:ext>
            </a:extLst>
          </p:cNvPr>
          <p:cNvSpPr>
            <a:spLocks noGrp="1"/>
          </p:cNvSpPr>
          <p:nvPr>
            <p:ph idx="1"/>
          </p:nvPr>
        </p:nvSpPr>
        <p:spPr>
          <a:xfrm>
            <a:off x="457200" y="1371600"/>
            <a:ext cx="8229600" cy="4953000"/>
          </a:xfrm>
        </p:spPr>
        <p:txBody>
          <a:bodyPr/>
          <a:lstStyle/>
          <a:p>
            <a:pPr marL="0" indent="0">
              <a:buFont typeface="Wingdings" panose="05000000000000000000" pitchFamily="2" charset="2"/>
              <a:buNone/>
              <a:defRPr/>
            </a:pPr>
            <a:r>
              <a:rPr lang="en-US" sz="2400" b="1" dirty="0"/>
              <a:t>Why such different styles?</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Was John written in the late 70s or early 80s?</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John was very carefully constructed, Revelation was written in haste.</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solidFill>
                  <a:srgbClr val="FFFF00"/>
                </a:solidFill>
              </a:rPr>
              <a:t>Conclusion:  If we allow that two different people wrote John and Revelation, then Revelation would be the one written by John</a:t>
            </a:r>
          </a:p>
          <a:p>
            <a:pPr marL="0" indent="0">
              <a:buFont typeface="Wingdings" panose="05000000000000000000" pitchFamily="2" charset="2"/>
              <a:buNone/>
              <a:defRPr/>
            </a:pPr>
            <a:endParaRPr lang="en-US" sz="20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4FE3-30EA-4516-B581-8167F9A75CDD}"/>
              </a:ext>
            </a:extLst>
          </p:cNvPr>
          <p:cNvSpPr>
            <a:spLocks noGrp="1"/>
          </p:cNvSpPr>
          <p:nvPr>
            <p:ph type="title"/>
          </p:nvPr>
        </p:nvSpPr>
        <p:spPr/>
        <p:txBody>
          <a:bodyPr/>
          <a:lstStyle/>
          <a:p>
            <a:pPr>
              <a:defRPr/>
            </a:pPr>
            <a:r>
              <a:rPr lang="en-US" sz="3200" b="1" dirty="0"/>
              <a:t>Theme, Message and Objective of Revelation</a:t>
            </a:r>
          </a:p>
        </p:txBody>
      </p:sp>
      <p:sp>
        <p:nvSpPr>
          <p:cNvPr id="3" name="Content Placeholder 2">
            <a:extLst>
              <a:ext uri="{FF2B5EF4-FFF2-40B4-BE49-F238E27FC236}">
                <a16:creationId xmlns:a16="http://schemas.microsoft.com/office/drawing/2014/main" id="{820C79EC-CE33-4126-8600-C441DB5A6C8F}"/>
              </a:ext>
            </a:extLst>
          </p:cNvPr>
          <p:cNvSpPr>
            <a:spLocks noGrp="1"/>
          </p:cNvSpPr>
          <p:nvPr>
            <p:ph idx="1"/>
          </p:nvPr>
        </p:nvSpPr>
        <p:spPr>
          <a:xfrm>
            <a:off x="457200" y="1371600"/>
            <a:ext cx="8229600" cy="4759325"/>
          </a:xfrm>
        </p:spPr>
        <p:txBody>
          <a:bodyPr/>
          <a:lstStyle/>
          <a:p>
            <a:pPr marL="0" indent="0">
              <a:buFont typeface="Wingdings" panose="05000000000000000000" pitchFamily="2" charset="2"/>
              <a:buNone/>
              <a:defRPr/>
            </a:pPr>
            <a:r>
              <a:rPr lang="en-US" sz="2000" b="1" dirty="0"/>
              <a:t>Theme of Revelation:    Peel back the layers of history and even the terrible persecutions and what do we find?   </a:t>
            </a:r>
            <a:r>
              <a:rPr lang="en-US" sz="2000" b="1" dirty="0">
                <a:solidFill>
                  <a:srgbClr val="FFFF00"/>
                </a:solidFill>
              </a:rPr>
              <a:t>The lamb is on the throne and God is in control.</a:t>
            </a: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r>
              <a:rPr lang="en-US" sz="2000" b="1" dirty="0"/>
              <a:t>Message of Revelation:  </a:t>
            </a:r>
            <a:r>
              <a:rPr lang="en-US" sz="2000" b="1" dirty="0">
                <a:solidFill>
                  <a:srgbClr val="FFFF00"/>
                </a:solidFill>
              </a:rPr>
              <a:t>Be encouraged and faithful to Jesus Christ.</a:t>
            </a:r>
            <a:r>
              <a:rPr lang="en-US" sz="2000" b="1" dirty="0"/>
              <a:t>  Jesus, not Caesar, is Lord.</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Objective:  to comfort persecuted Christians.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Description of Revelation:   A “divine picture-book”.   “Spiritual cartoons,” representing the historical development of the early Christian church.</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Romans appeals to the intellect/mind</a:t>
            </a:r>
          </a:p>
          <a:p>
            <a:pPr marL="0" indent="0">
              <a:buFont typeface="Wingdings" panose="05000000000000000000" pitchFamily="2" charset="2"/>
              <a:buNone/>
              <a:defRPr/>
            </a:pPr>
            <a:r>
              <a:rPr lang="en-US" sz="2000" b="1" dirty="0"/>
              <a:t>Psalms appeals to the emotions</a:t>
            </a:r>
          </a:p>
          <a:p>
            <a:pPr marL="0" indent="0">
              <a:buFont typeface="Wingdings" panose="05000000000000000000" pitchFamily="2" charset="2"/>
              <a:buNone/>
              <a:defRPr/>
            </a:pPr>
            <a:r>
              <a:rPr lang="en-US" sz="2000" b="1" dirty="0"/>
              <a:t>Revelation appeals to the imagination.</a:t>
            </a:r>
          </a:p>
          <a:p>
            <a:pPr marL="0" indent="0">
              <a:buFont typeface="Wingdings" panose="05000000000000000000" pitchFamily="2" charset="2"/>
              <a:buNone/>
              <a:defRPr/>
            </a:pPr>
            <a:endParaRPr lang="en-US" sz="2400"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592A-9687-4352-A4CA-2B0147ECD12B}"/>
              </a:ext>
            </a:extLst>
          </p:cNvPr>
          <p:cNvSpPr>
            <a:spLocks noGrp="1"/>
          </p:cNvSpPr>
          <p:nvPr>
            <p:ph type="title"/>
          </p:nvPr>
        </p:nvSpPr>
        <p:spPr>
          <a:xfrm>
            <a:off x="457200" y="277813"/>
            <a:ext cx="8229600" cy="788987"/>
          </a:xfrm>
        </p:spPr>
        <p:txBody>
          <a:bodyPr/>
          <a:lstStyle/>
          <a:p>
            <a:pPr>
              <a:defRPr/>
            </a:pPr>
            <a:r>
              <a:rPr lang="en-US" sz="3200" b="1" dirty="0"/>
              <a:t>Outline of Revelation</a:t>
            </a:r>
          </a:p>
        </p:txBody>
      </p:sp>
      <p:sp>
        <p:nvSpPr>
          <p:cNvPr id="3" name="Content Placeholder 2">
            <a:extLst>
              <a:ext uri="{FF2B5EF4-FFF2-40B4-BE49-F238E27FC236}">
                <a16:creationId xmlns:a16="http://schemas.microsoft.com/office/drawing/2014/main" id="{9F6C6884-E8EE-4CE9-A6E6-384AB52A649F}"/>
              </a:ext>
            </a:extLst>
          </p:cNvPr>
          <p:cNvSpPr>
            <a:spLocks noGrp="1"/>
          </p:cNvSpPr>
          <p:nvPr>
            <p:ph idx="1"/>
          </p:nvPr>
        </p:nvSpPr>
        <p:spPr>
          <a:xfrm>
            <a:off x="457200" y="1828800"/>
            <a:ext cx="8229600" cy="4302125"/>
          </a:xfrm>
        </p:spPr>
        <p:txBody>
          <a:bodyPr/>
          <a:lstStyle/>
          <a:p>
            <a:pPr marL="0" indent="0">
              <a:buFont typeface="Wingdings" panose="05000000000000000000" pitchFamily="2" charset="2"/>
              <a:buNone/>
              <a:defRPr/>
            </a:pPr>
            <a:r>
              <a:rPr lang="en-US" sz="2400" b="1" dirty="0" err="1">
                <a:solidFill>
                  <a:srgbClr val="FFFF00"/>
                </a:solidFill>
              </a:rPr>
              <a:t>Ch</a:t>
            </a:r>
            <a:r>
              <a:rPr lang="en-US" sz="2400" b="1" dirty="0">
                <a:solidFill>
                  <a:srgbClr val="FFFF00"/>
                </a:solidFill>
              </a:rPr>
              <a:t> 1   Prologue</a:t>
            </a:r>
          </a:p>
          <a:p>
            <a:pPr marL="0" indent="0">
              <a:buFont typeface="Wingdings" panose="05000000000000000000" pitchFamily="2" charset="2"/>
              <a:buNone/>
              <a:defRPr/>
            </a:pPr>
            <a:r>
              <a:rPr lang="en-US" sz="2400" b="1" dirty="0" err="1">
                <a:solidFill>
                  <a:srgbClr val="FFFF00"/>
                </a:solidFill>
              </a:rPr>
              <a:t>Ch</a:t>
            </a:r>
            <a:r>
              <a:rPr lang="en-US" sz="2400" b="1" dirty="0">
                <a:solidFill>
                  <a:srgbClr val="FFFF00"/>
                </a:solidFill>
              </a:rPr>
              <a:t> 2-3  Letters to the seven churches</a:t>
            </a:r>
          </a:p>
          <a:p>
            <a:pPr marL="0" indent="0">
              <a:buFont typeface="Wingdings" panose="05000000000000000000" pitchFamily="2" charset="2"/>
              <a:buNone/>
              <a:defRPr/>
            </a:pPr>
            <a:r>
              <a:rPr lang="en-US" sz="2400" b="1" dirty="0" err="1">
                <a:solidFill>
                  <a:srgbClr val="FFFF00"/>
                </a:solidFill>
              </a:rPr>
              <a:t>Ch</a:t>
            </a:r>
            <a:r>
              <a:rPr lang="en-US" sz="2400" b="1" dirty="0">
                <a:solidFill>
                  <a:srgbClr val="FFFF00"/>
                </a:solidFill>
              </a:rPr>
              <a:t> 4-7 The Seven Seals</a:t>
            </a:r>
          </a:p>
          <a:p>
            <a:pPr marL="0" indent="0">
              <a:buFont typeface="Wingdings" panose="05000000000000000000" pitchFamily="2" charset="2"/>
              <a:buNone/>
              <a:defRPr/>
            </a:pPr>
            <a:r>
              <a:rPr lang="en-US" sz="2400" b="1" dirty="0" err="1">
                <a:solidFill>
                  <a:srgbClr val="FFFF00"/>
                </a:solidFill>
              </a:rPr>
              <a:t>Ch</a:t>
            </a:r>
            <a:r>
              <a:rPr lang="en-US" sz="2400" b="1" dirty="0">
                <a:solidFill>
                  <a:srgbClr val="FFFF00"/>
                </a:solidFill>
              </a:rPr>
              <a:t> 8-11  The Seven Trumpets</a:t>
            </a:r>
          </a:p>
          <a:p>
            <a:pPr marL="0" indent="0">
              <a:buFont typeface="Wingdings" panose="05000000000000000000" pitchFamily="2" charset="2"/>
              <a:buNone/>
              <a:defRPr/>
            </a:pPr>
            <a:r>
              <a:rPr lang="en-US" sz="2400" b="1" dirty="0" err="1">
                <a:solidFill>
                  <a:srgbClr val="FFFF00"/>
                </a:solidFill>
              </a:rPr>
              <a:t>Ch</a:t>
            </a:r>
            <a:r>
              <a:rPr lang="en-US" sz="2400" b="1" dirty="0">
                <a:solidFill>
                  <a:srgbClr val="FFFF00"/>
                </a:solidFill>
              </a:rPr>
              <a:t> 12-16  Seven Mystical Figures</a:t>
            </a:r>
          </a:p>
          <a:p>
            <a:pPr marL="0" indent="0">
              <a:buFont typeface="Wingdings" panose="05000000000000000000" pitchFamily="2" charset="2"/>
              <a:buNone/>
              <a:defRPr/>
            </a:pPr>
            <a:r>
              <a:rPr lang="en-US" sz="2400" b="1" dirty="0" err="1">
                <a:solidFill>
                  <a:srgbClr val="FFFF00"/>
                </a:solidFill>
              </a:rPr>
              <a:t>Ch</a:t>
            </a:r>
            <a:r>
              <a:rPr lang="en-US" sz="2400" b="1" dirty="0">
                <a:solidFill>
                  <a:srgbClr val="FFFF00"/>
                </a:solidFill>
              </a:rPr>
              <a:t> 15-16  The Seven Vials</a:t>
            </a:r>
          </a:p>
          <a:p>
            <a:pPr marL="0" indent="0">
              <a:buFont typeface="Wingdings" panose="05000000000000000000" pitchFamily="2" charset="2"/>
              <a:buNone/>
              <a:defRPr/>
            </a:pPr>
            <a:r>
              <a:rPr lang="en-US" sz="2400" b="1" dirty="0" err="1">
                <a:solidFill>
                  <a:srgbClr val="FFFF00"/>
                </a:solidFill>
              </a:rPr>
              <a:t>Ch</a:t>
            </a:r>
            <a:r>
              <a:rPr lang="en-US" sz="2400" b="1" dirty="0">
                <a:solidFill>
                  <a:srgbClr val="FFFF00"/>
                </a:solidFill>
              </a:rPr>
              <a:t> 17-20  Enemies of the Church Overthrown</a:t>
            </a:r>
          </a:p>
          <a:p>
            <a:pPr marL="0" indent="0">
              <a:buFont typeface="Wingdings" panose="05000000000000000000" pitchFamily="2" charset="2"/>
              <a:buNone/>
              <a:defRPr/>
            </a:pPr>
            <a:r>
              <a:rPr lang="en-US" sz="2400" b="1" dirty="0" err="1">
                <a:solidFill>
                  <a:srgbClr val="FFFF00"/>
                </a:solidFill>
              </a:rPr>
              <a:t>Ch</a:t>
            </a:r>
            <a:r>
              <a:rPr lang="en-US" sz="2400" b="1" dirty="0">
                <a:solidFill>
                  <a:srgbClr val="FFFF00"/>
                </a:solidFill>
              </a:rPr>
              <a:t> 21-22  The Kingdom of God Revealed</a:t>
            </a:r>
          </a:p>
          <a:p>
            <a:pPr marL="0" indent="0">
              <a:buFont typeface="Wingdings" panose="05000000000000000000" pitchFamily="2" charset="2"/>
              <a:buNone/>
              <a:defRPr/>
            </a:pPr>
            <a:endParaRPr lang="en-US" sz="20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5EA66B-AF01-4AAE-8502-053681E52F46}"/>
              </a:ext>
            </a:extLst>
          </p:cNvPr>
          <p:cNvSpPr>
            <a:spLocks noGrp="1"/>
          </p:cNvSpPr>
          <p:nvPr>
            <p:ph idx="1"/>
          </p:nvPr>
        </p:nvSpPr>
        <p:spPr>
          <a:xfrm>
            <a:off x="685800" y="2247900"/>
            <a:ext cx="7759700" cy="4305300"/>
          </a:xfrm>
        </p:spPr>
        <p:txBody>
          <a:bodyPr rtlCol="0">
            <a:normAutofit fontScale="85000" lnSpcReduction="20000"/>
          </a:bodyPr>
          <a:lstStyle/>
          <a:p>
            <a:pPr marL="0" indent="0" eaLnBrk="1" fontAlgn="auto" hangingPunct="1">
              <a:spcAft>
                <a:spcPts val="0"/>
              </a:spcAft>
              <a:buFont typeface="Wingdings" panose="05000000000000000000" pitchFamily="2" charset="2"/>
              <a:buNone/>
              <a:defRPr/>
            </a:pPr>
            <a:r>
              <a:rPr lang="en-US" b="1" dirty="0">
                <a:solidFill>
                  <a:schemeClr val="tx1">
                    <a:lumMod val="85000"/>
                    <a:lumOff val="15000"/>
                  </a:schemeClr>
                </a:solidFill>
              </a:rPr>
              <a:t>I. Genesis 1  God created the universe and the earth.  It was very good.</a:t>
            </a:r>
          </a:p>
          <a:p>
            <a:pPr marL="0" indent="0" eaLnBrk="1" fontAlgn="auto" hangingPunct="1">
              <a:spcAft>
                <a:spcPts val="0"/>
              </a:spcAft>
              <a:buFont typeface="Wingdings" panose="05000000000000000000" pitchFamily="2" charset="2"/>
              <a:buNone/>
              <a:defRPr/>
            </a:pPr>
            <a:endParaRPr lang="en-US" sz="1400" b="1" dirty="0">
              <a:solidFill>
                <a:schemeClr val="tx1">
                  <a:lumMod val="85000"/>
                  <a:lumOff val="15000"/>
                </a:schemeClr>
              </a:solidFill>
            </a:endParaRPr>
          </a:p>
          <a:p>
            <a:pPr marL="0" indent="0" eaLnBrk="1" fontAlgn="auto" hangingPunct="1">
              <a:spcAft>
                <a:spcPts val="0"/>
              </a:spcAft>
              <a:buFont typeface="Wingdings" panose="05000000000000000000" pitchFamily="2" charset="2"/>
              <a:buNone/>
              <a:defRPr/>
            </a:pPr>
            <a:r>
              <a:rPr lang="en-US" b="1" dirty="0">
                <a:solidFill>
                  <a:schemeClr val="tx1">
                    <a:lumMod val="85000"/>
                    <a:lumOff val="15000"/>
                  </a:schemeClr>
                </a:solidFill>
              </a:rPr>
              <a:t>II. Genesis 2  God created man so that we could have an intimate relationship with him.</a:t>
            </a:r>
          </a:p>
          <a:p>
            <a:pPr marL="0" indent="0" eaLnBrk="1" fontAlgn="auto" hangingPunct="1">
              <a:spcAft>
                <a:spcPts val="0"/>
              </a:spcAft>
              <a:buFont typeface="Wingdings" panose="05000000000000000000" pitchFamily="2" charset="2"/>
              <a:buNone/>
              <a:defRPr/>
            </a:pPr>
            <a:endParaRPr lang="en-US" sz="1400" b="1" dirty="0">
              <a:solidFill>
                <a:schemeClr val="tx1">
                  <a:lumMod val="85000"/>
                  <a:lumOff val="15000"/>
                </a:schemeClr>
              </a:solidFill>
            </a:endParaRPr>
          </a:p>
          <a:p>
            <a:pPr marL="0" indent="0" eaLnBrk="1" fontAlgn="auto" hangingPunct="1">
              <a:spcAft>
                <a:spcPts val="0"/>
              </a:spcAft>
              <a:buFont typeface="Wingdings" panose="05000000000000000000" pitchFamily="2" charset="2"/>
              <a:buNone/>
              <a:defRPr/>
            </a:pPr>
            <a:r>
              <a:rPr lang="en-US" b="1" dirty="0">
                <a:solidFill>
                  <a:schemeClr val="tx1">
                    <a:lumMod val="85000"/>
                    <a:lumOff val="15000"/>
                  </a:schemeClr>
                </a:solidFill>
              </a:rPr>
              <a:t>III.  Genesis 3 and 4  We messed up very badly—destroying that relationship.</a:t>
            </a:r>
          </a:p>
          <a:p>
            <a:pPr marL="0" indent="0" eaLnBrk="1" fontAlgn="auto" hangingPunct="1">
              <a:spcAft>
                <a:spcPts val="0"/>
              </a:spcAft>
              <a:buFont typeface="Wingdings" panose="05000000000000000000" pitchFamily="2" charset="2"/>
              <a:buNone/>
              <a:defRPr/>
            </a:pPr>
            <a:endParaRPr lang="en-US" sz="1400" b="1" dirty="0">
              <a:solidFill>
                <a:schemeClr val="tx1">
                  <a:lumMod val="85000"/>
                  <a:lumOff val="15000"/>
                </a:schemeClr>
              </a:solidFill>
            </a:endParaRPr>
          </a:p>
          <a:p>
            <a:pPr marL="514350" indent="-514350" eaLnBrk="1" fontAlgn="auto" hangingPunct="1">
              <a:spcAft>
                <a:spcPts val="0"/>
              </a:spcAft>
              <a:buFont typeface="Wingdings" panose="05000000000000000000" pitchFamily="2" charset="2"/>
              <a:buAutoNum type="romanUcPeriod" startAt="4"/>
              <a:defRPr/>
            </a:pPr>
            <a:r>
              <a:rPr lang="en-US" b="1" dirty="0">
                <a:solidFill>
                  <a:schemeClr val="tx1">
                    <a:lumMod val="85000"/>
                    <a:lumOff val="15000"/>
                  </a:schemeClr>
                </a:solidFill>
              </a:rPr>
              <a:t>Genesis 5-Rev 20  God is repairing the damage done by sin.</a:t>
            </a:r>
          </a:p>
          <a:p>
            <a:pPr marL="0" indent="0" eaLnBrk="1" fontAlgn="auto" hangingPunct="1">
              <a:spcAft>
                <a:spcPts val="0"/>
              </a:spcAft>
              <a:buFont typeface="Wingdings" panose="05000000000000000000" pitchFamily="2" charset="2"/>
              <a:buNone/>
              <a:defRPr/>
            </a:pPr>
            <a:endParaRPr lang="en-US" sz="1400" b="1" dirty="0">
              <a:solidFill>
                <a:schemeClr val="tx1">
                  <a:lumMod val="85000"/>
                  <a:lumOff val="15000"/>
                </a:schemeClr>
              </a:solidFill>
            </a:endParaRPr>
          </a:p>
          <a:p>
            <a:pPr marL="0" indent="0" eaLnBrk="1" fontAlgn="auto" hangingPunct="1">
              <a:spcAft>
                <a:spcPts val="0"/>
              </a:spcAft>
              <a:buFont typeface="Wingdings" panose="05000000000000000000" pitchFamily="2" charset="2"/>
              <a:buNone/>
              <a:defRPr/>
            </a:pPr>
            <a:r>
              <a:rPr lang="en-US" b="1" dirty="0">
                <a:solidFill>
                  <a:schemeClr val="tx1">
                    <a:lumMod val="85000"/>
                    <a:lumOff val="15000"/>
                  </a:schemeClr>
                </a:solidFill>
              </a:rPr>
              <a:t>V.  Rev 21-22  God has fixed the problem and we are back in a </a:t>
            </a:r>
          </a:p>
          <a:p>
            <a:pPr marL="0" indent="0" eaLnBrk="1" fontAlgn="auto" hangingPunct="1">
              <a:spcAft>
                <a:spcPts val="0"/>
              </a:spcAft>
              <a:buFont typeface="Wingdings" panose="05000000000000000000" pitchFamily="2" charset="2"/>
              <a:buNone/>
              <a:defRPr/>
            </a:pPr>
            <a:r>
              <a:rPr lang="en-US" b="1" dirty="0">
                <a:solidFill>
                  <a:schemeClr val="tx1">
                    <a:lumMod val="85000"/>
                    <a:lumOff val="15000"/>
                  </a:schemeClr>
                </a:solidFill>
              </a:rPr>
              <a:t>      relationship with him.</a:t>
            </a:r>
          </a:p>
          <a:p>
            <a:pPr marL="0" indent="0" eaLnBrk="1" fontAlgn="auto" hangingPunct="1">
              <a:spcAft>
                <a:spcPts val="0"/>
              </a:spcAft>
              <a:buFont typeface="Wingdings" panose="05000000000000000000" pitchFamily="2" charset="2"/>
              <a:buNone/>
              <a:defRPr/>
            </a:pPr>
            <a:endParaRPr lang="en-US" b="1" dirty="0">
              <a:solidFill>
                <a:schemeClr val="tx1">
                  <a:lumMod val="85000"/>
                  <a:lumOff val="15000"/>
                </a:schemeClr>
              </a:solidFill>
            </a:endParaRPr>
          </a:p>
          <a:p>
            <a:pPr marL="0" indent="0" eaLnBrk="1" fontAlgn="auto" hangingPunct="1">
              <a:spcAft>
                <a:spcPts val="0"/>
              </a:spcAft>
              <a:buFont typeface="Wingdings" panose="05000000000000000000" pitchFamily="2" charset="2"/>
              <a:buNone/>
              <a:defRPr/>
            </a:pPr>
            <a:r>
              <a:rPr lang="en-US" b="1" dirty="0">
                <a:solidFill>
                  <a:schemeClr val="tx1">
                    <a:lumMod val="85000"/>
                    <a:lumOff val="15000"/>
                  </a:schemeClr>
                </a:solidFill>
              </a:rPr>
              <a:t>Revelation is the  culmination of the Bible story</a:t>
            </a:r>
          </a:p>
          <a:p>
            <a:pPr marL="365760" indent="-365760" eaLnBrk="1" fontAlgn="auto" hangingPunct="1">
              <a:spcAft>
                <a:spcPts val="0"/>
              </a:spcAft>
              <a:defRPr/>
            </a:pPr>
            <a:endParaRPr lang="en-US" dirty="0">
              <a:solidFill>
                <a:schemeClr val="tx1">
                  <a:lumMod val="85000"/>
                  <a:lumOff val="15000"/>
                </a:schemeClr>
              </a:solidFill>
            </a:endParaRPr>
          </a:p>
        </p:txBody>
      </p:sp>
      <p:sp>
        <p:nvSpPr>
          <p:cNvPr id="61443" name="Title 2">
            <a:extLst>
              <a:ext uri="{FF2B5EF4-FFF2-40B4-BE49-F238E27FC236}">
                <a16:creationId xmlns:a16="http://schemas.microsoft.com/office/drawing/2014/main" id="{D5E383CD-961F-41F8-B673-CA08AD7176BC}"/>
              </a:ext>
            </a:extLst>
          </p:cNvPr>
          <p:cNvSpPr>
            <a:spLocks noGrp="1"/>
          </p:cNvSpPr>
          <p:nvPr>
            <p:ph type="title"/>
          </p:nvPr>
        </p:nvSpPr>
        <p:spPr/>
        <p:txBody>
          <a:bodyPr/>
          <a:lstStyle/>
          <a:p>
            <a:pPr eaLnBrk="1" hangingPunct="1"/>
            <a:r>
              <a:rPr lang="en-US" altLang="en-US" sz="3600" b="1"/>
              <a:t>An Outline of the Bible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FDC1-0492-4544-924B-AB4708E3041B}"/>
              </a:ext>
            </a:extLst>
          </p:cNvPr>
          <p:cNvSpPr>
            <a:spLocks noGrp="1"/>
          </p:cNvSpPr>
          <p:nvPr>
            <p:ph type="title"/>
          </p:nvPr>
        </p:nvSpPr>
        <p:spPr/>
        <p:txBody>
          <a:bodyPr/>
          <a:lstStyle/>
          <a:p>
            <a:pPr>
              <a:defRPr/>
            </a:pPr>
            <a:r>
              <a:rPr lang="en-US" sz="3200" b="1" dirty="0"/>
              <a:t>Purpose of Apocalyptic Writing</a:t>
            </a:r>
          </a:p>
        </p:txBody>
      </p:sp>
      <p:sp>
        <p:nvSpPr>
          <p:cNvPr id="3" name="Content Placeholder 2">
            <a:extLst>
              <a:ext uri="{FF2B5EF4-FFF2-40B4-BE49-F238E27FC236}">
                <a16:creationId xmlns:a16="http://schemas.microsoft.com/office/drawing/2014/main" id="{976BB05A-7F50-4D94-AFE9-F87C23DABFDD}"/>
              </a:ext>
            </a:extLst>
          </p:cNvPr>
          <p:cNvSpPr>
            <a:spLocks noGrp="1"/>
          </p:cNvSpPr>
          <p:nvPr>
            <p:ph idx="1"/>
          </p:nvPr>
        </p:nvSpPr>
        <p:spPr/>
        <p:txBody>
          <a:bodyPr/>
          <a:lstStyle/>
          <a:p>
            <a:pPr marL="0" indent="0">
              <a:buFont typeface="Wingdings" panose="05000000000000000000" pitchFamily="2" charset="2"/>
              <a:buNone/>
              <a:defRPr/>
            </a:pPr>
            <a:r>
              <a:rPr lang="en-US" sz="2400" b="1" dirty="0">
                <a:solidFill>
                  <a:srgbClr val="FFFF00"/>
                </a:solidFill>
              </a:rPr>
              <a:t>To show in dramatic fashion that God is in control.</a:t>
            </a:r>
          </a:p>
          <a:p>
            <a:pPr marL="0" indent="0">
              <a:buFont typeface="Wingdings" panose="05000000000000000000" pitchFamily="2" charset="2"/>
              <a:buNone/>
              <a:defRPr/>
            </a:pPr>
            <a:endParaRPr lang="en-US" sz="1000" b="1" dirty="0">
              <a:solidFill>
                <a:srgbClr val="FFFF00"/>
              </a:solidFill>
            </a:endParaRPr>
          </a:p>
          <a:p>
            <a:pPr marL="0" indent="0">
              <a:buFont typeface="Wingdings" panose="05000000000000000000" pitchFamily="2" charset="2"/>
              <a:buNone/>
              <a:defRPr/>
            </a:pPr>
            <a:r>
              <a:rPr lang="en-US" sz="2400" b="1" dirty="0">
                <a:solidFill>
                  <a:srgbClr val="FFFF00"/>
                </a:solidFill>
              </a:rPr>
              <a:t>To reveal (unveil) the kingdom of God.</a:t>
            </a:r>
          </a:p>
          <a:p>
            <a:pPr marL="0" indent="0">
              <a:buFont typeface="Wingdings" panose="05000000000000000000" pitchFamily="2" charset="2"/>
              <a:buNone/>
              <a:defRPr/>
            </a:pPr>
            <a:endParaRPr lang="en-US" sz="2400" b="1" dirty="0">
              <a:solidFill>
                <a:srgbClr val="FFFF00"/>
              </a:solidFill>
            </a:endParaRPr>
          </a:p>
          <a:p>
            <a:pPr marL="0" indent="0">
              <a:buFont typeface="Wingdings" panose="05000000000000000000" pitchFamily="2" charset="2"/>
              <a:buNone/>
              <a:defRPr/>
            </a:pPr>
            <a:r>
              <a:rPr lang="en-US" sz="2400" b="1" dirty="0">
                <a:effectLst/>
              </a:rPr>
              <a:t>“The purpose of these writings was to stress the virtue of loyalty and of stimulate faith by showing in vivid fashion the certain overthrow of evil and final victory for God’s righteous cause.”  (Summers:  Worthy is the Lamb)</a:t>
            </a:r>
          </a:p>
          <a:p>
            <a:pPr marL="0" indent="0">
              <a:buFont typeface="Wingdings" panose="05000000000000000000" pitchFamily="2" charset="2"/>
              <a:buNone/>
              <a:defRPr/>
            </a:pPr>
            <a:endParaRPr lang="en-US" sz="2400" b="1" dirty="0">
              <a:solidFill>
                <a:srgbClr val="FFFF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923CE-2AAB-4F5D-9773-68D55DFE868A}"/>
              </a:ext>
            </a:extLst>
          </p:cNvPr>
          <p:cNvSpPr>
            <a:spLocks noGrp="1"/>
          </p:cNvSpPr>
          <p:nvPr>
            <p:ph type="title"/>
          </p:nvPr>
        </p:nvSpPr>
        <p:spPr>
          <a:xfrm>
            <a:off x="457200" y="277813"/>
            <a:ext cx="8229600" cy="788987"/>
          </a:xfrm>
        </p:spPr>
        <p:txBody>
          <a:bodyPr/>
          <a:lstStyle/>
          <a:p>
            <a:pPr>
              <a:defRPr/>
            </a:pPr>
            <a:r>
              <a:rPr lang="en-US" sz="3200" b="1" dirty="0"/>
              <a:t>Revelation Chapter 1   Prologue</a:t>
            </a:r>
          </a:p>
        </p:txBody>
      </p:sp>
      <p:sp>
        <p:nvSpPr>
          <p:cNvPr id="3" name="Content Placeholder 2">
            <a:extLst>
              <a:ext uri="{FF2B5EF4-FFF2-40B4-BE49-F238E27FC236}">
                <a16:creationId xmlns:a16="http://schemas.microsoft.com/office/drawing/2014/main" id="{FDE96A66-8151-4322-B47B-AFA17FE057E5}"/>
              </a:ext>
            </a:extLst>
          </p:cNvPr>
          <p:cNvSpPr>
            <a:spLocks noGrp="1"/>
          </p:cNvSpPr>
          <p:nvPr>
            <p:ph idx="1"/>
          </p:nvPr>
        </p:nvSpPr>
        <p:spPr>
          <a:xfrm>
            <a:off x="457200" y="1219200"/>
            <a:ext cx="8229600" cy="4911725"/>
          </a:xfrm>
        </p:spPr>
        <p:txBody>
          <a:bodyPr/>
          <a:lstStyle/>
          <a:p>
            <a:pPr marL="0" indent="0">
              <a:buFont typeface="Wingdings" panose="05000000000000000000" pitchFamily="2" charset="2"/>
              <a:buNone/>
              <a:defRPr/>
            </a:pPr>
            <a:r>
              <a:rPr lang="en-US" sz="2000" b="1" dirty="0"/>
              <a:t>Revelation 1:1    The revelation of Jesus Christ which God gave to him to show to his servants what must soon come to pass (things it is necessary to come to pass shortly).</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What is the book about?  Things that will soon take place.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solidFill>
                  <a:srgbClr val="FFFF00"/>
                </a:solidFill>
              </a:rPr>
              <a:t>Dei   </a:t>
            </a:r>
            <a:r>
              <a:rPr lang="en-US" sz="2000" b="1" dirty="0" err="1">
                <a:solidFill>
                  <a:srgbClr val="FFFF00"/>
                </a:solidFill>
              </a:rPr>
              <a:t>δει</a:t>
            </a:r>
            <a:r>
              <a:rPr lang="en-US" sz="2000" b="1" dirty="0"/>
              <a:t>    “must” morally necessary.   God’s justice requires that these prophecies must be fulfilled soon</a:t>
            </a:r>
          </a:p>
          <a:p>
            <a:pPr marL="0" indent="0">
              <a:buFont typeface="Wingdings" panose="05000000000000000000" pitchFamily="2" charset="2"/>
              <a:buNone/>
              <a:defRPr/>
            </a:pPr>
            <a:r>
              <a:rPr lang="en-US" sz="2000" b="1" i="1" dirty="0">
                <a:solidFill>
                  <a:srgbClr val="FFFF00"/>
                </a:solidFill>
              </a:rPr>
              <a:t>En </a:t>
            </a:r>
            <a:r>
              <a:rPr lang="en-US" sz="2000" b="1" i="1" dirty="0" err="1">
                <a:solidFill>
                  <a:srgbClr val="FFFF00"/>
                </a:solidFill>
              </a:rPr>
              <a:t>taxeos</a:t>
            </a:r>
            <a:r>
              <a:rPr lang="en-US" sz="2000" b="1" i="1" dirty="0">
                <a:solidFill>
                  <a:srgbClr val="FFFF00"/>
                </a:solidFill>
              </a:rPr>
              <a:t>  </a:t>
            </a:r>
            <a:r>
              <a:rPr lang="en-US" sz="2000" b="1" dirty="0" err="1">
                <a:solidFill>
                  <a:srgbClr val="FFFF00"/>
                </a:solidFill>
              </a:rPr>
              <a:t>εν</a:t>
            </a:r>
            <a:r>
              <a:rPr lang="en-US" sz="2000" b="1" dirty="0">
                <a:solidFill>
                  <a:srgbClr val="FFFF00"/>
                </a:solidFill>
              </a:rPr>
              <a:t> τα</a:t>
            </a:r>
            <a:r>
              <a:rPr lang="en-US" sz="2000" b="1" dirty="0" err="1">
                <a:solidFill>
                  <a:srgbClr val="FFFF00"/>
                </a:solidFill>
              </a:rPr>
              <a:t>χέως</a:t>
            </a:r>
            <a:r>
              <a:rPr lang="en-US" sz="2000" b="1" dirty="0">
                <a:solidFill>
                  <a:srgbClr val="FFFF00"/>
                </a:solidFill>
              </a:rPr>
              <a:t>   </a:t>
            </a:r>
            <a:r>
              <a:rPr lang="en-US" sz="2000" b="1" dirty="0"/>
              <a:t>quickly   2 Tim 4:9 </a:t>
            </a:r>
            <a:r>
              <a:rPr lang="en-US" sz="2000" b="1" dirty="0" err="1"/>
              <a:t>taxeos</a:t>
            </a:r>
            <a:endParaRPr lang="en-US" sz="2000" b="1" dirty="0"/>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Rev 1:1, 22:6  must soon take place</a:t>
            </a:r>
          </a:p>
          <a:p>
            <a:pPr marL="0" indent="0">
              <a:buFont typeface="Wingdings" panose="05000000000000000000" pitchFamily="2" charset="2"/>
              <a:buNone/>
              <a:defRPr/>
            </a:pPr>
            <a:r>
              <a:rPr lang="en-US" sz="2000" b="1" dirty="0"/>
              <a:t>Rev  1:3, 22:10  is at hand (right near by)</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Compare to Daniel 9:26 which concerns “the distant future.”  (written 550 BC about 167 BC)</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endParaRPr lang="en-US" sz="2000"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5DF0-DE6A-4A54-A75E-9ED1675CCE36}"/>
              </a:ext>
            </a:extLst>
          </p:cNvPr>
          <p:cNvSpPr>
            <a:spLocks noGrp="1"/>
          </p:cNvSpPr>
          <p:nvPr>
            <p:ph type="title"/>
          </p:nvPr>
        </p:nvSpPr>
        <p:spPr>
          <a:xfrm>
            <a:off x="457200" y="277813"/>
            <a:ext cx="8229600" cy="865187"/>
          </a:xfrm>
        </p:spPr>
        <p:txBody>
          <a:bodyPr/>
          <a:lstStyle/>
          <a:p>
            <a:pPr>
              <a:defRPr/>
            </a:pPr>
            <a:r>
              <a:rPr lang="en-US" sz="3200" b="1" dirty="0"/>
              <a:t>Seven Beatitudes in Revelation</a:t>
            </a:r>
          </a:p>
        </p:txBody>
      </p:sp>
      <p:sp>
        <p:nvSpPr>
          <p:cNvPr id="3" name="Content Placeholder 2">
            <a:extLst>
              <a:ext uri="{FF2B5EF4-FFF2-40B4-BE49-F238E27FC236}">
                <a16:creationId xmlns:a16="http://schemas.microsoft.com/office/drawing/2014/main" id="{E5AD8B99-99B5-4C48-896F-1440CC7C6731}"/>
              </a:ext>
            </a:extLst>
          </p:cNvPr>
          <p:cNvSpPr>
            <a:spLocks noGrp="1"/>
          </p:cNvSpPr>
          <p:nvPr>
            <p:ph idx="1"/>
          </p:nvPr>
        </p:nvSpPr>
        <p:spPr>
          <a:xfrm>
            <a:off x="304800" y="1447800"/>
            <a:ext cx="8382000" cy="4683125"/>
          </a:xfrm>
        </p:spPr>
        <p:txBody>
          <a:bodyPr/>
          <a:lstStyle/>
          <a:p>
            <a:pPr marL="0" indent="0">
              <a:buFont typeface="Wingdings" panose="05000000000000000000" pitchFamily="2" charset="2"/>
              <a:buNone/>
              <a:defRPr/>
            </a:pPr>
            <a:r>
              <a:rPr lang="en-US" sz="2000" b="1" dirty="0"/>
              <a:t>Rev 1:3  Blessed is he who reads this prophecy and takes it to heart.</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Rev 14:13  Blessed are the dead who die in the Lord.</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Rev 16:15  he who watches and is prepared for the Lord’s coming.</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Rev 19:9 those invited to the Lamb’s wedding supper.</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Rev 20:6 those who have a part in the first resurrection.</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Rev 22:7 he who keeps the words of this book.</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Rev 22:14 those who wash their robes.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190AF-DA14-4F96-ACDA-54ADBBEFBEA9}"/>
              </a:ext>
            </a:extLst>
          </p:cNvPr>
          <p:cNvSpPr>
            <a:spLocks noGrp="1"/>
          </p:cNvSpPr>
          <p:nvPr>
            <p:ph type="title"/>
          </p:nvPr>
        </p:nvSpPr>
        <p:spPr>
          <a:xfrm>
            <a:off x="457200" y="277813"/>
            <a:ext cx="8229600" cy="788987"/>
          </a:xfrm>
        </p:spPr>
        <p:txBody>
          <a:bodyPr/>
          <a:lstStyle/>
          <a:p>
            <a:pPr>
              <a:defRPr/>
            </a:pPr>
            <a:r>
              <a:rPr lang="en-US" sz="3200" b="1" dirty="0"/>
              <a:t>Revelation 1 Prologue (cont.)</a:t>
            </a:r>
          </a:p>
        </p:txBody>
      </p:sp>
      <p:sp>
        <p:nvSpPr>
          <p:cNvPr id="3" name="Content Placeholder 2">
            <a:extLst>
              <a:ext uri="{FF2B5EF4-FFF2-40B4-BE49-F238E27FC236}">
                <a16:creationId xmlns:a16="http://schemas.microsoft.com/office/drawing/2014/main" id="{60299C34-64BA-4FB3-94E0-014220F7EF20}"/>
              </a:ext>
            </a:extLst>
          </p:cNvPr>
          <p:cNvSpPr>
            <a:spLocks noGrp="1"/>
          </p:cNvSpPr>
          <p:nvPr>
            <p:ph idx="1"/>
          </p:nvPr>
        </p:nvSpPr>
        <p:spPr>
          <a:xfrm>
            <a:off x="457200" y="1371600"/>
            <a:ext cx="8229600" cy="4759325"/>
          </a:xfrm>
        </p:spPr>
        <p:txBody>
          <a:bodyPr/>
          <a:lstStyle/>
          <a:p>
            <a:pPr marL="0" indent="0">
              <a:buFont typeface="Wingdings" panose="05000000000000000000" pitchFamily="2" charset="2"/>
              <a:buNone/>
              <a:defRPr/>
            </a:pPr>
            <a:r>
              <a:rPr lang="en-US" sz="2000" b="1" dirty="0"/>
              <a:t>Rev 1:4,11  </a:t>
            </a:r>
          </a:p>
          <a:p>
            <a:pPr marL="0" indent="0">
              <a:buFont typeface="Wingdings" panose="05000000000000000000" pitchFamily="2" charset="2"/>
              <a:buNone/>
              <a:defRPr/>
            </a:pPr>
            <a:endParaRPr lang="en-US" sz="1400" b="1" dirty="0"/>
          </a:p>
          <a:p>
            <a:pPr marL="0" indent="0">
              <a:buFont typeface="Wingdings" panose="05000000000000000000" pitchFamily="2" charset="2"/>
              <a:buNone/>
              <a:defRPr/>
            </a:pPr>
            <a:r>
              <a:rPr lang="en-US" sz="2000" b="1" dirty="0"/>
              <a:t>Who from?   God the father, the Holy Spirit (the seven spirits) and Jesus Christ</a:t>
            </a:r>
          </a:p>
          <a:p>
            <a:pPr marL="0" indent="0">
              <a:buFont typeface="Wingdings" panose="05000000000000000000" pitchFamily="2" charset="2"/>
              <a:buNone/>
              <a:defRPr/>
            </a:pPr>
            <a:endParaRPr lang="en-US" sz="1400" b="1" dirty="0"/>
          </a:p>
          <a:p>
            <a:pPr marL="0" indent="0">
              <a:buFont typeface="Wingdings" panose="05000000000000000000" pitchFamily="2" charset="2"/>
              <a:buNone/>
              <a:defRPr/>
            </a:pPr>
            <a:r>
              <a:rPr lang="en-US" sz="2000" b="1" dirty="0"/>
              <a:t>Who to?  v. 4  to the seven churches in the province of Asia</a:t>
            </a:r>
          </a:p>
          <a:p>
            <a:pPr marL="0" indent="0">
              <a:buFont typeface="Wingdings" panose="05000000000000000000" pitchFamily="2" charset="2"/>
              <a:buNone/>
              <a:defRPr/>
            </a:pPr>
            <a:r>
              <a:rPr lang="en-US" sz="2000" b="1" dirty="0"/>
              <a:t>v. 11  Ephesus, Smyrna, Pergamum, Thyatira, Sardis, Philadelphia and Laodicea.</a:t>
            </a:r>
          </a:p>
          <a:p>
            <a:pPr marL="0" indent="0">
              <a:buFont typeface="Wingdings" panose="05000000000000000000" pitchFamily="2" charset="2"/>
              <a:buNone/>
              <a:defRPr/>
            </a:pPr>
            <a:endParaRPr lang="en-US" sz="1400" b="1" dirty="0"/>
          </a:p>
          <a:p>
            <a:pPr marL="0" indent="0">
              <a:buFont typeface="Wingdings" panose="05000000000000000000" pitchFamily="2" charset="2"/>
              <a:buNone/>
              <a:defRPr/>
            </a:pPr>
            <a:r>
              <a:rPr lang="en-US" sz="2000" b="1" dirty="0"/>
              <a:t>Why these churches?  They are the ones over which John was a shepherd.</a:t>
            </a:r>
          </a:p>
          <a:p>
            <a:pPr marL="0" indent="0">
              <a:buFont typeface="Wingdings" panose="05000000000000000000" pitchFamily="2" charset="2"/>
              <a:buNone/>
              <a:defRPr/>
            </a:pPr>
            <a:endParaRPr lang="en-US" sz="1400" b="1" dirty="0"/>
          </a:p>
          <a:p>
            <a:pPr marL="0" indent="0">
              <a:buFont typeface="Wingdings" panose="05000000000000000000" pitchFamily="2" charset="2"/>
              <a:buNone/>
              <a:defRPr/>
            </a:pPr>
            <a:r>
              <a:rPr lang="en-US" sz="2000" b="1" dirty="0"/>
              <a:t>1:3  to all who hear    2:7  to anyone who has an ear.</a:t>
            </a:r>
          </a:p>
          <a:p>
            <a:pPr marL="0" indent="0">
              <a:buFont typeface="Wingdings" panose="05000000000000000000" pitchFamily="2" charset="2"/>
              <a:buNone/>
              <a:defRPr/>
            </a:pPr>
            <a:r>
              <a:rPr lang="en-US" sz="2000" b="1" dirty="0"/>
              <a:t>… what the Spirit says </a:t>
            </a:r>
            <a:r>
              <a:rPr lang="en-US" sz="2000" b="1" dirty="0">
                <a:solidFill>
                  <a:srgbClr val="FFFF00"/>
                </a:solidFill>
              </a:rPr>
              <a:t>to the churches</a:t>
            </a:r>
            <a:r>
              <a:rPr lang="en-US" sz="2000" b="1" dirty="0"/>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E1DAEFFC-31D8-4F91-9B93-29CC858C5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304800"/>
            <a:ext cx="734695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EDF57-C377-41F3-B773-A12081D965EE}"/>
              </a:ext>
            </a:extLst>
          </p:cNvPr>
          <p:cNvSpPr>
            <a:spLocks noGrp="1"/>
          </p:cNvSpPr>
          <p:nvPr>
            <p:ph type="title"/>
          </p:nvPr>
        </p:nvSpPr>
        <p:spPr>
          <a:xfrm>
            <a:off x="457200" y="277813"/>
            <a:ext cx="8229600" cy="788987"/>
          </a:xfrm>
        </p:spPr>
        <p:txBody>
          <a:bodyPr/>
          <a:lstStyle/>
          <a:p>
            <a:pPr>
              <a:defRPr/>
            </a:pPr>
            <a:r>
              <a:rPr lang="en-US" sz="3200" b="1" dirty="0"/>
              <a:t>Revelation 1  Prologue (cont.)</a:t>
            </a:r>
          </a:p>
        </p:txBody>
      </p:sp>
      <p:sp>
        <p:nvSpPr>
          <p:cNvPr id="3" name="Content Placeholder 2">
            <a:extLst>
              <a:ext uri="{FF2B5EF4-FFF2-40B4-BE49-F238E27FC236}">
                <a16:creationId xmlns:a16="http://schemas.microsoft.com/office/drawing/2014/main" id="{EB983D8E-CBB6-4E37-89FB-5C43D66B9D7D}"/>
              </a:ext>
            </a:extLst>
          </p:cNvPr>
          <p:cNvSpPr>
            <a:spLocks noGrp="1"/>
          </p:cNvSpPr>
          <p:nvPr>
            <p:ph idx="1"/>
          </p:nvPr>
        </p:nvSpPr>
        <p:spPr>
          <a:xfrm>
            <a:off x="457200" y="1371600"/>
            <a:ext cx="8305800" cy="5257800"/>
          </a:xfrm>
        </p:spPr>
        <p:txBody>
          <a:bodyPr/>
          <a:lstStyle/>
          <a:p>
            <a:pPr marL="0" indent="0">
              <a:buFont typeface="Wingdings" panose="05000000000000000000" pitchFamily="2" charset="2"/>
              <a:buNone/>
              <a:defRPr/>
            </a:pPr>
            <a:r>
              <a:rPr lang="en-US" sz="2000" b="1" dirty="0">
                <a:solidFill>
                  <a:srgbClr val="FFFF00"/>
                </a:solidFill>
              </a:rPr>
              <a:t>Rev 1:9    </a:t>
            </a:r>
            <a:r>
              <a:rPr lang="en-US" sz="2000" b="1" dirty="0"/>
              <a:t>John can totally relate to the persecutions that the church will soon be going through.</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Why was he on Patmos?  Because of the Word of God.</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solidFill>
                  <a:srgbClr val="FFFF00"/>
                </a:solidFill>
              </a:rPr>
              <a:t>1:10</a:t>
            </a:r>
            <a:r>
              <a:rPr lang="en-US" sz="2000" b="1" dirty="0"/>
              <a:t>  On the Lord’s day  =  Sunday = the 8</a:t>
            </a:r>
            <a:r>
              <a:rPr lang="en-US" sz="2000" b="1" baseline="30000" dirty="0"/>
              <a:t>th</a:t>
            </a:r>
            <a:r>
              <a:rPr lang="en-US" sz="2000" b="1" dirty="0"/>
              <a:t> day.</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solidFill>
                  <a:srgbClr val="FFFF00"/>
                </a:solidFill>
              </a:rPr>
              <a:t>1:12-18</a:t>
            </a:r>
            <a:r>
              <a:rPr lang="en-US" sz="2000" b="1" dirty="0"/>
              <a:t>    Is this the picture we get of Jesus in the </a:t>
            </a:r>
          </a:p>
          <a:p>
            <a:pPr marL="0" indent="0">
              <a:buFont typeface="Wingdings" panose="05000000000000000000" pitchFamily="2" charset="2"/>
              <a:buNone/>
              <a:defRPr/>
            </a:pPr>
            <a:r>
              <a:rPr lang="en-US" sz="2000" b="1" dirty="0"/>
              <a:t>  gospels?</a:t>
            </a:r>
          </a:p>
          <a:p>
            <a:pPr marL="0" indent="0">
              <a:buFont typeface="Wingdings" panose="05000000000000000000" pitchFamily="2" charset="2"/>
              <a:buNone/>
              <a:defRPr/>
            </a:pPr>
            <a:r>
              <a:rPr lang="en-US" sz="2000" b="1" dirty="0"/>
              <a:t>The principle picture of Jesus in Revelation is of incredible power and of judgment.</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Why?  Because of the message.  God will judge the persecutors!</a:t>
            </a:r>
            <a:endParaRPr lang="en-US" sz="20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B9234-A880-46A5-A84D-4CA88F474C90}"/>
              </a:ext>
            </a:extLst>
          </p:cNvPr>
          <p:cNvSpPr>
            <a:spLocks noGrp="1"/>
          </p:cNvSpPr>
          <p:nvPr>
            <p:ph type="title"/>
          </p:nvPr>
        </p:nvSpPr>
        <p:spPr>
          <a:xfrm>
            <a:off x="457200" y="277813"/>
            <a:ext cx="8229600" cy="788987"/>
          </a:xfrm>
        </p:spPr>
        <p:txBody>
          <a:bodyPr/>
          <a:lstStyle/>
          <a:p>
            <a:pPr>
              <a:defRPr/>
            </a:pPr>
            <a:r>
              <a:rPr lang="en-US" sz="3200" b="1" dirty="0"/>
              <a:t>Revelation 1 Prologue (cont.)</a:t>
            </a:r>
          </a:p>
        </p:txBody>
      </p:sp>
      <p:sp>
        <p:nvSpPr>
          <p:cNvPr id="3" name="Content Placeholder 2">
            <a:extLst>
              <a:ext uri="{FF2B5EF4-FFF2-40B4-BE49-F238E27FC236}">
                <a16:creationId xmlns:a16="http://schemas.microsoft.com/office/drawing/2014/main" id="{D3C4087A-A3F7-4E29-A9A3-786BDFF87179}"/>
              </a:ext>
            </a:extLst>
          </p:cNvPr>
          <p:cNvSpPr>
            <a:spLocks noGrp="1"/>
          </p:cNvSpPr>
          <p:nvPr>
            <p:ph idx="1"/>
          </p:nvPr>
        </p:nvSpPr>
        <p:spPr>
          <a:xfrm>
            <a:off x="457200" y="1371600"/>
            <a:ext cx="4572000" cy="5257800"/>
          </a:xfrm>
        </p:spPr>
        <p:txBody>
          <a:bodyPr/>
          <a:lstStyle/>
          <a:p>
            <a:pPr marL="0" indent="0">
              <a:buFont typeface="Wingdings" panose="05000000000000000000" pitchFamily="2" charset="2"/>
              <a:buNone/>
              <a:defRPr/>
            </a:pPr>
            <a:r>
              <a:rPr lang="en-US" sz="2000" b="1" dirty="0">
                <a:solidFill>
                  <a:srgbClr val="FFFF00"/>
                </a:solidFill>
              </a:rPr>
              <a:t>Rev 1: 10,12-18</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t>Similar to Daniel 7:9-10 and Daniel 10:4-9</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Voice “like a trumpet”    A loud and clear message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Blazing eyes   See everything clearly.  Nothing escapes his notice.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Double-edged sword in his mouth     Authority and power of his words (John 12:48)  </a:t>
            </a:r>
          </a:p>
          <a:p>
            <a:pPr marL="0" indent="0">
              <a:buFont typeface="Wingdings" panose="05000000000000000000" pitchFamily="2" charset="2"/>
              <a:buNone/>
              <a:defRPr/>
            </a:pPr>
            <a:endParaRPr lang="en-US" sz="800" dirty="0"/>
          </a:p>
          <a:p>
            <a:pPr marL="0" indent="0">
              <a:buFont typeface="Wingdings" panose="05000000000000000000" pitchFamily="2" charset="2"/>
              <a:buNone/>
              <a:defRPr/>
            </a:pPr>
            <a:r>
              <a:rPr lang="en-US" sz="2000" b="1" dirty="0"/>
              <a:t>Q:  How does this picture of Jesus make you feel?</a:t>
            </a:r>
          </a:p>
        </p:txBody>
      </p:sp>
      <p:pic>
        <p:nvPicPr>
          <p:cNvPr id="68612" name="Picture 2">
            <a:extLst>
              <a:ext uri="{FF2B5EF4-FFF2-40B4-BE49-F238E27FC236}">
                <a16:creationId xmlns:a16="http://schemas.microsoft.com/office/drawing/2014/main" id="{51720E81-7B8A-4BDA-B69A-821069F01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066800"/>
            <a:ext cx="3962400"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3F6F0-4A8F-4DFB-A4F5-3CD5ADFD6010}"/>
              </a:ext>
            </a:extLst>
          </p:cNvPr>
          <p:cNvSpPr>
            <a:spLocks noGrp="1"/>
          </p:cNvSpPr>
          <p:nvPr>
            <p:ph type="title"/>
          </p:nvPr>
        </p:nvSpPr>
        <p:spPr/>
        <p:txBody>
          <a:bodyPr/>
          <a:lstStyle/>
          <a:p>
            <a:pPr>
              <a:defRPr/>
            </a:pPr>
            <a:r>
              <a:rPr lang="en-US" sz="3200" b="1" dirty="0"/>
              <a:t>Revelation 2 &amp; 3 Letters to the Churches in Asia</a:t>
            </a:r>
          </a:p>
        </p:txBody>
      </p:sp>
      <p:sp>
        <p:nvSpPr>
          <p:cNvPr id="3" name="Content Placeholder 2">
            <a:extLst>
              <a:ext uri="{FF2B5EF4-FFF2-40B4-BE49-F238E27FC236}">
                <a16:creationId xmlns:a16="http://schemas.microsoft.com/office/drawing/2014/main" id="{45A34E00-FD34-4DF1-A3F3-30BA65FA60AF}"/>
              </a:ext>
            </a:extLst>
          </p:cNvPr>
          <p:cNvSpPr>
            <a:spLocks noGrp="1"/>
          </p:cNvSpPr>
          <p:nvPr>
            <p:ph idx="1"/>
          </p:nvPr>
        </p:nvSpPr>
        <p:spPr>
          <a:xfrm>
            <a:off x="655638" y="1600200"/>
            <a:ext cx="8031162" cy="4530725"/>
          </a:xfrm>
        </p:spPr>
        <p:txBody>
          <a:bodyPr/>
          <a:lstStyle/>
          <a:p>
            <a:pPr marL="0" indent="0">
              <a:buFont typeface="Wingdings" panose="05000000000000000000" pitchFamily="2" charset="2"/>
              <a:buNone/>
              <a:defRPr/>
            </a:pPr>
            <a:r>
              <a:rPr lang="en-US" sz="2400" b="1" dirty="0">
                <a:solidFill>
                  <a:srgbClr val="FFFF00"/>
                </a:solidFill>
              </a:rPr>
              <a:t>Pattern:</a:t>
            </a:r>
          </a:p>
          <a:p>
            <a:pPr marL="0" indent="0">
              <a:buFont typeface="Wingdings" panose="05000000000000000000" pitchFamily="2" charset="2"/>
              <a:buNone/>
              <a:defRPr/>
            </a:pPr>
            <a:endParaRPr lang="en-US" sz="1200" b="1" dirty="0">
              <a:solidFill>
                <a:srgbClr val="FFFF00"/>
              </a:solidFill>
            </a:endParaRPr>
          </a:p>
          <a:p>
            <a:pPr marL="0" indent="0">
              <a:buFont typeface="Wingdings" panose="05000000000000000000" pitchFamily="2" charset="2"/>
              <a:buNone/>
              <a:defRPr/>
            </a:pPr>
            <a:r>
              <a:rPr lang="en-US" sz="2400" b="1" dirty="0">
                <a:solidFill>
                  <a:srgbClr val="FFFF00"/>
                </a:solidFill>
              </a:rPr>
              <a:t>1. Greeting</a:t>
            </a:r>
          </a:p>
          <a:p>
            <a:pPr marL="0" indent="0">
              <a:buFont typeface="Wingdings" panose="05000000000000000000" pitchFamily="2" charset="2"/>
              <a:buNone/>
              <a:defRPr/>
            </a:pPr>
            <a:r>
              <a:rPr lang="en-US" sz="2400" b="1" dirty="0">
                <a:solidFill>
                  <a:srgbClr val="FFFF00"/>
                </a:solidFill>
              </a:rPr>
              <a:t>2. A description of Jesus</a:t>
            </a:r>
          </a:p>
          <a:p>
            <a:pPr marL="0" indent="0">
              <a:buFont typeface="Wingdings" panose="05000000000000000000" pitchFamily="2" charset="2"/>
              <a:buNone/>
              <a:defRPr/>
            </a:pPr>
            <a:r>
              <a:rPr lang="en-US" sz="2400" b="1" dirty="0">
                <a:solidFill>
                  <a:srgbClr val="FFFF00"/>
                </a:solidFill>
              </a:rPr>
              <a:t>3. A commendation (except Sardis and                      </a:t>
            </a:r>
          </a:p>
          <a:p>
            <a:pPr marL="0" indent="0">
              <a:buFont typeface="Wingdings" panose="05000000000000000000" pitchFamily="2" charset="2"/>
              <a:buNone/>
              <a:defRPr/>
            </a:pPr>
            <a:r>
              <a:rPr lang="en-US" sz="2400" b="1" dirty="0">
                <a:solidFill>
                  <a:srgbClr val="FFFF00"/>
                </a:solidFill>
              </a:rPr>
              <a:t>    Laodicea)</a:t>
            </a:r>
          </a:p>
          <a:p>
            <a:pPr marL="0" indent="0">
              <a:buFont typeface="Wingdings" panose="05000000000000000000" pitchFamily="2" charset="2"/>
              <a:buNone/>
              <a:defRPr/>
            </a:pPr>
            <a:r>
              <a:rPr lang="en-US" sz="2400" b="1" dirty="0">
                <a:solidFill>
                  <a:srgbClr val="FFFF00"/>
                </a:solidFill>
              </a:rPr>
              <a:t>4. A criticism (except Smyrna and </a:t>
            </a:r>
          </a:p>
          <a:p>
            <a:pPr marL="0" indent="0">
              <a:buFont typeface="Wingdings" panose="05000000000000000000" pitchFamily="2" charset="2"/>
              <a:buNone/>
              <a:defRPr/>
            </a:pPr>
            <a:r>
              <a:rPr lang="en-US" sz="2400" b="1" dirty="0">
                <a:solidFill>
                  <a:srgbClr val="FFFF00"/>
                </a:solidFill>
              </a:rPr>
              <a:t>    Philadelphia)</a:t>
            </a:r>
          </a:p>
          <a:p>
            <a:pPr marL="0" indent="0">
              <a:buFont typeface="Wingdings" panose="05000000000000000000" pitchFamily="2" charset="2"/>
              <a:buNone/>
              <a:defRPr/>
            </a:pPr>
            <a:r>
              <a:rPr lang="en-US" sz="2400" b="1" dirty="0">
                <a:solidFill>
                  <a:srgbClr val="FFFF00"/>
                </a:solidFill>
              </a:rPr>
              <a:t>5. An appeal and a warning</a:t>
            </a:r>
          </a:p>
          <a:p>
            <a:pPr marL="0" indent="0">
              <a:buFont typeface="Wingdings" panose="05000000000000000000" pitchFamily="2" charset="2"/>
              <a:buNone/>
              <a:defRPr/>
            </a:pPr>
            <a:r>
              <a:rPr lang="en-US" sz="2400" b="1" dirty="0">
                <a:solidFill>
                  <a:srgbClr val="FFFF00"/>
                </a:solidFill>
              </a:rPr>
              <a:t>6. Exhortation and promise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BED2A-8301-4FCD-AC76-7FAB2A53F400}"/>
              </a:ext>
            </a:extLst>
          </p:cNvPr>
          <p:cNvSpPr>
            <a:spLocks noGrp="1"/>
          </p:cNvSpPr>
          <p:nvPr>
            <p:ph type="title"/>
          </p:nvPr>
        </p:nvSpPr>
        <p:spPr>
          <a:xfrm>
            <a:off x="457200" y="277813"/>
            <a:ext cx="8229600" cy="788987"/>
          </a:xfrm>
        </p:spPr>
        <p:txBody>
          <a:bodyPr/>
          <a:lstStyle/>
          <a:p>
            <a:pPr>
              <a:defRPr/>
            </a:pPr>
            <a:r>
              <a:rPr lang="en-US" sz="3200" b="1" dirty="0"/>
              <a:t>Revelation 2:1-7 Ephesus</a:t>
            </a:r>
          </a:p>
        </p:txBody>
      </p:sp>
      <p:pic>
        <p:nvPicPr>
          <p:cNvPr id="70659" name="Picture 2">
            <a:extLst>
              <a:ext uri="{FF2B5EF4-FFF2-40B4-BE49-F238E27FC236}">
                <a16:creationId xmlns:a16="http://schemas.microsoft.com/office/drawing/2014/main" id="{203C33BF-457A-4F76-9EEB-C53C193DC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1295400"/>
            <a:ext cx="3535362"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a:extLst>
              <a:ext uri="{FF2B5EF4-FFF2-40B4-BE49-F238E27FC236}">
                <a16:creationId xmlns:a16="http://schemas.microsoft.com/office/drawing/2014/main" id="{04E7DC78-E128-4C07-91E7-99FE21DC4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13" y="4575175"/>
            <a:ext cx="3430587"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1" name="Picture 3">
            <a:extLst>
              <a:ext uri="{FF2B5EF4-FFF2-40B4-BE49-F238E27FC236}">
                <a16:creationId xmlns:a16="http://schemas.microsoft.com/office/drawing/2014/main" id="{EA9AF92E-9C70-463E-AB16-0E03384D3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674813"/>
            <a:ext cx="3340100" cy="259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5E62-5B14-4B15-91A2-7EC29581420B}"/>
              </a:ext>
            </a:extLst>
          </p:cNvPr>
          <p:cNvSpPr>
            <a:spLocks noGrp="1"/>
          </p:cNvSpPr>
          <p:nvPr>
            <p:ph type="title"/>
          </p:nvPr>
        </p:nvSpPr>
        <p:spPr>
          <a:xfrm>
            <a:off x="609600" y="277813"/>
            <a:ext cx="8077200" cy="788987"/>
          </a:xfrm>
        </p:spPr>
        <p:txBody>
          <a:bodyPr/>
          <a:lstStyle/>
          <a:p>
            <a:pPr>
              <a:defRPr/>
            </a:pPr>
            <a:r>
              <a:rPr lang="en-US" sz="3200" b="1" dirty="0"/>
              <a:t>Ephesus</a:t>
            </a:r>
          </a:p>
        </p:txBody>
      </p:sp>
      <p:sp>
        <p:nvSpPr>
          <p:cNvPr id="3" name="Content Placeholder 2">
            <a:extLst>
              <a:ext uri="{FF2B5EF4-FFF2-40B4-BE49-F238E27FC236}">
                <a16:creationId xmlns:a16="http://schemas.microsoft.com/office/drawing/2014/main" id="{A0F23C42-EC0E-4B7D-BB87-C067D332A38F}"/>
              </a:ext>
            </a:extLst>
          </p:cNvPr>
          <p:cNvSpPr>
            <a:spLocks noGrp="1"/>
          </p:cNvSpPr>
          <p:nvPr>
            <p:ph idx="1"/>
          </p:nvPr>
        </p:nvSpPr>
        <p:spPr>
          <a:xfrm>
            <a:off x="457200" y="1295400"/>
            <a:ext cx="3886200" cy="4835525"/>
          </a:xfrm>
        </p:spPr>
        <p:txBody>
          <a:bodyPr/>
          <a:lstStyle/>
          <a:p>
            <a:pPr marL="0" indent="0">
              <a:buFont typeface="Wingdings" panose="05000000000000000000" pitchFamily="2" charset="2"/>
              <a:buNone/>
              <a:defRPr/>
            </a:pPr>
            <a:r>
              <a:rPr lang="en-US" sz="2400" b="1" dirty="0"/>
              <a:t>Rev 2:1  </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…holds the seven stars in his hand</a:t>
            </a:r>
          </a:p>
          <a:p>
            <a:pPr marL="0" indent="0">
              <a:buFont typeface="Wingdings" panose="05000000000000000000" pitchFamily="2" charset="2"/>
              <a:buNone/>
              <a:defRPr/>
            </a:pPr>
            <a:endParaRPr lang="en-US" sz="1400" b="1" dirty="0"/>
          </a:p>
          <a:p>
            <a:pPr marL="0" indent="0">
              <a:buFont typeface="Wingdings" panose="05000000000000000000" pitchFamily="2" charset="2"/>
              <a:buNone/>
              <a:defRPr/>
            </a:pPr>
            <a:r>
              <a:rPr lang="en-US" sz="2400" b="1" dirty="0"/>
              <a:t>…walking among the golden lampstands</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“Long live Artemis of the Ephesians”   One of the seven wonders of the ancient world.</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 The capital of Christian Asia.</a:t>
            </a:r>
          </a:p>
        </p:txBody>
      </p:sp>
      <p:sp>
        <p:nvSpPr>
          <p:cNvPr id="71684" name="AutoShape 2" descr="data:image/jpeg;base64,/9j/4AAQSkZJRgABAQAAAQABAAD/2wCEAAkGBxMTEhUTExQVFhUXGSAYGBgYGBoeHRwgGh8aHxwcGhwaHyggHBwlHBodIjEhJSkrLi8uHB8zODMsNygtLisBCgoKDg0OGxAQGzQkICYsLywsLDQsLCwsNCwsMCwsLCwsLCwsLCw0LCwsLCwsLCwsLCwsLCwsLCwsLCwsLCwsLP/AABEIAQsAvQMBIgACEQEDEQH/xAAbAAACAwEBAQAAAAAAAAAAAAAEBQIDBgEHAP/EAEQQAAIBAgQDBgMFBgUDAgcAAAECEQMhAAQSMQVBUQYTImFxgTKRoUKxwdHwBxQjUmLhM3KCwvEVJKJTkhZDY3OTw9L/xAAZAQACAwEAAAAAAAAAAAAAAAACAwABBAX/xAAwEQACAgICAQIFAQcFAAAAAAAAAQIRAyESMUEEURMiMmFx8BQjgZGxweEzQqHR8f/aAAwDAQACEQMRAD8Aw1agxNsN8rke4ohz3bvU+yTdFHMjlPLEeF1VkbEz64t4xmGdixNz5AbWFhbkBjqVZj5F/wD1M6CoCpaDot9fP8sI31ExBPphlwDhHfsSzhEUwXYiPS+Hmd4WFtQIZesDUd+eA10ErE/Dcr3R1avHsLxEgiZxc9luJY7mSen1N8UtSdSdQPvhllwCk8gIM4F6CTsEy6wCzLq8VlM6bb2G+CXUo2qFXbwoOt4vf3nBOTQSsQQDqkzAj1jVG8YsFHU/hW/8x3M8+gxTkRIX5Nb3xoslw01R/DgeWw9ZxQchyZSTNoOGlLMlAFUBREEDmecncjCpSb6DVIoXLaGksImIE/jhzTSVBER0jHwQVQAxhugsB/fHMqjU2g7YVJhoJooCMWU6I2wR3FpXE6azvvjO3TGp2gKlR8ZGGObMAY69AagcczNHUfLFt2RASC0nEaeTLkk/DzwdoBHkMC5qqx8KbYOJUmLOKVrELsOmF2RpMPGTCzzw7egkAsZYDaLH188LuIoG5EAcuXsMaItVQht9kWbvARIJ64VV8i1MwUDrNh4vDO8QR8iCMMMplHJ8Kn1wdxPIMAC3TVYT6/LF3TpE7Ric3w8lyQLchHyF+eHXZjh2nvCwCzpifLV+eC6vE0Wk1IiDIZWN/Y2t64q7PZ7vGqyDbTF+ur8sObbgxekzzjLZUoRUJg7wMdzecEnl5TiFXO+KG2ixxJOHFipPwteYtF7/AEOGKvAP5GPAMyTSqKVGiQQTvM8vr88XPmyh8MycRBCUwibTLHr0x2mhZh/NyxKAb2Nsi1SDUr0z3YEiRGo2AAnfe/phtks9RYMBTALyTN952G3M4W5bhbaQ9Z4XYTJJ8gME69JJRVSTYi9twLzGFOmNTkhxmOEhVXRGogDT5b7dJ+7AtLJkG9z5Yhl3ghi99yDMn9Ww44dW/m2NvX0+7CZaQS2U00CXIuRb06+mPhRBM88MWKPvY7j22xH9w5qZwmxoLTypB3wfSYEQ1z1xFKJG+C6dEHAtkosy4i3LFz0oxAUiNjbF6mRhUgkWUqRIFvuxTVPLGf4hxN9dRQWs7AHWBABJ68ojTvbbD3I1e9SnUM+JQTPUWP3YTDKpNr2HTxOKs+emI3tiqpSJEAW8sMe6A88V1dR2gY0piGxcMraWgYjWeks+HV0wQ2WJ3OPlygwVlCPM52qD4IVfLEUDGDqNz1/Qw9bI0+ZwBmsmggBrevTDE7BMpxumziCRKyCDAO/1t92Idl6cGr/p/wB+NBxDJU2OqRfc4G4PkED1CG3j/d+eNSl8lCpL5rPJcybzbGuXj9KpQRRSGpQFaLCBNxc+U+c9cZDOUiHIO+GvB+Hi6SA7iL2Cjf54Y1bInQ6yT02MFLEf3GDuG11UVHpj+IotInmJ5dDgarXVUSihnSIkcydztMYtdO6pslM66rRqKiygXiTvin0RLZbScvdpJmb+e+GVClTCyTBPOJiN8KeD1Wb4vPb9dcaBKMqJAt0+84VKky1dFdTJrYqwgzc7n1wVRypAnUD0xYmXEAxf8YwRQy+plUXwpysKKKky7eWCqNB/OMcqUtDlL2thjlLAb/P9dcLkg6I0VbmDgxAOkY6lRoHz+6P15YtpMTvgKZLI6cfUaBmYti2qfFAxfVrrTgMwHSfflgZJLsKNtmO4tmKQqVG7tjUUsunw92xkeJgeYJ6cvTDvgiO2WpEgyF+0elpjkDE++DX4lRB3+h/LEV4xQ+HvACeVxvjPHipXyRpm241xOyZgiDj5x5YuzqbHz/X1xTQaWjD0/BlaA6ridjiFR1HywW5HMWwHmQuDTJQHnFXTqBIPTCGo1+ZHI+uHuapatjgH9xZdxvh0XQDRU+RB+1bTPv0+ZGI8GpENUB8v92K8+jIZmDBB3tIt6k3xT2fqeKpf+X/dhy+hgv6jzbiuTYsGghgfvxsaGSTuaOY+2BpgRBIm5HUDfzI64z1NqlchaKlmI8TEzfmcaCoRRpLSB1MoJO25F4G8CIv54fP7Cot+RcGRqikyvU7XncWsPbG04C9AtWeVMg6RHPl7nGNy9DvlVAVDnVAIILdBPzwTkcuUJTmJJ1C48J2t572wrM6hYzH2aXLUEV5VbTJHLzwXTzUSIEHAmTPnMjf78MKac1AJF8Ikw+zjVGgwNjjjF1XWGAIk/LH2YrE2J2/XLA+YICNz8J+7zwuT0HFbGNPxMWZpJ3gfhg+nUUESzD/TbePiNtp/U4X5cTyJ/Xrg6lUuNXMifQcvT8sBBylBNexbpNnanE0TSDUBPICDEeY/EYMo0DVp6lYBXW1jNxzFr4qylVNahQBJBMDrBw3LHluOWB+dfUwnx8IHyuU7sXaelsVZrJ966nVGkbxMz9398Ga+XXb8sQoEFiRPIGcLcItKPgJSadgg4MnMsT64CzHZ6k0EM8g2kyJBm4ETt1w+wPWFvcn78DLBjX+0tZZ+5PNnwt6T9cJ85OhiDsp2sduWHDXUeYj5j++E+bX+G0gbGZEjbmMHk+l/gWu0dVyAOVhiipVB3t54Jp+IAHeN8C52kQLeIdcPgtAMX1QZsbTisZ0rVW5ibg4kTa0jyxRWzJJS3Me9/nhqRLOdpOJq3IQxlTzgSLjA3ZfLau8Y2B0x/wCWJJlDVSJk6j8Vm3PkDg/huXNMEN4drR0n+2CjL92vcCS+Y8v7L5h6bkAgSCt/PaCMOayDvpYksQA0kdOZNh1nGJyKsaggmZth7VaawLGb7DyxqqxbdD/NZdadUR4QLqT03nymduWOV2PhcqGlDeCeoBkbGwv5csd4/mu9FNhAJUBusiefQz9PIYK4RTYaQukgzuY3R5FweU4zZ3WJt/rY3Gvn0NMhTLKGAIkm1+QG3lhzwIjvAGi+EUVSRpLKRyHlgvO0wtIVBJLEAr5gielsDk1FyKjt8RjmYZjpvfcY5mKQVG2nSYk84MTy3wM9aPhED9euKWc6Gkm4IPvz9t8BJfLYUXug+lmhpASw5Xn64+70nA4p+KLe23XoMH0KUDxYDF/px/CDl9TLciIdT5j78aFuv1xnFeTAGLcxVcqVLGYjFTh5ImNzXHr6G3ri/KL4fUzhBkrU1C6iIEahB2ESMaOkIAHS2FwdxUgnp0fDYTiNbl5nEqhuB+rYjW3X1/MYJ+Sj6gPCoPSMLOJOIfSRsdUEGIBm3pg+vV0g/rfGYzisA+ltIALfApB3JW5HnthWVvh0FFJvYxNMlRHQW9scoVPGF6n5YoylZ9ALABo+ybfXHc1XU2i46QJ9zh8Pov7CX3RRxCipZylotH0wopqS6DnIHpfHUqNoQmZKgydzPW5+/F2VrDUA++1hJ3w5bjf2J06AssYhlJBkxG4N7+mD8vnSXYEg6Qse8z7k4HyWW/gs2oAMdMAXW5vA2EcvPAfDMvFSqJn4b+74LHvGvwgZ6m/yZI8EajTDMsFtp398JgoWpJPPD/s9xuVNKupalqC6gJKzMmeQETJww4r2bp92aiMxYeVh8pnGh5K0xcYWD57Ju9KmyNKlZA6Hn9RgvgZIZFYMdMmFBP2TY2Pp74B4fmcxlwpCgj4dQZWiZi19J6SOWHHD833rI7AAydZFtUBobcDrzvbGP1uVLA/4f1H+ng3kLONu4ZagJCtYxtIJHLn5Y6md10wjEG4OpugI3+WO8Xyg0EhdmlovN9/by64oy5jSxvBUg32DDeBfB5pXhlXs/wCguCrIvyNadcSQZi9p26XOI5g6UYgyCI9Z5fPBCZQadbFVlidIPKbbxFuXlijNKrQpZlEE2ZOhFpvtgMraxfKrdUHjVz2G5SuEQbFriQPM4sR2c7xiulTRwWlrAwLG/rHt+WLEaZFMzzM9Oe2F+nv4aTVVoZNLlYWpW4U354GzeaGgi1/DfznFRplGjfnIO+JUJLCNPOJCnfe5BO2Dy8uDUeyoVyth3CEgLvB03IN5Av8AXGlqC2EWWADL4VEWsB5Ty/UYeVWj6ffjPCLjDi/Acmm7R2P18vyx8xx8Ofrj4nBsEqenIIP6nGcz7QGXyIi9/SLn+4xpjuPlhNxylpvpUhrMbc+sgzucLkm04x8lxpO2LsjXBpLB5dfngeuhBBvB6Fgfmoke18X/ALsZ1A7gfZXYbCQJ+uKswQCdYDDmv4EYdj5RxVLToW6c9AOQqnSgfpE3J+Z54rrUtFRQD5z6Akj5WxDJ0WFNdtOkSf7YINBjDBHYCSLG/ImYgCCec4byUcVv2/sVTc6+4qyfEDQqEArAO8EajPSMaPhVCk71WWeQI9NV/ecZXimRqai+mFkkkg2Am+1xEenzw57InSKhJXSdMEzeNUx5XGDxOMsCa9gciaybPJcxWVaghiEB9/lt7Yt4b2lr5clUaVLByGAhoEX3IkbwcVZ7KqkkmcAd3qYbyYgeuGzRIM9PfOU3y9PMBNKVZBSZjSRIJESDbp6YZcFzlKq4KLBWdViIEc17zxCOgMeWM8mSqVckKKgzRYExYAtuCdlsZJPQYF4czZeqs6ldTeZt+YjCJ+njl+rwMWRx6PRVyK1FWBpX4p1XIMyFMsOhiTtthZxREpwtMhiWQkmAQAwNxYXIjzwHleP66lamuru/FC2iTt7z06YpSrL0wRfWAFM+oBj0wvND4eGSXVEg+U0/IVnnLKzgg6WOoAgkCemA8hlSSXYQBe/y/XpiygVpsajKukSI6iIt6i/vgocWRzp7uaZtqUgkD/KPrjVDcVXsKa2W0s0VUEbKw9DzvgnK10JlCVeQSOo5x5c/bAWby7L4YOgXkDrzxDLA0zIkiIkcwd56WxbRaDwx0jfff8sM8qiKNV5Owwq4bS1tadIMj16R7YaGqHE7EbX3jC3H3LvwM8ioLDpvhpUSf10OFHC2hlm02w5B/HGaSGI+iR64gx2x1Db3/HHyr9DgG9FkXNvS+AuNkdw07Rb8PrjmY4vST7WredMEWsQT1m0Yy+f4k7sR4gs+FSdvYc8XjjbKk6QTkM0RM7c55Y7na/NYiOhM/IH9DCtapBMnF1NpYKJIkT0EkTPleMaMuoN/YXj+pE+C14prrACmwBkluQIH/GJ8Wzb0xbxzsALKJ523N/IYTrUhFabgAQDtA3vMYMo5paNMK9y0EsdhqmI5mI364mOKlCLavSJNtSdAdau1SoqXCm7bXHMbcxb3wf2azSsasgAAhVXcgCeg8/vwjzitSfvAQw5H13iPLDvgmTkFrDUAx5EzNzPlAt0OHyiox0qF229njGbfU28nD/s/l0pMtarspDRzbeR6RP0xfxfgIyrEkq4vBHUGCCDcEdDjPV88WMYKl2Wm+kbTiXGRSqU81lqrinUbxA7iN1tuNMQOmPmzpzFCmz1QanestJ30qWQRZiOcxv8AjjNJVFWktJRYHxGLyftE/wAvL29cT4VXqoVo6BUUtKqROrVEhZ2JGJQfg2HDaZtTRLhgGgeJf64B2B/Qw7p5Wo1RC1R3VdgVcN8yvUA725eaqpW/dCtYqzMy6UJBGmPD4gw5gcxtgY8YYVAaw1oQGXTK6G/pi4WJkehgxhPqfTyzqk6RWPKsb6H3EOE+BqjsABEyHMi4M+FYItEeh64UZ/h4C6su61UH8p8QkSRp3O3rHvh5keN01t3rujCUZoteDcKCIP2TIMb3woz2UOXq66SjxL4lRhEzukGYsGEbT7YvBjljXFu/Yk5qWw7g3GWzSaCAalKCsc1mGB8oOLquQYFwjrY3Goc9pHTCzhqtNWqqsRWv4VgqwJkc4gn7vTGpySCtNUtpa6EdRuAwPMT726YbJVsFMpesKQVGYjUvxC8efWP1yxOhm/ERKwLyBH4DCriNQqVSoIYE6SPh0jkDN73jce+JZjNKEEDSf5lnn1n9b4nEqx0M/Judtjg2nx+EJdZgFrc4H32OMyhJBCnUfS/t+pxf+8wqqQCGaNiLHcTEHnHrjFnfBcjRijylSH/D+0qOrgoy6TEEjnMH6HAPGuItVpsqnTaQP5iLgE9DERtBOE2TurMt2qNcxyWywfS8+eJZlCo8RUyOs/dhWHHLJjXLtjMkowm+PghlM2fGADomQ0RczMdB6Rv6gk5kAKHJA6Dnf0wvOaaIBIHlgnKU3rIRdj6fjjRi9OsUUhWXL8SVizM1ttNz0/E40NLhrUgZdTdTabkbwCBbyJvPLCvuFywBqr4yC5tIUbBehcnrtjmU4k76yzMEXxABiJPJSPcWEDyvg82KWSNJ0gMc1F20VvlHA/8Alk6Y0sakav8AQPK14wbxvKmqUoghZQMRIBm9iJknnG2IpnipJrMC8gimpIgf1REwbETv6YjkOEuKjVqz6NUtMfQGZmYt06YHDiliVN9dB5JqbtL8lWVCUCMrUJqO25AEJzj2HOcHcKQmpVa7A6QoAnSo1QPrimvXFMMf4VJAQCz95qM3AJhpOxjlc4jkM+qs9NCHgKzMD4SWLbEeSgew88OcvlFKOzzrLw6MrMV1QQzkaSQIBnoQnlcjebJn4aVJkYkyF1FGZYtYDlfb0ux98H9oKwDaUBAQBLzPhABmec/dgkG+hHVlTaxxo+G5mn+6mwbMa5DE/CsXtzM/jhNVVWoatPiDRI6RzHXz9cDZbMMlwd99vxxTlTKq0aPgHFKnf6a9RnSoCrB3JAtZhqJgiLYY9+vwVNaNcISAQ0E2kWHTn7cso2b1mWA1eQA25254tynFCiujjWphhqvpbaRPlb5YNSBcTTZTOaVIkAfEC0wB1EeYi3PDCn2lokKnfNtpDFQFkTZjyNjvI88YTMccarA6bGmSLekxHpGABcyNpn9DbElJ9kUFVHs2Y4e5K1KdVdLgd4abWVtu8sYiYkjBb13ZICB6ijxxU3Cx4vXobzB64ynY7tcmXy5p1aeqmAx1IoY6jHgINtLRPK5w3TiaVEXMUWRdRKNKDwz9l1BIjnPOfLETfTK41s0iZCnU/wC4JNlBawbSQImPv9JwsqUQahRh4HAZagAIYE2JIGkkbEED15mGebN0aad1Vpa51DRolvLQNxaNuWB8lxB6575AwKR3tESwIJgwOVuV7XkYqnV2V5GtHKGmLsoPJtO/+rz6Yp4nTLCSoJNzpkH7sdpVlpFyH0yZ7t0doHPcb++LznkX+KMvTrU9i1Mmxi8oVgnf88DxvtWEnT0BppVAzIyiLEhj68wIGK2rUnBcEgi1wIPUgTgtOJZWpOpAskCNVj0MMQbdBi1cvqYChUoSNlKJJHX45AnkBgtLsrsCyWY1mSwCLz0GPS438sSyHaRTVCpQqFZuQsj1KqOR6nAfHc6lNhSqGpWqzBVSyKNjYafF5YrrceGgU2BpqbtLy5AO3QSRub4nG90VZztPktTvXql11GKdMQSABd2DEW8hgvgtNqiKXU0qKEGSkO8fagAkL6nFeb4s4QVqaoEAv8DCfNmnpFr4xvEONV8x4qjmZm1vePpgoxclRHS2bDhuZpZjN1XX4aY1yRJ33HpyA5kYY8Y4glM31Cywoa6wNiJ8MDlG9+Qws/Z7kf4b5gMB4tF/5RBZgf5pEAeR64Rdp2enUCoulWJuYLNfdjyEEW8sKludewyK1ZZ2yzC1KVN0kBXZY3uQpu3pfb8Jp7CN/jf6P9+A+L5TMnwqjGnoDACCNIAk6vUk+pwT2BImv18E/wDngZajQbRjaDaDPz6x098MqlJK8sK6amMlWbSZJ/qsfbqNsKq9TxkjrbBmd4E6IKohqcwY3XnBHKxwy2noWqa2Qq0a1DwwyjebgGenUY+qujRqME7kAWPoIthnl6VWpSanUEwA1MtbaxE8jp+6OmFBoxb9e/ni3ZKXg5WyhA1St+YIP/Hvj0HsB2HpsqZjMjXqUOlMjwQdi3W148+ePOmeAQP1OPUBxthQVUbTZCB0BQW8owjNLitBQVmuzahXVaVKkWczJ+yBAsPoBtjH/tM7M5dcs+ZpUgKoKlilovDFhPwnUJta2HOVz9DSiESYkuJmSb7X2jHeK51aqrTov3dOtTqU9WmfE4AEjfkTfe0YzfF4u2OhjctI8VoGIN/bDfgueHelnlVjxBYEnlbbCnOUtGpBBZWKnSZHhJHhIsRbfH2TrlLsgbyaefoQbY6CaE76G2cqjvhUVngNKyZj5Ww3zXHEqIagdqFQn+IoNjJ3WIJ9CPfbAHZ4LmRUUowZQCNLSIJ6G5+eBuK8OZGZWAJUxbbqPzwakn0BWtjnh3bBE00yP4amdTM+ok9AsgdYPTGvzOdpgHWtD93qgHvkaJ6ER9sG8R9MeOVssRsMX5Ws/hpuHZAZCAxvvFjB9sDfuTij1TjVEadNCq7ML6damQBzVD4puZOEeSqVVqS7FFH2QdI8rCLX3wv4hWYBRTV6dOCFMRrn+Z48R/LywH/1Kt3fdk+Gw2A5nmLxfacNXQEkrNFxziVKjURVCuSNTupgGRZZiSLSSN5wvy+Z1PIoo7b2Un53v74V1EDlC1oEdNtvph7RzBylNKa1ND1h3j7qVTZSTqU7TCg3JwD0tlp30aDhyaKDPmKGtj8CaFkAfaYHcdFvMbYR1+0dWkv8UUjEOFNOmWk/CoUCKSgC7EajNo2CKvxsuyqXqFFPjBYQZJ2gnlbngPiNDXUBVYQibbD1J29TgKvYdpBmY7TZirY1Tp6CAPkoGIfvOogEyeRwofSh0kgH57+mLadcA+eLVFNM1HDKwqOtKpU7pGBUtMRII++Lc/qCOx+UNKrmabGSpQT1/wAS+M/Vpk5Y1dS/HBWfELHcdPPGi7CVu8FUn4gEBJ5xrjC8u0FHSMPmsq6PMXmR+eDcrxMKNDtaAGMmDE8tuZxfm6pZbmfLCHMUpMdbRhrXEVH5gzNZipq1I8wOTXHtj5eJ6wO8+L+br64X5/LtSqsjkF1jUAZgkAkHzBsfMHEATYBSSdgBeeg5k+WFufkYo6oY90ahhASYJsNgNzbkMbLi1GrTdO9UAhEBA9PD6GIEeWKuxGnJE5iuCKjHuqaKBYhdTliTEQQsAGD9COK1XqVO8qK7KbiSJ0k2Fo2PXGfPa7Wg8TT6eyHDeJLBV1JEEyszAFwPPEuyXGkDIlVdIghXZtK6VIMR/wCoDsZFjHKCLT7tjURaIqMwhAC0IxB3a0AECZHvgbiHCM4ctTrUKavoLColPTUInTpYASSBcERI8wZxmlFto1wdQkxL22yVTLZ2opdX1k11ZQQCtRmItygyLdMJe+Ztzi3jPFMxWZVrlppghVYEFQbmzXvH3YEptjbGT6MlB2UMMCTt9MbXMcSyz/xHNRbSRE6vRh9xjHnpcjHauaJETg7otNVRom4zSSr3gpBluUVzqE9TYTHTbDHhnHadZ1FSnQUzEhGVjNrMk6SOojznGH1Exgvh1WHB6GcVztkSo3vFFqo7MlXvKDEA6oJAsdLD1EA+WABWpzpqyhO5VDA9VPtcH2wgpcWqLULK5F5gyVJ6EA4mnH3EzY3uPFBPOGtHy9bYNSaKlGLG1TjWjT3bUgoMgFO8Lf5i6gflgvthxBa2moa7Vmj4e70KtuXiJ+nLGRzed1859F0iTuY3J8zfHGqEqIxG0D+AmjU6C52wy4nxemcqtBUPeatdR5MW1QoA33uTzFsZ+kWOLVpc8DJt6JFJEGpiMSpWxYyTjgSOWB47Lsa8NrwroNnEHyPI40/YFYNcf5P/ANmMfRJ9MbbsOt6x8k/34uS+VkvZkXrKTuMQy1T+MhH2TqFv5QT7i22NxxrNJXBSuFVQQFNKkutTFyQBqIJP9IPXGS4lwSqn8RKddqawS/c1EjzIYSsedsLj6hZYvwX8N45JsN7Y5hatN2plCqVkqKRuEqIUIaQLh1WRvLC5xdksqMnke8B/7nM0wZ506RmAvMFhc+3TBeQ7OGtkqtVqiU6JKM1zqCI2p1tsdo3kqMZpuItmO+cqFlQFUbIqA6VHkFge04D0d8kn9xvqoJJtfY6apRKC/ZVyf/cFn7sE0c65SspJJVmKiT8vpgbi1L+Bq5qQfwxzKvFV42JDD0YTjp8U2oPr/wB/6Obbrku/8/5Asxxgsg0HSzCHCqBPQyR088D8PzT0WlGKm1x5XH1v7YqzlLRWZeUyPQ4gXiMcmcXGTi/B2sM7Skj1bgfE1z9Nxm1WqigAalGrwjxPO4JuZERaMef9seA/uWaalJKEa6bEbqZt5kEQcM+zOf0oyCxIg+4wd2hzT5zK1ZBZ8u6VANyKbLoeI5AgMfc4OEqY/wBThTxrJEwpjHFTefbEg22JmIw/s5dlXcx6Yty63noMdSTMAkC7RymwJ6XtiAeLYnFEsoqb44MXVaeI0qc4oh1Kf1wbRHhg4qSl8sX0qRO2LimC2SpOBi7NGSIFsVpTPTBQoEbYOgb2D5dBGLBTOC8vkDuTtviBGkbEk4viSyNJfTGy7C0yDW9E/wB+M5wvL7k7Y1nY67Vj10/78ScflKU9myavRHgWnCkiSBoFr3uGmR9fXGW/afxJsvkwtJ2UVW7vTIGlSrk2jUdQGmTyOLcx2gy1JBNU1KosdlUkiYAPiY3AsrR5RhXxY/vWSzC06Q1ae+MJUYsVIJPe1AO8aFiwHSTjiRVSs3mLqcdYZR8spMNoJ9CGJUdAIX1JOAeC1IYg7ER8xhYG+X5f2wdw8Xn2x0sD/eJoD1L5QdmiUB6TL/MsD5SPqBhTkLhW5xpb/Rt/4kfLB3CKx06ean/jAy+Go69bj1v94x0m7qRykqtFPaChKLVAupg+h/v9+FDNI9sarLMrIQbqRBHkcZjOZM0nKHbdT1H54yesx7+IjZ6PLp42X8Izmhh5/wDGHnZjirU61SqtpG3oCflPLGVU8sEUa5BaDyI+cA/TGJHUx5XGr6NFxzshmGrO2VoF6Jh0KFbK4DBYmQRMegwNluyWZU6sxTejSALMx06jH2UWfjJsJsNzthxwLtU9N6cXI7xD0KaKegH0dSR01HrjnaDtN3zASNIa9rWG/qAY+XQYNyluhf7ND6r0L1pUWTu2NWisginT0tqNhLu19Vz4tJtYAWGJ8X4fSp0QAmjbTNnY8yzOoqPbkFRBaJ3wDnqlQEqUC6SRMyJU8rYHzeaqVBDNYXCqAqz1gQC39Rk+eKx48lpsRlnjqolahcELRWPiAxGnkiYJIXBeWosp0kKR6DG6jFZTQpX8sNKOSgfoY4mUfeRHTBVOg9Twmfw+eCVIp2yCZRSLRiRFOn8RAPLr8sWV+D043Wf188QyPBwxg3E4jkRRKqudpEAeInpsMUmpqO0Dp+GDK/D1DEKJ074uy+V5kfXE5JeSP8A1DK1XgCy9cbfshw8KKk/0/TVjPU82EMQPnh/2az5dqsHbTsNviwGRviyR7ND2a7IUMshGkVahEOzKBqkncXsAYgk/U4bMvUgBTsbLHQTtH3Y88zXbDN1EDsUoID4mW7tHJQwN97xHoMYnKdpGqZqnVzk5ikpI0OxIUGRKqLalBtbkMcbi2b267De2PYmumZdsrSNWjUYundlTp1XKkTYAkgHaIwibJvQHd1V01A5DCQYgCxiRzx75l6CKoCBhEaVNosIi8/PHi3a4/wDd1+orVLR/VI+YIONPocnKT+yF+o6X5FNKtorA8m39/wC+GOcS4YdcLM6JAP688F5KvqT0sfwOOrF03H+KMUo9SLKB0v8A0tcevMYt4pk+9pmPiW6/l745SCt4W2O3kfLBNCrpOk78j1w5JSTi+mZ5NxkpLtGSyiqwaTH3z/zikMR5HmMMe0OT7upqUeF7+h5j33+eN9w7snR4lk/3hmTL1wxiokMrJChdayLj4ZkEEGccbKnjdPwdrHOOSHJHmtKqRedhEffj6grM2lVLMwICgEk+wx6Xw39k6DUa+YYi2julAn1ZgfkB740eSpZDha27qnyao7aqjk3iQJ/0gRhTze2xiBct2EEL39UksASEW4tfrPrGJnsHkA0kVCB1cj5QQT92BeLftDokFaPeVWMxCwJ5TqgxMWj78In7cZxlCgUkvAanSLPygeMsPkMLeTK/IHHH7Go492ayGXoyxWih2djUZ2vMU1Jgkj1sSYtOMcmVRjqpd6abf4ZdNJYbSACbSDiulw3O5hwa7sqkz3mcqMqiBcqrm50z8K+pG+GdbtNQoUv3Sl3mdYE6XEogLbCmVJcgctMDoThuPLKPmxUoKXigWlwlzchh88X0uHmbk/UYQcRrZimVDZjUzCSqVdTLtAqBbK/kCdjgBq1Q7u5/1E/jjenKStMzNUbR+ETeZ9/zwfkslpi0D1xgKFaohlHdT5McH5HjmZpkfxCw6Pf++K4z9yaN1mOHjVMbjEVyUnYT64SVO1T6Qe7Wxjngc9rqgJ/hp9fzwtwmFaNRQ4Uq30j78PuCUQNe3L8cecnthW/lQfP88aPsfxyrU73VFtMQOuv8sU4Tq2WmrMHwjMq7rQqMQjtp1kgBQbe3r5jbfG87T9hVzP8AHyxWlWjxgg6HjmY+FurQZ59cYVuGvk66nNUV0HcMQQQeaxIJG8fnOPW8hxF1ZKgQPTqCRpJuCAVYWIMjlbcY5+TI1TRpjA89q9n83lyDmq9RDp8LBXqbQFAemxIG3xARhXx2hUSprrVDVNSkrLUIIYi4htQ1ahAF7xGPSON8VovVNM5irlaoEjXAU2keLUV+HkQfmMYv9oHGMtmO57hmc0wysxBAadNxYSZHQC5w70k28t/2AzJKFGay1PWhHMXA/X6vgXLOabBhtzH3/rywVlandsJ33jp5H2xZnstTYmzCehHPnBx16uKa7RhcvmafRzNDQRVS6H6evlizM5jaoBNNt/I/hgHKZ1qLFGAZTYg8x1GOvKnVRJWd0NwfnY+hxccgMoe427tK9Pu2v0PP1GHPZqpnMmJphc1l1+NU8NZF9AdRG/wlv9OMdQ4mobxIUP8ATMf+07YfZLizLFWmxEbOvLyP5HFThjzr7kx5Mnp5a6fg9So97VIZaapSdPDUGZrOzKNpVdIm+5YnAtHIUFEdxIUxqbKtVJ6eI6iMedcV4tVzP7yyaR3VMVSAJjxKKr05vTNw/hIjS3U4DHbDP6FQZhoUACyk+p1AyT1xx8mBxlVnSjmTWjVdt8vmF0CjQKUGFglMqC2/jRTAv1UHrjIZrh2ZABajVEkKDoYX6DlPpizI8c1OWzVWs1olEpefMxBnmAcM83xPJlFCVM4Y3UBVBnppYKGG+pgx9cCotdl8rM1xDLurha6urACznxATy1cpnA7iDb0gGSflvjetxrLZxHpgrQZQDGbp0qiuBaO/AFRSTBLG43GB832GzBUslNFEBk7uuGQtIsuqCD5gxYb74JS9yuHsIOzGZpo5o1csapdhYag622gETyscbDM8Go2/7doIBWDUMztubHyMEcxhzwYSBVzFKguYpqELGC5gDeo0md9iR88MstnUIkoxNtR3HlE7HbDVmnDwLeGEvJhq+QooxVlCMDBDEqR66sTHA6Z2eh/+ZPzxt+IZLK5kKrqpK2UyVc/KLc42xl+I9gHX/CqBpPw1FII5/Ekg+4GHQ9XF6en/AMCJemmtxdoCbgIj4qUf/eT/APrFB7Or/MntVT88Msv2BrEDVUpp6Bz+WI1ezS0U7ypmV0atA10zTLHnpFSouqBzmMMXqYN9r+TB+BlXhiw8EUH8mQ40XZLKIpqwG+zMn/P5YRU6aTKspF4YahPnDG3yxo+yh/xLj7O8f1dcPnuFiYykp0xzwbtDTzDFUbRpUuwqItlFtUiVA6yZ8sS4txDLUl11KuglQQqMwMAW0KrCOUEADHnHaTtdWzCstNlTLNAIRRqMf+od55wIHK+FFXjhFMJqZwNtZMD0UnHNweiTV5HX2s2ZPUNfQhhx3itXMd5pBWm7SQFGt+neMBLdY2m9zfCRcqwMkhByvf6Yty1dmqKzAwYnkINiI5WM/I4vbLGqpIbTpC7yRJny5AXvvh/7Rhx/LToFYss92DIaancufkPnvirM59ft/JVn6k4+p54qpUqZ2OltLAjoRv8AT3xSulhqPfR0Zrn5C1+uHvPFR0C8Ek9/zLRTVvEpDp5bieo3H3YtbKHRrpeIc15+oxyplaQ8aTCm5uGAMQ0gxzg/PyxJ64QwQQrfaG49f+cVjzY596Cl6fKo8o7RJ8mKtMTZhz5++LeyoFCsWeoUTZho1h73UrIBETM4gtRkIW1RW2ggE/nhdnsvTVjpqsjc0qIysPK0/nh8ku/Jmi27Xg9Wyj8DoaqiAQ26vrbebaTNrm2MZxGtwuvWFPLUcxRLtAZSpST/APTJJC8/CRHTGf4Zkqbt/GzKoOul3PygfU4YsaSDuUdtLtBrd0dVQcqYQMSQDyU3JuDAwiWOL7HRk0B5hhTZ6fh8LFbwdiQYYRqHQ4ty1QG6gXFwcb7hXZ3KGirV6CKVAR3qUmWYAAY60BEiOe8icd4n+zShUH8Cp3J9GZT7FrexxzZSjGVJm5XJbWvYw4KEAMhBFpUA7mbiQSRJuT5chjY9lK9Knq0GmaSAd46u6FTG9Sm/hMmRIBnrhblOwNcvozD1Fk+F6SqaZA+0ak2N4gqD64Zf/AFTL1Fq0s+KRiCaibzuJB0sD/KRgG1e2F4pI11XNZWuCxemwEHUHWYjcQTYbYFK5YKSayCBdmcU7HYht7kb3FsJ6P7OKZbVUzNUt9lk0rG0EWN/cY0HCMnmqKaMzUp5gD4KgnXH9amdXqDPric9UmVwV3QiThNSo9OtRzFRrggHS9JlkzHdoFYQJk88aCnmKlNmp1LsZMso0X2AKkFY98La/aBMtTapTNComqWFMlGJLQWUaSrAGPFOOZT9omWcDvUqITaPC49dQII942xfJtbRXFJ6ZouG120aag7ttgQxqI3mGIkb7GDbnjFduDUrzTSpQenSb4hqDq11Ky3hN99M8pw4p9tcgrMrirSgyQ1MkNMQVC6ztflbGTzOc7yvbMUsxyVqgq0g9iNLCFGqNvEAbDyxFGnoJNP6iLcIOXpRmDprG1OmGBhZktUKyAu4A3J5iMNOxz3qz/Taf82IZ9sitOjUrUWZrhu4QUldrfF4g1h7fdjSdkeO0qiuqUloKmkKt3JF4JMC9upxqjmqNGWeJSlf6/ieS53hVXLOS6PRLCUDiQ4EahqFvmOY25rP39lmFQE89Mn2k2xB67Np1MzQIGokwBsBOw8sc1eE7bjkMDHJOKqyOMb6GUnQxeS8XPnYD8MB8VzRhUUwFF77+sWkbfKb4aZ3/DJ5lRPzU/hjPg+I+v5YTD5nyYy60juWyzGCpMelzhj3ZNjz5SBte5Nhi7IDwjzIxTxiwEWvP3Ytyt0HutgeczxgogKg/H5xMCd4iMQpZtXp6HsRscfDNvtPTkPv9sU94TvhsUl0Wsqjtfj9bLsvmVQaPjTeCLeZBG2NLwzt9XoaUtWpAQKdcB/ZXILD3n0xlaSgsByJw9/6dTGkgEG9wzcvfBvPxVPZn4KTtKhpxntsK0JTydLLFjeoFmOphKYJA32ONt2R7HdyyZhcwtSVBJ7oeMMJN2YkeVhHlivsZwiiqPUAbXEBjUcwDvEtaYG2O9oc3UbNLRNRxTiYV2W8gboQfrjJlzucfZIfDCov7hmfzucVzTp91UYnYkQAN/CF8PqWNuUjBVSnUMVKgAbYpSc6DpOx1CT7RsPOc/2g4hVokrTcqI235eeFeYYnu2LPqMSdbTsDvMi55YVy0N4UzZ0s1TLvpPd1KgXUAxVmA+Ehbj5b88F0aikGmstVFpLxPTUogD1AI8jjM8EySVKZaoCzK4UFiTYwY3vvzxqeI5GnSp6qahSFY8zvJuDY3HPEScinJRKMnWos5WnUWm6Eh6UBb3uUNj11Lv1we1SAVC62jZTHyk6R6k48qq5x6zGrUYtUW6ttBXaIsI8sel8FrNVydN3JLlTLTBMEgXEdMNnDhFMTiyfEk0Kc3nuG1mNPN0BTdTfvaakzcAlqZJi/Pri7Ofs/yNVfBSNORKvSdvoCShHt8sdyFBK2lqqK5WoUBKiykExthfw3LqvEe4EilJJTUYMITe9xPI2wF0rQ5RttPwBv+zOopfuqqxINNnkERMqyhSDJg6p5Hw3wgPB66ZgUqtNUctZzLUz5goCdMkfMC2NX2ny4pZkqhcDuwRLu0XPw6idI8hbFPZ/tBme5zRNUsaSr3ZYKxElpuwJOw3nbDIy5MqUKWmLKfYLNOC3eZeWEiWYavTwRBwy7M8Nq0GrLVUoTpgGLxq2It+hjSdkeKVa5cVW1aQCPCouf8oGLszUOtvxAPM9cXydgcUrP/9k=">
            <a:extLst>
              <a:ext uri="{FF2B5EF4-FFF2-40B4-BE49-F238E27FC236}">
                <a16:creationId xmlns:a16="http://schemas.microsoft.com/office/drawing/2014/main" id="{66C50D83-6C61-4A47-A6B6-5DB8873F2CBE}"/>
              </a:ext>
            </a:extLst>
          </p:cNvPr>
          <p:cNvSpPr>
            <a:spLocks noChangeAspect="1" noChangeArrowheads="1"/>
          </p:cNvSpPr>
          <p:nvPr/>
        </p:nvSpPr>
        <p:spPr bwMode="auto">
          <a:xfrm>
            <a:off x="173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pic>
        <p:nvPicPr>
          <p:cNvPr id="71685" name="Picture 3">
            <a:extLst>
              <a:ext uri="{FF2B5EF4-FFF2-40B4-BE49-F238E27FC236}">
                <a16:creationId xmlns:a16="http://schemas.microsoft.com/office/drawing/2014/main" id="{EBEA9CCC-3DD0-4A3E-B8FF-BE0B4FBA4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447800"/>
            <a:ext cx="3262313" cy="460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BCBA9-85FC-4787-ACA3-3AAC3786FC54}"/>
              </a:ext>
            </a:extLst>
          </p:cNvPr>
          <p:cNvSpPr>
            <a:spLocks noGrp="1"/>
          </p:cNvSpPr>
          <p:nvPr>
            <p:ph type="title"/>
          </p:nvPr>
        </p:nvSpPr>
        <p:spPr>
          <a:xfrm>
            <a:off x="381000" y="277813"/>
            <a:ext cx="8305800" cy="865187"/>
          </a:xfrm>
        </p:spPr>
        <p:txBody>
          <a:bodyPr/>
          <a:lstStyle/>
          <a:p>
            <a:pPr>
              <a:defRPr/>
            </a:pPr>
            <a:r>
              <a:rPr lang="en-US" sz="3200" b="1" dirty="0"/>
              <a:t>Ephesus: Commendations</a:t>
            </a:r>
          </a:p>
        </p:txBody>
      </p:sp>
      <p:sp>
        <p:nvSpPr>
          <p:cNvPr id="3" name="Content Placeholder 2">
            <a:extLst>
              <a:ext uri="{FF2B5EF4-FFF2-40B4-BE49-F238E27FC236}">
                <a16:creationId xmlns:a16="http://schemas.microsoft.com/office/drawing/2014/main" id="{01B5FB70-B73F-4163-92A3-E95E3B1BDF8E}"/>
              </a:ext>
            </a:extLst>
          </p:cNvPr>
          <p:cNvSpPr>
            <a:spLocks noGrp="1"/>
          </p:cNvSpPr>
          <p:nvPr>
            <p:ph idx="1"/>
          </p:nvPr>
        </p:nvSpPr>
        <p:spPr>
          <a:xfrm>
            <a:off x="457200" y="1371600"/>
            <a:ext cx="8229600" cy="4759325"/>
          </a:xfrm>
        </p:spPr>
        <p:txBody>
          <a:bodyPr/>
          <a:lstStyle/>
          <a:p>
            <a:pPr marL="0" indent="0">
              <a:buFont typeface="Wingdings" panose="05000000000000000000" pitchFamily="2" charset="2"/>
              <a:buNone/>
              <a:defRPr/>
            </a:pPr>
            <a:r>
              <a:rPr lang="en-US" sz="2400" b="1" dirty="0"/>
              <a:t>Rev 2:2-3,6</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Hard work</a:t>
            </a:r>
          </a:p>
          <a:p>
            <a:pPr marL="0" indent="0">
              <a:buFont typeface="Wingdings" panose="05000000000000000000" pitchFamily="2" charset="2"/>
              <a:buNone/>
              <a:defRPr/>
            </a:pPr>
            <a:r>
              <a:rPr lang="en-US" sz="2400" b="1" dirty="0" err="1"/>
              <a:t>Perseverence</a:t>
            </a:r>
            <a:endParaRPr lang="en-US" sz="2400" b="1" dirty="0"/>
          </a:p>
          <a:p>
            <a:pPr marL="0" indent="0">
              <a:buFont typeface="Wingdings" panose="05000000000000000000" pitchFamily="2" charset="2"/>
              <a:buNone/>
              <a:defRPr/>
            </a:pPr>
            <a:r>
              <a:rPr lang="en-US" sz="2400" b="1" dirty="0"/>
              <a:t>Staunch opposition to sin and false doctrine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err="1"/>
              <a:t>Nicolaitins</a:t>
            </a:r>
            <a:r>
              <a:rPr lang="en-US" sz="2400" b="1" dirty="0"/>
              <a:t>    Acts 6:5?</a:t>
            </a:r>
          </a:p>
          <a:p>
            <a:pPr marL="0" indent="0">
              <a:buFont typeface="Wingdings" panose="05000000000000000000" pitchFamily="2" charset="2"/>
              <a:buNone/>
              <a:defRPr/>
            </a:pPr>
            <a:endParaRPr lang="en-US" sz="1000" b="1" dirty="0"/>
          </a:p>
          <a:p>
            <a:pPr marL="0" indent="0">
              <a:buFont typeface="Wingdings" panose="05000000000000000000" pitchFamily="2" charset="2"/>
              <a:buNone/>
              <a:defRPr/>
            </a:pPr>
            <a:r>
              <a:rPr lang="en-US" sz="2400" b="1" dirty="0"/>
              <a:t>They had not grown weary</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Q: Is this possible, even when we have lost our first love?</a:t>
            </a:r>
          </a:p>
          <a:p>
            <a:pPr marL="0" indent="0">
              <a:buFont typeface="Wingdings" panose="05000000000000000000" pitchFamily="2" charset="2"/>
              <a:buNone/>
              <a:defRPr/>
            </a:pPr>
            <a:endParaRPr lang="en-US" sz="24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DDB9-38D4-42DC-9C17-B811B26C5349}"/>
              </a:ext>
            </a:extLst>
          </p:cNvPr>
          <p:cNvSpPr>
            <a:spLocks noGrp="1"/>
          </p:cNvSpPr>
          <p:nvPr>
            <p:ph type="title"/>
          </p:nvPr>
        </p:nvSpPr>
        <p:spPr>
          <a:xfrm>
            <a:off x="381000" y="277813"/>
            <a:ext cx="8305800" cy="941387"/>
          </a:xfrm>
        </p:spPr>
        <p:txBody>
          <a:bodyPr/>
          <a:lstStyle/>
          <a:p>
            <a:pPr>
              <a:defRPr/>
            </a:pPr>
            <a:r>
              <a:rPr lang="en-US" sz="3200" b="1" dirty="0" err="1"/>
              <a:t>Characteristis</a:t>
            </a:r>
            <a:r>
              <a:rPr lang="en-US" sz="3200" b="1" dirty="0"/>
              <a:t> of Apocalyptic Literature</a:t>
            </a:r>
          </a:p>
        </p:txBody>
      </p:sp>
      <p:sp>
        <p:nvSpPr>
          <p:cNvPr id="3" name="Content Placeholder 2">
            <a:extLst>
              <a:ext uri="{FF2B5EF4-FFF2-40B4-BE49-F238E27FC236}">
                <a16:creationId xmlns:a16="http://schemas.microsoft.com/office/drawing/2014/main" id="{BC2934A0-0705-496B-9996-7CDC2A2DF564}"/>
              </a:ext>
            </a:extLst>
          </p:cNvPr>
          <p:cNvSpPr>
            <a:spLocks noGrp="1"/>
          </p:cNvSpPr>
          <p:nvPr>
            <p:ph idx="1"/>
          </p:nvPr>
        </p:nvSpPr>
        <p:spPr>
          <a:xfrm>
            <a:off x="381000" y="1371600"/>
            <a:ext cx="8305800" cy="4759325"/>
          </a:xfrm>
        </p:spPr>
        <p:txBody>
          <a:bodyPr/>
          <a:lstStyle/>
          <a:p>
            <a:pPr marL="0" indent="0">
              <a:buFont typeface="Wingdings" panose="05000000000000000000" pitchFamily="2" charset="2"/>
              <a:buNone/>
              <a:defRPr/>
            </a:pPr>
            <a:r>
              <a:rPr lang="en-US" sz="2400" b="1" dirty="0">
                <a:solidFill>
                  <a:srgbClr val="FFFF00"/>
                </a:solidFill>
              </a:rPr>
              <a:t>1. Written in times of trouble</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solidFill>
                  <a:srgbClr val="FFFF00"/>
                </a:solidFill>
              </a:rPr>
              <a:t>	</a:t>
            </a:r>
            <a:r>
              <a:rPr lang="en-US" sz="2000" b="1" dirty="0">
                <a:solidFill>
                  <a:srgbClr val="FFFF00"/>
                </a:solidFill>
              </a:rPr>
              <a:t>Isaiah: Destruction of Israel</a:t>
            </a:r>
          </a:p>
          <a:p>
            <a:pPr marL="0" indent="0">
              <a:buFont typeface="Wingdings" panose="05000000000000000000" pitchFamily="2" charset="2"/>
              <a:buNone/>
              <a:defRPr/>
            </a:pPr>
            <a:r>
              <a:rPr lang="en-US" sz="2000" b="1" dirty="0">
                <a:solidFill>
                  <a:srgbClr val="FFFF00"/>
                </a:solidFill>
              </a:rPr>
              <a:t>	Ezekiel and Daniel: Captivity of Judah</a:t>
            </a:r>
          </a:p>
          <a:p>
            <a:pPr marL="0" indent="0">
              <a:buFont typeface="Wingdings" panose="05000000000000000000" pitchFamily="2" charset="2"/>
              <a:buNone/>
              <a:defRPr/>
            </a:pPr>
            <a:r>
              <a:rPr lang="en-US" sz="2000" b="1" dirty="0">
                <a:solidFill>
                  <a:srgbClr val="FFFF00"/>
                </a:solidFill>
              </a:rPr>
              <a:t>	Zechariah: Persian conquest</a:t>
            </a:r>
          </a:p>
          <a:p>
            <a:pPr marL="0" indent="0">
              <a:buFont typeface="Wingdings" panose="05000000000000000000" pitchFamily="2" charset="2"/>
              <a:buNone/>
              <a:defRPr/>
            </a:pPr>
            <a:r>
              <a:rPr lang="en-US" sz="2000" b="1" dirty="0">
                <a:solidFill>
                  <a:srgbClr val="FFFF00"/>
                </a:solidFill>
              </a:rPr>
              <a:t>	1 Enoch: Antiochus </a:t>
            </a:r>
            <a:r>
              <a:rPr lang="en-US" sz="2000" b="1" dirty="0" err="1">
                <a:solidFill>
                  <a:srgbClr val="FFFF00"/>
                </a:solidFill>
              </a:rPr>
              <a:t>Epiphanes</a:t>
            </a:r>
            <a:endParaRPr lang="en-US" sz="2000" b="1" dirty="0">
              <a:solidFill>
                <a:srgbClr val="FFFF00"/>
              </a:solidFill>
            </a:endParaRPr>
          </a:p>
          <a:p>
            <a:pPr marL="0" indent="0">
              <a:buFont typeface="Wingdings" panose="05000000000000000000" pitchFamily="2" charset="2"/>
              <a:buNone/>
              <a:defRPr/>
            </a:pPr>
            <a:r>
              <a:rPr lang="en-US" sz="2000" b="1" dirty="0">
                <a:solidFill>
                  <a:srgbClr val="FFFF00"/>
                </a:solidFill>
              </a:rPr>
              <a:t>	Revelation: Roman persecution</a:t>
            </a:r>
          </a:p>
          <a:p>
            <a:pPr>
              <a:defRPr/>
            </a:pPr>
            <a:endParaRPr lang="en-US" sz="2400" b="1" dirty="0">
              <a:solidFill>
                <a:srgbClr val="FFFF00"/>
              </a:solidFill>
            </a:endParaRPr>
          </a:p>
          <a:p>
            <a:pPr marL="0" indent="0">
              <a:buFont typeface="Wingdings" panose="05000000000000000000" pitchFamily="2" charset="2"/>
              <a:buNone/>
              <a:defRPr/>
            </a:pPr>
            <a:r>
              <a:rPr lang="en-US" sz="2400" b="1" dirty="0">
                <a:solidFill>
                  <a:srgbClr val="FFFF00"/>
                </a:solidFill>
              </a:rPr>
              <a:t>2. Cryptic in style</a:t>
            </a:r>
          </a:p>
          <a:p>
            <a:pPr marL="0" indent="0">
              <a:buFont typeface="Wingdings" panose="05000000000000000000" pitchFamily="2" charset="2"/>
              <a:buNone/>
              <a:defRPr/>
            </a:pPr>
            <a:endParaRPr lang="en-US" sz="1000" b="1" dirty="0">
              <a:solidFill>
                <a:srgbClr val="FFFF00"/>
              </a:solidFill>
            </a:endParaRPr>
          </a:p>
          <a:p>
            <a:pPr marL="0" indent="0">
              <a:buFont typeface="Wingdings" panose="05000000000000000000" pitchFamily="2" charset="2"/>
              <a:buNone/>
              <a:defRPr/>
            </a:pPr>
            <a:r>
              <a:rPr lang="en-US" sz="2400" b="1" dirty="0">
                <a:solidFill>
                  <a:srgbClr val="FFFF00"/>
                </a:solidFill>
              </a:rPr>
              <a:t>	</a:t>
            </a:r>
            <a:r>
              <a:rPr lang="en-US" sz="2000" b="1" dirty="0">
                <a:solidFill>
                  <a:srgbClr val="FFFF00"/>
                </a:solidFill>
              </a:rPr>
              <a:t>Wisdom, caution</a:t>
            </a:r>
          </a:p>
          <a:p>
            <a:pPr marL="0" indent="0">
              <a:buFont typeface="Wingdings" panose="05000000000000000000" pitchFamily="2" charset="2"/>
              <a:buNone/>
              <a:defRPr/>
            </a:pPr>
            <a:r>
              <a:rPr lang="en-US" sz="2000" b="1" dirty="0">
                <a:solidFill>
                  <a:srgbClr val="FFFF00"/>
                </a:solidFill>
              </a:rPr>
              <a:t>	Keep the uninitiated in the dark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0897-B6C9-4F67-B9DE-CA7355F74670}"/>
              </a:ext>
            </a:extLst>
          </p:cNvPr>
          <p:cNvSpPr>
            <a:spLocks noGrp="1"/>
          </p:cNvSpPr>
          <p:nvPr>
            <p:ph type="title"/>
          </p:nvPr>
        </p:nvSpPr>
        <p:spPr/>
        <p:txBody>
          <a:bodyPr/>
          <a:lstStyle/>
          <a:p>
            <a:pPr>
              <a:defRPr/>
            </a:pPr>
            <a:r>
              <a:rPr lang="en-US" sz="3200" b="1" dirty="0"/>
              <a:t>Ephesus:  Admonitions</a:t>
            </a:r>
          </a:p>
        </p:txBody>
      </p:sp>
      <p:sp>
        <p:nvSpPr>
          <p:cNvPr id="3" name="Content Placeholder 2">
            <a:extLst>
              <a:ext uri="{FF2B5EF4-FFF2-40B4-BE49-F238E27FC236}">
                <a16:creationId xmlns:a16="http://schemas.microsoft.com/office/drawing/2014/main" id="{3317EC2E-FCD1-4C83-ACDC-5057C0A9B171}"/>
              </a:ext>
            </a:extLst>
          </p:cNvPr>
          <p:cNvSpPr>
            <a:spLocks noGrp="1"/>
          </p:cNvSpPr>
          <p:nvPr>
            <p:ph idx="1"/>
          </p:nvPr>
        </p:nvSpPr>
        <p:spPr>
          <a:xfrm>
            <a:off x="457200" y="1447800"/>
            <a:ext cx="8229600" cy="4683125"/>
          </a:xfrm>
        </p:spPr>
        <p:txBody>
          <a:bodyPr/>
          <a:lstStyle/>
          <a:p>
            <a:pPr marL="0" indent="0">
              <a:buFont typeface="Wingdings" panose="05000000000000000000" pitchFamily="2" charset="2"/>
              <a:buNone/>
              <a:defRPr/>
            </a:pPr>
            <a:r>
              <a:rPr lang="en-US" sz="2400" b="1" dirty="0">
                <a:solidFill>
                  <a:srgbClr val="FFFF00"/>
                </a:solidFill>
              </a:rPr>
              <a:t>Rev 2:4-5</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Remember, this is the church John himself was responsible for!</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Lost their first love.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Q: What, exactly, had they lost?   What was their day-to-day Christian life like?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The solution:   Remember and repent!</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Do what you did at first.  Do it </a:t>
            </a:r>
            <a:r>
              <a:rPr lang="en-US" sz="2400" b="1" dirty="0">
                <a:solidFill>
                  <a:srgbClr val="FFFF00"/>
                </a:solidFill>
              </a:rPr>
              <a:t>the way </a:t>
            </a:r>
            <a:r>
              <a:rPr lang="en-US" sz="2400" b="1" dirty="0"/>
              <a:t>you did it at first.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DFED1-F3F3-49BB-B9A1-0FE9F7DDC30C}"/>
              </a:ext>
            </a:extLst>
          </p:cNvPr>
          <p:cNvSpPr>
            <a:spLocks noGrp="1"/>
          </p:cNvSpPr>
          <p:nvPr>
            <p:ph type="title"/>
          </p:nvPr>
        </p:nvSpPr>
        <p:spPr/>
        <p:txBody>
          <a:bodyPr/>
          <a:lstStyle/>
          <a:p>
            <a:pPr>
              <a:defRPr/>
            </a:pPr>
            <a:r>
              <a:rPr lang="en-US" sz="3200" b="1" dirty="0"/>
              <a:t>Revelation 2:8-11 Smyrna</a:t>
            </a:r>
          </a:p>
        </p:txBody>
      </p:sp>
      <p:pic>
        <p:nvPicPr>
          <p:cNvPr id="74755" name="Picture 2">
            <a:extLst>
              <a:ext uri="{FF2B5EF4-FFF2-40B4-BE49-F238E27FC236}">
                <a16:creationId xmlns:a16="http://schemas.microsoft.com/office/drawing/2014/main" id="{E6B31A94-F62A-4921-BB7A-ED4055825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581400"/>
            <a:ext cx="3535363"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2">
            <a:extLst>
              <a:ext uri="{FF2B5EF4-FFF2-40B4-BE49-F238E27FC236}">
                <a16:creationId xmlns:a16="http://schemas.microsoft.com/office/drawing/2014/main" id="{DA54B35E-A160-4E3E-AC36-296CBED1D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00175"/>
            <a:ext cx="5105400"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12F8C-1F9B-40CB-89B6-D845744B2988}"/>
              </a:ext>
            </a:extLst>
          </p:cNvPr>
          <p:cNvSpPr>
            <a:spLocks noGrp="1"/>
          </p:cNvSpPr>
          <p:nvPr>
            <p:ph type="title"/>
          </p:nvPr>
        </p:nvSpPr>
        <p:spPr>
          <a:xfrm>
            <a:off x="457200" y="277813"/>
            <a:ext cx="8229600" cy="865187"/>
          </a:xfrm>
        </p:spPr>
        <p:txBody>
          <a:bodyPr/>
          <a:lstStyle/>
          <a:p>
            <a:pPr>
              <a:defRPr/>
            </a:pPr>
            <a:r>
              <a:rPr lang="en-US" sz="3200" b="1" dirty="0"/>
              <a:t>Smyrna: Commendations Only</a:t>
            </a:r>
          </a:p>
        </p:txBody>
      </p:sp>
      <p:sp>
        <p:nvSpPr>
          <p:cNvPr id="3" name="Content Placeholder 2">
            <a:extLst>
              <a:ext uri="{FF2B5EF4-FFF2-40B4-BE49-F238E27FC236}">
                <a16:creationId xmlns:a16="http://schemas.microsoft.com/office/drawing/2014/main" id="{DED1BB9E-FD5D-497C-81CE-AE3003031358}"/>
              </a:ext>
            </a:extLst>
          </p:cNvPr>
          <p:cNvSpPr>
            <a:spLocks noGrp="1"/>
          </p:cNvSpPr>
          <p:nvPr>
            <p:ph idx="1"/>
          </p:nvPr>
        </p:nvSpPr>
        <p:spPr>
          <a:xfrm>
            <a:off x="457200" y="1447800"/>
            <a:ext cx="8229600" cy="4683125"/>
          </a:xfrm>
        </p:spPr>
        <p:txBody>
          <a:bodyPr/>
          <a:lstStyle/>
          <a:p>
            <a:pPr marL="0" indent="0">
              <a:buFont typeface="Wingdings" panose="05000000000000000000" pitchFamily="2" charset="2"/>
              <a:buNone/>
              <a:defRPr/>
            </a:pPr>
            <a:r>
              <a:rPr lang="en-US" sz="2400" b="1" dirty="0"/>
              <a:t>Rev 2:9  Poor but rich.</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Q: Do you feel poor? Why?  Do you feel rich? Why?</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The Synagogue of Satan   Jewish persecution.</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1 Tim 6:6-10</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Admonition:  Stay faithful, even unto death  …you will receive a crown</a:t>
            </a:r>
          </a:p>
          <a:p>
            <a:pPr marL="0" indent="0">
              <a:buFont typeface="Wingdings" panose="05000000000000000000" pitchFamily="2" charset="2"/>
              <a:buNone/>
              <a:defRPr/>
            </a:pPr>
            <a:r>
              <a:rPr lang="en-US" sz="2400" b="1" dirty="0"/>
              <a:t>…you will be untouched by the second death (Rev 20:14)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84A0-6234-44C3-B0B6-8BFA7BFD6D2C}"/>
              </a:ext>
            </a:extLst>
          </p:cNvPr>
          <p:cNvSpPr>
            <a:spLocks noGrp="1"/>
          </p:cNvSpPr>
          <p:nvPr>
            <p:ph type="title"/>
          </p:nvPr>
        </p:nvSpPr>
        <p:spPr/>
        <p:txBody>
          <a:bodyPr/>
          <a:lstStyle/>
          <a:p>
            <a:pPr>
              <a:defRPr/>
            </a:pPr>
            <a:r>
              <a:rPr lang="en-US" sz="3200" b="1" dirty="0"/>
              <a:t>Revelation 2:12-17 Pergamum</a:t>
            </a:r>
          </a:p>
        </p:txBody>
      </p:sp>
      <p:pic>
        <p:nvPicPr>
          <p:cNvPr id="76803" name="Picture 2">
            <a:extLst>
              <a:ext uri="{FF2B5EF4-FFF2-40B4-BE49-F238E27FC236}">
                <a16:creationId xmlns:a16="http://schemas.microsoft.com/office/drawing/2014/main" id="{6158BA15-04CD-4651-8F9A-33D2279F0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9025" y="3981450"/>
            <a:ext cx="3535363"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6">
            <a:extLst>
              <a:ext uri="{FF2B5EF4-FFF2-40B4-BE49-F238E27FC236}">
                <a16:creationId xmlns:a16="http://schemas.microsoft.com/office/drawing/2014/main" id="{0936F213-9B7A-4BA7-869C-5D8AD75E6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188" y="1143000"/>
            <a:ext cx="38862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AutoShape 8">
            <a:extLst>
              <a:ext uri="{FF2B5EF4-FFF2-40B4-BE49-F238E27FC236}">
                <a16:creationId xmlns:a16="http://schemas.microsoft.com/office/drawing/2014/main" id="{37ACFB5D-7E3E-4D2C-8BE1-9055BFF04FC4}"/>
              </a:ext>
            </a:extLst>
          </p:cNvPr>
          <p:cNvSpPr>
            <a:spLocks noChangeAspect="1" noChangeArrowheads="1"/>
          </p:cNvSpPr>
          <p:nvPr/>
        </p:nvSpPr>
        <p:spPr bwMode="auto">
          <a:xfrm>
            <a:off x="173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pic>
        <p:nvPicPr>
          <p:cNvPr id="76806" name="Picture 9">
            <a:extLst>
              <a:ext uri="{FF2B5EF4-FFF2-40B4-BE49-F238E27FC236}">
                <a16:creationId xmlns:a16="http://schemas.microsoft.com/office/drawing/2014/main" id="{5F879E5E-0D78-419B-B66E-5552318314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1524000"/>
            <a:ext cx="4164012"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C70C-7C14-4FA7-98BA-BCC84ADCF64F}"/>
              </a:ext>
            </a:extLst>
          </p:cNvPr>
          <p:cNvSpPr>
            <a:spLocks noGrp="1"/>
          </p:cNvSpPr>
          <p:nvPr>
            <p:ph type="title"/>
          </p:nvPr>
        </p:nvSpPr>
        <p:spPr/>
        <p:txBody>
          <a:bodyPr/>
          <a:lstStyle/>
          <a:p>
            <a:pPr>
              <a:defRPr/>
            </a:pPr>
            <a:r>
              <a:rPr lang="en-US" sz="3200" b="1" dirty="0"/>
              <a:t>Pergamum</a:t>
            </a:r>
          </a:p>
        </p:txBody>
      </p:sp>
      <p:sp>
        <p:nvSpPr>
          <p:cNvPr id="3" name="Content Placeholder 2">
            <a:extLst>
              <a:ext uri="{FF2B5EF4-FFF2-40B4-BE49-F238E27FC236}">
                <a16:creationId xmlns:a16="http://schemas.microsoft.com/office/drawing/2014/main" id="{C2180B92-DF8C-42A1-95E1-4DEEB0B3F2B3}"/>
              </a:ext>
            </a:extLst>
          </p:cNvPr>
          <p:cNvSpPr>
            <a:spLocks noGrp="1"/>
          </p:cNvSpPr>
          <p:nvPr>
            <p:ph idx="1"/>
          </p:nvPr>
        </p:nvSpPr>
        <p:spPr>
          <a:xfrm>
            <a:off x="457200" y="1371600"/>
            <a:ext cx="4343400" cy="4759325"/>
          </a:xfrm>
        </p:spPr>
        <p:txBody>
          <a:bodyPr/>
          <a:lstStyle/>
          <a:p>
            <a:pPr marL="0" indent="0">
              <a:buFont typeface="Wingdings" panose="05000000000000000000" pitchFamily="2" charset="2"/>
              <a:buNone/>
              <a:defRPr/>
            </a:pPr>
            <a:r>
              <a:rPr lang="en-US" sz="2400" b="1" dirty="0"/>
              <a:t>Largest city in Asia at the time</a:t>
            </a:r>
          </a:p>
          <a:p>
            <a:pPr marL="0" indent="0">
              <a:buFont typeface="Wingdings" panose="05000000000000000000" pitchFamily="2" charset="2"/>
              <a:buNone/>
              <a:defRPr/>
            </a:pPr>
            <a:endParaRPr lang="en-US" sz="1600" b="1" dirty="0"/>
          </a:p>
          <a:p>
            <a:pPr marL="0" indent="0">
              <a:buFont typeface="Wingdings" panose="05000000000000000000" pitchFamily="2" charset="2"/>
              <a:buNone/>
              <a:defRPr/>
            </a:pPr>
            <a:r>
              <a:rPr lang="en-US" sz="2400" b="1" dirty="0"/>
              <a:t>Capital of Roman power</a:t>
            </a:r>
          </a:p>
          <a:p>
            <a:pPr marL="0" indent="0">
              <a:buFont typeface="Wingdings" panose="05000000000000000000" pitchFamily="2" charset="2"/>
              <a:buNone/>
              <a:defRPr/>
            </a:pPr>
            <a:endParaRPr lang="en-US" sz="1600" b="1" dirty="0"/>
          </a:p>
          <a:p>
            <a:pPr marL="0" indent="0">
              <a:buFont typeface="Wingdings" panose="05000000000000000000" pitchFamily="2" charset="2"/>
              <a:buNone/>
              <a:defRPr/>
            </a:pPr>
            <a:r>
              <a:rPr lang="en-US" sz="2400" b="1" dirty="0"/>
              <a:t>Seat of paganism in Ionia</a:t>
            </a:r>
          </a:p>
          <a:p>
            <a:pPr marL="0" indent="0">
              <a:buFont typeface="Wingdings" panose="05000000000000000000" pitchFamily="2" charset="2"/>
              <a:buNone/>
              <a:defRPr/>
            </a:pPr>
            <a:endParaRPr lang="en-US" sz="1600" b="1" dirty="0"/>
          </a:p>
          <a:p>
            <a:pPr marL="0" indent="0">
              <a:buFont typeface="Wingdings" panose="05000000000000000000" pitchFamily="2" charset="2"/>
              <a:buNone/>
              <a:defRPr/>
            </a:pPr>
            <a:r>
              <a:rPr lang="en-US" sz="2400" b="1" dirty="0"/>
              <a:t>“Throne” of Satan = Temple of Zeus</a:t>
            </a:r>
          </a:p>
          <a:p>
            <a:pPr marL="0" indent="0">
              <a:buFont typeface="Wingdings" panose="05000000000000000000" pitchFamily="2" charset="2"/>
              <a:buNone/>
              <a:defRPr/>
            </a:pPr>
            <a:endParaRPr lang="en-US" sz="1600" b="1" dirty="0"/>
          </a:p>
          <a:p>
            <a:pPr marL="0" indent="0">
              <a:buFont typeface="Wingdings" panose="05000000000000000000" pitchFamily="2" charset="2"/>
              <a:buNone/>
              <a:defRPr/>
            </a:pPr>
            <a:r>
              <a:rPr lang="en-US" sz="2400" b="1" dirty="0"/>
              <a:t>Pergamum Library</a:t>
            </a:r>
          </a:p>
        </p:txBody>
      </p:sp>
      <p:pic>
        <p:nvPicPr>
          <p:cNvPr id="77828" name="Picture 2">
            <a:extLst>
              <a:ext uri="{FF2B5EF4-FFF2-40B4-BE49-F238E27FC236}">
                <a16:creationId xmlns:a16="http://schemas.microsoft.com/office/drawing/2014/main" id="{E437F598-8C6D-4294-BFB3-E471F1213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514600"/>
            <a:ext cx="4267200"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0DA5-BD7E-4D0D-B4B0-111FB8A73518}"/>
              </a:ext>
            </a:extLst>
          </p:cNvPr>
          <p:cNvSpPr>
            <a:spLocks noGrp="1"/>
          </p:cNvSpPr>
          <p:nvPr>
            <p:ph type="title"/>
          </p:nvPr>
        </p:nvSpPr>
        <p:spPr/>
        <p:txBody>
          <a:bodyPr/>
          <a:lstStyle/>
          <a:p>
            <a:pPr>
              <a:defRPr/>
            </a:pPr>
            <a:r>
              <a:rPr lang="en-US" sz="3200" b="1" dirty="0"/>
              <a:t>Pergamum:  Commendations</a:t>
            </a:r>
          </a:p>
        </p:txBody>
      </p:sp>
      <p:sp>
        <p:nvSpPr>
          <p:cNvPr id="3" name="Content Placeholder 2">
            <a:extLst>
              <a:ext uri="{FF2B5EF4-FFF2-40B4-BE49-F238E27FC236}">
                <a16:creationId xmlns:a16="http://schemas.microsoft.com/office/drawing/2014/main" id="{E3B9EEBE-E89D-421A-B6FF-505534BB255D}"/>
              </a:ext>
            </a:extLst>
          </p:cNvPr>
          <p:cNvSpPr>
            <a:spLocks noGrp="1"/>
          </p:cNvSpPr>
          <p:nvPr>
            <p:ph idx="1"/>
          </p:nvPr>
        </p:nvSpPr>
        <p:spPr/>
        <p:txBody>
          <a:bodyPr/>
          <a:lstStyle/>
          <a:p>
            <a:pPr marL="0" indent="0">
              <a:buFont typeface="Wingdings" panose="05000000000000000000" pitchFamily="2" charset="2"/>
              <a:buNone/>
              <a:defRPr/>
            </a:pPr>
            <a:r>
              <a:rPr lang="en-US" sz="2400" b="1" dirty="0"/>
              <a:t>Rev 2:12  the sharp, double-edged sword.  Watch out!</a:t>
            </a:r>
          </a:p>
          <a:p>
            <a:pPr marL="0" indent="0">
              <a:buFont typeface="Wingdings" panose="05000000000000000000" pitchFamily="2" charset="2"/>
              <a:buNone/>
              <a:defRPr/>
            </a:pPr>
            <a:endParaRPr lang="en-US" sz="1600" b="1" dirty="0"/>
          </a:p>
          <a:p>
            <a:pPr marL="0" indent="0">
              <a:buFont typeface="Wingdings" panose="05000000000000000000" pitchFamily="2" charset="2"/>
              <a:buNone/>
              <a:defRPr/>
            </a:pPr>
            <a:r>
              <a:rPr lang="en-US" sz="2400" b="1" dirty="0"/>
              <a:t>2:13  Pergamum is a tough city to build a church!</a:t>
            </a:r>
          </a:p>
          <a:p>
            <a:pPr marL="0" indent="0">
              <a:buFont typeface="Wingdings" panose="05000000000000000000" pitchFamily="2" charset="2"/>
              <a:buNone/>
              <a:defRPr/>
            </a:pPr>
            <a:endParaRPr lang="en-US" sz="1600" b="1" dirty="0"/>
          </a:p>
          <a:p>
            <a:pPr marL="0" indent="0">
              <a:buFont typeface="Wingdings" panose="05000000000000000000" pitchFamily="2" charset="2"/>
              <a:buNone/>
              <a:defRPr/>
            </a:pPr>
            <a:r>
              <a:rPr lang="en-US" sz="2400" b="1" dirty="0"/>
              <a:t>How would you like to live where Satan lives?</a:t>
            </a:r>
          </a:p>
          <a:p>
            <a:pPr marL="0" indent="0">
              <a:buFont typeface="Wingdings" panose="05000000000000000000" pitchFamily="2" charset="2"/>
              <a:buNone/>
              <a:defRPr/>
            </a:pPr>
            <a:endParaRPr lang="en-US" sz="1600" b="1" dirty="0"/>
          </a:p>
          <a:p>
            <a:pPr marL="0" indent="0">
              <a:buFont typeface="Wingdings" panose="05000000000000000000" pitchFamily="2" charset="2"/>
              <a:buNone/>
              <a:defRPr/>
            </a:pPr>
            <a:r>
              <a:rPr lang="en-US" sz="2400" b="1" dirty="0"/>
              <a:t>You have endured extreme persecution</a:t>
            </a:r>
          </a:p>
          <a:p>
            <a:pPr marL="0" indent="0">
              <a:buFont typeface="Wingdings" panose="05000000000000000000" pitchFamily="2" charset="2"/>
              <a:buNone/>
              <a:defRPr/>
            </a:pPr>
            <a:endParaRPr lang="en-US" sz="1600" b="1" dirty="0"/>
          </a:p>
          <a:p>
            <a:pPr marL="0" indent="0">
              <a:buFont typeface="Wingdings" panose="05000000000000000000" pitchFamily="2" charset="2"/>
              <a:buNone/>
              <a:defRPr/>
            </a:pPr>
            <a:r>
              <a:rPr lang="en-US" sz="2400" b="1" dirty="0"/>
              <a:t>Antipas   witness = </a:t>
            </a:r>
            <a:r>
              <a:rPr lang="en-US" sz="2400" b="1" dirty="0" err="1"/>
              <a:t>martarus</a:t>
            </a:r>
            <a:endParaRPr lang="en-US" sz="2400"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F7055-0675-481A-9D56-FF082CD30182}"/>
              </a:ext>
            </a:extLst>
          </p:cNvPr>
          <p:cNvSpPr>
            <a:spLocks noGrp="1"/>
          </p:cNvSpPr>
          <p:nvPr>
            <p:ph type="title"/>
          </p:nvPr>
        </p:nvSpPr>
        <p:spPr/>
        <p:txBody>
          <a:bodyPr/>
          <a:lstStyle/>
          <a:p>
            <a:pPr>
              <a:defRPr/>
            </a:pPr>
            <a:r>
              <a:rPr lang="en-US" sz="3200" b="1" dirty="0"/>
              <a:t>Pergamum: Warnings</a:t>
            </a:r>
          </a:p>
        </p:txBody>
      </p:sp>
      <p:sp>
        <p:nvSpPr>
          <p:cNvPr id="3" name="Content Placeholder 2">
            <a:extLst>
              <a:ext uri="{FF2B5EF4-FFF2-40B4-BE49-F238E27FC236}">
                <a16:creationId xmlns:a16="http://schemas.microsoft.com/office/drawing/2014/main" id="{F3BB27CB-66EB-46DE-AD76-84D7AA75DA0A}"/>
              </a:ext>
            </a:extLst>
          </p:cNvPr>
          <p:cNvSpPr>
            <a:spLocks noGrp="1"/>
          </p:cNvSpPr>
          <p:nvPr>
            <p:ph idx="1"/>
          </p:nvPr>
        </p:nvSpPr>
        <p:spPr/>
        <p:txBody>
          <a:bodyPr/>
          <a:lstStyle/>
          <a:p>
            <a:pPr marL="0" indent="0">
              <a:buFont typeface="Wingdings" panose="05000000000000000000" pitchFamily="2" charset="2"/>
              <a:buNone/>
              <a:defRPr/>
            </a:pPr>
            <a:r>
              <a:rPr lang="en-US" sz="2400" b="1" dirty="0">
                <a:solidFill>
                  <a:srgbClr val="FFFF00"/>
                </a:solidFill>
              </a:rPr>
              <a:t>Some</a:t>
            </a:r>
            <a:r>
              <a:rPr lang="en-US" sz="2400" b="1" dirty="0"/>
              <a:t> hold to Balaam’s teaching.</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solidFill>
                  <a:srgbClr val="FFFF00"/>
                </a:solidFill>
              </a:rPr>
              <a:t>Some</a:t>
            </a:r>
            <a:r>
              <a:rPr lang="en-US" sz="2400" b="1" dirty="0"/>
              <a:t> hold to the teachings of the </a:t>
            </a:r>
            <a:r>
              <a:rPr lang="en-US" sz="2400" b="1" dirty="0" err="1"/>
              <a:t>Nicolaitins</a:t>
            </a:r>
            <a:endParaRPr lang="en-US" sz="2400" b="1" dirty="0"/>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Their problem: lack of church discipline</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Q:  Is tolerance a Christian virtue?</a:t>
            </a:r>
          </a:p>
          <a:p>
            <a:pPr marL="0" indent="0">
              <a:buFont typeface="Wingdings" panose="05000000000000000000" pitchFamily="2" charset="2"/>
              <a:buNone/>
              <a:defRPr/>
            </a:pPr>
            <a:endParaRPr lang="en-US" sz="1400" b="1" dirty="0"/>
          </a:p>
          <a:p>
            <a:pPr marL="0" indent="0">
              <a:buFont typeface="Wingdings" panose="05000000000000000000" pitchFamily="2" charset="2"/>
              <a:buNone/>
              <a:defRPr/>
            </a:pPr>
            <a:r>
              <a:rPr lang="en-US" sz="2400" b="1" dirty="0"/>
              <a:t>Q: Does Jesus get angry?</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God expects the church to discipline these teachers.   Q: Why doesn’t he just deal with them?</a:t>
            </a:r>
          </a:p>
          <a:p>
            <a:pPr marL="0" indent="0">
              <a:buFont typeface="Wingdings" panose="05000000000000000000" pitchFamily="2" charset="2"/>
              <a:buNone/>
              <a:defRPr/>
            </a:pPr>
            <a:endParaRPr lang="en-US" sz="2400" b="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F0550-1FF3-43CF-8E85-EF12E9FC101A}"/>
              </a:ext>
            </a:extLst>
          </p:cNvPr>
          <p:cNvSpPr>
            <a:spLocks noGrp="1"/>
          </p:cNvSpPr>
          <p:nvPr>
            <p:ph type="title"/>
          </p:nvPr>
        </p:nvSpPr>
        <p:spPr>
          <a:xfrm>
            <a:off x="457200" y="277813"/>
            <a:ext cx="8229600" cy="788987"/>
          </a:xfrm>
        </p:spPr>
        <p:txBody>
          <a:bodyPr/>
          <a:lstStyle/>
          <a:p>
            <a:pPr>
              <a:defRPr/>
            </a:pPr>
            <a:r>
              <a:rPr lang="en-US" sz="3600" b="1" dirty="0"/>
              <a:t>Pergamum: Reassurance</a:t>
            </a:r>
          </a:p>
        </p:txBody>
      </p:sp>
      <p:sp>
        <p:nvSpPr>
          <p:cNvPr id="3" name="Content Placeholder 2">
            <a:extLst>
              <a:ext uri="{FF2B5EF4-FFF2-40B4-BE49-F238E27FC236}">
                <a16:creationId xmlns:a16="http://schemas.microsoft.com/office/drawing/2014/main" id="{841F2610-E073-42A3-BC6A-5EC11AFA5111}"/>
              </a:ext>
            </a:extLst>
          </p:cNvPr>
          <p:cNvSpPr>
            <a:spLocks noGrp="1"/>
          </p:cNvSpPr>
          <p:nvPr>
            <p:ph idx="1"/>
          </p:nvPr>
        </p:nvSpPr>
        <p:spPr>
          <a:xfrm>
            <a:off x="457200" y="1371600"/>
            <a:ext cx="8229600" cy="4759325"/>
          </a:xfrm>
        </p:spPr>
        <p:txBody>
          <a:bodyPr/>
          <a:lstStyle/>
          <a:p>
            <a:pPr marL="0" indent="0">
              <a:buFont typeface="Wingdings" panose="05000000000000000000" pitchFamily="2" charset="2"/>
              <a:buNone/>
              <a:defRPr/>
            </a:pPr>
            <a:r>
              <a:rPr lang="en-US" sz="2400" b="1" dirty="0"/>
              <a:t>Rev 2:17</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Hidden manna</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A white stone</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	</a:t>
            </a:r>
            <a:r>
              <a:rPr lang="en-US" sz="2000" b="1" dirty="0"/>
              <a:t>Symbol of acquittal in a trial</a:t>
            </a:r>
          </a:p>
          <a:p>
            <a:pPr marL="0" indent="0">
              <a:buFont typeface="Wingdings" panose="05000000000000000000" pitchFamily="2" charset="2"/>
              <a:buNone/>
              <a:defRPr/>
            </a:pPr>
            <a:r>
              <a:rPr lang="en-US" sz="2000" b="1" dirty="0"/>
              <a:t>	Symbol of being freed from slavery</a:t>
            </a:r>
          </a:p>
          <a:p>
            <a:pPr marL="0" indent="0">
              <a:buFont typeface="Wingdings" panose="05000000000000000000" pitchFamily="2" charset="2"/>
              <a:buNone/>
              <a:defRPr/>
            </a:pPr>
            <a:r>
              <a:rPr lang="en-US" sz="2000" b="1" dirty="0"/>
              <a:t>	A name known only to him who receives it.</a:t>
            </a:r>
            <a:endParaRPr lang="en-US" sz="2400" b="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61EB-7327-476C-93D9-BFBDE96CF166}"/>
              </a:ext>
            </a:extLst>
          </p:cNvPr>
          <p:cNvSpPr>
            <a:spLocks noGrp="1"/>
          </p:cNvSpPr>
          <p:nvPr>
            <p:ph type="title"/>
          </p:nvPr>
        </p:nvSpPr>
        <p:spPr/>
        <p:txBody>
          <a:bodyPr/>
          <a:lstStyle/>
          <a:p>
            <a:pPr>
              <a:defRPr/>
            </a:pPr>
            <a:r>
              <a:rPr lang="en-US" sz="3200" b="1" dirty="0"/>
              <a:t>Revelation 2:18-29  Thyatira</a:t>
            </a:r>
          </a:p>
        </p:txBody>
      </p:sp>
      <p:pic>
        <p:nvPicPr>
          <p:cNvPr id="81923" name="Picture 2">
            <a:extLst>
              <a:ext uri="{FF2B5EF4-FFF2-40B4-BE49-F238E27FC236}">
                <a16:creationId xmlns:a16="http://schemas.microsoft.com/office/drawing/2014/main" id="{E35AC950-C3ED-4A0D-A24C-25E41DD7E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524000"/>
            <a:ext cx="3535363" cy="30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4" name="Picture 4">
            <a:extLst>
              <a:ext uri="{FF2B5EF4-FFF2-40B4-BE49-F238E27FC236}">
                <a16:creationId xmlns:a16="http://schemas.microsoft.com/office/drawing/2014/main" id="{2811E5D2-897A-4F5A-A506-619B3A3EC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267200"/>
            <a:ext cx="47625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a:extLst>
              <a:ext uri="{FF2B5EF4-FFF2-40B4-BE49-F238E27FC236}">
                <a16:creationId xmlns:a16="http://schemas.microsoft.com/office/drawing/2014/main" id="{EA88209F-2C93-46EC-9C20-9EDF7D4AA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25575"/>
            <a:ext cx="3827463"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Box 2">
            <a:extLst>
              <a:ext uri="{FF2B5EF4-FFF2-40B4-BE49-F238E27FC236}">
                <a16:creationId xmlns:a16="http://schemas.microsoft.com/office/drawing/2014/main" id="{54DDB148-2D95-477D-8104-A87835B006B2}"/>
              </a:ext>
            </a:extLst>
          </p:cNvPr>
          <p:cNvSpPr txBox="1">
            <a:spLocks noChangeArrowheads="1"/>
          </p:cNvSpPr>
          <p:nvPr/>
        </p:nvSpPr>
        <p:spPr bwMode="auto">
          <a:xfrm>
            <a:off x="5486400" y="5391150"/>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b="1">
                <a:solidFill>
                  <a:srgbClr val="FFFF00"/>
                </a:solidFill>
              </a:rPr>
              <a:t>Hephaestus: the god of the foundry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50F4-6ADC-4D4C-B0B5-1A9E77FE6E2A}"/>
              </a:ext>
            </a:extLst>
          </p:cNvPr>
          <p:cNvSpPr>
            <a:spLocks noGrp="1"/>
          </p:cNvSpPr>
          <p:nvPr>
            <p:ph type="title"/>
          </p:nvPr>
        </p:nvSpPr>
        <p:spPr>
          <a:xfrm>
            <a:off x="457200" y="277813"/>
            <a:ext cx="8229600" cy="865187"/>
          </a:xfrm>
        </p:spPr>
        <p:txBody>
          <a:bodyPr/>
          <a:lstStyle/>
          <a:p>
            <a:pPr>
              <a:defRPr/>
            </a:pPr>
            <a:r>
              <a:rPr lang="en-US" sz="3600" b="1" dirty="0"/>
              <a:t>Thyatira</a:t>
            </a:r>
          </a:p>
        </p:txBody>
      </p:sp>
      <p:sp>
        <p:nvSpPr>
          <p:cNvPr id="3" name="Content Placeholder 2">
            <a:extLst>
              <a:ext uri="{FF2B5EF4-FFF2-40B4-BE49-F238E27FC236}">
                <a16:creationId xmlns:a16="http://schemas.microsoft.com/office/drawing/2014/main" id="{C52E6D95-D8AB-43C6-800A-365248CD3ED1}"/>
              </a:ext>
            </a:extLst>
          </p:cNvPr>
          <p:cNvSpPr>
            <a:spLocks noGrp="1"/>
          </p:cNvSpPr>
          <p:nvPr>
            <p:ph idx="1"/>
          </p:nvPr>
        </p:nvSpPr>
        <p:spPr>
          <a:xfrm>
            <a:off x="381000" y="1600200"/>
            <a:ext cx="8305800" cy="4530725"/>
          </a:xfrm>
        </p:spPr>
        <p:txBody>
          <a:bodyPr/>
          <a:lstStyle/>
          <a:p>
            <a:pPr marL="0" indent="0">
              <a:buFont typeface="Wingdings" panose="05000000000000000000" pitchFamily="2" charset="2"/>
              <a:buNone/>
              <a:defRPr/>
            </a:pPr>
            <a:r>
              <a:rPr lang="en-US" sz="2400" b="1" dirty="0"/>
              <a:t>Thyatira a city of trades and unions/guilds</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Specialized in purple cloth (Lydia)</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Specialized in bronze craft</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Being in a guild required participation in pagan sacrifices, including fornication.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5CAD1-4AB3-45FD-94ED-9B5192C7D2B7}"/>
              </a:ext>
            </a:extLst>
          </p:cNvPr>
          <p:cNvSpPr>
            <a:spLocks noGrp="1"/>
          </p:cNvSpPr>
          <p:nvPr>
            <p:ph type="title"/>
          </p:nvPr>
        </p:nvSpPr>
        <p:spPr>
          <a:xfrm>
            <a:off x="457200" y="277813"/>
            <a:ext cx="8229600" cy="865187"/>
          </a:xfrm>
        </p:spPr>
        <p:txBody>
          <a:bodyPr/>
          <a:lstStyle/>
          <a:p>
            <a:pPr>
              <a:defRPr/>
            </a:pPr>
            <a:r>
              <a:rPr lang="el-GR" sz="3200" b="1" dirty="0"/>
              <a:t>Αποκαλυφισ</a:t>
            </a:r>
            <a:r>
              <a:rPr lang="en-US" sz="3200" b="1" dirty="0"/>
              <a:t> Characteristics Continued</a:t>
            </a:r>
          </a:p>
        </p:txBody>
      </p:sp>
      <p:sp>
        <p:nvSpPr>
          <p:cNvPr id="3" name="Content Placeholder 2">
            <a:extLst>
              <a:ext uri="{FF2B5EF4-FFF2-40B4-BE49-F238E27FC236}">
                <a16:creationId xmlns:a16="http://schemas.microsoft.com/office/drawing/2014/main" id="{93918937-5F3C-4D4C-B778-90AC04374F46}"/>
              </a:ext>
            </a:extLst>
          </p:cNvPr>
          <p:cNvSpPr>
            <a:spLocks noGrp="1"/>
          </p:cNvSpPr>
          <p:nvPr>
            <p:ph idx="1"/>
          </p:nvPr>
        </p:nvSpPr>
        <p:spPr>
          <a:xfrm>
            <a:off x="381000" y="1295400"/>
            <a:ext cx="8610600" cy="4835525"/>
          </a:xfrm>
        </p:spPr>
        <p:txBody>
          <a:bodyPr/>
          <a:lstStyle/>
          <a:p>
            <a:pPr marL="0" indent="0">
              <a:buFont typeface="Wingdings" panose="05000000000000000000" pitchFamily="2" charset="2"/>
              <a:buNone/>
              <a:defRPr/>
            </a:pPr>
            <a:r>
              <a:rPr lang="en-US" sz="2400" b="1" dirty="0">
                <a:solidFill>
                  <a:srgbClr val="FFFF00"/>
                </a:solidFill>
              </a:rPr>
              <a:t>3. Prophecy </a:t>
            </a:r>
            <a:r>
              <a:rPr lang="en-US" sz="2400" b="1" dirty="0" err="1">
                <a:solidFill>
                  <a:srgbClr val="FFFF00"/>
                </a:solidFill>
              </a:rPr>
              <a:t>vs</a:t>
            </a:r>
            <a:r>
              <a:rPr lang="en-US" sz="2400" b="1" dirty="0">
                <a:solidFill>
                  <a:srgbClr val="FFFF00"/>
                </a:solidFill>
              </a:rPr>
              <a:t> Apocalyptic</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solidFill>
                  <a:srgbClr val="FFFF00"/>
                </a:solidFill>
              </a:rPr>
              <a:t>	</a:t>
            </a:r>
            <a:r>
              <a:rPr lang="en-US" sz="2000" b="1" dirty="0">
                <a:solidFill>
                  <a:srgbClr val="FFFF00"/>
                </a:solidFill>
              </a:rPr>
              <a:t>Prophecy mainly preaching, secondarily prediction</a:t>
            </a:r>
          </a:p>
          <a:p>
            <a:pPr marL="0" indent="0">
              <a:buFont typeface="Wingdings" panose="05000000000000000000" pitchFamily="2" charset="2"/>
              <a:buNone/>
              <a:defRPr/>
            </a:pPr>
            <a:r>
              <a:rPr lang="en-US" sz="2000" b="1" dirty="0">
                <a:solidFill>
                  <a:srgbClr val="FFFF00"/>
                </a:solidFill>
              </a:rPr>
              <a:t>	Apocalyptic mainly predictive, preaching secondary</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	Apocalyptic a wider scope:  The whole world!</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	Apocalyptic:  more eschatology (end times) </a:t>
            </a:r>
          </a:p>
          <a:p>
            <a:pPr marL="0" indent="0">
              <a:buFont typeface="Wingdings" panose="05000000000000000000" pitchFamily="2" charset="2"/>
              <a:buNone/>
              <a:defRPr/>
            </a:pPr>
            <a:r>
              <a:rPr lang="en-US" sz="2000" b="1" dirty="0">
                <a:solidFill>
                  <a:srgbClr val="FFFF00"/>
                </a:solidFill>
              </a:rPr>
              <a:t>	(although apocalyptic is not chiefly eschatology)	</a:t>
            </a: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r>
              <a:rPr lang="en-US" sz="2400" b="1" dirty="0">
                <a:solidFill>
                  <a:srgbClr val="FFFF00"/>
                </a:solidFill>
              </a:rPr>
              <a:t>4. Always has a definite historical setting</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solidFill>
                  <a:srgbClr val="FFFF00"/>
                </a:solidFill>
              </a:rPr>
              <a:t>	</a:t>
            </a:r>
            <a:r>
              <a:rPr lang="en-US" sz="2000" b="1" dirty="0">
                <a:solidFill>
                  <a:srgbClr val="FFFF00"/>
                </a:solidFill>
              </a:rPr>
              <a:t>Daniel: Antiochus </a:t>
            </a:r>
            <a:r>
              <a:rPr lang="en-US" sz="2000" b="1" dirty="0" err="1">
                <a:solidFill>
                  <a:srgbClr val="FFFF00"/>
                </a:solidFill>
              </a:rPr>
              <a:t>Epiphanes</a:t>
            </a:r>
            <a:endParaRPr lang="en-US" sz="2000" b="1" dirty="0">
              <a:solidFill>
                <a:srgbClr val="FFFF00"/>
              </a:solidFill>
            </a:endParaRPr>
          </a:p>
          <a:p>
            <a:pPr marL="0" indent="0">
              <a:buFont typeface="Wingdings" panose="05000000000000000000" pitchFamily="2" charset="2"/>
              <a:buNone/>
              <a:defRPr/>
            </a:pPr>
            <a:r>
              <a:rPr lang="en-US" sz="2000" b="1" dirty="0">
                <a:solidFill>
                  <a:srgbClr val="FFFF00"/>
                </a:solidFill>
              </a:rPr>
              <a:t>	Revelation: Domitian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68723-283C-4D87-9610-70E9D63B8E50}"/>
              </a:ext>
            </a:extLst>
          </p:cNvPr>
          <p:cNvSpPr>
            <a:spLocks noGrp="1"/>
          </p:cNvSpPr>
          <p:nvPr>
            <p:ph type="title"/>
          </p:nvPr>
        </p:nvSpPr>
        <p:spPr/>
        <p:txBody>
          <a:bodyPr/>
          <a:lstStyle/>
          <a:p>
            <a:pPr>
              <a:defRPr/>
            </a:pPr>
            <a:r>
              <a:rPr lang="en-US" sz="3200" b="1" dirty="0"/>
              <a:t>Thyatira:  Commendation</a:t>
            </a:r>
          </a:p>
        </p:txBody>
      </p:sp>
      <p:sp>
        <p:nvSpPr>
          <p:cNvPr id="3" name="Content Placeholder 2">
            <a:extLst>
              <a:ext uri="{FF2B5EF4-FFF2-40B4-BE49-F238E27FC236}">
                <a16:creationId xmlns:a16="http://schemas.microsoft.com/office/drawing/2014/main" id="{B84A6ED7-F711-47FC-8414-BD5867BBDFAE}"/>
              </a:ext>
            </a:extLst>
          </p:cNvPr>
          <p:cNvSpPr>
            <a:spLocks noGrp="1"/>
          </p:cNvSpPr>
          <p:nvPr>
            <p:ph idx="1"/>
          </p:nvPr>
        </p:nvSpPr>
        <p:spPr>
          <a:xfrm>
            <a:off x="609600" y="1524000"/>
            <a:ext cx="7315200" cy="4606925"/>
          </a:xfrm>
        </p:spPr>
        <p:txBody>
          <a:bodyPr/>
          <a:lstStyle/>
          <a:p>
            <a:pPr marL="0" indent="0">
              <a:buFont typeface="Wingdings" panose="05000000000000000000" pitchFamily="2" charset="2"/>
              <a:buNone/>
              <a:defRPr/>
            </a:pPr>
            <a:r>
              <a:rPr lang="en-US" sz="2400" b="1" dirty="0"/>
              <a:t>Jesus:  Eyes like blazing fire, feet like burnished bronze.</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Rev 2:19</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Giving</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Serving</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Growing!</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But….  The seeds of spiritual disaster had already been planted!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9296-323C-4641-B296-2D216373DBA2}"/>
              </a:ext>
            </a:extLst>
          </p:cNvPr>
          <p:cNvSpPr>
            <a:spLocks noGrp="1"/>
          </p:cNvSpPr>
          <p:nvPr>
            <p:ph type="title"/>
          </p:nvPr>
        </p:nvSpPr>
        <p:spPr/>
        <p:txBody>
          <a:bodyPr/>
          <a:lstStyle/>
          <a:p>
            <a:pPr>
              <a:defRPr/>
            </a:pPr>
            <a:r>
              <a:rPr lang="en-US" sz="3200" b="1" dirty="0" err="1"/>
              <a:t>Thyratira</a:t>
            </a:r>
            <a:r>
              <a:rPr lang="en-US" sz="3200" b="1" dirty="0"/>
              <a:t>:  Warnings</a:t>
            </a:r>
          </a:p>
        </p:txBody>
      </p:sp>
      <p:sp>
        <p:nvSpPr>
          <p:cNvPr id="3" name="Content Placeholder 2">
            <a:extLst>
              <a:ext uri="{FF2B5EF4-FFF2-40B4-BE49-F238E27FC236}">
                <a16:creationId xmlns:a16="http://schemas.microsoft.com/office/drawing/2014/main" id="{4DACF1B7-4B1B-472B-B5E9-ACEBC38B40C2}"/>
              </a:ext>
            </a:extLst>
          </p:cNvPr>
          <p:cNvSpPr>
            <a:spLocks noGrp="1"/>
          </p:cNvSpPr>
          <p:nvPr>
            <p:ph idx="1"/>
          </p:nvPr>
        </p:nvSpPr>
        <p:spPr/>
        <p:txBody>
          <a:bodyPr/>
          <a:lstStyle/>
          <a:p>
            <a:pPr marL="0" indent="0">
              <a:buFont typeface="Wingdings" panose="05000000000000000000" pitchFamily="2" charset="2"/>
              <a:buNone/>
              <a:defRPr/>
            </a:pPr>
            <a:r>
              <a:rPr lang="en-US" sz="2400" b="1" dirty="0"/>
              <a:t>Rev 2:20   You tolerate that woman Jezebel</a:t>
            </a:r>
          </a:p>
          <a:p>
            <a:pPr marL="0" indent="0">
              <a:buFont typeface="Wingdings" panose="05000000000000000000" pitchFamily="2" charset="2"/>
              <a:buNone/>
              <a:defRPr/>
            </a:pPr>
            <a:endParaRPr lang="en-US" sz="1000" b="1" dirty="0"/>
          </a:p>
          <a:p>
            <a:pPr marL="0" indent="0">
              <a:buFont typeface="Wingdings" panose="05000000000000000000" pitchFamily="2" charset="2"/>
              <a:buNone/>
              <a:defRPr/>
            </a:pPr>
            <a:r>
              <a:rPr lang="en-US" sz="2400" b="1" dirty="0"/>
              <a:t>Probably a prominent and charismatic woman</a:t>
            </a:r>
          </a:p>
          <a:p>
            <a:pPr marL="0" indent="0">
              <a:buFont typeface="Wingdings" panose="05000000000000000000" pitchFamily="2" charset="2"/>
              <a:buNone/>
              <a:defRPr/>
            </a:pPr>
            <a:endParaRPr lang="en-US" sz="1000" b="1" dirty="0"/>
          </a:p>
          <a:p>
            <a:pPr marL="0" indent="0">
              <a:buFont typeface="Wingdings" panose="05000000000000000000" pitchFamily="2" charset="2"/>
              <a:buNone/>
              <a:defRPr/>
            </a:pPr>
            <a:r>
              <a:rPr lang="en-US" sz="2400" b="1" dirty="0"/>
              <a:t>Her sin?  Probably encouraging participation in the idolatry required to keep a job in one of the trades in </a:t>
            </a:r>
            <a:r>
              <a:rPr lang="en-US" sz="2400" b="1" dirty="0" err="1"/>
              <a:t>Thyratira</a:t>
            </a:r>
            <a:endParaRPr lang="en-US" sz="2400" b="1" dirty="0"/>
          </a:p>
          <a:p>
            <a:pPr marL="0" indent="0">
              <a:buFont typeface="Wingdings" panose="05000000000000000000" pitchFamily="2" charset="2"/>
              <a:buNone/>
              <a:defRPr/>
            </a:pPr>
            <a:endParaRPr lang="en-US" sz="1000" b="1" dirty="0"/>
          </a:p>
          <a:p>
            <a:pPr marL="0" indent="0">
              <a:buFont typeface="Wingdings" panose="05000000000000000000" pitchFamily="2" charset="2"/>
              <a:buNone/>
              <a:defRPr/>
            </a:pPr>
            <a:r>
              <a:rPr lang="en-US" sz="2400" b="1" dirty="0"/>
              <a:t>Those who “committed adultery” with her and “her children” are those who accepted her teaching.</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A warning against divisiveness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AE24-30C1-4CCC-A941-9E3E9B586EB0}"/>
              </a:ext>
            </a:extLst>
          </p:cNvPr>
          <p:cNvSpPr>
            <a:spLocks noGrp="1"/>
          </p:cNvSpPr>
          <p:nvPr>
            <p:ph type="title"/>
          </p:nvPr>
        </p:nvSpPr>
        <p:spPr/>
        <p:txBody>
          <a:bodyPr/>
          <a:lstStyle/>
          <a:p>
            <a:pPr>
              <a:defRPr/>
            </a:pPr>
            <a:r>
              <a:rPr lang="en-US" sz="3200" b="1" dirty="0" err="1"/>
              <a:t>Thyratira</a:t>
            </a:r>
            <a:r>
              <a:rPr lang="en-US" sz="3200" b="1" dirty="0"/>
              <a:t>:  Warnings and Encouragement</a:t>
            </a:r>
          </a:p>
        </p:txBody>
      </p:sp>
      <p:sp>
        <p:nvSpPr>
          <p:cNvPr id="3" name="Content Placeholder 2">
            <a:extLst>
              <a:ext uri="{FF2B5EF4-FFF2-40B4-BE49-F238E27FC236}">
                <a16:creationId xmlns:a16="http://schemas.microsoft.com/office/drawing/2014/main" id="{094F5257-B428-4A98-A099-7861B9E72C3F}"/>
              </a:ext>
            </a:extLst>
          </p:cNvPr>
          <p:cNvSpPr>
            <a:spLocks noGrp="1"/>
          </p:cNvSpPr>
          <p:nvPr>
            <p:ph idx="1"/>
          </p:nvPr>
        </p:nvSpPr>
        <p:spPr>
          <a:xfrm>
            <a:off x="381000" y="1600200"/>
            <a:ext cx="8458200" cy="4530725"/>
          </a:xfrm>
        </p:spPr>
        <p:txBody>
          <a:bodyPr/>
          <a:lstStyle/>
          <a:p>
            <a:pPr marL="0" indent="0">
              <a:buFont typeface="Wingdings" panose="05000000000000000000" pitchFamily="2" charset="2"/>
              <a:buNone/>
              <a:defRPr/>
            </a:pPr>
            <a:r>
              <a:rPr lang="en-US" sz="2400" b="1" dirty="0"/>
              <a:t>Rev 2:21-23</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I have given her time to repent</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I will deal with Jezebel (unlike in Pergamum)</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2:24  “deep teaching” a reference to Gnosticism</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2:25 Assurance:  Hold on until the end…  I will</a:t>
            </a:r>
          </a:p>
          <a:p>
            <a:pPr marL="0" indent="0">
              <a:buFont typeface="Wingdings" panose="05000000000000000000" pitchFamily="2" charset="2"/>
              <a:buNone/>
              <a:defRPr/>
            </a:pPr>
            <a:r>
              <a:rPr lang="en-US" sz="2400" b="1" dirty="0"/>
              <a:t>    give you authority over nations (1 </a:t>
            </a:r>
            <a:r>
              <a:rPr lang="en-US" sz="2400" b="1" dirty="0" err="1"/>
              <a:t>Cor</a:t>
            </a:r>
            <a:r>
              <a:rPr lang="en-US" sz="2400" b="1" dirty="0"/>
              <a:t> 6:2-4)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98783-61B0-4094-BA4A-DF8D365DF383}"/>
              </a:ext>
            </a:extLst>
          </p:cNvPr>
          <p:cNvSpPr>
            <a:spLocks noGrp="1"/>
          </p:cNvSpPr>
          <p:nvPr>
            <p:ph type="title"/>
          </p:nvPr>
        </p:nvSpPr>
        <p:spPr>
          <a:xfrm>
            <a:off x="457200" y="277813"/>
            <a:ext cx="8229600" cy="788987"/>
          </a:xfrm>
        </p:spPr>
        <p:txBody>
          <a:bodyPr/>
          <a:lstStyle/>
          <a:p>
            <a:pPr>
              <a:defRPr/>
            </a:pPr>
            <a:r>
              <a:rPr lang="en-US" sz="3200" b="1" dirty="0"/>
              <a:t>Revelation 3:1-6 Sardis</a:t>
            </a:r>
          </a:p>
        </p:txBody>
      </p:sp>
      <p:pic>
        <p:nvPicPr>
          <p:cNvPr id="87043" name="Picture 2">
            <a:extLst>
              <a:ext uri="{FF2B5EF4-FFF2-40B4-BE49-F238E27FC236}">
                <a16:creationId xmlns:a16="http://schemas.microsoft.com/office/drawing/2014/main" id="{20DAC126-E4F8-4A5D-AA26-E9DB2238E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200400"/>
            <a:ext cx="3535363"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2">
            <a:extLst>
              <a:ext uri="{FF2B5EF4-FFF2-40B4-BE49-F238E27FC236}">
                <a16:creationId xmlns:a16="http://schemas.microsoft.com/office/drawing/2014/main" id="{29FE146C-2136-492B-9805-E7E295C37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36576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4">
            <a:extLst>
              <a:ext uri="{FF2B5EF4-FFF2-40B4-BE49-F238E27FC236}">
                <a16:creationId xmlns:a16="http://schemas.microsoft.com/office/drawing/2014/main" id="{DD7EECDE-2246-4C62-8550-4A699DBC9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38" y="38862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FFEF-FA7C-47DA-B7F6-9AEF1550CC14}"/>
              </a:ext>
            </a:extLst>
          </p:cNvPr>
          <p:cNvSpPr>
            <a:spLocks noGrp="1"/>
          </p:cNvSpPr>
          <p:nvPr>
            <p:ph type="title"/>
          </p:nvPr>
        </p:nvSpPr>
        <p:spPr>
          <a:xfrm>
            <a:off x="457200" y="277813"/>
            <a:ext cx="8229600" cy="941387"/>
          </a:xfrm>
        </p:spPr>
        <p:txBody>
          <a:bodyPr/>
          <a:lstStyle/>
          <a:p>
            <a:pPr>
              <a:defRPr/>
            </a:pPr>
            <a:r>
              <a:rPr lang="en-US" sz="3600" b="1" dirty="0"/>
              <a:t>Sardis</a:t>
            </a:r>
          </a:p>
        </p:txBody>
      </p:sp>
      <p:sp>
        <p:nvSpPr>
          <p:cNvPr id="3" name="Content Placeholder 2">
            <a:extLst>
              <a:ext uri="{FF2B5EF4-FFF2-40B4-BE49-F238E27FC236}">
                <a16:creationId xmlns:a16="http://schemas.microsoft.com/office/drawing/2014/main" id="{031B9207-E49E-4022-92EC-7D5F79B9DFBA}"/>
              </a:ext>
            </a:extLst>
          </p:cNvPr>
          <p:cNvSpPr>
            <a:spLocks noGrp="1"/>
          </p:cNvSpPr>
          <p:nvPr>
            <p:ph idx="1"/>
          </p:nvPr>
        </p:nvSpPr>
        <p:spPr>
          <a:xfrm>
            <a:off x="381000" y="1371600"/>
            <a:ext cx="8305800" cy="4759325"/>
          </a:xfrm>
        </p:spPr>
        <p:txBody>
          <a:bodyPr/>
          <a:lstStyle/>
          <a:p>
            <a:pPr marL="0" indent="0">
              <a:buFont typeface="Wingdings" panose="05000000000000000000" pitchFamily="2" charset="2"/>
              <a:buNone/>
              <a:defRPr/>
            </a:pPr>
            <a:r>
              <a:rPr lang="en-US" sz="2400" b="1" dirty="0"/>
              <a:t>Capital of Lydia and of King Croesus</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On a very steep mountain—thought to be impregnable</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Nevertheless, conquered by Cyrus 549 BC</a:t>
            </a:r>
          </a:p>
          <a:p>
            <a:pPr marL="0" indent="0">
              <a:buFont typeface="Wingdings" panose="05000000000000000000" pitchFamily="2" charset="2"/>
              <a:buNone/>
              <a:defRPr/>
            </a:pPr>
            <a:r>
              <a:rPr lang="en-US" sz="2400" b="1" dirty="0"/>
              <a:t>Conquered by Antiochus III  218 BC</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A symbol of overconfidence and unjustified pride.   Living on past greatness.</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Famous for robbers.</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7224E-ED26-4DD3-A968-601A82814D0B}"/>
              </a:ext>
            </a:extLst>
          </p:cNvPr>
          <p:cNvSpPr>
            <a:spLocks noGrp="1"/>
          </p:cNvSpPr>
          <p:nvPr>
            <p:ph type="title"/>
          </p:nvPr>
        </p:nvSpPr>
        <p:spPr>
          <a:xfrm>
            <a:off x="457200" y="277813"/>
            <a:ext cx="8229600" cy="788987"/>
          </a:xfrm>
        </p:spPr>
        <p:txBody>
          <a:bodyPr/>
          <a:lstStyle/>
          <a:p>
            <a:pPr>
              <a:defRPr/>
            </a:pPr>
            <a:r>
              <a:rPr lang="en-US" sz="3200" b="1" dirty="0"/>
              <a:t>Sardis:  Warnings First!</a:t>
            </a:r>
          </a:p>
        </p:txBody>
      </p:sp>
      <p:sp>
        <p:nvSpPr>
          <p:cNvPr id="3" name="Content Placeholder 2">
            <a:extLst>
              <a:ext uri="{FF2B5EF4-FFF2-40B4-BE49-F238E27FC236}">
                <a16:creationId xmlns:a16="http://schemas.microsoft.com/office/drawing/2014/main" id="{790B4BF3-975A-4505-AD57-526EE6162698}"/>
              </a:ext>
            </a:extLst>
          </p:cNvPr>
          <p:cNvSpPr>
            <a:spLocks noGrp="1"/>
          </p:cNvSpPr>
          <p:nvPr>
            <p:ph idx="1"/>
          </p:nvPr>
        </p:nvSpPr>
        <p:spPr>
          <a:xfrm>
            <a:off x="457200" y="1295400"/>
            <a:ext cx="8229600" cy="4953000"/>
          </a:xfrm>
        </p:spPr>
        <p:txBody>
          <a:bodyPr/>
          <a:lstStyle/>
          <a:p>
            <a:pPr marL="0" indent="0">
              <a:buFont typeface="Wingdings" panose="05000000000000000000" pitchFamily="2" charset="2"/>
              <a:buNone/>
              <a:defRPr/>
            </a:pPr>
            <a:r>
              <a:rPr lang="en-US" sz="2400" b="1" dirty="0"/>
              <a:t>Rev 3:1  You have a great reputation, but you are dead, spiritually!</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Their problem was not sin, per se, but lack of doing things God expected them to do.</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Q:  What about you?</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Rev 3:2  Solution?  WAKE UP!!!! (Hebrews 2:1)</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Remember, obey and repent.</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I will come like a thief</a:t>
            </a:r>
          </a:p>
          <a:p>
            <a:pPr marL="0" indent="0">
              <a:buFont typeface="Wingdings" panose="05000000000000000000" pitchFamily="2" charset="2"/>
              <a:buNone/>
              <a:defRPr/>
            </a:pPr>
            <a:endParaRPr lang="en-US" sz="2400"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CA66-1A5E-4578-9B25-2C3F05B336BE}"/>
              </a:ext>
            </a:extLst>
          </p:cNvPr>
          <p:cNvSpPr>
            <a:spLocks noGrp="1"/>
          </p:cNvSpPr>
          <p:nvPr>
            <p:ph type="title"/>
          </p:nvPr>
        </p:nvSpPr>
        <p:spPr/>
        <p:txBody>
          <a:bodyPr/>
          <a:lstStyle/>
          <a:p>
            <a:pPr>
              <a:defRPr/>
            </a:pPr>
            <a:r>
              <a:rPr lang="en-US" sz="3200" b="1" dirty="0"/>
              <a:t>Sardis:  Encouragement</a:t>
            </a:r>
          </a:p>
        </p:txBody>
      </p:sp>
      <p:sp>
        <p:nvSpPr>
          <p:cNvPr id="3" name="Content Placeholder 2">
            <a:extLst>
              <a:ext uri="{FF2B5EF4-FFF2-40B4-BE49-F238E27FC236}">
                <a16:creationId xmlns:a16="http://schemas.microsoft.com/office/drawing/2014/main" id="{D072828C-A67A-4622-BDAE-EFE768715850}"/>
              </a:ext>
            </a:extLst>
          </p:cNvPr>
          <p:cNvSpPr>
            <a:spLocks noGrp="1"/>
          </p:cNvSpPr>
          <p:nvPr>
            <p:ph idx="1"/>
          </p:nvPr>
        </p:nvSpPr>
        <p:spPr>
          <a:xfrm>
            <a:off x="381000" y="1447800"/>
            <a:ext cx="8305800" cy="4683125"/>
          </a:xfrm>
        </p:spPr>
        <p:txBody>
          <a:bodyPr/>
          <a:lstStyle/>
          <a:p>
            <a:pPr marL="0" indent="0">
              <a:buFont typeface="Wingdings" panose="05000000000000000000" pitchFamily="2" charset="2"/>
              <a:buNone/>
              <a:defRPr/>
            </a:pPr>
            <a:r>
              <a:rPr lang="en-US" sz="2400" b="1" dirty="0"/>
              <a:t>No encouragement to the church as a whole</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3:4   Yet you have a few in Sardis…</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Even in a dead church, some will be alive.  Despite what Jesus is saying to the churches, we are saved individually.</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3:5 To all disciples:  He who overcomes will, like the few faithful </a:t>
            </a:r>
            <a:r>
              <a:rPr lang="en-US" sz="2400" b="1" dirty="0" err="1"/>
              <a:t>Sardisians</a:t>
            </a:r>
            <a:r>
              <a:rPr lang="en-US" sz="2400" b="1" dirty="0"/>
              <a:t>, be dressed in white.</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endParaRPr lang="en-US" sz="2400" b="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2E958-B748-432F-AECE-53FE7A13EF80}"/>
              </a:ext>
            </a:extLst>
          </p:cNvPr>
          <p:cNvSpPr>
            <a:spLocks noGrp="1"/>
          </p:cNvSpPr>
          <p:nvPr>
            <p:ph type="title"/>
          </p:nvPr>
        </p:nvSpPr>
        <p:spPr/>
        <p:txBody>
          <a:bodyPr/>
          <a:lstStyle/>
          <a:p>
            <a:pPr>
              <a:defRPr/>
            </a:pPr>
            <a:r>
              <a:rPr lang="en-US" sz="3200" b="1" dirty="0"/>
              <a:t>Revelation 3:7-13 Philadelphia</a:t>
            </a:r>
          </a:p>
        </p:txBody>
      </p:sp>
      <p:pic>
        <p:nvPicPr>
          <p:cNvPr id="91139" name="Picture 2">
            <a:extLst>
              <a:ext uri="{FF2B5EF4-FFF2-40B4-BE49-F238E27FC236}">
                <a16:creationId xmlns:a16="http://schemas.microsoft.com/office/drawing/2014/main" id="{786EE538-2AB3-4018-834C-E5812381E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676400"/>
            <a:ext cx="3535363"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2">
            <a:extLst>
              <a:ext uri="{FF2B5EF4-FFF2-40B4-BE49-F238E27FC236}">
                <a16:creationId xmlns:a16="http://schemas.microsoft.com/office/drawing/2014/main" id="{0F3E3C90-43CD-4C93-82C0-BE8CEF4D8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971800"/>
            <a:ext cx="3800475"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14133-A7DC-4952-BB5A-E492833742AA}"/>
              </a:ext>
            </a:extLst>
          </p:cNvPr>
          <p:cNvSpPr>
            <a:spLocks noGrp="1"/>
          </p:cNvSpPr>
          <p:nvPr>
            <p:ph type="title"/>
          </p:nvPr>
        </p:nvSpPr>
        <p:spPr>
          <a:xfrm>
            <a:off x="457200" y="277813"/>
            <a:ext cx="8229600" cy="788987"/>
          </a:xfrm>
        </p:spPr>
        <p:txBody>
          <a:bodyPr/>
          <a:lstStyle/>
          <a:p>
            <a:pPr>
              <a:defRPr/>
            </a:pPr>
            <a:r>
              <a:rPr lang="en-US" sz="3600" b="1" dirty="0"/>
              <a:t>Philadelphia</a:t>
            </a:r>
          </a:p>
        </p:txBody>
      </p:sp>
      <p:sp>
        <p:nvSpPr>
          <p:cNvPr id="3" name="Content Placeholder 2">
            <a:extLst>
              <a:ext uri="{FF2B5EF4-FFF2-40B4-BE49-F238E27FC236}">
                <a16:creationId xmlns:a16="http://schemas.microsoft.com/office/drawing/2014/main" id="{0AA10477-18CB-4E54-95B8-793A013BC86A}"/>
              </a:ext>
            </a:extLst>
          </p:cNvPr>
          <p:cNvSpPr>
            <a:spLocks noGrp="1"/>
          </p:cNvSpPr>
          <p:nvPr>
            <p:ph idx="1"/>
          </p:nvPr>
        </p:nvSpPr>
        <p:spPr>
          <a:xfrm>
            <a:off x="457200" y="1295400"/>
            <a:ext cx="8229600" cy="4835525"/>
          </a:xfrm>
        </p:spPr>
        <p:txBody>
          <a:bodyPr/>
          <a:lstStyle/>
          <a:p>
            <a:pPr marL="0" indent="0">
              <a:buFont typeface="Wingdings" panose="05000000000000000000" pitchFamily="2" charset="2"/>
              <a:buNone/>
              <a:defRPr/>
            </a:pPr>
            <a:r>
              <a:rPr lang="en-US" sz="2400" b="1" dirty="0"/>
              <a:t>A significant Jewish population.  The Synagogue of Satan</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Rev 3:7  Jesus holds the key of David.</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Isaiah 22:21-22  A messianic prophecy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17C79-33CB-4F90-8689-719DAD34F547}"/>
              </a:ext>
            </a:extLst>
          </p:cNvPr>
          <p:cNvSpPr>
            <a:spLocks noGrp="1"/>
          </p:cNvSpPr>
          <p:nvPr>
            <p:ph type="title"/>
          </p:nvPr>
        </p:nvSpPr>
        <p:spPr/>
        <p:txBody>
          <a:bodyPr/>
          <a:lstStyle/>
          <a:p>
            <a:pPr>
              <a:defRPr/>
            </a:pPr>
            <a:r>
              <a:rPr lang="en-US" sz="3200" b="1" dirty="0"/>
              <a:t>Philadelphia:  Encouragements Only</a:t>
            </a:r>
          </a:p>
        </p:txBody>
      </p:sp>
      <p:sp>
        <p:nvSpPr>
          <p:cNvPr id="3" name="Content Placeholder 2">
            <a:extLst>
              <a:ext uri="{FF2B5EF4-FFF2-40B4-BE49-F238E27FC236}">
                <a16:creationId xmlns:a16="http://schemas.microsoft.com/office/drawing/2014/main" id="{06A4D1C6-09FA-49E8-8CAF-6F0C06B24CE9}"/>
              </a:ext>
            </a:extLst>
          </p:cNvPr>
          <p:cNvSpPr>
            <a:spLocks noGrp="1"/>
          </p:cNvSpPr>
          <p:nvPr>
            <p:ph idx="1"/>
          </p:nvPr>
        </p:nvSpPr>
        <p:spPr>
          <a:xfrm>
            <a:off x="457200" y="1600200"/>
            <a:ext cx="8534400" cy="4530725"/>
          </a:xfrm>
        </p:spPr>
        <p:txBody>
          <a:bodyPr/>
          <a:lstStyle/>
          <a:p>
            <a:pPr marL="0" indent="0">
              <a:buFont typeface="Wingdings" panose="05000000000000000000" pitchFamily="2" charset="2"/>
              <a:buNone/>
              <a:defRPr/>
            </a:pPr>
            <a:r>
              <a:rPr lang="en-US" sz="2400" b="1" dirty="0"/>
              <a:t>Rev 3:8  You are small and weak, but you are doing great!</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3:9 You are the true Jews</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The Jews will fall at your feet some day.  Wow!</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000" b="1" dirty="0"/>
              <a:t>I will give you a crown</a:t>
            </a:r>
          </a:p>
          <a:p>
            <a:pPr marL="0" indent="0">
              <a:buFont typeface="Wingdings" panose="05000000000000000000" pitchFamily="2" charset="2"/>
              <a:buNone/>
              <a:defRPr/>
            </a:pPr>
            <a:r>
              <a:rPr lang="en-US" sz="2000" b="1" dirty="0"/>
              <a:t>I will make you a pillar</a:t>
            </a:r>
          </a:p>
          <a:p>
            <a:pPr marL="0" indent="0">
              <a:buFont typeface="Wingdings" panose="05000000000000000000" pitchFamily="2" charset="2"/>
              <a:buNone/>
              <a:defRPr/>
            </a:pPr>
            <a:r>
              <a:rPr lang="en-US" sz="2000" b="1" dirty="0"/>
              <a:t>You will never again have to leave it</a:t>
            </a:r>
          </a:p>
          <a:p>
            <a:pPr marL="0" indent="0">
              <a:buFont typeface="Wingdings" panose="05000000000000000000" pitchFamily="2" charset="2"/>
              <a:buNone/>
              <a:defRPr/>
            </a:pPr>
            <a:r>
              <a:rPr lang="en-US" sz="2000" b="1" dirty="0"/>
              <a:t>Your will have a new name.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All these are relevant to specifics of Philadelphia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7AD1-6B91-4B22-9876-A8A081A41686}"/>
              </a:ext>
            </a:extLst>
          </p:cNvPr>
          <p:cNvSpPr>
            <a:spLocks noGrp="1"/>
          </p:cNvSpPr>
          <p:nvPr>
            <p:ph type="title"/>
          </p:nvPr>
        </p:nvSpPr>
        <p:spPr>
          <a:xfrm>
            <a:off x="457200" y="304800"/>
            <a:ext cx="8229600" cy="865188"/>
          </a:xfrm>
        </p:spPr>
        <p:txBody>
          <a:bodyPr/>
          <a:lstStyle/>
          <a:p>
            <a:pPr>
              <a:defRPr/>
            </a:pPr>
            <a:r>
              <a:rPr lang="el-GR" sz="3200" b="1" dirty="0"/>
              <a:t>Αποκαλυφισ</a:t>
            </a:r>
            <a:r>
              <a:rPr lang="en-US" sz="3200" b="1" dirty="0"/>
              <a:t> Characteristics Continued</a:t>
            </a:r>
          </a:p>
        </p:txBody>
      </p:sp>
      <p:sp>
        <p:nvSpPr>
          <p:cNvPr id="3" name="Content Placeholder 2">
            <a:extLst>
              <a:ext uri="{FF2B5EF4-FFF2-40B4-BE49-F238E27FC236}">
                <a16:creationId xmlns:a16="http://schemas.microsoft.com/office/drawing/2014/main" id="{3F3157A2-F046-48A2-9201-2955500A1D4A}"/>
              </a:ext>
            </a:extLst>
          </p:cNvPr>
          <p:cNvSpPr>
            <a:spLocks noGrp="1"/>
          </p:cNvSpPr>
          <p:nvPr>
            <p:ph idx="1"/>
          </p:nvPr>
        </p:nvSpPr>
        <p:spPr>
          <a:xfrm>
            <a:off x="381000" y="1295400"/>
            <a:ext cx="8610600" cy="4835525"/>
          </a:xfrm>
        </p:spPr>
        <p:txBody>
          <a:bodyPr/>
          <a:lstStyle/>
          <a:p>
            <a:pPr marL="0" indent="0">
              <a:buFont typeface="Wingdings" panose="05000000000000000000" pitchFamily="2" charset="2"/>
              <a:buNone/>
              <a:defRPr/>
            </a:pPr>
            <a:r>
              <a:rPr lang="en-US" sz="2400" b="1" dirty="0">
                <a:solidFill>
                  <a:srgbClr val="FFFF00"/>
                </a:solidFill>
              </a:rPr>
              <a:t>5. Pseudonymous (falsely attributed author)</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solidFill>
                  <a:srgbClr val="FFFF00"/>
                </a:solidFill>
              </a:rPr>
              <a:t>	</a:t>
            </a:r>
            <a:r>
              <a:rPr lang="en-US" sz="2000" b="1" dirty="0">
                <a:solidFill>
                  <a:srgbClr val="FFFF00"/>
                </a:solidFill>
              </a:rPr>
              <a:t>1 Enoch</a:t>
            </a:r>
          </a:p>
          <a:p>
            <a:pPr marL="0" indent="0">
              <a:buFont typeface="Wingdings" panose="05000000000000000000" pitchFamily="2" charset="2"/>
              <a:buNone/>
              <a:defRPr/>
            </a:pPr>
            <a:r>
              <a:rPr lang="en-US" sz="2000" b="1" dirty="0">
                <a:solidFill>
                  <a:srgbClr val="FFFF00"/>
                </a:solidFill>
              </a:rPr>
              <a:t>	</a:t>
            </a:r>
            <a:r>
              <a:rPr lang="en-US" sz="2000" b="1" dirty="0" err="1">
                <a:solidFill>
                  <a:srgbClr val="FFFF00"/>
                </a:solidFill>
              </a:rPr>
              <a:t>Assumptiom</a:t>
            </a:r>
            <a:r>
              <a:rPr lang="en-US" sz="2000" b="1" dirty="0">
                <a:solidFill>
                  <a:srgbClr val="FFFF00"/>
                </a:solidFill>
              </a:rPr>
              <a:t> of Moses</a:t>
            </a:r>
          </a:p>
          <a:p>
            <a:pPr marL="0" indent="0">
              <a:buFont typeface="Wingdings" panose="05000000000000000000" pitchFamily="2" charset="2"/>
              <a:buNone/>
              <a:defRPr/>
            </a:pPr>
            <a:r>
              <a:rPr lang="en-US" sz="2000" b="1" dirty="0">
                <a:solidFill>
                  <a:srgbClr val="FFFF00"/>
                </a:solidFill>
              </a:rPr>
              <a:t>	Baruch etc.</a:t>
            </a:r>
          </a:p>
          <a:p>
            <a:pPr marL="0" indent="0">
              <a:buFont typeface="Wingdings" panose="05000000000000000000" pitchFamily="2" charset="2"/>
              <a:buNone/>
              <a:defRPr/>
            </a:pPr>
            <a:r>
              <a:rPr lang="en-US" sz="2000" b="1" dirty="0">
                <a:solidFill>
                  <a:srgbClr val="FFFF00"/>
                </a:solidFill>
              </a:rPr>
              <a:t>	Does not apply to Daniel, Revelation, etc.	</a:t>
            </a: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r>
              <a:rPr lang="en-US" sz="2400" b="1" dirty="0">
                <a:solidFill>
                  <a:srgbClr val="FFFF00"/>
                </a:solidFill>
              </a:rPr>
              <a:t>6. Visions (rare in prophecy Daniel 9?)</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solidFill>
                  <a:srgbClr val="FFFF00"/>
                </a:solidFill>
              </a:rPr>
              <a:t>	</a:t>
            </a:r>
            <a:endParaRPr lang="en-US" sz="2000" b="1" dirty="0">
              <a:solidFill>
                <a:srgbClr val="FFFF00"/>
              </a:solidFill>
            </a:endParaRPr>
          </a:p>
        </p:txBody>
      </p:sp>
      <p:pic>
        <p:nvPicPr>
          <p:cNvPr id="28676" name="Picture 2">
            <a:extLst>
              <a:ext uri="{FF2B5EF4-FFF2-40B4-BE49-F238E27FC236}">
                <a16:creationId xmlns:a16="http://schemas.microsoft.com/office/drawing/2014/main" id="{BB4C73CF-1AC9-4EF6-904C-1AE387050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495800"/>
            <a:ext cx="28702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6FC92-B33E-4626-98D0-5D3AF026DA43}"/>
              </a:ext>
            </a:extLst>
          </p:cNvPr>
          <p:cNvSpPr>
            <a:spLocks noGrp="1"/>
          </p:cNvSpPr>
          <p:nvPr>
            <p:ph type="title"/>
          </p:nvPr>
        </p:nvSpPr>
        <p:spPr>
          <a:xfrm>
            <a:off x="533400" y="277813"/>
            <a:ext cx="8153400" cy="788987"/>
          </a:xfrm>
        </p:spPr>
        <p:txBody>
          <a:bodyPr/>
          <a:lstStyle/>
          <a:p>
            <a:pPr>
              <a:defRPr/>
            </a:pPr>
            <a:r>
              <a:rPr lang="en-US" sz="3200" b="1" dirty="0"/>
              <a:t>Revelation 3:14-22  Laodicea</a:t>
            </a:r>
          </a:p>
        </p:txBody>
      </p:sp>
      <p:pic>
        <p:nvPicPr>
          <p:cNvPr id="94211" name="Picture 2">
            <a:extLst>
              <a:ext uri="{FF2B5EF4-FFF2-40B4-BE49-F238E27FC236}">
                <a16:creationId xmlns:a16="http://schemas.microsoft.com/office/drawing/2014/main" id="{52CB0E7A-77D5-4B9E-9E31-24BAF94F4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897313"/>
            <a:ext cx="3382963"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2">
            <a:extLst>
              <a:ext uri="{FF2B5EF4-FFF2-40B4-BE49-F238E27FC236}">
                <a16:creationId xmlns:a16="http://schemas.microsoft.com/office/drawing/2014/main" id="{C5799529-3E05-41AF-BDFA-970EC8627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7588" y="1697038"/>
            <a:ext cx="28765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4">
            <a:extLst>
              <a:ext uri="{FF2B5EF4-FFF2-40B4-BE49-F238E27FC236}">
                <a16:creationId xmlns:a16="http://schemas.microsoft.com/office/drawing/2014/main" id="{FFB4B061-A691-41F4-B95C-49A4D3443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958850"/>
            <a:ext cx="4225925"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05818-5FF5-4CF9-9757-C1B3C9C34068}"/>
              </a:ext>
            </a:extLst>
          </p:cNvPr>
          <p:cNvSpPr>
            <a:spLocks noGrp="1"/>
          </p:cNvSpPr>
          <p:nvPr>
            <p:ph type="title"/>
          </p:nvPr>
        </p:nvSpPr>
        <p:spPr>
          <a:xfrm>
            <a:off x="457200" y="277813"/>
            <a:ext cx="8229600" cy="788987"/>
          </a:xfrm>
        </p:spPr>
        <p:txBody>
          <a:bodyPr/>
          <a:lstStyle/>
          <a:p>
            <a:pPr>
              <a:defRPr/>
            </a:pPr>
            <a:r>
              <a:rPr lang="en-US" sz="3600" b="1" dirty="0"/>
              <a:t>Laodicea</a:t>
            </a:r>
          </a:p>
        </p:txBody>
      </p:sp>
      <p:sp>
        <p:nvSpPr>
          <p:cNvPr id="3" name="Content Placeholder 2">
            <a:extLst>
              <a:ext uri="{FF2B5EF4-FFF2-40B4-BE49-F238E27FC236}">
                <a16:creationId xmlns:a16="http://schemas.microsoft.com/office/drawing/2014/main" id="{F622A372-1D33-47B4-971C-A82F92A78CE8}"/>
              </a:ext>
            </a:extLst>
          </p:cNvPr>
          <p:cNvSpPr>
            <a:spLocks noGrp="1"/>
          </p:cNvSpPr>
          <p:nvPr>
            <p:ph idx="1"/>
          </p:nvPr>
        </p:nvSpPr>
        <p:spPr>
          <a:xfrm>
            <a:off x="685800" y="1828800"/>
            <a:ext cx="8001000" cy="4302125"/>
          </a:xfrm>
        </p:spPr>
        <p:txBody>
          <a:bodyPr/>
          <a:lstStyle/>
          <a:p>
            <a:pPr marL="0" indent="0">
              <a:buFont typeface="Wingdings" panose="05000000000000000000" pitchFamily="2" charset="2"/>
              <a:buNone/>
              <a:defRPr/>
            </a:pPr>
            <a:r>
              <a:rPr lang="en-US" sz="2400" b="1" dirty="0"/>
              <a:t>A center of banking.  A very rich city</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A center of the wool industry.  Black wool.</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Most famous school of Medicine.  Famous for their eye salve.</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All these are used by Jesus in his admonition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A86B-11F6-4983-A5EE-AC3E02290FCF}"/>
              </a:ext>
            </a:extLst>
          </p:cNvPr>
          <p:cNvSpPr>
            <a:spLocks noGrp="1"/>
          </p:cNvSpPr>
          <p:nvPr>
            <p:ph type="title"/>
          </p:nvPr>
        </p:nvSpPr>
        <p:spPr/>
        <p:txBody>
          <a:bodyPr/>
          <a:lstStyle/>
          <a:p>
            <a:pPr>
              <a:defRPr/>
            </a:pPr>
            <a:r>
              <a:rPr lang="en-US" sz="3200" b="1" dirty="0"/>
              <a:t>Laodicea:  Warnings Only</a:t>
            </a:r>
          </a:p>
        </p:txBody>
      </p:sp>
      <p:sp>
        <p:nvSpPr>
          <p:cNvPr id="3" name="Content Placeholder 2">
            <a:extLst>
              <a:ext uri="{FF2B5EF4-FFF2-40B4-BE49-F238E27FC236}">
                <a16:creationId xmlns:a16="http://schemas.microsoft.com/office/drawing/2014/main" id="{AFDEC4F3-7208-4DF0-9E0D-F234251A0EBE}"/>
              </a:ext>
            </a:extLst>
          </p:cNvPr>
          <p:cNvSpPr>
            <a:spLocks noGrp="1"/>
          </p:cNvSpPr>
          <p:nvPr>
            <p:ph idx="1"/>
          </p:nvPr>
        </p:nvSpPr>
        <p:spPr/>
        <p:txBody>
          <a:bodyPr/>
          <a:lstStyle/>
          <a:p>
            <a:pPr marL="0" indent="0">
              <a:buFont typeface="Wingdings" panose="05000000000000000000" pitchFamily="2" charset="2"/>
              <a:buNone/>
              <a:defRPr/>
            </a:pPr>
            <a:r>
              <a:rPr lang="en-US" sz="2400" b="1" dirty="0"/>
              <a:t>Their sin? </a:t>
            </a:r>
            <a:r>
              <a:rPr lang="en-US" sz="2400" b="1" dirty="0" err="1"/>
              <a:t>Lukewarmness</a:t>
            </a:r>
            <a:r>
              <a:rPr lang="en-US" sz="2400" b="1" dirty="0"/>
              <a:t>.       Hypocrisy</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Jesus:  You make me want to throw up!</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Wouldn’t it be better to be a half-hearted Christian than a blatant pagan?</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Why not?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488D9-4E29-44E8-B90E-1DA1EB37F886}"/>
              </a:ext>
            </a:extLst>
          </p:cNvPr>
          <p:cNvSpPr>
            <a:spLocks noGrp="1"/>
          </p:cNvSpPr>
          <p:nvPr>
            <p:ph type="title"/>
          </p:nvPr>
        </p:nvSpPr>
        <p:spPr/>
        <p:txBody>
          <a:bodyPr/>
          <a:lstStyle/>
          <a:p>
            <a:pPr>
              <a:defRPr/>
            </a:pPr>
            <a:r>
              <a:rPr lang="en-US" sz="3200" b="1" dirty="0"/>
              <a:t>Laodicea:  Lukewarm Christianity</a:t>
            </a:r>
          </a:p>
        </p:txBody>
      </p:sp>
      <p:sp>
        <p:nvSpPr>
          <p:cNvPr id="3" name="Content Placeholder 2">
            <a:extLst>
              <a:ext uri="{FF2B5EF4-FFF2-40B4-BE49-F238E27FC236}">
                <a16:creationId xmlns:a16="http://schemas.microsoft.com/office/drawing/2014/main" id="{E71864C8-6EF3-40DA-A049-9533777E21C6}"/>
              </a:ext>
            </a:extLst>
          </p:cNvPr>
          <p:cNvSpPr>
            <a:spLocks noGrp="1"/>
          </p:cNvSpPr>
          <p:nvPr>
            <p:ph idx="1"/>
          </p:nvPr>
        </p:nvSpPr>
        <p:spPr/>
        <p:txBody>
          <a:bodyPr/>
          <a:lstStyle/>
          <a:p>
            <a:pPr marL="0" indent="0">
              <a:buFont typeface="Wingdings" panose="05000000000000000000" pitchFamily="2" charset="2"/>
              <a:buNone/>
              <a:defRPr/>
            </a:pPr>
            <a:r>
              <a:rPr lang="en-US" sz="2400" b="1" dirty="0"/>
              <a:t>Rev 3:17  How do we become lukewarm?</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By relying on self rather than God.</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You say you are rich</a:t>
            </a:r>
          </a:p>
          <a:p>
            <a:pPr marL="0" indent="0">
              <a:buFont typeface="Wingdings" panose="05000000000000000000" pitchFamily="2" charset="2"/>
              <a:buNone/>
              <a:defRPr/>
            </a:pPr>
            <a:r>
              <a:rPr lang="en-US" sz="2400" b="1" dirty="0"/>
              <a:t>You say you need nothing (from God)</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400" b="1" dirty="0"/>
              <a:t>Q: Do they actually say this?</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Reality check:  You are wretched, pitiful, poor, blind and naked.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CEAC8-3D35-4C8A-A654-FA217D9F6CC4}"/>
              </a:ext>
            </a:extLst>
          </p:cNvPr>
          <p:cNvSpPr>
            <a:spLocks noGrp="1"/>
          </p:cNvSpPr>
          <p:nvPr>
            <p:ph type="title"/>
          </p:nvPr>
        </p:nvSpPr>
        <p:spPr/>
        <p:txBody>
          <a:bodyPr/>
          <a:lstStyle/>
          <a:p>
            <a:pPr>
              <a:defRPr/>
            </a:pPr>
            <a:r>
              <a:rPr lang="en-US" sz="3200" b="1" dirty="0"/>
              <a:t>Laodicea:  It’s Not Too Late!</a:t>
            </a:r>
          </a:p>
        </p:txBody>
      </p:sp>
      <p:sp>
        <p:nvSpPr>
          <p:cNvPr id="3" name="Content Placeholder 2">
            <a:extLst>
              <a:ext uri="{FF2B5EF4-FFF2-40B4-BE49-F238E27FC236}">
                <a16:creationId xmlns:a16="http://schemas.microsoft.com/office/drawing/2014/main" id="{372AEB14-15C1-4B8F-8CEB-C10628F1124E}"/>
              </a:ext>
            </a:extLst>
          </p:cNvPr>
          <p:cNvSpPr>
            <a:spLocks noGrp="1"/>
          </p:cNvSpPr>
          <p:nvPr>
            <p:ph idx="1"/>
          </p:nvPr>
        </p:nvSpPr>
        <p:spPr/>
        <p:txBody>
          <a:bodyPr/>
          <a:lstStyle/>
          <a:p>
            <a:pPr marL="0" indent="0">
              <a:buFont typeface="Wingdings" panose="05000000000000000000" pitchFamily="2" charset="2"/>
              <a:buNone/>
              <a:defRPr/>
            </a:pPr>
            <a:r>
              <a:rPr lang="en-US" sz="2400" b="1" dirty="0"/>
              <a:t>1. Admit you are wretched, pitiful, poor blind and naked.</a:t>
            </a:r>
          </a:p>
          <a:p>
            <a:pPr marL="0" indent="0">
              <a:buFont typeface="Wingdings" panose="05000000000000000000" pitchFamily="2" charset="2"/>
              <a:buNone/>
              <a:defRPr/>
            </a:pPr>
            <a:endParaRPr lang="en-US" sz="1600" b="1" dirty="0"/>
          </a:p>
          <a:p>
            <a:pPr marL="0" indent="0">
              <a:buFont typeface="Wingdings" panose="05000000000000000000" pitchFamily="2" charset="2"/>
              <a:buNone/>
              <a:defRPr/>
            </a:pPr>
            <a:r>
              <a:rPr lang="en-US" sz="2400" b="1" dirty="0"/>
              <a:t>2. Rev 3:18    Buy gold from Jesus.</a:t>
            </a:r>
          </a:p>
          <a:p>
            <a:pPr marL="0" indent="0">
              <a:buFont typeface="Wingdings" panose="05000000000000000000" pitchFamily="2" charset="2"/>
              <a:buNone/>
              <a:defRPr/>
            </a:pPr>
            <a:endParaRPr lang="en-US" sz="1600" b="1" dirty="0"/>
          </a:p>
          <a:p>
            <a:pPr marL="0" indent="0">
              <a:buFont typeface="Wingdings" panose="05000000000000000000" pitchFamily="2" charset="2"/>
              <a:buNone/>
              <a:defRPr/>
            </a:pPr>
            <a:r>
              <a:rPr lang="en-US" sz="2400" b="1" dirty="0"/>
              <a:t>3. Apply the eye-salve of Jesus  John 9:31</a:t>
            </a:r>
          </a:p>
          <a:p>
            <a:pPr marL="0" indent="0">
              <a:buFont typeface="Wingdings" panose="05000000000000000000" pitchFamily="2" charset="2"/>
              <a:buNone/>
              <a:defRPr/>
            </a:pPr>
            <a:r>
              <a:rPr lang="en-US" sz="2400" b="1" dirty="0"/>
              <a:t>	Q: Do you need some of this salve to see</a:t>
            </a:r>
          </a:p>
          <a:p>
            <a:pPr marL="0" indent="0">
              <a:buFont typeface="Wingdings" panose="05000000000000000000" pitchFamily="2" charset="2"/>
              <a:buNone/>
              <a:defRPr/>
            </a:pPr>
            <a:r>
              <a:rPr lang="en-US" sz="2400" b="1" dirty="0"/>
              <a:t>             your need for God?</a:t>
            </a:r>
          </a:p>
          <a:p>
            <a:pPr marL="0" indent="0">
              <a:buFont typeface="Wingdings" panose="05000000000000000000" pitchFamily="2" charset="2"/>
              <a:buNone/>
              <a:defRPr/>
            </a:pPr>
            <a:endParaRPr lang="en-US" sz="1600" b="1" dirty="0"/>
          </a:p>
          <a:p>
            <a:pPr marL="0" indent="0">
              <a:buFont typeface="Wingdings" panose="05000000000000000000" pitchFamily="2" charset="2"/>
              <a:buNone/>
              <a:defRPr/>
            </a:pPr>
            <a:r>
              <a:rPr lang="en-US" sz="2400" b="1" dirty="0"/>
              <a:t>4. Rev 3:19  Accept God’s rebuke and </a:t>
            </a:r>
          </a:p>
          <a:p>
            <a:pPr marL="0" indent="0">
              <a:buFont typeface="Wingdings" panose="05000000000000000000" pitchFamily="2" charset="2"/>
              <a:buNone/>
              <a:defRPr/>
            </a:pPr>
            <a:r>
              <a:rPr lang="en-US" sz="2400" b="1" dirty="0"/>
              <a:t>    discipline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0FDF-9806-42B7-B00D-9218C06D4DC8}"/>
              </a:ext>
            </a:extLst>
          </p:cNvPr>
          <p:cNvSpPr>
            <a:spLocks noGrp="1"/>
          </p:cNvSpPr>
          <p:nvPr>
            <p:ph type="title"/>
          </p:nvPr>
        </p:nvSpPr>
        <p:spPr/>
        <p:txBody>
          <a:bodyPr/>
          <a:lstStyle/>
          <a:p>
            <a:pPr>
              <a:defRPr/>
            </a:pPr>
            <a:r>
              <a:rPr lang="en-US" sz="3200" b="1" dirty="0"/>
              <a:t>Laodicea:  Summary</a:t>
            </a:r>
          </a:p>
        </p:txBody>
      </p:sp>
      <p:sp>
        <p:nvSpPr>
          <p:cNvPr id="3" name="Content Placeholder 2">
            <a:extLst>
              <a:ext uri="{FF2B5EF4-FFF2-40B4-BE49-F238E27FC236}">
                <a16:creationId xmlns:a16="http://schemas.microsoft.com/office/drawing/2014/main" id="{7FB19A11-FEF7-4EB4-BA61-CCF50E241A79}"/>
              </a:ext>
            </a:extLst>
          </p:cNvPr>
          <p:cNvSpPr>
            <a:spLocks noGrp="1"/>
          </p:cNvSpPr>
          <p:nvPr>
            <p:ph idx="1"/>
          </p:nvPr>
        </p:nvSpPr>
        <p:spPr>
          <a:xfrm>
            <a:off x="457200" y="1295400"/>
            <a:ext cx="8229600" cy="5257800"/>
          </a:xfrm>
        </p:spPr>
        <p:txBody>
          <a:bodyPr/>
          <a:lstStyle/>
          <a:p>
            <a:pPr marL="0" indent="0">
              <a:buFont typeface="Wingdings" panose="05000000000000000000" pitchFamily="2" charset="2"/>
              <a:buNone/>
              <a:defRPr/>
            </a:pPr>
            <a:r>
              <a:rPr lang="en-US" sz="2400" b="1" dirty="0"/>
              <a:t>Repent!</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I stand at the door and knock.</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Jesus is waiting, but he will not force his people to eat with him.</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Does this prove that we can pray Jesus into our hearts?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Message of Revelation:  To him who overcomes, I will give the right to sit with me on my throne</a:t>
            </a:r>
          </a:p>
          <a:p>
            <a:pPr marL="0" indent="0">
              <a:buFont typeface="Wingdings" panose="05000000000000000000" pitchFamily="2" charset="2"/>
              <a:buNone/>
              <a:defRPr/>
            </a:pPr>
            <a:endParaRPr lang="en-US" sz="1400" b="1" dirty="0"/>
          </a:p>
          <a:p>
            <a:pPr marL="0" indent="0">
              <a:buFont typeface="Wingdings" panose="05000000000000000000" pitchFamily="2" charset="2"/>
              <a:buNone/>
              <a:defRPr/>
            </a:pPr>
            <a:r>
              <a:rPr lang="en-US" sz="2400" b="1" dirty="0">
                <a:solidFill>
                  <a:srgbClr val="FFFF00"/>
                </a:solidFill>
              </a:rPr>
              <a:t>We are about to get a view of that throne!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3EB1-9F0C-4C9F-9E0C-31335F830140}"/>
              </a:ext>
            </a:extLst>
          </p:cNvPr>
          <p:cNvSpPr>
            <a:spLocks noGrp="1"/>
          </p:cNvSpPr>
          <p:nvPr>
            <p:ph type="title"/>
          </p:nvPr>
        </p:nvSpPr>
        <p:spPr/>
        <p:txBody>
          <a:bodyPr/>
          <a:lstStyle/>
          <a:p>
            <a:pPr>
              <a:defRPr/>
            </a:pPr>
            <a:r>
              <a:rPr lang="en-US" sz="3200" b="1" dirty="0"/>
              <a:t>Revelation Chapter 4 </a:t>
            </a:r>
            <a:br>
              <a:rPr lang="en-US" sz="3200" b="1" dirty="0"/>
            </a:br>
            <a:r>
              <a:rPr lang="en-US" sz="3200" b="1" dirty="0"/>
              <a:t>Enter the Throne Room</a:t>
            </a:r>
          </a:p>
        </p:txBody>
      </p:sp>
      <p:pic>
        <p:nvPicPr>
          <p:cNvPr id="100355" name="Picture 2">
            <a:extLst>
              <a:ext uri="{FF2B5EF4-FFF2-40B4-BE49-F238E27FC236}">
                <a16:creationId xmlns:a16="http://schemas.microsoft.com/office/drawing/2014/main" id="{E435587B-77C4-4471-A787-C36FEFC7F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72390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AA086-E1E6-4AF5-B903-5B99520EAAB9}"/>
              </a:ext>
            </a:extLst>
          </p:cNvPr>
          <p:cNvSpPr>
            <a:spLocks noGrp="1"/>
          </p:cNvSpPr>
          <p:nvPr>
            <p:ph type="title"/>
          </p:nvPr>
        </p:nvSpPr>
        <p:spPr/>
        <p:txBody>
          <a:bodyPr/>
          <a:lstStyle/>
          <a:p>
            <a:pPr>
              <a:defRPr/>
            </a:pPr>
            <a:r>
              <a:rPr lang="en-US" sz="3600" b="1" dirty="0"/>
              <a:t>Revelation Chapter 4</a:t>
            </a:r>
          </a:p>
        </p:txBody>
      </p:sp>
      <p:sp>
        <p:nvSpPr>
          <p:cNvPr id="3" name="Content Placeholder 2">
            <a:extLst>
              <a:ext uri="{FF2B5EF4-FFF2-40B4-BE49-F238E27FC236}">
                <a16:creationId xmlns:a16="http://schemas.microsoft.com/office/drawing/2014/main" id="{D8ED5F40-87CF-4AAA-88C5-946BE1319D8C}"/>
              </a:ext>
            </a:extLst>
          </p:cNvPr>
          <p:cNvSpPr>
            <a:spLocks noGrp="1"/>
          </p:cNvSpPr>
          <p:nvPr>
            <p:ph idx="1"/>
          </p:nvPr>
        </p:nvSpPr>
        <p:spPr/>
        <p:txBody>
          <a:bodyPr/>
          <a:lstStyle/>
          <a:p>
            <a:pPr marL="0" indent="0">
              <a:buFont typeface="Wingdings" panose="05000000000000000000" pitchFamily="2" charset="2"/>
              <a:buNone/>
              <a:defRPr/>
            </a:pPr>
            <a:r>
              <a:rPr lang="en-US" sz="2400" b="1" dirty="0"/>
              <a:t>Now the visions begin.</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Be prepared to use your imagination.</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Rev 4:1  John sees a door open in heaven.</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How does the vision begin?   God is on his throne!!!!!!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CA64E-AFF0-4B33-A183-315AE049F0AB}"/>
              </a:ext>
            </a:extLst>
          </p:cNvPr>
          <p:cNvSpPr>
            <a:spLocks noGrp="1"/>
          </p:cNvSpPr>
          <p:nvPr>
            <p:ph type="title"/>
          </p:nvPr>
        </p:nvSpPr>
        <p:spPr/>
        <p:txBody>
          <a:bodyPr/>
          <a:lstStyle/>
          <a:p>
            <a:pPr>
              <a:defRPr/>
            </a:pPr>
            <a:r>
              <a:rPr lang="en-US" sz="3600" b="1" dirty="0"/>
              <a:t>The Throne Room</a:t>
            </a:r>
          </a:p>
        </p:txBody>
      </p:sp>
      <p:sp>
        <p:nvSpPr>
          <p:cNvPr id="3" name="Content Placeholder 2">
            <a:extLst>
              <a:ext uri="{FF2B5EF4-FFF2-40B4-BE49-F238E27FC236}">
                <a16:creationId xmlns:a16="http://schemas.microsoft.com/office/drawing/2014/main" id="{0BE7149C-307D-4770-BAFF-5C6697B639BD}"/>
              </a:ext>
            </a:extLst>
          </p:cNvPr>
          <p:cNvSpPr>
            <a:spLocks noGrp="1"/>
          </p:cNvSpPr>
          <p:nvPr>
            <p:ph idx="1"/>
          </p:nvPr>
        </p:nvSpPr>
        <p:spPr>
          <a:xfrm>
            <a:off x="457200" y="1905000"/>
            <a:ext cx="8229600" cy="4225925"/>
          </a:xfrm>
        </p:spPr>
        <p:txBody>
          <a:bodyPr/>
          <a:lstStyle/>
          <a:p>
            <a:pPr marL="0" indent="0">
              <a:buFont typeface="Wingdings" panose="05000000000000000000" pitchFamily="2" charset="2"/>
              <a:buNone/>
              <a:defRPr/>
            </a:pPr>
            <a:r>
              <a:rPr lang="en-US" sz="2800" b="1" dirty="0"/>
              <a:t>Jasper   white   Holiness</a:t>
            </a:r>
          </a:p>
          <a:p>
            <a:pPr marL="0" indent="0">
              <a:buFont typeface="Wingdings" panose="05000000000000000000" pitchFamily="2" charset="2"/>
              <a:buNone/>
              <a:defRPr/>
            </a:pPr>
            <a:endParaRPr lang="en-US" sz="2800" b="1" dirty="0"/>
          </a:p>
          <a:p>
            <a:pPr marL="0" indent="0">
              <a:buFont typeface="Wingdings" panose="05000000000000000000" pitchFamily="2" charset="2"/>
              <a:buNone/>
              <a:defRPr/>
            </a:pPr>
            <a:r>
              <a:rPr lang="en-US" sz="2800" b="1" dirty="0"/>
              <a:t>Carnelian  </a:t>
            </a:r>
            <a:r>
              <a:rPr lang="en-US" sz="2800" b="1"/>
              <a:t>red   Justice</a:t>
            </a:r>
          </a:p>
          <a:p>
            <a:pPr marL="0" indent="0">
              <a:buFont typeface="Wingdings" panose="05000000000000000000" pitchFamily="2" charset="2"/>
              <a:buNone/>
              <a:defRPr/>
            </a:pPr>
            <a:endParaRPr lang="en-US" sz="2800" b="1" dirty="0"/>
          </a:p>
          <a:p>
            <a:pPr marL="0" indent="0">
              <a:buFont typeface="Wingdings" panose="05000000000000000000" pitchFamily="2" charset="2"/>
              <a:buNone/>
              <a:defRPr/>
            </a:pPr>
            <a:r>
              <a:rPr lang="en-US" sz="2800" b="1" dirty="0"/>
              <a:t>Rainbow  God’s promise/covenant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3E448-5777-474C-897F-D33877D4BE6A}"/>
              </a:ext>
            </a:extLst>
          </p:cNvPr>
          <p:cNvSpPr>
            <a:spLocks noGrp="1"/>
          </p:cNvSpPr>
          <p:nvPr>
            <p:ph type="title"/>
          </p:nvPr>
        </p:nvSpPr>
        <p:spPr>
          <a:xfrm>
            <a:off x="457200" y="277813"/>
            <a:ext cx="8229600" cy="1017587"/>
          </a:xfrm>
        </p:spPr>
        <p:txBody>
          <a:bodyPr/>
          <a:lstStyle/>
          <a:p>
            <a:pPr>
              <a:defRPr/>
            </a:pPr>
            <a:r>
              <a:rPr lang="en-US" sz="3600" b="1" dirty="0"/>
              <a:t>The Throne Room (cont.)</a:t>
            </a:r>
          </a:p>
        </p:txBody>
      </p:sp>
      <p:sp>
        <p:nvSpPr>
          <p:cNvPr id="3" name="Content Placeholder 2">
            <a:extLst>
              <a:ext uri="{FF2B5EF4-FFF2-40B4-BE49-F238E27FC236}">
                <a16:creationId xmlns:a16="http://schemas.microsoft.com/office/drawing/2014/main" id="{A41AB8EF-3480-46E1-AB2B-C301065D9F95}"/>
              </a:ext>
            </a:extLst>
          </p:cNvPr>
          <p:cNvSpPr>
            <a:spLocks noGrp="1"/>
          </p:cNvSpPr>
          <p:nvPr>
            <p:ph idx="1"/>
          </p:nvPr>
        </p:nvSpPr>
        <p:spPr/>
        <p:txBody>
          <a:bodyPr/>
          <a:lstStyle/>
          <a:p>
            <a:pPr marL="0" indent="0">
              <a:buFont typeface="Wingdings" panose="05000000000000000000" pitchFamily="2" charset="2"/>
              <a:buNone/>
              <a:defRPr/>
            </a:pPr>
            <a:r>
              <a:rPr lang="en-US" sz="2400" b="1" dirty="0">
                <a:solidFill>
                  <a:srgbClr val="FFFF00"/>
                </a:solidFill>
              </a:rPr>
              <a:t>Rev 4:4 24 elders:  12 tribes and 12 apostles</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solidFill>
                  <a:srgbClr val="FFFF00"/>
                </a:solidFill>
              </a:rPr>
              <a:t>The 24 elders is, in essence us—God’s people.</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solidFill>
                  <a:srgbClr val="FFFF00"/>
                </a:solidFill>
              </a:rPr>
              <a:t>Symbolism in Rev 4 &amp; 5 is of the tabernacle.</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solidFill>
                  <a:srgbClr val="FFFF00"/>
                </a:solidFill>
              </a:rPr>
              <a:t>Rev 4:5 thunder, etc.  Like Exodus 19:6</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solidFill>
                  <a:srgbClr val="FFFF00"/>
                </a:solidFill>
              </a:rPr>
              <a:t>Rev 4:6  Sea of crystal = separation of holy from profane.</a:t>
            </a:r>
          </a:p>
          <a:p>
            <a:pPr marL="0" indent="0">
              <a:buFont typeface="Wingdings" panose="05000000000000000000" pitchFamily="2" charset="2"/>
              <a:buNone/>
              <a:defRPr/>
            </a:pPr>
            <a:endParaRPr lang="en-US" sz="2400" b="1" dirty="0">
              <a:solidFill>
                <a:srgbClr val="FFFF00"/>
              </a:solidFill>
            </a:endParaRPr>
          </a:p>
          <a:p>
            <a:pPr marL="0" indent="0">
              <a:buFont typeface="Wingdings" panose="05000000000000000000" pitchFamily="2" charset="2"/>
              <a:buNone/>
              <a:defRPr/>
            </a:pPr>
            <a:r>
              <a:rPr lang="en-US" sz="2400" b="1" dirty="0">
                <a:solidFill>
                  <a:srgbClr val="FFFF00"/>
                </a:solidFill>
              </a:rPr>
              <a:t>Rev 4:6b-4 Four living creatures = cherubim = protecting the holiness of God.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582B-4E13-4DB8-9FE5-93AD7DBEA7B9}"/>
              </a:ext>
            </a:extLst>
          </p:cNvPr>
          <p:cNvSpPr>
            <a:spLocks noGrp="1"/>
          </p:cNvSpPr>
          <p:nvPr>
            <p:ph type="title"/>
          </p:nvPr>
        </p:nvSpPr>
        <p:spPr>
          <a:xfrm>
            <a:off x="457200" y="277813"/>
            <a:ext cx="8229600" cy="865187"/>
          </a:xfrm>
        </p:spPr>
        <p:txBody>
          <a:bodyPr/>
          <a:lstStyle/>
          <a:p>
            <a:pPr>
              <a:defRPr/>
            </a:pPr>
            <a:r>
              <a:rPr lang="el-GR" sz="3200" b="1" dirty="0"/>
              <a:t>Αποκαλυφισ</a:t>
            </a:r>
            <a:r>
              <a:rPr lang="en-US" sz="3200" b="1" dirty="0"/>
              <a:t> Characteristics Continued</a:t>
            </a:r>
          </a:p>
        </p:txBody>
      </p:sp>
      <p:sp>
        <p:nvSpPr>
          <p:cNvPr id="3" name="Content Placeholder 2">
            <a:extLst>
              <a:ext uri="{FF2B5EF4-FFF2-40B4-BE49-F238E27FC236}">
                <a16:creationId xmlns:a16="http://schemas.microsoft.com/office/drawing/2014/main" id="{0A261723-617C-48E2-8C7C-013713E6D15B}"/>
              </a:ext>
            </a:extLst>
          </p:cNvPr>
          <p:cNvSpPr>
            <a:spLocks noGrp="1"/>
          </p:cNvSpPr>
          <p:nvPr>
            <p:ph idx="1"/>
          </p:nvPr>
        </p:nvSpPr>
        <p:spPr>
          <a:xfrm>
            <a:off x="304800" y="1828800"/>
            <a:ext cx="8382000" cy="4302125"/>
          </a:xfrm>
        </p:spPr>
        <p:txBody>
          <a:bodyPr/>
          <a:lstStyle/>
          <a:p>
            <a:pPr marL="0" indent="0">
              <a:buFont typeface="Wingdings" panose="05000000000000000000" pitchFamily="2" charset="2"/>
              <a:buNone/>
              <a:defRPr/>
            </a:pPr>
            <a:r>
              <a:rPr lang="en-US" sz="2400" b="1" dirty="0">
                <a:solidFill>
                  <a:srgbClr val="FFFF00"/>
                </a:solidFill>
              </a:rPr>
              <a:t>7. Symbolic  Apocalyptic literature is saturated  </a:t>
            </a:r>
          </a:p>
          <a:p>
            <a:pPr marL="0" indent="0">
              <a:buFont typeface="Wingdings" panose="05000000000000000000" pitchFamily="2" charset="2"/>
              <a:buNone/>
              <a:defRPr/>
            </a:pPr>
            <a:r>
              <a:rPr lang="en-US" sz="2400" b="1" dirty="0">
                <a:solidFill>
                  <a:srgbClr val="FFFF00"/>
                </a:solidFill>
              </a:rPr>
              <a:t>    with symbolism.</a:t>
            </a:r>
          </a:p>
          <a:p>
            <a:pPr marL="0" indent="0">
              <a:buFont typeface="Wingdings" panose="05000000000000000000" pitchFamily="2" charset="2"/>
              <a:buNone/>
              <a:defRPr/>
            </a:pPr>
            <a:endParaRPr lang="en-US" sz="2400" b="1" dirty="0">
              <a:solidFill>
                <a:srgbClr val="FFFF00"/>
              </a:solidFill>
            </a:endParaRPr>
          </a:p>
          <a:p>
            <a:pPr marL="0" indent="0">
              <a:buFont typeface="Wingdings" panose="05000000000000000000" pitchFamily="2" charset="2"/>
              <a:buNone/>
              <a:defRPr/>
            </a:pPr>
            <a:r>
              <a:rPr lang="en-US" sz="2400" b="1" dirty="0">
                <a:solidFill>
                  <a:srgbClr val="FFFF00"/>
                </a:solidFill>
              </a:rPr>
              <a:t>	</a:t>
            </a:r>
            <a:r>
              <a:rPr lang="en-US" sz="2000" b="1" dirty="0">
                <a:solidFill>
                  <a:srgbClr val="FFFF00"/>
                </a:solidFill>
              </a:rPr>
              <a:t>Other literature:  Assume a statement </a:t>
            </a:r>
          </a:p>
          <a:p>
            <a:pPr marL="0" indent="0">
              <a:buFont typeface="Wingdings" panose="05000000000000000000" pitchFamily="2" charset="2"/>
              <a:buNone/>
              <a:defRPr/>
            </a:pPr>
            <a:r>
              <a:rPr lang="en-US" sz="2000" b="1" dirty="0">
                <a:solidFill>
                  <a:srgbClr val="FFFF00"/>
                </a:solidFill>
              </a:rPr>
              <a:t>	or description is literal unless the context </a:t>
            </a:r>
          </a:p>
          <a:p>
            <a:pPr marL="0" indent="0">
              <a:buFont typeface="Wingdings" panose="05000000000000000000" pitchFamily="2" charset="2"/>
              <a:buNone/>
              <a:defRPr/>
            </a:pPr>
            <a:r>
              <a:rPr lang="en-US" sz="2000" b="1" dirty="0">
                <a:solidFill>
                  <a:srgbClr val="FFFF00"/>
                </a:solidFill>
              </a:rPr>
              <a:t>	demands otherwise.</a:t>
            </a:r>
          </a:p>
          <a:p>
            <a:pPr marL="0" indent="0">
              <a:buFont typeface="Wingdings" panose="05000000000000000000" pitchFamily="2" charset="2"/>
              <a:buNone/>
              <a:defRPr/>
            </a:pPr>
            <a:endParaRPr lang="en-US" sz="2000" b="1" dirty="0">
              <a:solidFill>
                <a:srgbClr val="FFFF00"/>
              </a:solidFill>
            </a:endParaRPr>
          </a:p>
          <a:p>
            <a:pPr marL="0" indent="0">
              <a:buFont typeface="Wingdings" panose="05000000000000000000" pitchFamily="2" charset="2"/>
              <a:buNone/>
              <a:defRPr/>
            </a:pPr>
            <a:r>
              <a:rPr lang="en-US" sz="2000" b="1" dirty="0">
                <a:solidFill>
                  <a:srgbClr val="FFFF00"/>
                </a:solidFill>
              </a:rPr>
              <a:t>	Apocalyptic:  Assume a statement or description </a:t>
            </a:r>
          </a:p>
          <a:p>
            <a:pPr marL="0" indent="0">
              <a:buFont typeface="Wingdings" panose="05000000000000000000" pitchFamily="2" charset="2"/>
              <a:buNone/>
              <a:defRPr/>
            </a:pPr>
            <a:r>
              <a:rPr lang="en-US" sz="2000" b="1" dirty="0">
                <a:solidFill>
                  <a:srgbClr val="FFFF00"/>
                </a:solidFill>
              </a:rPr>
              <a:t>	is symbolic unless the context demands otherwise </a:t>
            </a:r>
          </a:p>
          <a:p>
            <a:pPr marL="0" indent="0">
              <a:buFont typeface="Wingdings" panose="05000000000000000000" pitchFamily="2" charset="2"/>
              <a:buNone/>
              <a:defRPr/>
            </a:pPr>
            <a:r>
              <a:rPr lang="en-US" sz="2000" b="1" dirty="0">
                <a:solidFill>
                  <a:srgbClr val="FFFF00"/>
                </a:solidFill>
              </a:rPr>
              <a:t>	(the seven churches or Rev. 17 for example)</a:t>
            </a:r>
          </a:p>
          <a:p>
            <a:pPr marL="0" indent="0">
              <a:buFont typeface="Wingdings" panose="05000000000000000000" pitchFamily="2" charset="2"/>
              <a:buNone/>
              <a:defRPr/>
            </a:pPr>
            <a:endParaRPr lang="en-US" sz="2000" b="1" dirty="0">
              <a:solidFill>
                <a:srgbClr val="FFFF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FE5C5-12AE-4954-8D12-A59ADF1ED805}"/>
              </a:ext>
            </a:extLst>
          </p:cNvPr>
          <p:cNvSpPr>
            <a:spLocks noGrp="1"/>
          </p:cNvSpPr>
          <p:nvPr>
            <p:ph type="title"/>
          </p:nvPr>
        </p:nvSpPr>
        <p:spPr>
          <a:xfrm>
            <a:off x="457200" y="277813"/>
            <a:ext cx="8229600" cy="865187"/>
          </a:xfrm>
        </p:spPr>
        <p:txBody>
          <a:bodyPr/>
          <a:lstStyle/>
          <a:p>
            <a:pPr>
              <a:defRPr/>
            </a:pPr>
            <a:r>
              <a:rPr lang="en-US" sz="3600" b="1" dirty="0"/>
              <a:t>The Throne Room (cont.)</a:t>
            </a:r>
          </a:p>
        </p:txBody>
      </p:sp>
      <p:sp>
        <p:nvSpPr>
          <p:cNvPr id="3" name="Content Placeholder 2">
            <a:extLst>
              <a:ext uri="{FF2B5EF4-FFF2-40B4-BE49-F238E27FC236}">
                <a16:creationId xmlns:a16="http://schemas.microsoft.com/office/drawing/2014/main" id="{166434F9-A3DA-4270-9CA6-A781D03552E2}"/>
              </a:ext>
            </a:extLst>
          </p:cNvPr>
          <p:cNvSpPr>
            <a:spLocks noGrp="1"/>
          </p:cNvSpPr>
          <p:nvPr>
            <p:ph idx="1"/>
          </p:nvPr>
        </p:nvSpPr>
        <p:spPr>
          <a:xfrm>
            <a:off x="381000" y="1905000"/>
            <a:ext cx="8305800" cy="4225925"/>
          </a:xfrm>
        </p:spPr>
        <p:txBody>
          <a:bodyPr/>
          <a:lstStyle/>
          <a:p>
            <a:pPr marL="0" indent="0">
              <a:buFont typeface="Wingdings" panose="05000000000000000000" pitchFamily="2" charset="2"/>
              <a:buNone/>
              <a:defRPr/>
            </a:pPr>
            <a:r>
              <a:rPr lang="en-US" sz="2400" b="1" dirty="0"/>
              <a:t>The four creatures:  Eyes = vigilance</a:t>
            </a:r>
          </a:p>
          <a:p>
            <a:pPr marL="0" indent="0">
              <a:buFont typeface="Wingdings" panose="05000000000000000000" pitchFamily="2" charset="2"/>
              <a:buNone/>
              <a:defRPr/>
            </a:pPr>
            <a:r>
              <a:rPr lang="en-US" sz="2400" b="1" dirty="0"/>
              <a:t>Garden of Eden    Curtain in the Tabernacle.</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Isaiah 6:2   </a:t>
            </a:r>
            <a:r>
              <a:rPr lang="en-US" sz="2400" b="1" dirty="0" err="1"/>
              <a:t>Ezek</a:t>
            </a:r>
            <a:r>
              <a:rPr lang="en-US" sz="2400" b="1" dirty="0"/>
              <a:t> 1:5-14  Ezekiel 10</a:t>
            </a:r>
          </a:p>
          <a:p>
            <a:pPr marL="0" indent="0">
              <a:buFont typeface="Wingdings" panose="05000000000000000000" pitchFamily="2" charset="2"/>
              <a:buNone/>
              <a:defRPr/>
            </a:pPr>
            <a:r>
              <a:rPr lang="en-US" sz="2400" b="1" dirty="0"/>
              <a:t>Lion   Ox   Man   Eagle</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Rev 4:8-11  Q: What impression of God does this give you?</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C06FB-BF29-4828-A06C-CDFED61A36D2}"/>
              </a:ext>
            </a:extLst>
          </p:cNvPr>
          <p:cNvSpPr>
            <a:spLocks noGrp="1"/>
          </p:cNvSpPr>
          <p:nvPr>
            <p:ph type="title"/>
          </p:nvPr>
        </p:nvSpPr>
        <p:spPr/>
        <p:txBody>
          <a:bodyPr/>
          <a:lstStyle/>
          <a:p>
            <a:pPr>
              <a:defRPr/>
            </a:pPr>
            <a:r>
              <a:rPr lang="en-US" sz="3600" b="1" dirty="0"/>
              <a:t>Revelation CH 4 &amp; 5</a:t>
            </a:r>
          </a:p>
        </p:txBody>
      </p:sp>
      <p:sp>
        <p:nvSpPr>
          <p:cNvPr id="3" name="Content Placeholder 2">
            <a:extLst>
              <a:ext uri="{FF2B5EF4-FFF2-40B4-BE49-F238E27FC236}">
                <a16:creationId xmlns:a16="http://schemas.microsoft.com/office/drawing/2014/main" id="{8982888E-68D9-4F54-BB06-5FF9C456DC60}"/>
              </a:ext>
            </a:extLst>
          </p:cNvPr>
          <p:cNvSpPr>
            <a:spLocks noGrp="1"/>
          </p:cNvSpPr>
          <p:nvPr>
            <p:ph idx="1"/>
          </p:nvPr>
        </p:nvSpPr>
        <p:spPr>
          <a:xfrm>
            <a:off x="457200" y="1905000"/>
            <a:ext cx="8229600" cy="4495800"/>
          </a:xfrm>
        </p:spPr>
        <p:txBody>
          <a:bodyPr/>
          <a:lstStyle/>
          <a:p>
            <a:pPr marL="0" indent="0">
              <a:buFont typeface="Wingdings" panose="05000000000000000000" pitchFamily="2" charset="2"/>
              <a:buNone/>
              <a:defRPr/>
            </a:pPr>
            <a:r>
              <a:rPr lang="en-US" sz="2800" b="1" dirty="0">
                <a:solidFill>
                  <a:srgbClr val="FFFF00"/>
                </a:solidFill>
              </a:rPr>
              <a:t>John 14:1</a:t>
            </a:r>
          </a:p>
          <a:p>
            <a:pPr>
              <a:defRPr/>
            </a:pPr>
            <a:endParaRPr lang="en-US" sz="2800" b="1" dirty="0">
              <a:solidFill>
                <a:srgbClr val="FFFF00"/>
              </a:solidFill>
            </a:endParaRPr>
          </a:p>
          <a:p>
            <a:pPr>
              <a:defRPr/>
            </a:pPr>
            <a:r>
              <a:rPr lang="en-US" sz="2800" b="1" dirty="0" err="1">
                <a:solidFill>
                  <a:srgbClr val="FFFF00"/>
                </a:solidFill>
              </a:rPr>
              <a:t>Ch</a:t>
            </a:r>
            <a:r>
              <a:rPr lang="en-US" sz="2800" b="1" dirty="0">
                <a:solidFill>
                  <a:srgbClr val="FFFF00"/>
                </a:solidFill>
              </a:rPr>
              <a:t> 4  Trust in God</a:t>
            </a:r>
          </a:p>
          <a:p>
            <a:pPr>
              <a:defRPr/>
            </a:pPr>
            <a:endParaRPr lang="en-US" sz="2800" b="1" dirty="0">
              <a:solidFill>
                <a:srgbClr val="FFFF00"/>
              </a:solidFill>
            </a:endParaRPr>
          </a:p>
          <a:p>
            <a:pPr>
              <a:defRPr/>
            </a:pPr>
            <a:r>
              <a:rPr lang="en-US" sz="2800" b="1" dirty="0" err="1">
                <a:solidFill>
                  <a:srgbClr val="FFFF00"/>
                </a:solidFill>
              </a:rPr>
              <a:t>Ch</a:t>
            </a:r>
            <a:r>
              <a:rPr lang="en-US" sz="2800" b="1" dirty="0">
                <a:solidFill>
                  <a:srgbClr val="FFFF00"/>
                </a:solidFill>
              </a:rPr>
              <a:t> 5  Trust also in me</a:t>
            </a:r>
          </a:p>
          <a:p>
            <a:pPr>
              <a:defRPr/>
            </a:pPr>
            <a:endParaRPr lang="en-US" sz="2800" b="1" dirty="0">
              <a:solidFill>
                <a:srgbClr val="FFFF00"/>
              </a:solidFill>
            </a:endParaRPr>
          </a:p>
          <a:p>
            <a:pPr marL="0" indent="0">
              <a:buFont typeface="Wingdings" panose="05000000000000000000" pitchFamily="2" charset="2"/>
              <a:buNone/>
              <a:defRPr/>
            </a:pPr>
            <a:r>
              <a:rPr lang="en-US" sz="2800" b="1" dirty="0">
                <a:solidFill>
                  <a:srgbClr val="FFFF00"/>
                </a:solidFill>
              </a:rPr>
              <a:t>Throughout the rest of the visions, remember </a:t>
            </a:r>
            <a:r>
              <a:rPr lang="en-US" sz="2800" b="1" dirty="0" err="1">
                <a:solidFill>
                  <a:srgbClr val="FFFF00"/>
                </a:solidFill>
              </a:rPr>
              <a:t>Ch</a:t>
            </a:r>
            <a:r>
              <a:rPr lang="en-US" sz="2800" b="1" dirty="0">
                <a:solidFill>
                  <a:srgbClr val="FFFF00"/>
                </a:solidFill>
              </a:rPr>
              <a:t> 4 &amp; 5.  It is the background.</a:t>
            </a:r>
          </a:p>
          <a:p>
            <a:pPr>
              <a:defRPr/>
            </a:pPr>
            <a:endParaRPr lang="en-US" sz="2800" b="1" dirty="0">
              <a:solidFill>
                <a:srgbClr val="FFFF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67678-5793-4F10-A5FD-EAB3F6881267}"/>
              </a:ext>
            </a:extLst>
          </p:cNvPr>
          <p:cNvSpPr>
            <a:spLocks noGrp="1"/>
          </p:cNvSpPr>
          <p:nvPr>
            <p:ph type="title"/>
          </p:nvPr>
        </p:nvSpPr>
        <p:spPr/>
        <p:txBody>
          <a:bodyPr/>
          <a:lstStyle/>
          <a:p>
            <a:pPr>
              <a:defRPr/>
            </a:pPr>
            <a:r>
              <a:rPr lang="en-US" sz="3200" b="1" dirty="0"/>
              <a:t>Revelation Ch. 5  The Lion and the Lamb</a:t>
            </a:r>
          </a:p>
        </p:txBody>
      </p:sp>
      <p:sp>
        <p:nvSpPr>
          <p:cNvPr id="3" name="Content Placeholder 2">
            <a:extLst>
              <a:ext uri="{FF2B5EF4-FFF2-40B4-BE49-F238E27FC236}">
                <a16:creationId xmlns:a16="http://schemas.microsoft.com/office/drawing/2014/main" id="{D06E4DAF-635E-48B1-A74E-93A350F8BF48}"/>
              </a:ext>
            </a:extLst>
          </p:cNvPr>
          <p:cNvSpPr>
            <a:spLocks noGrp="1"/>
          </p:cNvSpPr>
          <p:nvPr>
            <p:ph idx="1"/>
          </p:nvPr>
        </p:nvSpPr>
        <p:spPr>
          <a:xfrm>
            <a:off x="457200" y="1676400"/>
            <a:ext cx="4267200" cy="4454525"/>
          </a:xfrm>
        </p:spPr>
        <p:txBody>
          <a:bodyPr/>
          <a:lstStyle/>
          <a:p>
            <a:pPr marL="0" indent="0">
              <a:buFont typeface="Wingdings" panose="05000000000000000000" pitchFamily="2" charset="2"/>
              <a:buNone/>
              <a:defRPr/>
            </a:pPr>
            <a:r>
              <a:rPr lang="en-US" sz="2400" b="1" dirty="0">
                <a:solidFill>
                  <a:srgbClr val="FFFF00"/>
                </a:solidFill>
              </a:rPr>
              <a:t>A scroll with seven seals which no one was worthy to open.</a:t>
            </a:r>
          </a:p>
          <a:p>
            <a:pPr marL="0" indent="0">
              <a:buFont typeface="Wingdings" panose="05000000000000000000" pitchFamily="2" charset="2"/>
              <a:buNone/>
              <a:defRPr/>
            </a:pPr>
            <a:endParaRPr lang="en-US" sz="2400" b="1" dirty="0">
              <a:solidFill>
                <a:srgbClr val="FFFF00"/>
              </a:solidFill>
            </a:endParaRPr>
          </a:p>
          <a:p>
            <a:pPr marL="0" indent="0">
              <a:buFont typeface="Wingdings" panose="05000000000000000000" pitchFamily="2" charset="2"/>
              <a:buNone/>
              <a:defRPr/>
            </a:pPr>
            <a:r>
              <a:rPr lang="en-US" sz="2400" b="1" dirty="0">
                <a:solidFill>
                  <a:srgbClr val="FFFF00"/>
                </a:solidFill>
              </a:rPr>
              <a:t>Sealed = something to be revealed</a:t>
            </a:r>
          </a:p>
          <a:p>
            <a:pPr marL="0" indent="0">
              <a:buFont typeface="Wingdings" panose="05000000000000000000" pitchFamily="2" charset="2"/>
              <a:buNone/>
              <a:defRPr/>
            </a:pPr>
            <a:endParaRPr lang="en-US" sz="2400" b="1" dirty="0">
              <a:solidFill>
                <a:srgbClr val="FFFF00"/>
              </a:solidFill>
            </a:endParaRPr>
          </a:p>
          <a:p>
            <a:pPr marL="0" indent="0">
              <a:buFont typeface="Wingdings" panose="05000000000000000000" pitchFamily="2" charset="2"/>
              <a:buNone/>
              <a:defRPr/>
            </a:pPr>
            <a:r>
              <a:rPr lang="en-US" sz="2400" b="1" dirty="0">
                <a:solidFill>
                  <a:srgbClr val="FFFF00"/>
                </a:solidFill>
              </a:rPr>
              <a:t>7 seals = completely sealed.</a:t>
            </a:r>
          </a:p>
        </p:txBody>
      </p:sp>
      <p:pic>
        <p:nvPicPr>
          <p:cNvPr id="106500" name="Picture 2">
            <a:extLst>
              <a:ext uri="{FF2B5EF4-FFF2-40B4-BE49-F238E27FC236}">
                <a16:creationId xmlns:a16="http://schemas.microsoft.com/office/drawing/2014/main" id="{9FF82795-3C0F-4877-BAD6-7C40E169A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905000"/>
            <a:ext cx="4419600"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C76E9-D8A0-4748-A641-E7011016309C}"/>
              </a:ext>
            </a:extLst>
          </p:cNvPr>
          <p:cNvSpPr>
            <a:spLocks noGrp="1"/>
          </p:cNvSpPr>
          <p:nvPr>
            <p:ph type="title"/>
          </p:nvPr>
        </p:nvSpPr>
        <p:spPr>
          <a:xfrm>
            <a:off x="457200" y="277813"/>
            <a:ext cx="8229600" cy="1017587"/>
          </a:xfrm>
        </p:spPr>
        <p:txBody>
          <a:bodyPr/>
          <a:lstStyle/>
          <a:p>
            <a:pPr>
              <a:defRPr/>
            </a:pPr>
            <a:r>
              <a:rPr lang="en-US" sz="3600" b="1" dirty="0"/>
              <a:t>Enter:  Jesus Christ</a:t>
            </a:r>
          </a:p>
        </p:txBody>
      </p:sp>
      <p:sp>
        <p:nvSpPr>
          <p:cNvPr id="3" name="Content Placeholder 2">
            <a:extLst>
              <a:ext uri="{FF2B5EF4-FFF2-40B4-BE49-F238E27FC236}">
                <a16:creationId xmlns:a16="http://schemas.microsoft.com/office/drawing/2014/main" id="{17C16530-27E2-4410-B0F8-BACB43F9EBE0}"/>
              </a:ext>
            </a:extLst>
          </p:cNvPr>
          <p:cNvSpPr>
            <a:spLocks noGrp="1"/>
          </p:cNvSpPr>
          <p:nvPr>
            <p:ph idx="1"/>
          </p:nvPr>
        </p:nvSpPr>
        <p:spPr>
          <a:xfrm>
            <a:off x="457200" y="1447800"/>
            <a:ext cx="8686800" cy="4683125"/>
          </a:xfrm>
        </p:spPr>
        <p:txBody>
          <a:bodyPr/>
          <a:lstStyle/>
          <a:p>
            <a:pPr marL="0" indent="0">
              <a:buFont typeface="Wingdings" panose="05000000000000000000" pitchFamily="2" charset="2"/>
              <a:buNone/>
              <a:defRPr/>
            </a:pPr>
            <a:r>
              <a:rPr lang="en-US" sz="2400" b="1" dirty="0">
                <a:solidFill>
                  <a:srgbClr val="FFFF00"/>
                </a:solidFill>
              </a:rPr>
              <a:t>Jesus is a lion   Q: What image comes to mind?</a:t>
            </a:r>
          </a:p>
          <a:p>
            <a:pPr marL="0" indent="0">
              <a:buFont typeface="Wingdings" panose="05000000000000000000" pitchFamily="2" charset="2"/>
              <a:buNone/>
              <a:defRPr/>
            </a:pPr>
            <a:endParaRPr lang="en-US" sz="2400" b="1" dirty="0">
              <a:solidFill>
                <a:srgbClr val="FFFF00"/>
              </a:solidFill>
            </a:endParaRPr>
          </a:p>
          <a:p>
            <a:pPr marL="0" indent="0">
              <a:buFont typeface="Wingdings" panose="05000000000000000000" pitchFamily="2" charset="2"/>
              <a:buNone/>
              <a:defRPr/>
            </a:pPr>
            <a:r>
              <a:rPr lang="en-US" sz="2400" b="1" dirty="0">
                <a:solidFill>
                  <a:srgbClr val="FFFF00"/>
                </a:solidFill>
              </a:rPr>
              <a:t>Jesus is the Root of Jesse    Messiah</a:t>
            </a:r>
          </a:p>
          <a:p>
            <a:pPr marL="0" indent="0">
              <a:buFont typeface="Wingdings" panose="05000000000000000000" pitchFamily="2" charset="2"/>
              <a:buNone/>
              <a:defRPr/>
            </a:pPr>
            <a:endParaRPr lang="en-US" sz="2400" b="1" dirty="0">
              <a:solidFill>
                <a:srgbClr val="FFFF00"/>
              </a:solidFill>
            </a:endParaRPr>
          </a:p>
          <a:p>
            <a:pPr marL="0" indent="0">
              <a:buFont typeface="Wingdings" panose="05000000000000000000" pitchFamily="2" charset="2"/>
              <a:buNone/>
              <a:defRPr/>
            </a:pPr>
            <a:r>
              <a:rPr lang="en-US" sz="2400" b="1" dirty="0">
                <a:solidFill>
                  <a:srgbClr val="FFFF00"/>
                </a:solidFill>
              </a:rPr>
              <a:t>Jesus is triumphant</a:t>
            </a:r>
          </a:p>
          <a:p>
            <a:pPr marL="0" indent="0">
              <a:buFont typeface="Wingdings" panose="05000000000000000000" pitchFamily="2" charset="2"/>
              <a:buNone/>
              <a:defRPr/>
            </a:pPr>
            <a:endParaRPr lang="en-US" sz="2400" b="1" dirty="0">
              <a:solidFill>
                <a:srgbClr val="FFFF00"/>
              </a:solidFill>
            </a:endParaRPr>
          </a:p>
          <a:p>
            <a:pPr marL="0" indent="0">
              <a:buFont typeface="Wingdings" panose="05000000000000000000" pitchFamily="2" charset="2"/>
              <a:buNone/>
              <a:defRPr/>
            </a:pPr>
            <a:r>
              <a:rPr lang="en-US" sz="2400" b="1" dirty="0">
                <a:solidFill>
                  <a:srgbClr val="FFFF00"/>
                </a:solidFill>
              </a:rPr>
              <a:t>Jesus is a lamb  Q: What image comes to mind?</a:t>
            </a:r>
          </a:p>
          <a:p>
            <a:pPr marL="0" indent="0">
              <a:buFont typeface="Wingdings" panose="05000000000000000000" pitchFamily="2" charset="2"/>
              <a:buNone/>
              <a:defRPr/>
            </a:pPr>
            <a:endParaRPr lang="en-US" sz="2400" b="1" dirty="0">
              <a:solidFill>
                <a:srgbClr val="FFFF00"/>
              </a:solidFill>
            </a:endParaRPr>
          </a:p>
          <a:p>
            <a:pPr marL="0" indent="0">
              <a:buFont typeface="Wingdings" panose="05000000000000000000" pitchFamily="2" charset="2"/>
              <a:buNone/>
              <a:defRPr/>
            </a:pPr>
            <a:r>
              <a:rPr lang="en-US" sz="2400" b="1" dirty="0">
                <a:solidFill>
                  <a:srgbClr val="FFFF00"/>
                </a:solidFill>
              </a:rPr>
              <a:t>7 horns  =  perfect in power</a:t>
            </a:r>
          </a:p>
          <a:p>
            <a:pPr marL="0" indent="0">
              <a:buFont typeface="Wingdings" panose="05000000000000000000" pitchFamily="2" charset="2"/>
              <a:buNone/>
              <a:defRPr/>
            </a:pPr>
            <a:r>
              <a:rPr lang="en-US" sz="2400" b="1" dirty="0">
                <a:solidFill>
                  <a:srgbClr val="FFFF00"/>
                </a:solidFill>
              </a:rPr>
              <a:t>7 eyes =  perfect in knowledge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EA2F9-AADA-4448-9206-3B410BA04E6C}"/>
              </a:ext>
            </a:extLst>
          </p:cNvPr>
          <p:cNvSpPr>
            <a:spLocks noGrp="1"/>
          </p:cNvSpPr>
          <p:nvPr>
            <p:ph type="title"/>
          </p:nvPr>
        </p:nvSpPr>
        <p:spPr>
          <a:xfrm>
            <a:off x="457200" y="277813"/>
            <a:ext cx="8229600" cy="941387"/>
          </a:xfrm>
        </p:spPr>
        <p:txBody>
          <a:bodyPr/>
          <a:lstStyle/>
          <a:p>
            <a:pPr>
              <a:defRPr/>
            </a:pPr>
            <a:r>
              <a:rPr lang="en-US" sz="3200" b="1" dirty="0"/>
              <a:t>Worship the Lamb who was slain</a:t>
            </a:r>
          </a:p>
        </p:txBody>
      </p:sp>
      <p:sp>
        <p:nvSpPr>
          <p:cNvPr id="3" name="Content Placeholder 2">
            <a:extLst>
              <a:ext uri="{FF2B5EF4-FFF2-40B4-BE49-F238E27FC236}">
                <a16:creationId xmlns:a16="http://schemas.microsoft.com/office/drawing/2014/main" id="{8A0B755B-5AC3-4AEB-B454-7DFE2A106FA7}"/>
              </a:ext>
            </a:extLst>
          </p:cNvPr>
          <p:cNvSpPr>
            <a:spLocks noGrp="1"/>
          </p:cNvSpPr>
          <p:nvPr>
            <p:ph idx="1"/>
          </p:nvPr>
        </p:nvSpPr>
        <p:spPr>
          <a:xfrm>
            <a:off x="381000" y="1295400"/>
            <a:ext cx="8305800" cy="5410200"/>
          </a:xfrm>
        </p:spPr>
        <p:txBody>
          <a:bodyPr/>
          <a:lstStyle/>
          <a:p>
            <a:pPr marL="0" indent="0">
              <a:buFont typeface="Wingdings" panose="05000000000000000000" pitchFamily="2" charset="2"/>
              <a:buNone/>
              <a:defRPr/>
            </a:pPr>
            <a:r>
              <a:rPr lang="en-US" sz="2400" b="1" dirty="0">
                <a:solidFill>
                  <a:srgbClr val="FFFF00"/>
                </a:solidFill>
              </a:rPr>
              <a:t>The most amazing worship service ever!</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solidFill>
                  <a:srgbClr val="FFFF00"/>
                </a:solidFill>
              </a:rPr>
              <a:t>Harps = singing to the Lamb</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solidFill>
                  <a:srgbClr val="FFFF00"/>
                </a:solidFill>
              </a:rPr>
              <a:t>Incense = prayers of the saints</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solidFill>
                  <a:srgbClr val="FFFF00"/>
                </a:solidFill>
              </a:rPr>
              <a:t>Rev 5:9-14  A New Song (compare to the Song of Moses Exodus 15)</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solidFill>
                  <a:srgbClr val="FFFF00"/>
                </a:solidFill>
              </a:rPr>
              <a:t>Theme of the song:  Worthy is the Lamb</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solidFill>
                  <a:srgbClr val="FFFF00"/>
                </a:solidFill>
              </a:rPr>
              <a:t>He has made a kingdom of priests Exodus 19:6 has been fulfilled!</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400" b="1" dirty="0">
                <a:solidFill>
                  <a:srgbClr val="FFFF00"/>
                </a:solidFill>
              </a:rPr>
              <a:t>v. 11,13 hundreds of millions of angels and all creation worship the lamb.</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3B079-C92B-4050-A080-689DD5664B93}"/>
              </a:ext>
            </a:extLst>
          </p:cNvPr>
          <p:cNvSpPr>
            <a:spLocks noGrp="1"/>
          </p:cNvSpPr>
          <p:nvPr>
            <p:ph type="title"/>
          </p:nvPr>
        </p:nvSpPr>
        <p:spPr>
          <a:xfrm>
            <a:off x="457200" y="277813"/>
            <a:ext cx="8229600" cy="1017587"/>
          </a:xfrm>
        </p:spPr>
        <p:txBody>
          <a:bodyPr/>
          <a:lstStyle/>
          <a:p>
            <a:pPr>
              <a:defRPr/>
            </a:pPr>
            <a:r>
              <a:rPr lang="en-US" sz="3200" b="1" dirty="0"/>
              <a:t>Revelation 6  The Lamb opens the Scroll</a:t>
            </a:r>
          </a:p>
        </p:txBody>
      </p:sp>
      <p:sp>
        <p:nvSpPr>
          <p:cNvPr id="3" name="Content Placeholder 2">
            <a:extLst>
              <a:ext uri="{FF2B5EF4-FFF2-40B4-BE49-F238E27FC236}">
                <a16:creationId xmlns:a16="http://schemas.microsoft.com/office/drawing/2014/main" id="{5E0276AD-98EB-4879-BE85-231F39802C73}"/>
              </a:ext>
            </a:extLst>
          </p:cNvPr>
          <p:cNvSpPr>
            <a:spLocks noGrp="1"/>
          </p:cNvSpPr>
          <p:nvPr>
            <p:ph idx="1"/>
          </p:nvPr>
        </p:nvSpPr>
        <p:spPr>
          <a:xfrm>
            <a:off x="381000" y="1600200"/>
            <a:ext cx="8305800" cy="4530725"/>
          </a:xfrm>
        </p:spPr>
        <p:txBody>
          <a:bodyPr/>
          <a:lstStyle/>
          <a:p>
            <a:pPr marL="0" indent="0">
              <a:buFont typeface="Wingdings" panose="05000000000000000000" pitchFamily="2" charset="2"/>
              <a:buNone/>
              <a:defRPr/>
            </a:pPr>
            <a:r>
              <a:rPr lang="en-US" sz="2400" b="1" dirty="0"/>
              <a:t>Now the action really begins!</a:t>
            </a:r>
          </a:p>
          <a:p>
            <a:pPr marL="0" indent="0">
              <a:buFont typeface="Wingdings" panose="05000000000000000000" pitchFamily="2" charset="2"/>
              <a:buNone/>
              <a:defRPr/>
            </a:pPr>
            <a:endParaRPr lang="en-US" sz="1600" b="1" dirty="0"/>
          </a:p>
          <a:p>
            <a:pPr marL="0" indent="0">
              <a:buFont typeface="Wingdings" panose="05000000000000000000" pitchFamily="2" charset="2"/>
              <a:buNone/>
              <a:defRPr/>
            </a:pPr>
            <a:r>
              <a:rPr lang="en-US" sz="2400" b="1" dirty="0"/>
              <a:t>Structure of Revelation 6-16:</a:t>
            </a:r>
          </a:p>
          <a:p>
            <a:pPr marL="0" indent="0">
              <a:buFont typeface="Wingdings" panose="05000000000000000000" pitchFamily="2" charset="2"/>
              <a:buNone/>
              <a:defRPr/>
            </a:pPr>
            <a:endParaRPr lang="en-US" sz="1600" b="1" dirty="0"/>
          </a:p>
          <a:p>
            <a:pPr marL="0" indent="0">
              <a:buFont typeface="Wingdings" panose="05000000000000000000" pitchFamily="2" charset="2"/>
              <a:buNone/>
              <a:defRPr/>
            </a:pPr>
            <a:r>
              <a:rPr lang="en-US" sz="2400" b="1" dirty="0">
                <a:solidFill>
                  <a:srgbClr val="FFFF00"/>
                </a:solidFill>
                <a:effectLst/>
              </a:rPr>
              <a:t>Seven seals  Revelation 6-7</a:t>
            </a:r>
          </a:p>
          <a:p>
            <a:pPr marL="0" indent="0">
              <a:buFont typeface="Wingdings" panose="05000000000000000000" pitchFamily="2" charset="2"/>
              <a:buNone/>
              <a:defRPr/>
            </a:pPr>
            <a:endParaRPr lang="en-US" sz="1600" b="1" dirty="0">
              <a:solidFill>
                <a:srgbClr val="FFFF00"/>
              </a:solidFill>
              <a:effectLst/>
            </a:endParaRPr>
          </a:p>
          <a:p>
            <a:pPr marL="0" indent="0">
              <a:buFont typeface="Wingdings" panose="05000000000000000000" pitchFamily="2" charset="2"/>
              <a:buNone/>
              <a:defRPr/>
            </a:pPr>
            <a:r>
              <a:rPr lang="en-US" sz="2400" b="1" dirty="0">
                <a:solidFill>
                  <a:srgbClr val="FFFF00"/>
                </a:solidFill>
                <a:effectLst/>
              </a:rPr>
              <a:t>Seven trumpets Revelation 8-9</a:t>
            </a:r>
          </a:p>
          <a:p>
            <a:pPr marL="0" indent="0">
              <a:buFont typeface="Wingdings" panose="05000000000000000000" pitchFamily="2" charset="2"/>
              <a:buNone/>
              <a:defRPr/>
            </a:pPr>
            <a:endParaRPr lang="en-US" sz="1600" b="1" dirty="0">
              <a:solidFill>
                <a:srgbClr val="FFFF00"/>
              </a:solidFill>
              <a:effectLst/>
            </a:endParaRPr>
          </a:p>
          <a:p>
            <a:pPr marL="0" indent="0">
              <a:buFont typeface="Wingdings" panose="05000000000000000000" pitchFamily="2" charset="2"/>
              <a:buNone/>
              <a:defRPr/>
            </a:pPr>
            <a:r>
              <a:rPr lang="en-US" sz="2400" b="1" dirty="0">
                <a:solidFill>
                  <a:srgbClr val="FFFF00"/>
                </a:solidFill>
                <a:effectLst/>
              </a:rPr>
              <a:t>Seven symbolic creatures Revelation 10-14</a:t>
            </a:r>
          </a:p>
          <a:p>
            <a:pPr marL="0" indent="0">
              <a:buFont typeface="Wingdings" panose="05000000000000000000" pitchFamily="2" charset="2"/>
              <a:buNone/>
              <a:defRPr/>
            </a:pPr>
            <a:endParaRPr lang="en-US" sz="1600" b="1" dirty="0">
              <a:solidFill>
                <a:srgbClr val="FFFF00"/>
              </a:solidFill>
              <a:effectLst/>
            </a:endParaRPr>
          </a:p>
          <a:p>
            <a:pPr marL="0" indent="0">
              <a:buFont typeface="Wingdings" panose="05000000000000000000" pitchFamily="2" charset="2"/>
              <a:buNone/>
              <a:defRPr/>
            </a:pPr>
            <a:r>
              <a:rPr lang="en-US" sz="2400" b="1" dirty="0">
                <a:solidFill>
                  <a:srgbClr val="FFFF00"/>
                </a:solidFill>
                <a:effectLst/>
              </a:rPr>
              <a:t>Seven bowls Revelation 15-16</a:t>
            </a:r>
          </a:p>
          <a:p>
            <a:pPr marL="0" indent="0">
              <a:buFont typeface="Wingdings" panose="05000000000000000000" pitchFamily="2" charset="2"/>
              <a:buNone/>
              <a:defRPr/>
            </a:pPr>
            <a:endParaRPr lang="en-US" sz="2400" b="1"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6C426-245A-4455-B2B6-2712C4D56931}"/>
              </a:ext>
            </a:extLst>
          </p:cNvPr>
          <p:cNvSpPr>
            <a:spLocks noGrp="1"/>
          </p:cNvSpPr>
          <p:nvPr>
            <p:ph type="title"/>
          </p:nvPr>
        </p:nvSpPr>
        <p:spPr>
          <a:xfrm>
            <a:off x="152400" y="277813"/>
            <a:ext cx="8991600" cy="1017587"/>
          </a:xfrm>
        </p:spPr>
        <p:txBody>
          <a:bodyPr/>
          <a:lstStyle/>
          <a:p>
            <a:pPr>
              <a:defRPr/>
            </a:pPr>
            <a:r>
              <a:rPr lang="en-US" sz="3200" b="1" dirty="0"/>
              <a:t>The Seven Seals  </a:t>
            </a:r>
            <a:br>
              <a:rPr lang="en-US" sz="3200" b="1" dirty="0"/>
            </a:br>
            <a:r>
              <a:rPr lang="en-US" sz="3200" b="1" dirty="0"/>
              <a:t>God’s Judgment on the Roman Persecutors</a:t>
            </a:r>
          </a:p>
        </p:txBody>
      </p:sp>
      <p:sp>
        <p:nvSpPr>
          <p:cNvPr id="3" name="Content Placeholder 2">
            <a:extLst>
              <a:ext uri="{FF2B5EF4-FFF2-40B4-BE49-F238E27FC236}">
                <a16:creationId xmlns:a16="http://schemas.microsoft.com/office/drawing/2014/main" id="{1D6C8F40-3936-4A85-B9BD-6CBCC5CF3005}"/>
              </a:ext>
            </a:extLst>
          </p:cNvPr>
          <p:cNvSpPr>
            <a:spLocks noGrp="1"/>
          </p:cNvSpPr>
          <p:nvPr>
            <p:ph idx="1"/>
          </p:nvPr>
        </p:nvSpPr>
        <p:spPr>
          <a:xfrm>
            <a:off x="457200" y="1447800"/>
            <a:ext cx="8229600" cy="4683125"/>
          </a:xfrm>
        </p:spPr>
        <p:txBody>
          <a:bodyPr/>
          <a:lstStyle/>
          <a:p>
            <a:pPr marL="0" indent="0">
              <a:buFont typeface="Wingdings" panose="05000000000000000000" pitchFamily="2" charset="2"/>
              <a:buNone/>
              <a:defRPr/>
            </a:pPr>
            <a:r>
              <a:rPr lang="en-US" sz="2400" b="1" dirty="0"/>
              <a:t>Revelation 6:1  Come!!!  Come see the vision.</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err="1"/>
              <a:t>Hoofbeats</a:t>
            </a:r>
            <a:r>
              <a:rPr lang="en-US" sz="2400" b="1" dirty="0"/>
              <a:t> are heard in the distance</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endParaRPr lang="en-US" sz="2400" b="1" dirty="0"/>
          </a:p>
        </p:txBody>
      </p:sp>
      <p:pic>
        <p:nvPicPr>
          <p:cNvPr id="110596" name="Picture 2">
            <a:extLst>
              <a:ext uri="{FF2B5EF4-FFF2-40B4-BE49-F238E27FC236}">
                <a16:creationId xmlns:a16="http://schemas.microsoft.com/office/drawing/2014/main" id="{2B692C4D-12C4-4AFE-B0EB-1B7C2A5A5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600325"/>
            <a:ext cx="5867400"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597" name="TextBox 3">
            <a:extLst>
              <a:ext uri="{FF2B5EF4-FFF2-40B4-BE49-F238E27FC236}">
                <a16:creationId xmlns:a16="http://schemas.microsoft.com/office/drawing/2014/main" id="{61A92A73-CD93-42FA-90A4-ED6FCE4BD51A}"/>
              </a:ext>
            </a:extLst>
          </p:cNvPr>
          <p:cNvSpPr txBox="1">
            <a:spLocks noChangeArrowheads="1"/>
          </p:cNvSpPr>
          <p:nvPr/>
        </p:nvSpPr>
        <p:spPr bwMode="auto">
          <a:xfrm>
            <a:off x="6629400" y="3505200"/>
            <a:ext cx="228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2800" b="1">
                <a:solidFill>
                  <a:srgbClr val="FFFF00"/>
                </a:solidFill>
              </a:rPr>
              <a:t>The Four Horsemen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56F7-79D5-4C89-813C-60A09692DA48}"/>
              </a:ext>
            </a:extLst>
          </p:cNvPr>
          <p:cNvSpPr>
            <a:spLocks noGrp="1"/>
          </p:cNvSpPr>
          <p:nvPr>
            <p:ph type="title"/>
          </p:nvPr>
        </p:nvSpPr>
        <p:spPr/>
        <p:txBody>
          <a:bodyPr/>
          <a:lstStyle/>
          <a:p>
            <a:pPr>
              <a:defRPr/>
            </a:pPr>
            <a:r>
              <a:rPr lang="en-US" sz="3600" b="1" dirty="0"/>
              <a:t>The Four Horsemen</a:t>
            </a:r>
          </a:p>
        </p:txBody>
      </p:sp>
      <p:pic>
        <p:nvPicPr>
          <p:cNvPr id="111619" name="Picture 2">
            <a:extLst>
              <a:ext uri="{FF2B5EF4-FFF2-40B4-BE49-F238E27FC236}">
                <a16:creationId xmlns:a16="http://schemas.microsoft.com/office/drawing/2014/main" id="{65861231-D79F-4443-A7F5-503E4CE3B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84288"/>
            <a:ext cx="74168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8251-E57F-4216-AF7C-512F7B3D3BC1}"/>
              </a:ext>
            </a:extLst>
          </p:cNvPr>
          <p:cNvSpPr>
            <a:spLocks noGrp="1"/>
          </p:cNvSpPr>
          <p:nvPr>
            <p:ph type="title"/>
          </p:nvPr>
        </p:nvSpPr>
        <p:spPr>
          <a:xfrm>
            <a:off x="457200" y="277813"/>
            <a:ext cx="8229600" cy="865187"/>
          </a:xfrm>
        </p:spPr>
        <p:txBody>
          <a:bodyPr/>
          <a:lstStyle/>
          <a:p>
            <a:pPr>
              <a:defRPr/>
            </a:pPr>
            <a:r>
              <a:rPr lang="en-US" sz="3200" b="1" dirty="0"/>
              <a:t>Revelation 6  Four Horsemen</a:t>
            </a:r>
          </a:p>
        </p:txBody>
      </p:sp>
      <p:sp>
        <p:nvSpPr>
          <p:cNvPr id="3" name="Content Placeholder 2">
            <a:extLst>
              <a:ext uri="{FF2B5EF4-FFF2-40B4-BE49-F238E27FC236}">
                <a16:creationId xmlns:a16="http://schemas.microsoft.com/office/drawing/2014/main" id="{2788705A-08CA-451F-93F3-08E0739721A2}"/>
              </a:ext>
            </a:extLst>
          </p:cNvPr>
          <p:cNvSpPr>
            <a:spLocks noGrp="1"/>
          </p:cNvSpPr>
          <p:nvPr>
            <p:ph idx="1"/>
          </p:nvPr>
        </p:nvSpPr>
        <p:spPr>
          <a:xfrm>
            <a:off x="381000" y="1219200"/>
            <a:ext cx="8305800" cy="4911725"/>
          </a:xfrm>
        </p:spPr>
        <p:txBody>
          <a:bodyPr/>
          <a:lstStyle/>
          <a:p>
            <a:pPr marL="0" indent="0">
              <a:buFont typeface="Wingdings" panose="05000000000000000000" pitchFamily="2" charset="2"/>
              <a:buNone/>
              <a:defRPr/>
            </a:pPr>
            <a:r>
              <a:rPr lang="en-US" sz="2000" b="1" dirty="0"/>
              <a:t>Seal #1  A rider on a white horse.   Jesus comes as a conqueror.  A crown and a bow.   A Parthian symbol of victory (over Rome)  </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solidFill>
                  <a:srgbClr val="FF3399"/>
                </a:solidFill>
              </a:rPr>
              <a:t>Seal #2  Red horse = War  “the power to take peace from the earth.”  Represents persecution to the church.</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Seal #3  Black horse = Famine  Scale to measure food.  Oil and wine available:  The rich are still doing fine.   Represents financial depravity due to persecution of the church.</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solidFill>
                  <a:schemeClr val="accent1">
                    <a:lumMod val="20000"/>
                    <a:lumOff val="80000"/>
                  </a:schemeClr>
                </a:solidFill>
              </a:rPr>
              <a:t>Seal #4  Pale yellow-green horse = Death  Ezekiel 14:12-20.    Represents martyrdom to the church.</a:t>
            </a:r>
          </a:p>
          <a:p>
            <a:pPr marL="0" indent="0">
              <a:buFont typeface="Wingdings" panose="05000000000000000000" pitchFamily="2" charset="2"/>
              <a:buNone/>
              <a:defRPr/>
            </a:pP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3572-07D0-4CBA-BD87-623158244D69}"/>
              </a:ext>
            </a:extLst>
          </p:cNvPr>
          <p:cNvSpPr>
            <a:spLocks noGrp="1"/>
          </p:cNvSpPr>
          <p:nvPr>
            <p:ph type="title"/>
          </p:nvPr>
        </p:nvSpPr>
        <p:spPr>
          <a:xfrm>
            <a:off x="457200" y="277813"/>
            <a:ext cx="8229600" cy="712787"/>
          </a:xfrm>
        </p:spPr>
        <p:txBody>
          <a:bodyPr/>
          <a:lstStyle/>
          <a:p>
            <a:pPr>
              <a:defRPr/>
            </a:pPr>
            <a:r>
              <a:rPr lang="en-US" sz="3200" b="1" dirty="0"/>
              <a:t>Revelation 6  The first six seals</a:t>
            </a:r>
          </a:p>
        </p:txBody>
      </p:sp>
      <p:sp>
        <p:nvSpPr>
          <p:cNvPr id="3" name="Content Placeholder 2">
            <a:extLst>
              <a:ext uri="{FF2B5EF4-FFF2-40B4-BE49-F238E27FC236}">
                <a16:creationId xmlns:a16="http://schemas.microsoft.com/office/drawing/2014/main" id="{4CC7CB04-44C8-4157-9002-FCF3CE858714}"/>
              </a:ext>
            </a:extLst>
          </p:cNvPr>
          <p:cNvSpPr>
            <a:spLocks noGrp="1"/>
          </p:cNvSpPr>
          <p:nvPr>
            <p:ph idx="1"/>
          </p:nvPr>
        </p:nvSpPr>
        <p:spPr>
          <a:xfrm>
            <a:off x="381000" y="1295400"/>
            <a:ext cx="8305800" cy="4835525"/>
          </a:xfrm>
        </p:spPr>
        <p:txBody>
          <a:bodyPr/>
          <a:lstStyle/>
          <a:p>
            <a:pPr marL="0" indent="0">
              <a:buFont typeface="Wingdings" panose="05000000000000000000" pitchFamily="2" charset="2"/>
              <a:buNone/>
              <a:defRPr/>
            </a:pPr>
            <a:r>
              <a:rPr lang="en-US" sz="2000" b="1" dirty="0"/>
              <a:t>Q: How do you feel about persecution for preaching the gospel?</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solidFill>
                  <a:srgbClr val="FFFF00"/>
                </a:solidFill>
              </a:rPr>
              <a:t>Rev 6:9-11 The fifth seal</a:t>
            </a:r>
            <a:r>
              <a:rPr lang="en-US" sz="2000" b="1" dirty="0"/>
              <a:t>.  Martyrs before the throne of God.</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How long…      before God judges the wicked?</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Retribution for God’s people  Psalm 94:1-3  Rev 11:7-18  Rev 16:5-6</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Do you long to see vengeance on God’s enemies?</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God’s answer:  Rev 6:11  Not yet.  There are more martyrs to follow you.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38904-F983-4E30-9D44-38225C9FFA73}"/>
              </a:ext>
            </a:extLst>
          </p:cNvPr>
          <p:cNvSpPr>
            <a:spLocks noGrp="1"/>
          </p:cNvSpPr>
          <p:nvPr>
            <p:ph type="title"/>
          </p:nvPr>
        </p:nvSpPr>
        <p:spPr>
          <a:xfrm>
            <a:off x="457200" y="277813"/>
            <a:ext cx="8229600" cy="865187"/>
          </a:xfrm>
        </p:spPr>
        <p:txBody>
          <a:bodyPr/>
          <a:lstStyle/>
          <a:p>
            <a:pPr>
              <a:defRPr/>
            </a:pPr>
            <a:r>
              <a:rPr lang="en-US" sz="3200" b="1" dirty="0"/>
              <a:t>Numbers in Apocalyptic Literature</a:t>
            </a:r>
          </a:p>
        </p:txBody>
      </p:sp>
      <p:sp>
        <p:nvSpPr>
          <p:cNvPr id="3" name="Content Placeholder 2">
            <a:extLst>
              <a:ext uri="{FF2B5EF4-FFF2-40B4-BE49-F238E27FC236}">
                <a16:creationId xmlns:a16="http://schemas.microsoft.com/office/drawing/2014/main" id="{AF76E719-A4D9-4278-B58E-61813F2CE4E7}"/>
              </a:ext>
            </a:extLst>
          </p:cNvPr>
          <p:cNvSpPr>
            <a:spLocks noGrp="1"/>
          </p:cNvSpPr>
          <p:nvPr>
            <p:ph idx="1"/>
          </p:nvPr>
        </p:nvSpPr>
        <p:spPr>
          <a:xfrm>
            <a:off x="457200" y="1447800"/>
            <a:ext cx="8229600" cy="4683125"/>
          </a:xfrm>
        </p:spPr>
        <p:txBody>
          <a:bodyPr/>
          <a:lstStyle/>
          <a:p>
            <a:pPr marL="0" indent="0">
              <a:buFont typeface="Wingdings" panose="05000000000000000000" pitchFamily="2" charset="2"/>
              <a:buNone/>
              <a:defRPr/>
            </a:pPr>
            <a:r>
              <a:rPr lang="en-US" sz="2000" b="1" dirty="0">
                <a:solidFill>
                  <a:srgbClr val="FFFF00"/>
                </a:solidFill>
              </a:rPr>
              <a:t>1 = unity, unique, alone.</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2 = strength, courage, energy</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3 = divine number.  Number of God.</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4 = the world, the cosmos, creation.</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6 = sinister, Satan  6 falls one short of seven.  Doom.</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7 = perfection, completeness   4 + 3 = 7  cosmos + God</a:t>
            </a:r>
          </a:p>
          <a:p>
            <a:pPr marL="0" indent="0">
              <a:buFont typeface="Wingdings" panose="05000000000000000000" pitchFamily="2" charset="2"/>
              <a:buNone/>
              <a:defRPr/>
            </a:pPr>
            <a:r>
              <a:rPr lang="en-US" sz="2000" b="1" dirty="0">
                <a:solidFill>
                  <a:srgbClr val="FFFF00"/>
                </a:solidFill>
              </a:rPr>
              <a:t>                 = perfection</a:t>
            </a:r>
          </a:p>
          <a:p>
            <a:pPr marL="0" indent="0">
              <a:buFont typeface="Wingdings" panose="05000000000000000000" pitchFamily="2" charset="2"/>
              <a:buNone/>
              <a:defRPr/>
            </a:pPr>
            <a:endParaRPr lang="en-US" sz="800" b="1" dirty="0">
              <a:solidFill>
                <a:srgbClr val="FFFF00"/>
              </a:solidFill>
            </a:endParaRPr>
          </a:p>
          <a:p>
            <a:pPr marL="0" indent="0">
              <a:buFont typeface="Wingdings" panose="05000000000000000000" pitchFamily="2" charset="2"/>
              <a:buNone/>
              <a:defRPr/>
            </a:pPr>
            <a:r>
              <a:rPr lang="en-US" sz="2000" b="1" dirty="0">
                <a:solidFill>
                  <a:srgbClr val="FFFF00"/>
                </a:solidFill>
              </a:rPr>
              <a:t>3-1/2 = incomplete, partial  (1260 days, “time, times and half a time”)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C0BBA-3E21-4F29-B93C-D1B9F4B5504C}"/>
              </a:ext>
            </a:extLst>
          </p:cNvPr>
          <p:cNvSpPr>
            <a:spLocks noGrp="1"/>
          </p:cNvSpPr>
          <p:nvPr>
            <p:ph type="title"/>
          </p:nvPr>
        </p:nvSpPr>
        <p:spPr>
          <a:xfrm>
            <a:off x="457200" y="277813"/>
            <a:ext cx="8229600" cy="865187"/>
          </a:xfrm>
        </p:spPr>
        <p:txBody>
          <a:bodyPr/>
          <a:lstStyle/>
          <a:p>
            <a:pPr>
              <a:defRPr/>
            </a:pPr>
            <a:r>
              <a:rPr lang="en-US" sz="3200" b="1" dirty="0"/>
              <a:t>The Sixth Seal: The Day of the Lord</a:t>
            </a:r>
          </a:p>
        </p:txBody>
      </p:sp>
      <p:sp>
        <p:nvSpPr>
          <p:cNvPr id="3" name="Content Placeholder 2">
            <a:extLst>
              <a:ext uri="{FF2B5EF4-FFF2-40B4-BE49-F238E27FC236}">
                <a16:creationId xmlns:a16="http://schemas.microsoft.com/office/drawing/2014/main" id="{655484EE-8B48-436D-BB93-51C6285F9E28}"/>
              </a:ext>
            </a:extLst>
          </p:cNvPr>
          <p:cNvSpPr>
            <a:spLocks noGrp="1"/>
          </p:cNvSpPr>
          <p:nvPr>
            <p:ph idx="1"/>
          </p:nvPr>
        </p:nvSpPr>
        <p:spPr>
          <a:xfrm>
            <a:off x="457200" y="1447800"/>
            <a:ext cx="8229600" cy="4683125"/>
          </a:xfrm>
        </p:spPr>
        <p:txBody>
          <a:bodyPr/>
          <a:lstStyle/>
          <a:p>
            <a:pPr marL="0" indent="0">
              <a:buFont typeface="Wingdings" panose="05000000000000000000" pitchFamily="2" charset="2"/>
              <a:buNone/>
              <a:defRPr/>
            </a:pPr>
            <a:r>
              <a:rPr lang="en-US" sz="2400" b="1" dirty="0"/>
              <a:t>Rev 6:12-17  The sixth seal.</a:t>
            </a:r>
          </a:p>
          <a:p>
            <a:pPr marL="0" indent="0">
              <a:buFont typeface="Wingdings" panose="05000000000000000000" pitchFamily="2" charset="2"/>
              <a:buNone/>
              <a:defRPr/>
            </a:pPr>
            <a:endParaRPr lang="en-US" sz="1600" b="1" dirty="0"/>
          </a:p>
          <a:p>
            <a:pPr marL="0" indent="0">
              <a:buFont typeface="Wingdings" panose="05000000000000000000" pitchFamily="2" charset="2"/>
              <a:buNone/>
              <a:defRPr/>
            </a:pPr>
            <a:r>
              <a:rPr lang="en-US" sz="2400" b="1" dirty="0"/>
              <a:t>Earthquake, sun turns black, moon turns red, stars fall from the sky, the sky recedes like a scroll and the mountains removed.  Everyone hides in caves and among the rocks.  </a:t>
            </a:r>
          </a:p>
          <a:p>
            <a:pPr marL="0" indent="0">
              <a:buFont typeface="Wingdings" panose="05000000000000000000" pitchFamily="2" charset="2"/>
              <a:buNone/>
              <a:defRPr/>
            </a:pPr>
            <a:endParaRPr lang="en-US" sz="1600" b="1" dirty="0"/>
          </a:p>
          <a:p>
            <a:pPr marL="0" indent="0">
              <a:buFont typeface="Wingdings" panose="05000000000000000000" pitchFamily="2" charset="2"/>
              <a:buNone/>
              <a:defRPr/>
            </a:pPr>
            <a:r>
              <a:rPr lang="en-US" sz="2400" b="1" dirty="0"/>
              <a:t>Judgment is coming.  The Day of the Lord is here.     Hide!</a:t>
            </a:r>
          </a:p>
          <a:p>
            <a:pPr marL="0" indent="0">
              <a:buFont typeface="Wingdings" panose="05000000000000000000" pitchFamily="2" charset="2"/>
              <a:buNone/>
              <a:defRPr/>
            </a:pPr>
            <a:endParaRPr lang="en-US" sz="1600" b="1" dirty="0"/>
          </a:p>
          <a:p>
            <a:pPr marL="0" indent="0">
              <a:buFont typeface="Wingdings" panose="05000000000000000000" pitchFamily="2" charset="2"/>
              <a:buNone/>
              <a:defRPr/>
            </a:pPr>
            <a:r>
              <a:rPr lang="en-US" sz="2400" b="1" dirty="0">
                <a:solidFill>
                  <a:srgbClr val="FFFF00"/>
                </a:solidFill>
              </a:rPr>
              <a:t>Rev 6:17  Who can stand under this?  Answer: Revelation 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86842-40DF-4333-B445-76E05D36F9A4}"/>
              </a:ext>
            </a:extLst>
          </p:cNvPr>
          <p:cNvSpPr>
            <a:spLocks noGrp="1"/>
          </p:cNvSpPr>
          <p:nvPr>
            <p:ph type="title"/>
          </p:nvPr>
        </p:nvSpPr>
        <p:spPr>
          <a:xfrm>
            <a:off x="457200" y="277813"/>
            <a:ext cx="8229600" cy="1017587"/>
          </a:xfrm>
        </p:spPr>
        <p:txBody>
          <a:bodyPr/>
          <a:lstStyle/>
          <a:p>
            <a:pPr>
              <a:defRPr/>
            </a:pPr>
            <a:r>
              <a:rPr lang="en-US" sz="3200" b="1" dirty="0"/>
              <a:t>Revelation 7 </a:t>
            </a:r>
            <a:br>
              <a:rPr lang="en-US" sz="3200" b="1" dirty="0"/>
            </a:br>
            <a:r>
              <a:rPr lang="en-US" sz="3200" b="1" dirty="0"/>
              <a:t>Interlude: The Saints are Sealed</a:t>
            </a:r>
          </a:p>
        </p:txBody>
      </p:sp>
      <p:sp>
        <p:nvSpPr>
          <p:cNvPr id="3" name="Content Placeholder 2">
            <a:extLst>
              <a:ext uri="{FF2B5EF4-FFF2-40B4-BE49-F238E27FC236}">
                <a16:creationId xmlns:a16="http://schemas.microsoft.com/office/drawing/2014/main" id="{B0856178-2D6A-4FFC-B026-F187E09B9B75}"/>
              </a:ext>
            </a:extLst>
          </p:cNvPr>
          <p:cNvSpPr>
            <a:spLocks noGrp="1"/>
          </p:cNvSpPr>
          <p:nvPr>
            <p:ph idx="1"/>
          </p:nvPr>
        </p:nvSpPr>
        <p:spPr>
          <a:xfrm>
            <a:off x="457200" y="1676400"/>
            <a:ext cx="8229600" cy="4454525"/>
          </a:xfrm>
        </p:spPr>
        <p:txBody>
          <a:bodyPr/>
          <a:lstStyle/>
          <a:p>
            <a:pPr marL="0" indent="0">
              <a:buFont typeface="Wingdings" panose="05000000000000000000" pitchFamily="2" charset="2"/>
              <a:buNone/>
              <a:defRPr/>
            </a:pPr>
            <a:r>
              <a:rPr lang="en-US" sz="2000" b="1" dirty="0"/>
              <a:t>Four angels hold back the winds.  Winds = the action of God to judge his enemies.    Daniel 7:1</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An angel from the East.</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The sealing of the 144,000   </a:t>
            </a:r>
            <a:r>
              <a:rPr lang="en-US" sz="2000" b="1" dirty="0">
                <a:solidFill>
                  <a:srgbClr val="FFFF00"/>
                </a:solidFill>
              </a:rPr>
              <a:t>Ezekiel 9:1-6</a:t>
            </a:r>
          </a:p>
          <a:p>
            <a:pPr marL="0" indent="0">
              <a:buFont typeface="Wingdings" panose="05000000000000000000" pitchFamily="2" charset="2"/>
              <a:buNone/>
              <a:defRPr/>
            </a:pPr>
            <a:endParaRPr lang="en-US" sz="1200" b="1" dirty="0">
              <a:solidFill>
                <a:srgbClr val="FFFF00"/>
              </a:solidFill>
            </a:endParaRPr>
          </a:p>
          <a:p>
            <a:pPr marL="0" indent="0">
              <a:buFont typeface="Wingdings" panose="05000000000000000000" pitchFamily="2" charset="2"/>
              <a:buNone/>
              <a:defRPr/>
            </a:pPr>
            <a:r>
              <a:rPr lang="en-US" sz="2000" b="1" dirty="0"/>
              <a:t>Seal = ownership</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12 x 12 x 10 x 10 x 10  All of God’s people.  Every single one!!!</a:t>
            </a:r>
          </a:p>
          <a:p>
            <a:pPr marL="0" indent="0">
              <a:buFont typeface="Wingdings" panose="05000000000000000000" pitchFamily="2" charset="2"/>
              <a:buNone/>
              <a:defRPr/>
            </a:pPr>
            <a:endParaRPr lang="en-US" sz="1200" b="1" dirty="0"/>
          </a:p>
          <a:p>
            <a:pPr marL="0" indent="0">
              <a:buFont typeface="Wingdings" panose="05000000000000000000" pitchFamily="2" charset="2"/>
              <a:buNone/>
              <a:defRPr/>
            </a:pPr>
            <a:r>
              <a:rPr lang="en-US" sz="2000" b="1" dirty="0"/>
              <a:t>A multitude no one could count is the same people:  Those saved from the coming wrath of God.</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2C64A-8C97-4751-89BC-B2278292674C}"/>
              </a:ext>
            </a:extLst>
          </p:cNvPr>
          <p:cNvSpPr>
            <a:spLocks noGrp="1"/>
          </p:cNvSpPr>
          <p:nvPr>
            <p:ph type="title"/>
          </p:nvPr>
        </p:nvSpPr>
        <p:spPr>
          <a:xfrm>
            <a:off x="457200" y="277813"/>
            <a:ext cx="8229600" cy="712787"/>
          </a:xfrm>
        </p:spPr>
        <p:txBody>
          <a:bodyPr/>
          <a:lstStyle/>
          <a:p>
            <a:pPr>
              <a:defRPr/>
            </a:pPr>
            <a:r>
              <a:rPr lang="en-US" sz="3200" b="1" dirty="0"/>
              <a:t>The 144,000 Sealed</a:t>
            </a:r>
          </a:p>
        </p:txBody>
      </p:sp>
      <p:sp>
        <p:nvSpPr>
          <p:cNvPr id="3" name="Content Placeholder 2">
            <a:extLst>
              <a:ext uri="{FF2B5EF4-FFF2-40B4-BE49-F238E27FC236}">
                <a16:creationId xmlns:a16="http://schemas.microsoft.com/office/drawing/2014/main" id="{2E905EF3-D97A-4F64-895F-C6EB958AE277}"/>
              </a:ext>
            </a:extLst>
          </p:cNvPr>
          <p:cNvSpPr>
            <a:spLocks noGrp="1"/>
          </p:cNvSpPr>
          <p:nvPr>
            <p:ph idx="1"/>
          </p:nvPr>
        </p:nvSpPr>
        <p:spPr>
          <a:xfrm>
            <a:off x="457200" y="1143000"/>
            <a:ext cx="8229600" cy="5334000"/>
          </a:xfrm>
        </p:spPr>
        <p:txBody>
          <a:bodyPr/>
          <a:lstStyle/>
          <a:p>
            <a:pPr marL="0" indent="0">
              <a:buFont typeface="Wingdings" panose="05000000000000000000" pitchFamily="2" charset="2"/>
              <a:buNone/>
              <a:defRPr/>
            </a:pPr>
            <a:r>
              <a:rPr lang="en-US" sz="2400" b="1" dirty="0"/>
              <a:t>Q:  Does this sealing mean that the disciples will escape the suffering brought on by the tribulation?  (Ezekiel 9:1-6)</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White robes = pure, forgiven, righteous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Palm branches = joy  The Feast of Tabernacles  Celebrating salvation and living in a relationship with God.</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Rev 7:10-15  A worship service</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An elder: Who are these people?  John: You know!</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400" b="1" dirty="0"/>
              <a:t>Rev 7:15  God spreads his tabernacle over us.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897E-7189-44CE-9494-955635392F4D}"/>
              </a:ext>
            </a:extLst>
          </p:cNvPr>
          <p:cNvSpPr>
            <a:spLocks noGrp="1"/>
          </p:cNvSpPr>
          <p:nvPr>
            <p:ph type="title"/>
          </p:nvPr>
        </p:nvSpPr>
        <p:spPr/>
        <p:txBody>
          <a:bodyPr/>
          <a:lstStyle/>
          <a:p>
            <a:pPr>
              <a:defRPr/>
            </a:pPr>
            <a:r>
              <a:rPr lang="en-US" sz="3200" b="1" dirty="0"/>
              <a:t>Revelation 8 &amp; 9 The Seven Trumpets</a:t>
            </a:r>
          </a:p>
        </p:txBody>
      </p:sp>
      <p:sp>
        <p:nvSpPr>
          <p:cNvPr id="3" name="Content Placeholder 2">
            <a:extLst>
              <a:ext uri="{FF2B5EF4-FFF2-40B4-BE49-F238E27FC236}">
                <a16:creationId xmlns:a16="http://schemas.microsoft.com/office/drawing/2014/main" id="{7C9A1346-ADFB-482D-9811-DA2ACBAA4342}"/>
              </a:ext>
            </a:extLst>
          </p:cNvPr>
          <p:cNvSpPr>
            <a:spLocks noGrp="1"/>
          </p:cNvSpPr>
          <p:nvPr>
            <p:ph idx="1"/>
          </p:nvPr>
        </p:nvSpPr>
        <p:spPr>
          <a:xfrm>
            <a:off x="457200" y="1447800"/>
            <a:ext cx="8229600" cy="4876800"/>
          </a:xfrm>
        </p:spPr>
        <p:txBody>
          <a:bodyPr/>
          <a:lstStyle/>
          <a:p>
            <a:pPr marL="0" indent="0">
              <a:buFont typeface="Wingdings" panose="05000000000000000000" pitchFamily="2" charset="2"/>
              <a:buNone/>
              <a:defRPr/>
            </a:pPr>
            <a:r>
              <a:rPr lang="en-US" sz="2400" b="1" dirty="0"/>
              <a:t>Rev 8:1  The seventh seal is the seven trumpets</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400" b="1" dirty="0"/>
              <a:t>Trumpets:</a:t>
            </a:r>
          </a:p>
          <a:p>
            <a:pPr marL="0" indent="0">
              <a:buFont typeface="Wingdings" panose="05000000000000000000" pitchFamily="2" charset="2"/>
              <a:buNone/>
              <a:defRPr/>
            </a:pPr>
            <a:r>
              <a:rPr lang="en-US" sz="2400" b="1" dirty="0"/>
              <a:t>	</a:t>
            </a:r>
          </a:p>
          <a:p>
            <a:pPr marL="0" indent="0">
              <a:buFont typeface="Wingdings" panose="05000000000000000000" pitchFamily="2" charset="2"/>
              <a:buNone/>
              <a:defRPr/>
            </a:pPr>
            <a:r>
              <a:rPr lang="en-US" sz="2400" b="1" dirty="0"/>
              <a:t>	</a:t>
            </a:r>
            <a:r>
              <a:rPr lang="en-US" sz="2000" b="1" dirty="0"/>
              <a:t>Warning of impending judgment</a:t>
            </a:r>
          </a:p>
          <a:p>
            <a:pPr marL="0" indent="0">
              <a:buFont typeface="Wingdings" panose="05000000000000000000" pitchFamily="2" charset="2"/>
              <a:buNone/>
              <a:defRPr/>
            </a:pPr>
            <a:r>
              <a:rPr lang="en-US" sz="2000" b="1" dirty="0"/>
              <a:t>	Feast of Trumpets /Yom </a:t>
            </a:r>
            <a:r>
              <a:rPr lang="en-US" sz="2000" b="1" dirty="0" err="1"/>
              <a:t>Teruah</a:t>
            </a:r>
            <a:r>
              <a:rPr lang="en-US" sz="2000" b="1" dirty="0"/>
              <a:t> /Rosh Hashanah</a:t>
            </a:r>
          </a:p>
          <a:p>
            <a:pPr marL="0" indent="0">
              <a:buFont typeface="Wingdings" panose="05000000000000000000" pitchFamily="2" charset="2"/>
              <a:buNone/>
              <a:defRPr/>
            </a:pPr>
            <a:r>
              <a:rPr lang="en-US" sz="2000" b="1" dirty="0"/>
              <a:t>	Rabbis:  Stay awake all night</a:t>
            </a:r>
          </a:p>
          <a:p>
            <a:pPr marL="0" indent="0">
              <a:buFont typeface="Wingdings" panose="05000000000000000000" pitchFamily="2" charset="2"/>
              <a:buNone/>
              <a:defRPr/>
            </a:pPr>
            <a:r>
              <a:rPr lang="en-US" sz="2000" b="1" dirty="0"/>
              <a:t>	Numbers 10:5   Sound  the warning</a:t>
            </a:r>
          </a:p>
          <a:p>
            <a:pPr marL="0" indent="0">
              <a:buFont typeface="Wingdings" panose="05000000000000000000" pitchFamily="2" charset="2"/>
              <a:buNone/>
              <a:defRPr/>
            </a:pPr>
            <a:r>
              <a:rPr lang="en-US" sz="2000" b="1" dirty="0"/>
              <a:t>	Matthew  25:32-31   1 </a:t>
            </a:r>
            <a:r>
              <a:rPr lang="en-US" sz="2000" b="1" dirty="0" err="1"/>
              <a:t>Thess</a:t>
            </a:r>
            <a:r>
              <a:rPr lang="en-US" sz="2000" b="1" dirty="0"/>
              <a:t> 4:13-14</a:t>
            </a:r>
          </a:p>
          <a:p>
            <a:pPr marL="0" indent="0">
              <a:buFont typeface="Wingdings" panose="05000000000000000000" pitchFamily="2" charset="2"/>
              <a:buNone/>
              <a:defRPr/>
            </a:pPr>
            <a:r>
              <a:rPr lang="en-US" sz="2000" b="1" dirty="0"/>
              <a:t>	All this applies to Rev </a:t>
            </a:r>
            <a:r>
              <a:rPr lang="en-US" sz="2000" b="1" dirty="0" err="1"/>
              <a:t>Ch</a:t>
            </a:r>
            <a:r>
              <a:rPr lang="en-US" sz="2000" b="1" dirty="0"/>
              <a:t> 8-9</a:t>
            </a:r>
          </a:p>
        </p:txBody>
      </p:sp>
      <p:pic>
        <p:nvPicPr>
          <p:cNvPr id="117764" name="Picture 5" descr="image005">
            <a:extLst>
              <a:ext uri="{FF2B5EF4-FFF2-40B4-BE49-F238E27FC236}">
                <a16:creationId xmlns:a16="http://schemas.microsoft.com/office/drawing/2014/main" id="{EDA35C80-BEDA-47DF-8332-BCF35B4AC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074863"/>
            <a:ext cx="47244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0010-F2A4-4874-9C47-C73ACA3E5341}"/>
              </a:ext>
            </a:extLst>
          </p:cNvPr>
          <p:cNvSpPr>
            <a:spLocks noGrp="1"/>
          </p:cNvSpPr>
          <p:nvPr>
            <p:ph type="title"/>
          </p:nvPr>
        </p:nvSpPr>
        <p:spPr/>
        <p:txBody>
          <a:bodyPr/>
          <a:lstStyle/>
          <a:p>
            <a:pPr>
              <a:defRPr/>
            </a:pPr>
            <a:r>
              <a:rPr lang="en-US" sz="3200" b="1" dirty="0"/>
              <a:t>Revelation 8  Judgment on the Persecutors</a:t>
            </a:r>
          </a:p>
        </p:txBody>
      </p:sp>
      <p:sp>
        <p:nvSpPr>
          <p:cNvPr id="3" name="Content Placeholder 2">
            <a:extLst>
              <a:ext uri="{FF2B5EF4-FFF2-40B4-BE49-F238E27FC236}">
                <a16:creationId xmlns:a16="http://schemas.microsoft.com/office/drawing/2014/main" id="{7010850E-685E-4ACD-8504-0D798BD812A2}"/>
              </a:ext>
            </a:extLst>
          </p:cNvPr>
          <p:cNvSpPr>
            <a:spLocks noGrp="1"/>
          </p:cNvSpPr>
          <p:nvPr>
            <p:ph idx="1"/>
          </p:nvPr>
        </p:nvSpPr>
        <p:spPr/>
        <p:txBody>
          <a:bodyPr/>
          <a:lstStyle/>
          <a:p>
            <a:pPr marL="0" indent="0">
              <a:buFont typeface="Wingdings" panose="05000000000000000000" pitchFamily="2" charset="2"/>
              <a:buNone/>
              <a:defRPr/>
            </a:pPr>
            <a:r>
              <a:rPr lang="en-US" sz="2000" b="1" dirty="0"/>
              <a:t>Rev 8:1  Silence in heaven for ½ hour  God is still holding back his judgment.  2 Pet 3:9  </a:t>
            </a:r>
            <a:r>
              <a:rPr lang="en-US" sz="2000" b="1" dirty="0" err="1"/>
              <a:t>Ezek</a:t>
            </a:r>
            <a:r>
              <a:rPr lang="en-US" sz="2000" b="1" dirty="0"/>
              <a:t> 33:11</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Rev 8:3-5   What are the saints praying for?  They are praying for God to take vengeance on the Roman persecutors.  (Rev 6:10)</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God’s response:  Don’t make the mistake of going after my Saints.    Rome made a big mistake when she did.</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8:5  Thunder, rumblings, lightning and an earthquake.  Judgment is coming!</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588D-B2E8-46E3-8A57-A3F4B175C8B5}"/>
              </a:ext>
            </a:extLst>
          </p:cNvPr>
          <p:cNvSpPr>
            <a:spLocks noGrp="1"/>
          </p:cNvSpPr>
          <p:nvPr>
            <p:ph type="title"/>
          </p:nvPr>
        </p:nvSpPr>
        <p:spPr/>
        <p:txBody>
          <a:bodyPr/>
          <a:lstStyle/>
          <a:p>
            <a:pPr>
              <a:defRPr/>
            </a:pPr>
            <a:r>
              <a:rPr lang="en-US" sz="3200" b="1" dirty="0"/>
              <a:t>Revelation 8  The First Four Trumpets</a:t>
            </a:r>
            <a:br>
              <a:rPr lang="en-US" sz="3200" b="1" dirty="0"/>
            </a:br>
            <a:r>
              <a:rPr lang="en-US" sz="3200" b="1" dirty="0"/>
              <a:t>Judgment on Nature</a:t>
            </a:r>
          </a:p>
        </p:txBody>
      </p:sp>
      <p:sp>
        <p:nvSpPr>
          <p:cNvPr id="3" name="Content Placeholder 2">
            <a:extLst>
              <a:ext uri="{FF2B5EF4-FFF2-40B4-BE49-F238E27FC236}">
                <a16:creationId xmlns:a16="http://schemas.microsoft.com/office/drawing/2014/main" id="{03D1B3FB-47DF-47C4-B68E-A84B8DE97E12}"/>
              </a:ext>
            </a:extLst>
          </p:cNvPr>
          <p:cNvSpPr>
            <a:spLocks noGrp="1"/>
          </p:cNvSpPr>
          <p:nvPr>
            <p:ph idx="1"/>
          </p:nvPr>
        </p:nvSpPr>
        <p:spPr/>
        <p:txBody>
          <a:bodyPr/>
          <a:lstStyle/>
          <a:p>
            <a:pPr marL="0" indent="0">
              <a:buFont typeface="Wingdings" panose="05000000000000000000" pitchFamily="2" charset="2"/>
              <a:buNone/>
              <a:defRPr/>
            </a:pPr>
            <a:r>
              <a:rPr lang="en-US" sz="2000" b="1" dirty="0"/>
              <a:t>Rev 8:7  Trumpet #1  Hail, fire and blood   Egypt </a:t>
            </a:r>
            <a:r>
              <a:rPr lang="en-US" sz="2000" b="1" dirty="0">
                <a:solidFill>
                  <a:srgbClr val="FF0000"/>
                </a:solidFill>
              </a:rPr>
              <a:t>plague #7  </a:t>
            </a:r>
            <a:r>
              <a:rPr lang="en-US" sz="2000" b="1" dirty="0"/>
              <a:t>God goes after the crops of the persecutors of his saints.</a:t>
            </a:r>
          </a:p>
          <a:p>
            <a:pPr marL="0" indent="0">
              <a:buFont typeface="Wingdings" panose="05000000000000000000" pitchFamily="2" charset="2"/>
              <a:buNone/>
              <a:defRPr/>
            </a:pPr>
            <a:r>
              <a:rPr lang="en-US" sz="2000" b="1" dirty="0"/>
              <a:t>	1/3 = a limited judgment</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Rev 8:8-9  Trumpet #2  Sea turns to blood   </a:t>
            </a:r>
            <a:r>
              <a:rPr lang="en-US" sz="2000" b="1" dirty="0">
                <a:solidFill>
                  <a:srgbClr val="FF0000"/>
                </a:solidFill>
              </a:rPr>
              <a:t>Plague #1</a:t>
            </a:r>
            <a:r>
              <a:rPr lang="en-US" sz="2000" b="1" dirty="0"/>
              <a:t>  God goes after the means of commerce    </a:t>
            </a:r>
            <a:r>
              <a:rPr lang="en-US" sz="2000" b="1" dirty="0" err="1"/>
              <a:t>Jer</a:t>
            </a:r>
            <a:r>
              <a:rPr lang="en-US" sz="2000" b="1" dirty="0"/>
              <a:t> 51:25</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Rev 8:10-11  Trumpet #3  Wormwood   God goes after the fresh water.   </a:t>
            </a:r>
            <a:r>
              <a:rPr lang="en-US" sz="2000" b="1" dirty="0" err="1"/>
              <a:t>Jer</a:t>
            </a:r>
            <a:r>
              <a:rPr lang="en-US" sz="2000" b="1" dirty="0"/>
              <a:t> 9:15</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Rev 8:12   Trumpet #4  God goes after the heavenly objects.  </a:t>
            </a:r>
            <a:r>
              <a:rPr lang="en-US" sz="2000" b="1" dirty="0">
                <a:solidFill>
                  <a:srgbClr val="FF0000"/>
                </a:solidFill>
              </a:rPr>
              <a:t>Plague #9</a:t>
            </a:r>
            <a:r>
              <a:rPr lang="en-US" sz="2000" b="1" dirty="0"/>
              <a:t>    Isaiah 34:4-5  Joel 2:10</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endParaRPr lang="en-US" sz="2000" b="1"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20470-D18A-48CE-A247-5E202BC8C9BD}"/>
              </a:ext>
            </a:extLst>
          </p:cNvPr>
          <p:cNvSpPr>
            <a:spLocks noGrp="1"/>
          </p:cNvSpPr>
          <p:nvPr>
            <p:ph type="title"/>
          </p:nvPr>
        </p:nvSpPr>
        <p:spPr/>
        <p:txBody>
          <a:bodyPr/>
          <a:lstStyle/>
          <a:p>
            <a:pPr>
              <a:defRPr/>
            </a:pPr>
            <a:r>
              <a:rPr lang="en-US" sz="3600" b="1" dirty="0"/>
              <a:t>Rev 8:13  Woe!</a:t>
            </a:r>
          </a:p>
        </p:txBody>
      </p:sp>
      <p:sp>
        <p:nvSpPr>
          <p:cNvPr id="3" name="Content Placeholder 2">
            <a:extLst>
              <a:ext uri="{FF2B5EF4-FFF2-40B4-BE49-F238E27FC236}">
                <a16:creationId xmlns:a16="http://schemas.microsoft.com/office/drawing/2014/main" id="{D47A8BFE-560D-48D4-884B-B8597080912B}"/>
              </a:ext>
            </a:extLst>
          </p:cNvPr>
          <p:cNvSpPr>
            <a:spLocks noGrp="1"/>
          </p:cNvSpPr>
          <p:nvPr>
            <p:ph idx="1"/>
          </p:nvPr>
        </p:nvSpPr>
        <p:spPr>
          <a:xfrm>
            <a:off x="457200" y="1600200"/>
            <a:ext cx="3886200" cy="5029200"/>
          </a:xfrm>
        </p:spPr>
        <p:txBody>
          <a:bodyPr/>
          <a:lstStyle/>
          <a:p>
            <a:pPr marL="0" indent="0">
              <a:buFont typeface="Wingdings" panose="05000000000000000000" pitchFamily="2" charset="2"/>
              <a:buNone/>
              <a:defRPr/>
            </a:pPr>
            <a:r>
              <a:rPr lang="en-US" sz="2800" b="1" dirty="0">
                <a:solidFill>
                  <a:srgbClr val="FFFF00"/>
                </a:solidFill>
              </a:rPr>
              <a:t>An Eagle says woe, woe, woe.  Three woes are coming (trumpet #5,6,7)</a:t>
            </a:r>
          </a:p>
          <a:p>
            <a:pPr marL="0" indent="0">
              <a:buFont typeface="Wingdings" panose="05000000000000000000" pitchFamily="2" charset="2"/>
              <a:buNone/>
              <a:defRPr/>
            </a:pPr>
            <a:endParaRPr lang="en-US" sz="2800" b="1" dirty="0">
              <a:solidFill>
                <a:srgbClr val="FFFF00"/>
              </a:solidFill>
            </a:endParaRPr>
          </a:p>
          <a:p>
            <a:pPr marL="0" indent="0">
              <a:buFont typeface="Wingdings" panose="05000000000000000000" pitchFamily="2" charset="2"/>
              <a:buNone/>
              <a:defRPr/>
            </a:pPr>
            <a:r>
              <a:rPr lang="en-US" sz="2800" b="1" dirty="0">
                <a:solidFill>
                  <a:srgbClr val="FFFF00"/>
                </a:solidFill>
              </a:rPr>
              <a:t>Trumpet #1-4 Judgments on the earth.  Trumpet #5,6 Judgment on people</a:t>
            </a:r>
          </a:p>
        </p:txBody>
      </p:sp>
      <p:sp>
        <p:nvSpPr>
          <p:cNvPr id="120836" name="AutoShape 2">
            <a:extLst>
              <a:ext uri="{FF2B5EF4-FFF2-40B4-BE49-F238E27FC236}">
                <a16:creationId xmlns:a16="http://schemas.microsoft.com/office/drawing/2014/main" id="{ED9E486E-30B6-4BF5-BD48-37E20041A76F}"/>
              </a:ext>
            </a:extLst>
          </p:cNvPr>
          <p:cNvSpPr>
            <a:spLocks noChangeAspect="1" noChangeArrowheads="1"/>
          </p:cNvSpPr>
          <p:nvPr/>
        </p:nvSpPr>
        <p:spPr bwMode="auto">
          <a:xfrm>
            <a:off x="173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pic>
        <p:nvPicPr>
          <p:cNvPr id="120837" name="Picture 3">
            <a:extLst>
              <a:ext uri="{FF2B5EF4-FFF2-40B4-BE49-F238E27FC236}">
                <a16:creationId xmlns:a16="http://schemas.microsoft.com/office/drawing/2014/main" id="{71541673-4167-40F5-A5EC-F6ED7F4AC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981200"/>
            <a:ext cx="409575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0A28-58DD-4742-8273-1F9D7BD51D41}"/>
              </a:ext>
            </a:extLst>
          </p:cNvPr>
          <p:cNvSpPr>
            <a:spLocks noGrp="1"/>
          </p:cNvSpPr>
          <p:nvPr>
            <p:ph type="title"/>
          </p:nvPr>
        </p:nvSpPr>
        <p:spPr/>
        <p:txBody>
          <a:bodyPr/>
          <a:lstStyle/>
          <a:p>
            <a:pPr>
              <a:defRPr/>
            </a:pPr>
            <a:r>
              <a:rPr lang="en-US" sz="3200" b="1" dirty="0"/>
              <a:t>Revelation 9 Trumpet #5,6   Woes!</a:t>
            </a:r>
          </a:p>
        </p:txBody>
      </p:sp>
      <p:sp>
        <p:nvSpPr>
          <p:cNvPr id="3" name="Content Placeholder 2">
            <a:extLst>
              <a:ext uri="{FF2B5EF4-FFF2-40B4-BE49-F238E27FC236}">
                <a16:creationId xmlns:a16="http://schemas.microsoft.com/office/drawing/2014/main" id="{E62D0838-6688-44E0-913B-14A04507DA68}"/>
              </a:ext>
            </a:extLst>
          </p:cNvPr>
          <p:cNvSpPr>
            <a:spLocks noGrp="1"/>
          </p:cNvSpPr>
          <p:nvPr>
            <p:ph idx="1"/>
          </p:nvPr>
        </p:nvSpPr>
        <p:spPr/>
        <p:txBody>
          <a:bodyPr/>
          <a:lstStyle/>
          <a:p>
            <a:pPr marL="0" indent="0">
              <a:buFont typeface="Wingdings" panose="05000000000000000000" pitchFamily="2" charset="2"/>
              <a:buNone/>
              <a:defRPr/>
            </a:pPr>
            <a:r>
              <a:rPr lang="en-US" sz="2000" b="1" dirty="0"/>
              <a:t>Rev 9:1-12  Trumpet #5.  First of two judgments on men.   Locusts (plague #8)</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Fallen Star = Satan who holds the key to the Abyss</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Locusts = Demons who torment those who do not             </a:t>
            </a:r>
          </a:p>
          <a:p>
            <a:pPr marL="0" indent="0">
              <a:buFont typeface="Wingdings" panose="05000000000000000000" pitchFamily="2" charset="2"/>
              <a:buNone/>
              <a:defRPr/>
            </a:pPr>
            <a:r>
              <a:rPr lang="en-US" sz="2000" b="1" dirty="0"/>
              <a:t>                  worship God.</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Q: Can a Christian be possessed by a demon?</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v. 5-6 Their sin will cause the sinful to loath </a:t>
            </a:r>
          </a:p>
          <a:p>
            <a:pPr marL="0" indent="0">
              <a:buFont typeface="Wingdings" panose="05000000000000000000" pitchFamily="2" charset="2"/>
              <a:buNone/>
              <a:defRPr/>
            </a:pPr>
            <a:r>
              <a:rPr lang="en-US" sz="2000" b="1" dirty="0"/>
              <a:t>           themselves.    Can you relate?</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endParaRPr lang="en-US" sz="2000" b="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1076-73F7-4472-9CF7-A15F6119DD13}"/>
              </a:ext>
            </a:extLst>
          </p:cNvPr>
          <p:cNvSpPr>
            <a:spLocks noGrp="1"/>
          </p:cNvSpPr>
          <p:nvPr>
            <p:ph type="title"/>
          </p:nvPr>
        </p:nvSpPr>
        <p:spPr/>
        <p:txBody>
          <a:bodyPr/>
          <a:lstStyle/>
          <a:p>
            <a:pPr>
              <a:defRPr/>
            </a:pPr>
            <a:r>
              <a:rPr lang="en-US" sz="3200" b="1" dirty="0"/>
              <a:t>Trumpet #5 (cont.)</a:t>
            </a:r>
          </a:p>
        </p:txBody>
      </p:sp>
      <p:sp>
        <p:nvSpPr>
          <p:cNvPr id="3" name="Content Placeholder 2">
            <a:extLst>
              <a:ext uri="{FF2B5EF4-FFF2-40B4-BE49-F238E27FC236}">
                <a16:creationId xmlns:a16="http://schemas.microsoft.com/office/drawing/2014/main" id="{D78DEF74-1567-4582-A534-0989CD5E95C3}"/>
              </a:ext>
            </a:extLst>
          </p:cNvPr>
          <p:cNvSpPr>
            <a:spLocks noGrp="1"/>
          </p:cNvSpPr>
          <p:nvPr>
            <p:ph idx="1"/>
          </p:nvPr>
        </p:nvSpPr>
        <p:spPr>
          <a:xfrm>
            <a:off x="457200" y="1600200"/>
            <a:ext cx="4724400" cy="4530725"/>
          </a:xfrm>
        </p:spPr>
        <p:txBody>
          <a:bodyPr/>
          <a:lstStyle/>
          <a:p>
            <a:pPr marL="0" indent="0">
              <a:buFont typeface="Wingdings" panose="05000000000000000000" pitchFamily="2" charset="2"/>
              <a:buNone/>
              <a:defRPr/>
            </a:pPr>
            <a:r>
              <a:rPr lang="en-US" sz="2000" b="1" dirty="0"/>
              <a:t>v. 7-10  Bizarre locusts!!!</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Satan is their king!</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Ephesians 2:2  The ruler of the kingdom of the air</a:t>
            </a:r>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sz="2000" b="1" dirty="0"/>
              <a:t>John 14:30  The prince of this world.</a:t>
            </a:r>
          </a:p>
          <a:p>
            <a:pPr marL="0" indent="0">
              <a:buFont typeface="Wingdings" panose="05000000000000000000" pitchFamily="2" charset="2"/>
              <a:buNone/>
              <a:defRPr/>
            </a:pPr>
            <a:endParaRPr lang="en-US" sz="2000" b="1" dirty="0"/>
          </a:p>
          <a:p>
            <a:pPr marL="0" indent="0">
              <a:buFont typeface="Wingdings" panose="05000000000000000000" pitchFamily="2" charset="2"/>
              <a:buNone/>
              <a:defRPr/>
            </a:pPr>
            <a:r>
              <a:rPr lang="en-US" sz="2000" b="1" dirty="0"/>
              <a:t>Summers:  “The locusts represent the hellish rottenness, the internal decadence in the Roman Empire.”</a:t>
            </a:r>
          </a:p>
        </p:txBody>
      </p:sp>
      <p:pic>
        <p:nvPicPr>
          <p:cNvPr id="122884" name="Picture 2">
            <a:extLst>
              <a:ext uri="{FF2B5EF4-FFF2-40B4-BE49-F238E27FC236}">
                <a16:creationId xmlns:a16="http://schemas.microsoft.com/office/drawing/2014/main" id="{5066D285-9C17-45BB-BD1E-82957FB25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488" y="1981200"/>
            <a:ext cx="3973512"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F8CE-E682-4B8C-BB7E-533CA978F49E}"/>
              </a:ext>
            </a:extLst>
          </p:cNvPr>
          <p:cNvSpPr>
            <a:spLocks noGrp="1"/>
          </p:cNvSpPr>
          <p:nvPr>
            <p:ph type="title"/>
          </p:nvPr>
        </p:nvSpPr>
        <p:spPr/>
        <p:txBody>
          <a:bodyPr/>
          <a:lstStyle/>
          <a:p>
            <a:pPr>
              <a:defRPr/>
            </a:pPr>
            <a:r>
              <a:rPr lang="en-US" sz="3200" b="1" dirty="0"/>
              <a:t>Revelation 9:13-20 Woe #2  </a:t>
            </a:r>
            <a:br>
              <a:rPr lang="en-US" sz="3200" b="1" dirty="0"/>
            </a:br>
            <a:r>
              <a:rPr lang="en-US" sz="3200" b="1" dirty="0"/>
              <a:t>War comes to Rome</a:t>
            </a:r>
          </a:p>
        </p:txBody>
      </p:sp>
      <p:sp>
        <p:nvSpPr>
          <p:cNvPr id="3" name="Content Placeholder 2">
            <a:extLst>
              <a:ext uri="{FF2B5EF4-FFF2-40B4-BE49-F238E27FC236}">
                <a16:creationId xmlns:a16="http://schemas.microsoft.com/office/drawing/2014/main" id="{45B1E1DB-99A6-40CB-81E4-144E93C79F99}"/>
              </a:ext>
            </a:extLst>
          </p:cNvPr>
          <p:cNvSpPr>
            <a:spLocks noGrp="1"/>
          </p:cNvSpPr>
          <p:nvPr>
            <p:ph idx="1"/>
          </p:nvPr>
        </p:nvSpPr>
        <p:spPr>
          <a:xfrm>
            <a:off x="457200" y="1828800"/>
            <a:ext cx="8229600" cy="4302125"/>
          </a:xfrm>
        </p:spPr>
        <p:txBody>
          <a:bodyPr/>
          <a:lstStyle/>
          <a:p>
            <a:pPr marL="0" indent="0">
              <a:buFont typeface="Wingdings" panose="05000000000000000000" pitchFamily="2" charset="2"/>
              <a:buNone/>
              <a:defRPr/>
            </a:pPr>
            <a:r>
              <a:rPr lang="en-US" sz="2400" b="1" dirty="0"/>
              <a:t>9:14  bound at the River Euphrates =  Parthia: the chief military rival of Rome.</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Q:  Will the church suffer because of this warfare?</a:t>
            </a:r>
          </a:p>
          <a:p>
            <a:pPr marL="0" indent="0">
              <a:buFont typeface="Wingdings" panose="05000000000000000000" pitchFamily="2" charset="2"/>
              <a:buNone/>
              <a:defRPr/>
            </a:pPr>
            <a:endParaRPr lang="en-US" sz="2400" b="1" dirty="0"/>
          </a:p>
          <a:p>
            <a:pPr marL="0" indent="0">
              <a:buFont typeface="Wingdings" panose="05000000000000000000" pitchFamily="2" charset="2"/>
              <a:buNone/>
              <a:defRPr/>
            </a:pPr>
            <a:r>
              <a:rPr lang="en-US" sz="2400" b="1" dirty="0"/>
              <a:t>Rev 9:21  A depressing result.  Rome did not repent.   It is time for the 7</a:t>
            </a:r>
            <a:r>
              <a:rPr lang="en-US" sz="2400" b="1" baseline="30000" dirty="0"/>
              <a:t>th</a:t>
            </a:r>
            <a:r>
              <a:rPr lang="en-US" sz="2400" b="1" dirty="0"/>
              <a:t> trumpet and the seven bowls!</a:t>
            </a:r>
          </a:p>
        </p:txBody>
      </p:sp>
    </p:spTree>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4.xml><?xml version="1.0" encoding="utf-8"?>
<a:theme xmlns:a="http://schemas.openxmlformats.org/drawingml/2006/main" name="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6163</TotalTime>
  <Words>9420</Words>
  <Application>Microsoft Office PowerPoint</Application>
  <PresentationFormat>On-screen Show (4:3)</PresentationFormat>
  <Paragraphs>1430</Paragraphs>
  <Slides>158</Slides>
  <Notes>4</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158</vt:i4>
      </vt:variant>
    </vt:vector>
  </HeadingPairs>
  <TitlesOfParts>
    <vt:vector size="169" baseType="lpstr">
      <vt:lpstr>Verdana</vt:lpstr>
      <vt:lpstr>Arial</vt:lpstr>
      <vt:lpstr>Wingdings</vt:lpstr>
      <vt:lpstr>Times New Roman</vt:lpstr>
      <vt:lpstr>Tahoma</vt:lpstr>
      <vt:lpstr>Book Antiqua</vt:lpstr>
      <vt:lpstr>Symbol</vt:lpstr>
      <vt:lpstr>1_Globe</vt:lpstr>
      <vt:lpstr>Compass</vt:lpstr>
      <vt:lpstr>Hardcover</vt:lpstr>
      <vt:lpstr>Globe</vt:lpstr>
      <vt:lpstr>PowerPoint Presentation</vt:lpstr>
      <vt:lpstr>PowerPoint Presentation</vt:lpstr>
      <vt:lpstr>Apocalyptic Literature</vt:lpstr>
      <vt:lpstr>Purpose of Apocalyptic Writing</vt:lpstr>
      <vt:lpstr>Characteristis of Apocalyptic Literature</vt:lpstr>
      <vt:lpstr>Αποκαλυφισ Characteristics Continued</vt:lpstr>
      <vt:lpstr>Αποκαλυφισ Characteristics Continued</vt:lpstr>
      <vt:lpstr>Αποκαλυφισ Characteristics Continued</vt:lpstr>
      <vt:lpstr>Numbers in Apocalyptic Literature</vt:lpstr>
      <vt:lpstr>Numbers in Apocalyptic Literature (cont.)</vt:lpstr>
      <vt:lpstr>Colors in Apocalyptic Literature</vt:lpstr>
      <vt:lpstr>Αποκαλυφισ Characteristics Continued</vt:lpstr>
      <vt:lpstr>Non-canonical Apocalypses The Pseudepigrapha</vt:lpstr>
      <vt:lpstr>Old Testament Apocalyptic Passages</vt:lpstr>
      <vt:lpstr>Summary: How to Interpret Apocalyptic:</vt:lpstr>
      <vt:lpstr>End-Time Theories (Eschatology)</vt:lpstr>
      <vt:lpstr>Approaches to Interpreting Revelation</vt:lpstr>
      <vt:lpstr>Approaches to Interpreting Revelation</vt:lpstr>
      <vt:lpstr>Approaches to Interpreting Revelation</vt:lpstr>
      <vt:lpstr>Approaches to Interpreting Revelation</vt:lpstr>
      <vt:lpstr>Approaches to Interpreting Revelation</vt:lpstr>
      <vt:lpstr>PowerPoint Presentation</vt:lpstr>
      <vt:lpstr>Sir Isaac Newton</vt:lpstr>
      <vt:lpstr>Problems with Premillenialism</vt:lpstr>
      <vt:lpstr>Approaches to Interpreting Revelation</vt:lpstr>
      <vt:lpstr>Historical Background to Revelation</vt:lpstr>
      <vt:lpstr>PowerPoint Presentation</vt:lpstr>
      <vt:lpstr>PowerPoint Presentation</vt:lpstr>
      <vt:lpstr>PowerPoint Presentation</vt:lpstr>
      <vt:lpstr>PowerPoint Presentation</vt:lpstr>
      <vt:lpstr>PowerPoint Presentation</vt:lpstr>
      <vt:lpstr>PowerPoint Presentation</vt:lpstr>
      <vt:lpstr>Date of Authorship</vt:lpstr>
      <vt:lpstr>Author: The Apostle John</vt:lpstr>
      <vt:lpstr>Authorship: Alternative Views</vt:lpstr>
      <vt:lpstr>Authorship: Alternative Views</vt:lpstr>
      <vt:lpstr>Theme, Message and Objective of Revelation</vt:lpstr>
      <vt:lpstr>Outline of Revelation</vt:lpstr>
      <vt:lpstr>An Outline of the Bible</vt:lpstr>
      <vt:lpstr>Revelation Chapter 1   Prologue</vt:lpstr>
      <vt:lpstr>Seven Beatitudes in Revelation</vt:lpstr>
      <vt:lpstr>Revelation 1 Prologue (cont.)</vt:lpstr>
      <vt:lpstr>PowerPoint Presentation</vt:lpstr>
      <vt:lpstr>Revelation 1  Prologue (cont.)</vt:lpstr>
      <vt:lpstr>Revelation 1 Prologue (cont.)</vt:lpstr>
      <vt:lpstr>Revelation 2 &amp; 3 Letters to the Churches in Asia</vt:lpstr>
      <vt:lpstr>Revelation 2:1-7 Ephesus</vt:lpstr>
      <vt:lpstr>Ephesus</vt:lpstr>
      <vt:lpstr>Ephesus: Commendations</vt:lpstr>
      <vt:lpstr>Ephesus:  Admonitions</vt:lpstr>
      <vt:lpstr>Revelation 2:8-11 Smyrna</vt:lpstr>
      <vt:lpstr>Smyrna: Commendations Only</vt:lpstr>
      <vt:lpstr>Revelation 2:12-17 Pergamum</vt:lpstr>
      <vt:lpstr>Pergamum</vt:lpstr>
      <vt:lpstr>Pergamum:  Commendations</vt:lpstr>
      <vt:lpstr>Pergamum: Warnings</vt:lpstr>
      <vt:lpstr>Pergamum: Reassurance</vt:lpstr>
      <vt:lpstr>Revelation 2:18-29  Thyatira</vt:lpstr>
      <vt:lpstr>Thyatira</vt:lpstr>
      <vt:lpstr>Thyatira:  Commendation</vt:lpstr>
      <vt:lpstr>Thyratira:  Warnings</vt:lpstr>
      <vt:lpstr>Thyratira:  Warnings and Encouragement</vt:lpstr>
      <vt:lpstr>Revelation 3:1-6 Sardis</vt:lpstr>
      <vt:lpstr>Sardis</vt:lpstr>
      <vt:lpstr>Sardis:  Warnings First!</vt:lpstr>
      <vt:lpstr>Sardis:  Encouragement</vt:lpstr>
      <vt:lpstr>Revelation 3:7-13 Philadelphia</vt:lpstr>
      <vt:lpstr>Philadelphia</vt:lpstr>
      <vt:lpstr>Philadelphia:  Encouragements Only</vt:lpstr>
      <vt:lpstr>Revelation 3:14-22  Laodicea</vt:lpstr>
      <vt:lpstr>Laodicea</vt:lpstr>
      <vt:lpstr>Laodicea:  Warnings Only</vt:lpstr>
      <vt:lpstr>Laodicea:  Lukewarm Christianity</vt:lpstr>
      <vt:lpstr>Laodicea:  It’s Not Too Late!</vt:lpstr>
      <vt:lpstr>Laodicea:  Summary</vt:lpstr>
      <vt:lpstr>Revelation Chapter 4  Enter the Throne Room</vt:lpstr>
      <vt:lpstr>Revelation Chapter 4</vt:lpstr>
      <vt:lpstr>The Throne Room</vt:lpstr>
      <vt:lpstr>The Throne Room (cont.)</vt:lpstr>
      <vt:lpstr>The Throne Room (cont.)</vt:lpstr>
      <vt:lpstr>Revelation CH 4 &amp; 5</vt:lpstr>
      <vt:lpstr>Revelation Ch. 5  The Lion and the Lamb</vt:lpstr>
      <vt:lpstr>Enter:  Jesus Christ</vt:lpstr>
      <vt:lpstr>Worship the Lamb who was slain</vt:lpstr>
      <vt:lpstr>Revelation 6  The Lamb opens the Scroll</vt:lpstr>
      <vt:lpstr>The Seven Seals   God’s Judgment on the Roman Persecutors</vt:lpstr>
      <vt:lpstr>The Four Horsemen</vt:lpstr>
      <vt:lpstr>Revelation 6  Four Horsemen</vt:lpstr>
      <vt:lpstr>Revelation 6  The first six seals</vt:lpstr>
      <vt:lpstr>The Sixth Seal: The Day of the Lord</vt:lpstr>
      <vt:lpstr>Revelation 7  Interlude: The Saints are Sealed</vt:lpstr>
      <vt:lpstr>The 144,000 Sealed</vt:lpstr>
      <vt:lpstr>Revelation 8 &amp; 9 The Seven Trumpets</vt:lpstr>
      <vt:lpstr>Revelation 8  Judgment on the Persecutors</vt:lpstr>
      <vt:lpstr>Revelation 8  The First Four Trumpets Judgment on Nature</vt:lpstr>
      <vt:lpstr>Rev 8:13  Woe!</vt:lpstr>
      <vt:lpstr>Revelation 9 Trumpet #5,6   Woes!</vt:lpstr>
      <vt:lpstr>Trumpet #5 (cont.)</vt:lpstr>
      <vt:lpstr>Revelation 9:13-20 Woe #2   War comes to Rome</vt:lpstr>
      <vt:lpstr>Revelation 9:13-20  Trumpet #6</vt:lpstr>
      <vt:lpstr>Revelation 10:1-11:14   A Second Encouraging Interlude</vt:lpstr>
      <vt:lpstr>Rev 11:1-14 Encouraging Interlude (cont.)</vt:lpstr>
      <vt:lpstr>3-1/2 Years in the Bible</vt:lpstr>
      <vt:lpstr>Rev 11:3-6  The Two Witnesses</vt:lpstr>
      <vt:lpstr>Rev 11:7-12  The Serpent Attacks the Church and is Defeated.</vt:lpstr>
      <vt:lpstr>Rev 11:13-14  The Third Woe is at Hand</vt:lpstr>
      <vt:lpstr>Rev 12  Now We Look Behind the Scene</vt:lpstr>
      <vt:lpstr>Revelation 12 The Woman and the Beast</vt:lpstr>
      <vt:lpstr>PowerPoint Presentation</vt:lpstr>
      <vt:lpstr>Revelation 12:1-3  </vt:lpstr>
      <vt:lpstr>Rev 12:4-6 Satan Goes After the Son and, Later, His Church</vt:lpstr>
      <vt:lpstr>Rev 12:7-17  Spiritual War in Heaven… and On Earth</vt:lpstr>
      <vt:lpstr>How Do We Overcome the Work of Satan in Our Lives?  (Rev 12:11)</vt:lpstr>
      <vt:lpstr>Revelation 13  The Two Beasts</vt:lpstr>
      <vt:lpstr>The Beast From the Sea</vt:lpstr>
      <vt:lpstr>PowerPoint Presentation</vt:lpstr>
      <vt:lpstr>The Beast From the Sea</vt:lpstr>
      <vt:lpstr>Assurance For the Saints</vt:lpstr>
      <vt:lpstr>Revelation 13:11-18  The Beast Out of the Earth: Roman Religion</vt:lpstr>
      <vt:lpstr>PowerPoint Presentation</vt:lpstr>
      <vt:lpstr>PowerPoint Presentation</vt:lpstr>
      <vt:lpstr>Revelation 14  The Wine of God’s Wrath</vt:lpstr>
      <vt:lpstr>Revelation 14  Forever and Ever</vt:lpstr>
      <vt:lpstr>Rev 14:14-20 Harvest Time Has Come</vt:lpstr>
      <vt:lpstr>Revelation 15 &amp; 16  The Seven Bowls</vt:lpstr>
      <vt:lpstr>Revelation 16  The Seven Bowls It is Done!</vt:lpstr>
      <vt:lpstr>The Seven Bowls</vt:lpstr>
      <vt:lpstr>Rev 16:13-15 The Seven Bowls (cont.)</vt:lpstr>
      <vt:lpstr>Rev 16:16-23 The Final Bowl</vt:lpstr>
      <vt:lpstr>Megiddo</vt:lpstr>
      <vt:lpstr>Armageddon</vt:lpstr>
      <vt:lpstr>Revelation 17  The Woman and the Beast</vt:lpstr>
      <vt:lpstr>Who Are the Woman and the Beast?  (in case there is any doubt)</vt:lpstr>
      <vt:lpstr>PowerPoint Presentation</vt:lpstr>
      <vt:lpstr>Domitian:  Nero Redivivus</vt:lpstr>
      <vt:lpstr>Rev 17:12-14  The Ten Horns</vt:lpstr>
      <vt:lpstr>Revelation 18-20:10  The Enemies of God and of the Church Are Destroyed</vt:lpstr>
      <vt:lpstr>Rev 18:1-8 Fallen is Babylon the Great</vt:lpstr>
      <vt:lpstr>Revelation 18:9-24  The World is Weeping</vt:lpstr>
      <vt:lpstr>Revelation 19  The Fall of the Beast and the False Prophet</vt:lpstr>
      <vt:lpstr>Revelation 19 (cont)</vt:lpstr>
      <vt:lpstr>Revelation19 (cont)</vt:lpstr>
      <vt:lpstr>Revelation 20:1-10  The Dragon/Satan is Judged</vt:lpstr>
      <vt:lpstr>Revelation 20:1-3</vt:lpstr>
      <vt:lpstr>Satan Bound</vt:lpstr>
      <vt:lpstr>Revelation 20:4-7 The First Resurrection</vt:lpstr>
      <vt:lpstr>The First Resurrection (cont.)</vt:lpstr>
      <vt:lpstr>Rev 20:7- Rev 22  End Times</vt:lpstr>
      <vt:lpstr>Revelation 20:11-15 Judgment Day The Great White Throne</vt:lpstr>
      <vt:lpstr>Revelation 20:11-15 Judgment Day and the Second Death.</vt:lpstr>
      <vt:lpstr>Revelation 21-22 The New Jerusalem</vt:lpstr>
      <vt:lpstr>A New Heaven and a New Earth</vt:lpstr>
      <vt:lpstr>Rev 21:1-8 Perfect Fellowship with God</vt:lpstr>
      <vt:lpstr>Revelation 21:9-26 Perfect Protection</vt:lpstr>
      <vt:lpstr>Revelation 22:1-6 Perfect Provision</vt:lpstr>
      <vt:lpstr>Revelation 22:7-21 Epilogue</vt:lpstr>
      <vt:lpstr>Come!</vt:lpstr>
      <vt:lpstr>Throne References</vt:lpstr>
    </vt:vector>
  </TitlesOfParts>
  <Company>evidenceforchristianity.org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Daniel, Prophet to the Nations</dc:title>
  <dc:creator>john oakes</dc:creator>
  <cp:lastModifiedBy>John Oakes</cp:lastModifiedBy>
  <cp:revision>222</cp:revision>
  <dcterms:created xsi:type="dcterms:W3CDTF">2002-03-26T18:43:49Z</dcterms:created>
  <dcterms:modified xsi:type="dcterms:W3CDTF">2021-07-06T17:38:04Z</dcterms:modified>
</cp:coreProperties>
</file>