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24"/>
  </p:notesMasterIdLst>
  <p:sldIdLst>
    <p:sldId id="257" r:id="rId4"/>
    <p:sldId id="896" r:id="rId5"/>
    <p:sldId id="903" r:id="rId6"/>
    <p:sldId id="906" r:id="rId7"/>
    <p:sldId id="900" r:id="rId8"/>
    <p:sldId id="908" r:id="rId9"/>
    <p:sldId id="901" r:id="rId10"/>
    <p:sldId id="902" r:id="rId11"/>
    <p:sldId id="911" r:id="rId12"/>
    <p:sldId id="916" r:id="rId13"/>
    <p:sldId id="917" r:id="rId14"/>
    <p:sldId id="912" r:id="rId15"/>
    <p:sldId id="913" r:id="rId16"/>
    <p:sldId id="304" r:id="rId17"/>
    <p:sldId id="914" r:id="rId18"/>
    <p:sldId id="907" r:id="rId19"/>
    <p:sldId id="919" r:id="rId20"/>
    <p:sldId id="920" r:id="rId21"/>
    <p:sldId id="915" r:id="rId22"/>
    <p:sldId id="91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852" autoAdjust="0"/>
  </p:normalViewPr>
  <p:slideViewPr>
    <p:cSldViewPr snapToGrid="0">
      <p:cViewPr varScale="1">
        <p:scale>
          <a:sx n="86" d="100"/>
          <a:sy n="86" d="100"/>
        </p:scale>
        <p:origin x="12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1F87B-3EBD-40E7-987C-3CE91C680F3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4D2B-3E72-4EC4-8069-A895A5782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DAA0F66C-34D0-48C8-AF78-8915575E6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F93E-B3A1-4713-9AFB-3D2D7BD4FB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24700B48-29DC-461F-BB47-44F375657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73063A6-41D5-487D-A9DC-EDEAD8F0C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6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445484" y="3055623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8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538972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350" cap="all" spc="225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5"/>
            <a:ext cx="6629400" cy="1219201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9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5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7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567657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1"/>
            <a:ext cx="7696200" cy="1295401"/>
          </a:xfrm>
        </p:spPr>
        <p:txBody>
          <a:bodyPr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2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2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188" baseline="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0811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4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4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3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20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676691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1" y="2971800"/>
            <a:ext cx="2298634" cy="1752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1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2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8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762000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8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cap="all" spc="188" baseline="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2"/>
            <a:ext cx="7328514" cy="523043"/>
          </a:xfrm>
        </p:spPr>
        <p:txBody>
          <a:bodyPr anchor="ctr" anchorCtr="0"/>
          <a:lstStyle>
            <a:lvl1pPr algn="ctr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97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26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351411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9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1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4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6A7CFD0-358B-4479-B73A-D774B7D83AE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8A76A98-7C1C-4949-B366-300D72DBA0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56A6A7A-1F79-428D-8875-AB1CE891853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64B9F62E-D20C-483D-BAA8-E062454771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41D4A572-1B19-4FFE-9BA4-320FC38AA1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9530C8A6-202A-497D-8DFB-4F72B342A5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BF506DDA-1F28-45E3-9208-F66DC41C21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44AA9503-B888-4CCF-A4D8-5CFD3EC1BA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70308C8C-C792-4797-B7FB-35B6F4E55E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48C21ABC-C792-4363-ADB3-54BE77CCCC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16D2F556-AF0C-4EF9-8FDE-1949E12B49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DA1674B4-7961-4E26-A38A-0D27C97609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72D661C6-871C-435B-8B96-4314147A26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84E905F8-CFE3-4E2F-9F09-53B0B23DC2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C4F39255-13C6-4F3B-8702-3C68082E9C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54175683-D98D-456A-A082-0C235C8C28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FBC08689-1AC9-4097-B499-640B660CF5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172820C3-0CBF-49B5-B4F1-3F6210C603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948948D7-4731-4D89-9C4F-25CC162751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44016A0F-583B-4865-BDC6-A0F8781200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7662F1F1-0776-400D-96CD-F4075EC520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B32E82ED-0552-49F7-A613-DD48218DD5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CEF7B86A-22C8-46F6-AB36-E3D47F4C1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95EBFF53-44D0-4019-B58F-C399674A07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FF1BA3A-3140-4C5B-AC15-A26A9ECE17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DE666BFC-3066-4447-9CF3-45B2C6C3CF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5BB7A6E9-5336-4B62-BA37-60EFE326FC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6C8FE4B9-66DE-4CE4-B52F-4B14E93558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2" name="Group 30">
                <a:extLst>
                  <a:ext uri="{FF2B5EF4-FFF2-40B4-BE49-F238E27FC236}">
                    <a16:creationId xmlns:a16="http://schemas.microsoft.com/office/drawing/2014/main" id="{B033E140-3A77-4097-AEA0-7F8F2FDD4D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id="{7F38B978-E6C7-49C9-9950-50E5851C9B5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id="{BBBFDA4F-7144-4EC4-AEDE-229716B2E6C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id="{9AAFCF2C-3478-4F4B-9D92-6FC853FB52C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Freeform 34">
                  <a:extLst>
                    <a:ext uri="{FF2B5EF4-FFF2-40B4-BE49-F238E27FC236}">
                      <a16:creationId xmlns:a16="http://schemas.microsoft.com/office/drawing/2014/main" id="{3A6FA9DB-E582-4A2F-BD03-A2561D2D076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Freeform 35">
                  <a:extLst>
                    <a:ext uri="{FF2B5EF4-FFF2-40B4-BE49-F238E27FC236}">
                      <a16:creationId xmlns:a16="http://schemas.microsoft.com/office/drawing/2014/main" id="{8F555388-F552-4360-878C-F8527C833E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Freeform 36">
                  <a:extLst>
                    <a:ext uri="{FF2B5EF4-FFF2-40B4-BE49-F238E27FC236}">
                      <a16:creationId xmlns:a16="http://schemas.microsoft.com/office/drawing/2014/main" id="{FAE28A89-CC4B-4905-80B0-E0A08CF50D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Freeform 37">
                  <a:extLst>
                    <a:ext uri="{FF2B5EF4-FFF2-40B4-BE49-F238E27FC236}">
                      <a16:creationId xmlns:a16="http://schemas.microsoft.com/office/drawing/2014/main" id="{62E1C3C7-4624-41E2-B8B4-9324447AD65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Freeform 38">
                  <a:extLst>
                    <a:ext uri="{FF2B5EF4-FFF2-40B4-BE49-F238E27FC236}">
                      <a16:creationId xmlns:a16="http://schemas.microsoft.com/office/drawing/2014/main" id="{133DC8D8-69FE-449F-BD68-4EA0F4BAE15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Freeform 39">
                  <a:extLst>
                    <a:ext uri="{FF2B5EF4-FFF2-40B4-BE49-F238E27FC236}">
                      <a16:creationId xmlns:a16="http://schemas.microsoft.com/office/drawing/2014/main" id="{25EE6A17-A359-4CD8-8ED8-D19A7C56A3A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Freeform 40">
                  <a:extLst>
                    <a:ext uri="{FF2B5EF4-FFF2-40B4-BE49-F238E27FC236}">
                      <a16:creationId xmlns:a16="http://schemas.microsoft.com/office/drawing/2014/main" id="{DAC91117-BD29-4322-98A7-CE6977FD5FE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" name="Freeform 41">
                  <a:extLst>
                    <a:ext uri="{FF2B5EF4-FFF2-40B4-BE49-F238E27FC236}">
                      <a16:creationId xmlns:a16="http://schemas.microsoft.com/office/drawing/2014/main" id="{7DF7B9D0-E405-4686-BBC7-5F0CE53696B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5" name="Freeform 42">
                  <a:extLst>
                    <a:ext uri="{FF2B5EF4-FFF2-40B4-BE49-F238E27FC236}">
                      <a16:creationId xmlns:a16="http://schemas.microsoft.com/office/drawing/2014/main" id="{3E472B51-8BE9-4CAF-9D44-4CD5F5BA8EF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" name="Freeform 43">
                  <a:extLst>
                    <a:ext uri="{FF2B5EF4-FFF2-40B4-BE49-F238E27FC236}">
                      <a16:creationId xmlns:a16="http://schemas.microsoft.com/office/drawing/2014/main" id="{CB1D057D-29E6-40EE-B3AB-8B598BAA9D5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Freeform 44">
                  <a:extLst>
                    <a:ext uri="{FF2B5EF4-FFF2-40B4-BE49-F238E27FC236}">
                      <a16:creationId xmlns:a16="http://schemas.microsoft.com/office/drawing/2014/main" id="{BCC91E67-84F6-422A-A828-3449ED0BC0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Freeform 45">
                  <a:extLst>
                    <a:ext uri="{FF2B5EF4-FFF2-40B4-BE49-F238E27FC236}">
                      <a16:creationId xmlns:a16="http://schemas.microsoft.com/office/drawing/2014/main" id="{5D1C441B-08D2-4AC6-8C3A-ED82C7E2E5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3" name="Group 46">
                <a:extLst>
                  <a:ext uri="{FF2B5EF4-FFF2-40B4-BE49-F238E27FC236}">
                    <a16:creationId xmlns:a16="http://schemas.microsoft.com/office/drawing/2014/main" id="{D2AD9AFC-49C6-48E9-B0F5-393BF9452F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9A5633DA-CA1A-4638-8CD6-E12E5B83B1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0 w 305"/>
                    <a:gd name="T1" fmla="*/ 435 h 426"/>
                    <a:gd name="T2" fmla="*/ 314 w 305"/>
                    <a:gd name="T3" fmla="*/ 435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0 w 305"/>
                    <a:gd name="T9" fmla="*/ 435 h 426"/>
                    <a:gd name="T10" fmla="*/ 290 w 305"/>
                    <a:gd name="T11" fmla="*/ 435 h 426"/>
                    <a:gd name="T12" fmla="*/ 290 w 305"/>
                    <a:gd name="T13" fmla="*/ 435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2EFC95E5-4E46-4913-A545-A1F9767F0AF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5 h 486"/>
                    <a:gd name="T2" fmla="*/ 48 w 347"/>
                    <a:gd name="T3" fmla="*/ 495 h 486"/>
                    <a:gd name="T4" fmla="*/ 356 w 347"/>
                    <a:gd name="T5" fmla="*/ 72 h 486"/>
                    <a:gd name="T6" fmla="*/ 356 w 347"/>
                    <a:gd name="T7" fmla="*/ 0 h 486"/>
                    <a:gd name="T8" fmla="*/ 0 w 347"/>
                    <a:gd name="T9" fmla="*/ 495 h 486"/>
                    <a:gd name="T10" fmla="*/ 24 w 347"/>
                    <a:gd name="T11" fmla="*/ 495 h 486"/>
                    <a:gd name="T12" fmla="*/ 24 w 347"/>
                    <a:gd name="T13" fmla="*/ 495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>
                <a:extLst>
                  <a:ext uri="{FF2B5EF4-FFF2-40B4-BE49-F238E27FC236}">
                    <a16:creationId xmlns:a16="http://schemas.microsoft.com/office/drawing/2014/main" id="{06E837E1-FB4B-4A9D-BE70-F71E1F7698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id="{CFA64CF6-DA6B-450B-BB6C-77CC3E1FDFA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id="{EE6A94B5-09A1-49D6-88EA-3FAAC2599E8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id="{E2C9A234-1EBD-4BC4-809E-7E50D89C732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id="{B05026E8-99C1-4BD0-BE59-FF439A1B5CD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id="{48E96F45-78E1-4085-9F45-8FE82DA677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id="{22A78C79-7174-4203-A950-0BFDAC9E79D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id="{7E026CB1-8860-4801-8360-25445DDF331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id="{A0F1D449-BC50-407F-B169-690C95C5D5F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id="{ABE4EF7A-8CDE-4494-820C-04B746BEBF7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157C7366-A13B-41B0-ADD6-79F37AB8CD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7FD3F13B-51AE-4249-920C-759CD5C9CF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85FC0C9D-61C8-467A-A79E-5BE4695057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A064EC16-1EB4-4D95-A490-E8DBFA5984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8012EDF0-F554-49F5-9C67-C8F80AE056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F88682C4-D1E0-4217-8170-A239EEFDD0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1447831F-DA04-46FA-847A-83F5C65436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53BA45A2-4B63-4A36-BA41-EBDF1047C0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8EF9D89E-2F92-43BD-8D91-F9F68C80480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18F8083B-2968-4626-B755-6AEEC8D69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83F6EE70-25A6-4E73-838B-7FA98D039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543AF4-40AE-4795-B4E8-F52C55A15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937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74A15DF1-D753-454D-960F-EAE9941AA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6727FCE-6C60-4452-8394-624AD29CA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253E26D9-5F32-44A2-B48F-25A3FBFE7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03834-0087-44FF-AEC7-852BE6C22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140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C3862DB-FC89-47D2-B4B5-925E669D3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87DA652-34A2-4A4A-B75F-ABFCD12A6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A3A69A90-3176-47ED-85EE-761F1A006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83563-D448-49F9-9C30-CB922EE7E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405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5DCBA04C-929D-48FA-9516-0A4BC38BF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B7315512-99BC-46EE-B0B4-675217AE6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EBB6C610-E13E-48E2-AD07-79BE84174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299B-B09C-4252-8D49-B134BA2C2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167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F28C0510-F5FB-4674-BEC4-5A3DD2332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630A30F2-4901-4FA7-AD24-9EE293EE9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C3E39BDC-50B3-4B67-8280-98D56A1A8E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9EBA-73D6-49B7-9EDB-FF0934AA0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270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C32775BA-FD41-4885-B0E6-1E8C32043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77547EF-6FB2-4DB7-8518-0EDD68F5A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2EBE655-E11B-41FC-9B11-96C3C694F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E4E88-B684-48C1-83FD-4D60B3422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755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D93DA4A9-3CC3-4E62-A3DA-DFD7C5CFB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27510769-2BA3-4264-9333-B448D1513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41DEB15E-4B06-40EC-9A07-684799274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C467-3DFD-4462-B4FB-A222638D5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06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5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0025A415-C9B9-4431-89CA-A85021BEF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8230BAF4-E530-4863-910F-A69A0C003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87A7E4EC-5A7F-4CCA-B190-B5004110A2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898C-E495-43DC-A2D4-C2CFF1769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33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099F6C0E-7244-472C-B57F-49D744478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9210D13-C14B-4F31-86A7-DFCB7F967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563CBD4E-DF2B-4150-B80A-102562586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2EEC-BB6E-4B9C-8CC7-4AF3270C0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030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666D12C3-CA73-4BF7-A256-0A9D2A686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B4279754-F89D-4838-8199-BCB3DF913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03C8FBF-590C-46C6-8C64-D1E6D8C11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8C29-FE18-457E-89C7-C29944C7F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759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D113FCF3-C8BA-4583-99C7-7B9AE81C2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5F2B9D55-A13B-424E-BB52-A0B6D3386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CF626F7-7931-4BF2-AD87-80B1CD367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46C48-9512-492F-8385-41B2FA1CE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75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3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3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A973-6CCB-4CD1-BE3C-CCB951B8A3D6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7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4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9" y="40837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9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625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EA93D1A-F463-44D1-BF4A-0CA3D57404E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5475" name="Freeform 3">
              <a:extLst>
                <a:ext uri="{FF2B5EF4-FFF2-40B4-BE49-F238E27FC236}">
                  <a16:creationId xmlns:a16="http://schemas.microsoft.com/office/drawing/2014/main" id="{E07EFE16-7608-4CE3-9B3F-1E7507826BF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17C932C2-0D7E-4C44-9252-61DF474994B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>
                <a:extLst>
                  <a:ext uri="{FF2B5EF4-FFF2-40B4-BE49-F238E27FC236}">
                    <a16:creationId xmlns:a16="http://schemas.microsoft.com/office/drawing/2014/main" id="{BDE160F0-39FE-4E70-8E66-5A7ACDF142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8" name="Freeform 6">
                <a:extLst>
                  <a:ext uri="{FF2B5EF4-FFF2-40B4-BE49-F238E27FC236}">
                    <a16:creationId xmlns:a16="http://schemas.microsoft.com/office/drawing/2014/main" id="{29A03734-537A-4D91-8862-D8A491B70D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9" name="Freeform 7">
                <a:extLst>
                  <a:ext uri="{FF2B5EF4-FFF2-40B4-BE49-F238E27FC236}">
                    <a16:creationId xmlns:a16="http://schemas.microsoft.com/office/drawing/2014/main" id="{2AE0D5F5-7AD9-4630-BC5A-E4BC972728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0" name="Freeform 8">
                <a:extLst>
                  <a:ext uri="{FF2B5EF4-FFF2-40B4-BE49-F238E27FC236}">
                    <a16:creationId xmlns:a16="http://schemas.microsoft.com/office/drawing/2014/main" id="{C2AA52DC-7D0B-46B2-B7E3-06A9F3D547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1" name="Freeform 9">
                <a:extLst>
                  <a:ext uri="{FF2B5EF4-FFF2-40B4-BE49-F238E27FC236}">
                    <a16:creationId xmlns:a16="http://schemas.microsoft.com/office/drawing/2014/main" id="{D00C629E-3327-47B9-AE53-D083261874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2" name="Freeform 10">
                <a:extLst>
                  <a:ext uri="{FF2B5EF4-FFF2-40B4-BE49-F238E27FC236}">
                    <a16:creationId xmlns:a16="http://schemas.microsoft.com/office/drawing/2014/main" id="{8BE557B1-2953-4523-9127-785A4891FC1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3" name="Freeform 11">
                <a:extLst>
                  <a:ext uri="{FF2B5EF4-FFF2-40B4-BE49-F238E27FC236}">
                    <a16:creationId xmlns:a16="http://schemas.microsoft.com/office/drawing/2014/main" id="{943E7D5A-176D-4C31-A63E-931328A91D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4" name="Freeform 12">
                <a:extLst>
                  <a:ext uri="{FF2B5EF4-FFF2-40B4-BE49-F238E27FC236}">
                    <a16:creationId xmlns:a16="http://schemas.microsoft.com/office/drawing/2014/main" id="{DB495E6A-46F9-4BE7-BBCE-1CA1B09175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5" name="Freeform 13">
                <a:extLst>
                  <a:ext uri="{FF2B5EF4-FFF2-40B4-BE49-F238E27FC236}">
                    <a16:creationId xmlns:a16="http://schemas.microsoft.com/office/drawing/2014/main" id="{B771C8CD-DD6C-467A-9B9B-E514A8C25A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6" name="Freeform 14">
                <a:extLst>
                  <a:ext uri="{FF2B5EF4-FFF2-40B4-BE49-F238E27FC236}">
                    <a16:creationId xmlns:a16="http://schemas.microsoft.com/office/drawing/2014/main" id="{16158282-7AD9-4E96-9447-A16958F3FF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7" name="Freeform 15">
                <a:extLst>
                  <a:ext uri="{FF2B5EF4-FFF2-40B4-BE49-F238E27FC236}">
                    <a16:creationId xmlns:a16="http://schemas.microsoft.com/office/drawing/2014/main" id="{2444D1A8-05AA-434F-BDAC-377915E389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8" name="Freeform 16">
                <a:extLst>
                  <a:ext uri="{FF2B5EF4-FFF2-40B4-BE49-F238E27FC236}">
                    <a16:creationId xmlns:a16="http://schemas.microsoft.com/office/drawing/2014/main" id="{292856A2-A0FF-469D-95CE-BCBCC9045D1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9" name="Freeform 17">
                <a:extLst>
                  <a:ext uri="{FF2B5EF4-FFF2-40B4-BE49-F238E27FC236}">
                    <a16:creationId xmlns:a16="http://schemas.microsoft.com/office/drawing/2014/main" id="{8D58E18E-31C2-44D1-9F26-54FEB4C07B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0" name="Freeform 18">
                <a:extLst>
                  <a:ext uri="{FF2B5EF4-FFF2-40B4-BE49-F238E27FC236}">
                    <a16:creationId xmlns:a16="http://schemas.microsoft.com/office/drawing/2014/main" id="{42BE1099-1497-491C-8055-A83EA3A58C1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1" name="Freeform 19">
                <a:extLst>
                  <a:ext uri="{FF2B5EF4-FFF2-40B4-BE49-F238E27FC236}">
                    <a16:creationId xmlns:a16="http://schemas.microsoft.com/office/drawing/2014/main" id="{BED1AB59-5EC4-4424-9955-E53C5FD048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2" name="Freeform 20">
                <a:extLst>
                  <a:ext uri="{FF2B5EF4-FFF2-40B4-BE49-F238E27FC236}">
                    <a16:creationId xmlns:a16="http://schemas.microsoft.com/office/drawing/2014/main" id="{7A23BD82-A091-4985-A669-AA0DA9C471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3" name="Freeform 21">
                <a:extLst>
                  <a:ext uri="{FF2B5EF4-FFF2-40B4-BE49-F238E27FC236}">
                    <a16:creationId xmlns:a16="http://schemas.microsoft.com/office/drawing/2014/main" id="{EF9D33F5-5202-412F-ACBD-CB1A5F3A05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4" name="Freeform 22">
                <a:extLst>
                  <a:ext uri="{FF2B5EF4-FFF2-40B4-BE49-F238E27FC236}">
                    <a16:creationId xmlns:a16="http://schemas.microsoft.com/office/drawing/2014/main" id="{36495C74-B94F-480A-8846-F0DCAC0510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5" name="Freeform 23">
                <a:extLst>
                  <a:ext uri="{FF2B5EF4-FFF2-40B4-BE49-F238E27FC236}">
                    <a16:creationId xmlns:a16="http://schemas.microsoft.com/office/drawing/2014/main" id="{2E9D84F7-26D1-47BF-ABAD-75510D865A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6" name="Freeform 24">
                <a:extLst>
                  <a:ext uri="{FF2B5EF4-FFF2-40B4-BE49-F238E27FC236}">
                    <a16:creationId xmlns:a16="http://schemas.microsoft.com/office/drawing/2014/main" id="{9DD14B84-662C-4E12-866F-7F0CB27649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7" name="Freeform 25">
                <a:extLst>
                  <a:ext uri="{FF2B5EF4-FFF2-40B4-BE49-F238E27FC236}">
                    <a16:creationId xmlns:a16="http://schemas.microsoft.com/office/drawing/2014/main" id="{AD6D6A76-4654-4A15-8B47-B80DCA757A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8" name="Freeform 26">
                <a:extLst>
                  <a:ext uri="{FF2B5EF4-FFF2-40B4-BE49-F238E27FC236}">
                    <a16:creationId xmlns:a16="http://schemas.microsoft.com/office/drawing/2014/main" id="{557E6480-009D-455E-91E3-D50906731F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9" name="Freeform 27">
                <a:extLst>
                  <a:ext uri="{FF2B5EF4-FFF2-40B4-BE49-F238E27FC236}">
                    <a16:creationId xmlns:a16="http://schemas.microsoft.com/office/drawing/2014/main" id="{FC591F38-BE05-41DF-942A-8BB548590F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0" name="Freeform 28">
                <a:extLst>
                  <a:ext uri="{FF2B5EF4-FFF2-40B4-BE49-F238E27FC236}">
                    <a16:creationId xmlns:a16="http://schemas.microsoft.com/office/drawing/2014/main" id="{299ECBA1-036A-4AAA-8584-33D41FE37B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1" name="Freeform 29">
                <a:extLst>
                  <a:ext uri="{FF2B5EF4-FFF2-40B4-BE49-F238E27FC236}">
                    <a16:creationId xmlns:a16="http://schemas.microsoft.com/office/drawing/2014/main" id="{375DD939-186B-42C5-8ED5-8D41A31E63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9C4070D7-3909-430A-8FA7-9DCECCCDFF8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>
                  <a:extLst>
                    <a:ext uri="{FF2B5EF4-FFF2-40B4-BE49-F238E27FC236}">
                      <a16:creationId xmlns:a16="http://schemas.microsoft.com/office/drawing/2014/main" id="{78525673-1906-4966-B771-6647A1CF496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4" name="Freeform 32">
                  <a:extLst>
                    <a:ext uri="{FF2B5EF4-FFF2-40B4-BE49-F238E27FC236}">
                      <a16:creationId xmlns:a16="http://schemas.microsoft.com/office/drawing/2014/main" id="{7ABADD79-DF60-40F0-ACB4-A4316E452AC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5" name="Freeform 33">
                  <a:extLst>
                    <a:ext uri="{FF2B5EF4-FFF2-40B4-BE49-F238E27FC236}">
                      <a16:creationId xmlns:a16="http://schemas.microsoft.com/office/drawing/2014/main" id="{855598B5-7D76-4BF4-8726-02C963BF721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6" name="Freeform 34">
                  <a:extLst>
                    <a:ext uri="{FF2B5EF4-FFF2-40B4-BE49-F238E27FC236}">
                      <a16:creationId xmlns:a16="http://schemas.microsoft.com/office/drawing/2014/main" id="{62D71FD9-F220-43AF-813C-788C3AE02C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7" name="Freeform 35">
                  <a:extLst>
                    <a:ext uri="{FF2B5EF4-FFF2-40B4-BE49-F238E27FC236}">
                      <a16:creationId xmlns:a16="http://schemas.microsoft.com/office/drawing/2014/main" id="{D2E1A144-78A8-4E01-97B8-375DA5293DF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8" name="Freeform 36">
                  <a:extLst>
                    <a:ext uri="{FF2B5EF4-FFF2-40B4-BE49-F238E27FC236}">
                      <a16:creationId xmlns:a16="http://schemas.microsoft.com/office/drawing/2014/main" id="{249AFCA2-3A20-4CAF-8FAD-0834E4172F9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9" name="Freeform 37">
                  <a:extLst>
                    <a:ext uri="{FF2B5EF4-FFF2-40B4-BE49-F238E27FC236}">
                      <a16:creationId xmlns:a16="http://schemas.microsoft.com/office/drawing/2014/main" id="{D9B1CF96-20C5-447F-B198-48A8C483A2E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0" name="Freeform 38">
                  <a:extLst>
                    <a:ext uri="{FF2B5EF4-FFF2-40B4-BE49-F238E27FC236}">
                      <a16:creationId xmlns:a16="http://schemas.microsoft.com/office/drawing/2014/main" id="{81143E33-9CC2-49B4-9D40-02230F9870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1" name="Freeform 39">
                  <a:extLst>
                    <a:ext uri="{FF2B5EF4-FFF2-40B4-BE49-F238E27FC236}">
                      <a16:creationId xmlns:a16="http://schemas.microsoft.com/office/drawing/2014/main" id="{4A69AD73-CF14-4281-B388-B8C3CDD87AB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2" name="Freeform 40">
                  <a:extLst>
                    <a:ext uri="{FF2B5EF4-FFF2-40B4-BE49-F238E27FC236}">
                      <a16:creationId xmlns:a16="http://schemas.microsoft.com/office/drawing/2014/main" id="{5A6DBB7F-661D-452E-9A94-06B4DD0DDB2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3" name="Freeform 41">
                  <a:extLst>
                    <a:ext uri="{FF2B5EF4-FFF2-40B4-BE49-F238E27FC236}">
                      <a16:creationId xmlns:a16="http://schemas.microsoft.com/office/drawing/2014/main" id="{E2352B9A-8A52-4E45-8178-3DE059C4E77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4" name="Freeform 42">
                  <a:extLst>
                    <a:ext uri="{FF2B5EF4-FFF2-40B4-BE49-F238E27FC236}">
                      <a16:creationId xmlns:a16="http://schemas.microsoft.com/office/drawing/2014/main" id="{AC11A42C-434E-42F6-9165-BFC702D877A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5" name="Freeform 43">
                  <a:extLst>
                    <a:ext uri="{FF2B5EF4-FFF2-40B4-BE49-F238E27FC236}">
                      <a16:creationId xmlns:a16="http://schemas.microsoft.com/office/drawing/2014/main" id="{40D315D9-B69C-4A47-84EE-E52D801A52C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6" name="Freeform 44">
                  <a:extLst>
                    <a:ext uri="{FF2B5EF4-FFF2-40B4-BE49-F238E27FC236}">
                      <a16:creationId xmlns:a16="http://schemas.microsoft.com/office/drawing/2014/main" id="{70A7A54C-FF27-4067-855D-42C9DB81BF7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7" name="Freeform 45">
                  <a:extLst>
                    <a:ext uri="{FF2B5EF4-FFF2-40B4-BE49-F238E27FC236}">
                      <a16:creationId xmlns:a16="http://schemas.microsoft.com/office/drawing/2014/main" id="{82CD893D-D90F-41A6-A6BC-6F329363CA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6C5D5B3E-C804-4007-9F4F-9C7DF325092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A9E8D391-E0DA-4C4A-8D76-2C88661C613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0 w 305"/>
                    <a:gd name="T1" fmla="*/ 435 h 426"/>
                    <a:gd name="T2" fmla="*/ 314 w 305"/>
                    <a:gd name="T3" fmla="*/ 435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0 w 305"/>
                    <a:gd name="T9" fmla="*/ 435 h 426"/>
                    <a:gd name="T10" fmla="*/ 290 w 305"/>
                    <a:gd name="T11" fmla="*/ 435 h 426"/>
                    <a:gd name="T12" fmla="*/ 290 w 305"/>
                    <a:gd name="T13" fmla="*/ 435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CE567290-9F77-4C52-B85E-3027174FF79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5 h 486"/>
                    <a:gd name="T2" fmla="*/ 48 w 347"/>
                    <a:gd name="T3" fmla="*/ 495 h 486"/>
                    <a:gd name="T4" fmla="*/ 356 w 347"/>
                    <a:gd name="T5" fmla="*/ 72 h 486"/>
                    <a:gd name="T6" fmla="*/ 356 w 347"/>
                    <a:gd name="T7" fmla="*/ 0 h 486"/>
                    <a:gd name="T8" fmla="*/ 0 w 347"/>
                    <a:gd name="T9" fmla="*/ 495 h 486"/>
                    <a:gd name="T10" fmla="*/ 24 w 347"/>
                    <a:gd name="T11" fmla="*/ 495 h 486"/>
                    <a:gd name="T12" fmla="*/ 24 w 347"/>
                    <a:gd name="T13" fmla="*/ 495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18AB2A13-CB4C-4935-9A32-ADDC9437C9C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>
                  <a:extLst>
                    <a:ext uri="{FF2B5EF4-FFF2-40B4-BE49-F238E27FC236}">
                      <a16:creationId xmlns:a16="http://schemas.microsoft.com/office/drawing/2014/main" id="{7B45FBC2-A1C3-4914-8B8A-81549A3D52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3" name="Freeform 51">
                  <a:extLst>
                    <a:ext uri="{FF2B5EF4-FFF2-40B4-BE49-F238E27FC236}">
                      <a16:creationId xmlns:a16="http://schemas.microsoft.com/office/drawing/2014/main" id="{0A04A63C-80CD-4428-B860-16763E92C1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4" name="Freeform 52">
                  <a:extLst>
                    <a:ext uri="{FF2B5EF4-FFF2-40B4-BE49-F238E27FC236}">
                      <a16:creationId xmlns:a16="http://schemas.microsoft.com/office/drawing/2014/main" id="{DAFC79A4-C25A-4E02-90B0-D2127D622E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5" name="Freeform 53">
                  <a:extLst>
                    <a:ext uri="{FF2B5EF4-FFF2-40B4-BE49-F238E27FC236}">
                      <a16:creationId xmlns:a16="http://schemas.microsoft.com/office/drawing/2014/main" id="{7CE5EF11-300B-4E6E-B842-35C206E43D1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6" name="Freeform 54">
                  <a:extLst>
                    <a:ext uri="{FF2B5EF4-FFF2-40B4-BE49-F238E27FC236}">
                      <a16:creationId xmlns:a16="http://schemas.microsoft.com/office/drawing/2014/main" id="{9B84B148-A97D-4F7D-8002-9D375056A7F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7" name="Freeform 55">
                  <a:extLst>
                    <a:ext uri="{FF2B5EF4-FFF2-40B4-BE49-F238E27FC236}">
                      <a16:creationId xmlns:a16="http://schemas.microsoft.com/office/drawing/2014/main" id="{F595C0EF-3DFB-42D2-83D7-A49C9ABC9E0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8" name="Freeform 56">
                  <a:extLst>
                    <a:ext uri="{FF2B5EF4-FFF2-40B4-BE49-F238E27FC236}">
                      <a16:creationId xmlns:a16="http://schemas.microsoft.com/office/drawing/2014/main" id="{74F87B44-9C6A-4742-B3F2-61CA545D512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9" name="Freeform 57">
                  <a:extLst>
                    <a:ext uri="{FF2B5EF4-FFF2-40B4-BE49-F238E27FC236}">
                      <a16:creationId xmlns:a16="http://schemas.microsoft.com/office/drawing/2014/main" id="{CD81D8EF-545E-4397-B56F-8AF78B3E386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30" name="Freeform 58">
                  <a:extLst>
                    <a:ext uri="{FF2B5EF4-FFF2-40B4-BE49-F238E27FC236}">
                      <a16:creationId xmlns:a16="http://schemas.microsoft.com/office/drawing/2014/main" id="{DD9AE881-69F1-43B9-9C16-2935617F2C7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5531" name="Freeform 59">
                <a:extLst>
                  <a:ext uri="{FF2B5EF4-FFF2-40B4-BE49-F238E27FC236}">
                    <a16:creationId xmlns:a16="http://schemas.microsoft.com/office/drawing/2014/main" id="{EB067D89-CF65-4925-A016-CFCE9753B2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5C27DF98-AA3E-44CD-9A70-0DB55E2A8A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5A0336F1-1163-4A7C-BD81-30F6BA7E4D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A6370CEA-5CB1-4ECF-B55C-BAE09E1DA1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Freeform 63">
                <a:extLst>
                  <a:ext uri="{FF2B5EF4-FFF2-40B4-BE49-F238E27FC236}">
                    <a16:creationId xmlns:a16="http://schemas.microsoft.com/office/drawing/2014/main" id="{C09F757A-BD84-43DF-BC88-94B1A5D3A9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066FD471-5EC3-4015-8F68-7343409BE9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484E6EA8-5053-45D0-83E9-A3A130CBD6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47541287-A7AC-49B2-8B16-46C0138C74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39" name="Rectangle 67">
            <a:extLst>
              <a:ext uri="{FF2B5EF4-FFF2-40B4-BE49-F238E27FC236}">
                <a16:creationId xmlns:a16="http://schemas.microsoft.com/office/drawing/2014/main" id="{4C9D271A-7765-454B-A454-4349A7B4C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>
            <a:extLst>
              <a:ext uri="{FF2B5EF4-FFF2-40B4-BE49-F238E27FC236}">
                <a16:creationId xmlns:a16="http://schemas.microsoft.com/office/drawing/2014/main" id="{F3F0D566-A050-4AE0-9E89-E507072431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1" name="Rectangle 69">
            <a:extLst>
              <a:ext uri="{FF2B5EF4-FFF2-40B4-BE49-F238E27FC236}">
                <a16:creationId xmlns:a16="http://schemas.microsoft.com/office/drawing/2014/main" id="{5A663631-027F-475A-B1C8-506D21C130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2" name="Rectangle 70">
            <a:extLst>
              <a:ext uri="{FF2B5EF4-FFF2-40B4-BE49-F238E27FC236}">
                <a16:creationId xmlns:a16="http://schemas.microsoft.com/office/drawing/2014/main" id="{4C14A693-EE46-486A-8627-75C3ACAC10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E2AD5F5-BCF2-4620-A0D8-20097A66F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5543" name="Rectangle 71">
            <a:extLst>
              <a:ext uri="{FF2B5EF4-FFF2-40B4-BE49-F238E27FC236}">
                <a16:creationId xmlns:a16="http://schemas.microsoft.com/office/drawing/2014/main" id="{57BCBAD7-7C7A-429B-862C-D6920CFDF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0772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F058-5A43-4752-A4D6-7D56DFF33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63" y="719094"/>
            <a:ext cx="4136994" cy="3320249"/>
          </a:xfrm>
        </p:spPr>
        <p:txBody>
          <a:bodyPr>
            <a:normAutofit/>
          </a:bodyPr>
          <a:lstStyle/>
          <a:p>
            <a:r>
              <a:rPr lang="en-US" sz="4800" b="1" dirty="0"/>
              <a:t>The Book of Isaiah V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>
                <a:latin typeface="+mn-lt"/>
              </a:rPr>
              <a:t>God Will Save a Remnant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87E8E-5956-49D7-9FF8-93AA3AD49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202" y="4953742"/>
            <a:ext cx="2956263" cy="118516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John Oakes</a:t>
            </a:r>
          </a:p>
          <a:p>
            <a:pPr algn="l"/>
            <a:r>
              <a:rPr lang="en-US" sz="2800" b="1" dirty="0"/>
              <a:t>Aug. 22,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B3F54-3BCC-4C9A-84EE-84F6E12C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3" y="187583"/>
            <a:ext cx="4367813" cy="64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7339E-A9AE-4061-BC5E-F27477D2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Background to Isaiah 44-45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FF10D-05CC-4DB1-BEA3-CD1EDD25E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Prophecy: God judges and God calls a remnant.</a:t>
            </a:r>
          </a:p>
          <a:p>
            <a:pPr marL="85725" indent="0">
              <a:buNone/>
            </a:pPr>
            <a:r>
              <a:rPr lang="en-US" sz="2400" b="1" dirty="0"/>
              <a:t>God will judge </a:t>
            </a:r>
            <a:r>
              <a:rPr lang="en-US" sz="2400" b="1" dirty="0" err="1"/>
              <a:t>Deut</a:t>
            </a:r>
            <a:r>
              <a:rPr lang="en-US" sz="2400" b="1" dirty="0"/>
              <a:t> 28:15, </a:t>
            </a:r>
            <a:r>
              <a:rPr lang="en-US" sz="2400" b="1" dirty="0" err="1"/>
              <a:t>Deut</a:t>
            </a:r>
            <a:r>
              <a:rPr lang="en-US" sz="2400" b="1" dirty="0"/>
              <a:t> 28:49-52</a:t>
            </a:r>
          </a:p>
          <a:p>
            <a:pPr marL="85725" indent="0">
              <a:buNone/>
            </a:pPr>
            <a:r>
              <a:rPr lang="en-US" sz="2400" b="1" dirty="0"/>
              <a:t>But God will save a remnant </a:t>
            </a:r>
            <a:r>
              <a:rPr lang="en-US" sz="2400" b="1" dirty="0" err="1"/>
              <a:t>Deut</a:t>
            </a:r>
            <a:r>
              <a:rPr lang="en-US" sz="2400" b="1" dirty="0"/>
              <a:t> 30:1-6</a:t>
            </a:r>
          </a:p>
          <a:p>
            <a:pPr marL="85725" indent="0">
              <a:buNone/>
            </a:pPr>
            <a:r>
              <a:rPr lang="en-US" sz="2400" b="1" dirty="0"/>
              <a:t>God will judge Isaiah 39:5-7</a:t>
            </a:r>
          </a:p>
          <a:p>
            <a:pPr marL="85725" indent="0">
              <a:buNone/>
            </a:pPr>
            <a:r>
              <a:rPr lang="en-US" sz="2400" b="1" dirty="0"/>
              <a:t>But God will call a remnant Isaiah 10:21-22</a:t>
            </a:r>
          </a:p>
          <a:p>
            <a:pPr marL="85725" indent="0">
              <a:buNone/>
            </a:pPr>
            <a:r>
              <a:rPr lang="en-US" sz="2400" b="1" dirty="0"/>
              <a:t>God will judge Jeremiah 25:8-14</a:t>
            </a:r>
          </a:p>
          <a:p>
            <a:pPr marL="85725" indent="0">
              <a:buNone/>
            </a:pPr>
            <a:r>
              <a:rPr lang="en-US" sz="2400" b="1" dirty="0"/>
              <a:t>But God will save a remnant Jeremiah 29:10-14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When God says it, it will happen!</a:t>
            </a:r>
          </a:p>
        </p:txBody>
      </p:sp>
    </p:spTree>
    <p:extLst>
      <p:ext uri="{BB962C8B-B14F-4D97-AF65-F5344CB8AC3E}">
        <p14:creationId xmlns:p14="http://schemas.microsoft.com/office/powerpoint/2010/main" val="70598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74E7-F62C-4915-8F18-70B0FBA3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God Proposes and disposes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E43A-6A87-497F-8B79-E43B80AA2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605 BC Nebuchadnezzar takes Daniel, Hananiah, Azariah and </a:t>
            </a:r>
            <a:r>
              <a:rPr lang="en-US" sz="2400" b="1" dirty="0" err="1"/>
              <a:t>Mishael</a:t>
            </a:r>
            <a:r>
              <a:rPr lang="en-US" sz="2400" b="1" dirty="0"/>
              <a:t> as hostages (Dan 1:1).</a:t>
            </a:r>
          </a:p>
          <a:p>
            <a:pPr marL="85725" indent="0">
              <a:buNone/>
            </a:pPr>
            <a:r>
              <a:rPr lang="en-US" sz="2400" b="1" dirty="0"/>
              <a:t>586 BC Nebuchadnezzar destroys Jerusalem and the temple.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70 years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536 BC Cyrus the Persian defeats Babylon and sends a remnant back to Jerusalem (Ezra 1:1-4)</a:t>
            </a:r>
          </a:p>
          <a:p>
            <a:pPr marL="85725" indent="0">
              <a:buNone/>
            </a:pPr>
            <a:r>
              <a:rPr lang="en-US" sz="2400" b="1" dirty="0"/>
              <a:t>516 BC The temple is completed.</a:t>
            </a:r>
          </a:p>
        </p:txBody>
      </p:sp>
    </p:spTree>
    <p:extLst>
      <p:ext uri="{BB962C8B-B14F-4D97-AF65-F5344CB8AC3E}">
        <p14:creationId xmlns:p14="http://schemas.microsoft.com/office/powerpoint/2010/main" val="38332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BE95-A402-4E6E-8FD9-6A5A2B50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Isaiah 44  Who is like me?</a:t>
            </a:r>
            <a:br>
              <a:rPr lang="en-US" sz="3200" b="1" dirty="0"/>
            </a:br>
            <a:r>
              <a:rPr lang="en-US" sz="3200" b="1" dirty="0"/>
              <a:t>Let them declare… what is to come.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CC114-8C19-4E46-A01A-8C5D251B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2"/>
            <a:ext cx="8322816" cy="4373563"/>
          </a:xfrm>
        </p:spPr>
        <p:txBody>
          <a:bodyPr>
            <a:normAutofit fontScale="92500" lnSpcReduction="10000"/>
          </a:bodyPr>
          <a:lstStyle/>
          <a:p>
            <a:pPr marL="85725" indent="0">
              <a:buNone/>
            </a:pPr>
            <a:r>
              <a:rPr lang="en-US" sz="2400" b="1" dirty="0"/>
              <a:t>Isaiah 44:6-20  YHWH vs idols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v. 6-8  I am the alpha and omega.  I am the only God!   Can the other “gods” foretell the future?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Is there any God besides me?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v. 9-20 The foolishness of idols.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Is 44:21-23  They make idols.</a:t>
            </a:r>
          </a:p>
          <a:p>
            <a:pPr marL="85725" indent="0">
              <a:buNone/>
            </a:pPr>
            <a:r>
              <a:rPr lang="en-US" sz="2400" b="1" dirty="0"/>
              <a:t> I made you.</a:t>
            </a:r>
          </a:p>
          <a:p>
            <a:pPr marL="85725" indent="0">
              <a:buNone/>
            </a:pPr>
            <a:endParaRPr lang="en-US" sz="2400" b="1" dirty="0"/>
          </a:p>
        </p:txBody>
      </p:sp>
      <p:pic>
        <p:nvPicPr>
          <p:cNvPr id="3076" name="Picture 4" descr="Sandalwood Sculpture High Resolution Stock Photography and Images - Alamy">
            <a:extLst>
              <a:ext uri="{FF2B5EF4-FFF2-40B4-BE49-F238E27FC236}">
                <a16:creationId xmlns:a16="http://schemas.microsoft.com/office/drawing/2014/main" id="{BFDA551B-B315-4752-A543-7BA7D723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87" y="3481875"/>
            <a:ext cx="4024281" cy="29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4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C974-A286-406D-9F3B-27B0C3F5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Isaiah 44:26-45:13 I am sending </a:t>
            </a:r>
            <a:r>
              <a:rPr lang="en-US" sz="3200" b="1" dirty="0" err="1"/>
              <a:t>cyrus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CDBB4-2FE4-4B79-A212-BD247792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52602"/>
            <a:ext cx="8553635" cy="4373563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Is 44:26-28 I can call Cyrus 120 years before he is born!</a:t>
            </a:r>
          </a:p>
          <a:p>
            <a:pPr marL="85725" indent="0">
              <a:buNone/>
            </a:pPr>
            <a:r>
              <a:rPr lang="en-US" sz="2400" b="1" dirty="0"/>
              <a:t>Cyrus is the savior of my people. Reinhabit Jerusalem. Rebuild Judah.  Restore the cities.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400" b="1" dirty="0"/>
              <a:t>Confirmed by the Cyrus </a:t>
            </a:r>
            <a:r>
              <a:rPr lang="en-US" sz="2400" b="1" dirty="0" err="1"/>
              <a:t>Cyllinder</a:t>
            </a:r>
            <a:r>
              <a:rPr lang="en-US" sz="2400" b="1" dirty="0"/>
              <a:t> 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God says to us: Let it be rebuilt!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400" b="1" dirty="0"/>
              <a:t>Is 45:1-7  Cyrus is a prefigure of the Messiah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400" b="1" dirty="0"/>
              <a:t>Isaiah 45:9-13 The potter will raise up Cyrus. </a:t>
            </a:r>
          </a:p>
        </p:txBody>
      </p:sp>
    </p:spTree>
    <p:extLst>
      <p:ext uri="{BB962C8B-B14F-4D97-AF65-F5344CB8AC3E}">
        <p14:creationId xmlns:p14="http://schemas.microsoft.com/office/powerpoint/2010/main" val="54834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cyrus_cilinder">
            <a:extLst>
              <a:ext uri="{FF2B5EF4-FFF2-40B4-BE49-F238E27FC236}">
                <a16:creationId xmlns:a16="http://schemas.microsoft.com/office/drawing/2014/main" id="{06653BF5-010E-4D8F-899E-42E0960D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620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5">
            <a:extLst>
              <a:ext uri="{FF2B5EF4-FFF2-40B4-BE49-F238E27FC236}">
                <a16:creationId xmlns:a16="http://schemas.microsoft.com/office/drawing/2014/main" id="{DE1A4BEB-EE4B-4ED4-94FC-2AD2DBA1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53000"/>
            <a:ext cx="79248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Cyrus Cylinder  British Museum  535 BC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Ezra 1:2-4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6B44-8013-4545-B525-3FD5B2FF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Isaiah 49 God restores a remnant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B4FE-16BC-424A-BA9E-7D3C45B6C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en-US" sz="2800" b="1" dirty="0"/>
              <a:t>Isaiah 49:1-13 2</a:t>
            </a:r>
            <a:r>
              <a:rPr lang="en-US" sz="2800" b="1" baseline="30000" dirty="0"/>
              <a:t>nd</a:t>
            </a:r>
            <a:r>
              <a:rPr lang="en-US" sz="2800" b="1" dirty="0"/>
              <a:t> Servant Song</a:t>
            </a:r>
          </a:p>
          <a:p>
            <a:pPr marL="85725" indent="0">
              <a:buNone/>
            </a:pPr>
            <a:endParaRPr lang="en-US" sz="2800" b="1" dirty="0"/>
          </a:p>
          <a:p>
            <a:pPr marL="85725" indent="0">
              <a:buNone/>
            </a:pPr>
            <a:r>
              <a:rPr lang="en-US" sz="2800" b="1" dirty="0"/>
              <a:t>Is 49:1-7  I planned to send Messiah from the beginning.</a:t>
            </a:r>
          </a:p>
          <a:p>
            <a:pPr marL="85725" indent="0">
              <a:buNone/>
            </a:pPr>
            <a:endParaRPr lang="en-US" sz="2800" b="1" dirty="0"/>
          </a:p>
          <a:p>
            <a:pPr marL="85725" indent="0">
              <a:buNone/>
            </a:pPr>
            <a:r>
              <a:rPr lang="en-US" sz="2800" b="1" dirty="0"/>
              <a:t>What will Messiah do?</a:t>
            </a:r>
          </a:p>
          <a:p>
            <a:pPr marL="85725" indent="0">
              <a:buNone/>
            </a:pPr>
            <a:r>
              <a:rPr lang="en-US" sz="2800" b="1" dirty="0"/>
              <a:t>v. 5 bring Jacob back to God.</a:t>
            </a:r>
          </a:p>
          <a:p>
            <a:pPr marL="85725" indent="0">
              <a:buNone/>
            </a:pPr>
            <a:r>
              <a:rPr lang="en-US" sz="2800" b="1" dirty="0"/>
              <a:t>v. 6 restore the remnant of Israel.</a:t>
            </a:r>
          </a:p>
          <a:p>
            <a:pPr marL="85725" indent="0">
              <a:buNone/>
            </a:pPr>
            <a:r>
              <a:rPr lang="en-US" sz="2800" b="1" dirty="0"/>
              <a:t>v. 7 He will be despised and abhorred.</a:t>
            </a:r>
          </a:p>
          <a:p>
            <a:pPr marL="85725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324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6749-EDB8-43AB-9AAC-2FD5B0A1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Isaiah 49:8-13 God’s remnant.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07D3-66FA-468D-B018-97A601FB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9" y="1752602"/>
            <a:ext cx="8260672" cy="5105398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v. 8 restoring a remnant.</a:t>
            </a:r>
          </a:p>
          <a:p>
            <a:pPr marL="85725" indent="0">
              <a:buNone/>
            </a:pPr>
            <a:r>
              <a:rPr lang="en-US" sz="2400" b="1" dirty="0"/>
              <a:t>v. 9b pasture on every barren hill.</a:t>
            </a:r>
          </a:p>
          <a:p>
            <a:pPr marL="85725" indent="0">
              <a:buNone/>
            </a:pPr>
            <a:r>
              <a:rPr lang="en-US" sz="2400" b="1" dirty="0"/>
              <a:t>v. 10 no more spiritual hunger or thirst.</a:t>
            </a:r>
          </a:p>
          <a:p>
            <a:pPr marL="85725" indent="0">
              <a:buNone/>
            </a:pPr>
            <a:r>
              <a:rPr lang="en-US" sz="2400" b="1" dirty="0"/>
              <a:t>v. 10 compassion on them.</a:t>
            </a:r>
          </a:p>
          <a:p>
            <a:pPr marL="85725" indent="0">
              <a:buNone/>
            </a:pPr>
            <a:r>
              <a:rPr lang="en-US" sz="2400" b="1" dirty="0"/>
              <a:t>v. 10 lead them to springs of water.</a:t>
            </a:r>
          </a:p>
          <a:p>
            <a:pPr marL="85725" indent="0">
              <a:buNone/>
            </a:pPr>
            <a:r>
              <a:rPr lang="en-US" sz="2400" b="1" dirty="0"/>
              <a:t>v. 11 prepare a smooth road to the kingdom.</a:t>
            </a:r>
          </a:p>
          <a:p>
            <a:pPr marL="85725" indent="0">
              <a:buNone/>
            </a:pPr>
            <a:r>
              <a:rPr lang="en-US" sz="2400" b="1" dirty="0"/>
              <a:t>v. 12 all nations, North, South, East, West.</a:t>
            </a:r>
          </a:p>
          <a:p>
            <a:pPr marL="85725" indent="0">
              <a:buNone/>
            </a:pPr>
            <a:r>
              <a:rPr lang="en-US" sz="2400" b="1" dirty="0"/>
              <a:t>Porterville, Taft, Tehachapi, Shafter</a:t>
            </a:r>
          </a:p>
          <a:p>
            <a:pPr marL="85725" indent="0">
              <a:buNone/>
            </a:pPr>
            <a:r>
              <a:rPr lang="en-US" sz="2400" b="1" dirty="0"/>
              <a:t>v. 13 comfort.</a:t>
            </a:r>
          </a:p>
          <a:p>
            <a:pPr marL="85725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909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BFF7-75AD-446D-BF14-2304CBB9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Isaiah 49:15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B3A62-C86D-47A3-9461-6D3CCC84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2645546"/>
            <a:ext cx="3382392" cy="3480619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Can a mother forget the baby at her breast and have no compassion on the child she has born? Though she may forget, I will not forget you!</a:t>
            </a:r>
          </a:p>
          <a:p>
            <a:pPr marL="85725" indent="0">
              <a:buNone/>
            </a:pPr>
            <a:endParaRPr lang="en-US" sz="2400" b="1" dirty="0"/>
          </a:p>
        </p:txBody>
      </p:sp>
      <p:pic>
        <p:nvPicPr>
          <p:cNvPr id="1026" name="Picture 2" descr="annie and mia in snuggly">
            <a:extLst>
              <a:ext uri="{FF2B5EF4-FFF2-40B4-BE49-F238E27FC236}">
                <a16:creationId xmlns:a16="http://schemas.microsoft.com/office/drawing/2014/main" id="{52F7FDBD-A71E-4AD1-A38F-DD7DCD0E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07" y="2291164"/>
            <a:ext cx="4940796" cy="32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9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4ECC-354A-4061-8E20-C1EEDE53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Isaiah 49:16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D763-90C0-4AA3-A642-59C77FCE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177" y="2911876"/>
            <a:ext cx="3111622" cy="3214289"/>
          </a:xfrm>
        </p:spPr>
        <p:txBody>
          <a:bodyPr/>
          <a:lstStyle/>
          <a:p>
            <a:pPr marL="85725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See, I have engraved you on the palms of my hands</a:t>
            </a:r>
          </a:p>
          <a:p>
            <a:pPr marL="85725" indent="0">
              <a:buNone/>
            </a:pPr>
            <a:endParaRPr lang="en-US" dirty="0"/>
          </a:p>
        </p:txBody>
      </p:sp>
      <p:pic>
        <p:nvPicPr>
          <p:cNvPr id="2050" name="Picture 2" descr="1660084f44a0e4b7a47d6c0c97fbbb65">
            <a:extLst>
              <a:ext uri="{FF2B5EF4-FFF2-40B4-BE49-F238E27FC236}">
                <a16:creationId xmlns:a16="http://schemas.microsoft.com/office/drawing/2014/main" id="{E8983D7D-5144-4366-879B-828B840C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2" y="1615735"/>
            <a:ext cx="5153487" cy="51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5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1B67-19F1-4361-8BF5-D68EA67A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Isaiah 49:18-26 A fruitful remnant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D8FC9-CA76-4BE2-9768-A81432E71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32986"/>
            <a:ext cx="3369076" cy="4093179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v. 18-20 Your spiritual children are gathered around you. 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v. 19-23 The barren become very fruitful.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C019A-B6C5-4FEB-B42E-19E0EBC02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277" y="1802166"/>
            <a:ext cx="5181725" cy="46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3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09BB-DC2E-4F5A-9B6D-4EFD8048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Isaiah 40:1-5 </a:t>
            </a:r>
            <a:br>
              <a:rPr lang="en-US" b="1" dirty="0"/>
            </a:br>
            <a:r>
              <a:rPr lang="en-US" b="1" dirty="0"/>
              <a:t>Comfort, comfort my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0BE2-BBB6-4CFF-A682-3E0864F0C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Isaiah 40:1-2 Comfort, Comfort my people.  My anger is complete.  A remnant will return.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Isaiah 40:3-5 A voice calling in the wilderness…</a:t>
            </a:r>
          </a:p>
          <a:p>
            <a:pPr marL="85725" indent="0">
              <a:buNone/>
            </a:pPr>
            <a:r>
              <a:rPr lang="en-US" sz="2400" b="1" dirty="0"/>
              <a:t>Make straight a highway for our God.</a:t>
            </a:r>
          </a:p>
          <a:p>
            <a:pPr marL="85725" indent="0">
              <a:buNone/>
            </a:pPr>
            <a:r>
              <a:rPr lang="en-US" sz="2400" b="1" dirty="0"/>
              <a:t>Every valley will be raised up.</a:t>
            </a:r>
          </a:p>
          <a:p>
            <a:pPr marL="85725" indent="0">
              <a:buNone/>
            </a:pPr>
            <a:r>
              <a:rPr lang="en-US" sz="2400" b="1" dirty="0"/>
              <a:t>Every mountain will be brought low.</a:t>
            </a:r>
          </a:p>
          <a:p>
            <a:pPr marL="85725" indent="0">
              <a:buNone/>
            </a:pPr>
            <a:r>
              <a:rPr lang="en-US" sz="2400" b="1" dirty="0"/>
              <a:t>And the glory of the Lord will be revealed.</a:t>
            </a:r>
          </a:p>
          <a:p>
            <a:pPr marL="85725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8212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BA85-4FBD-4282-AD8E-04C6D0F8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53A76-D838-4612-BD72-347BDDF8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752602"/>
            <a:ext cx="8322816" cy="4994427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To the idols God says I am the only God. There is none like me.</a:t>
            </a:r>
          </a:p>
          <a:p>
            <a:pPr marL="85725" indent="0">
              <a:buNone/>
            </a:pPr>
            <a:r>
              <a:rPr lang="en-US" sz="2400" b="1" dirty="0"/>
              <a:t>I raise up nations and tear them down.</a:t>
            </a:r>
          </a:p>
          <a:p>
            <a:pPr marL="85725" indent="0">
              <a:buNone/>
            </a:pPr>
            <a:r>
              <a:rPr lang="en-US" sz="2400" b="1" dirty="0"/>
              <a:t>I reveal the future like no other.</a:t>
            </a:r>
          </a:p>
          <a:p>
            <a:pPr marL="85725" indent="0">
              <a:buNone/>
            </a:pPr>
            <a:r>
              <a:rPr lang="en-US" sz="2400" b="1" dirty="0"/>
              <a:t>I will use Cyrus to do this:  To restore my people to me—to release them from captivity</a:t>
            </a:r>
          </a:p>
          <a:p>
            <a:pPr marL="85725" indent="0">
              <a:buNone/>
            </a:pPr>
            <a:r>
              <a:rPr lang="en-US" sz="2400" b="1" dirty="0"/>
              <a:t>The Servant Messiah will do this.  He will restore my people.</a:t>
            </a:r>
          </a:p>
          <a:p>
            <a:pPr marL="85725" indent="0">
              <a:buNone/>
            </a:pPr>
            <a:r>
              <a:rPr lang="en-US" sz="2400" b="1" dirty="0"/>
              <a:t>I will do this.</a:t>
            </a:r>
          </a:p>
          <a:p>
            <a:pPr marL="85725" indent="0">
              <a:buNone/>
            </a:pPr>
            <a:r>
              <a:rPr lang="en-US" sz="2400" b="1" dirty="0"/>
              <a:t>Will you come back form captivity and be restored to me?</a:t>
            </a:r>
          </a:p>
        </p:txBody>
      </p:sp>
    </p:spTree>
    <p:extLst>
      <p:ext uri="{BB962C8B-B14F-4D97-AF65-F5344CB8AC3E}">
        <p14:creationId xmlns:p14="http://schemas.microsoft.com/office/powerpoint/2010/main" val="345623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4265-E467-4A79-A36B-44936AC8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Every mountain will be made 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B5BA83-1A4D-4BAD-A20A-6BF1A723B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53" y="1544714"/>
            <a:ext cx="6923293" cy="5192470"/>
          </a:xfrm>
        </p:spPr>
      </p:pic>
    </p:spTree>
    <p:extLst>
      <p:ext uri="{BB962C8B-B14F-4D97-AF65-F5344CB8AC3E}">
        <p14:creationId xmlns:p14="http://schemas.microsoft.com/office/powerpoint/2010/main" val="12788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38EE-5CE9-4BA5-862E-7F842CB6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Every canyon will be raised 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9D06B3-619C-4978-99AA-5F8FFB7F9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6" y="1601679"/>
            <a:ext cx="7102248" cy="5326687"/>
          </a:xfrm>
        </p:spPr>
      </p:pic>
    </p:spTree>
    <p:extLst>
      <p:ext uri="{BB962C8B-B14F-4D97-AF65-F5344CB8AC3E}">
        <p14:creationId xmlns:p14="http://schemas.microsoft.com/office/powerpoint/2010/main" val="421696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75506-013E-4513-9D70-95565707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346229"/>
            <a:ext cx="8322817" cy="1207363"/>
          </a:xfrm>
        </p:spPr>
        <p:txBody>
          <a:bodyPr>
            <a:normAutofit/>
          </a:bodyPr>
          <a:lstStyle/>
          <a:p>
            <a:r>
              <a:rPr lang="en-US" sz="3200" b="1" dirty="0"/>
              <a:t>Isaiah 40:6-20 God is awesome </a:t>
            </a:r>
            <a:br>
              <a:rPr lang="en-US" sz="3200" b="1" dirty="0"/>
            </a:br>
            <a:r>
              <a:rPr lang="en-US" sz="3200" b="1" dirty="0"/>
              <a:t>you are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F15EA-24E2-40FC-B45A-D57102B8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864311"/>
            <a:ext cx="8922058" cy="4714042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3200" b="1" dirty="0"/>
              <a:t>All people are like grass!</a:t>
            </a:r>
          </a:p>
        </p:txBody>
      </p:sp>
      <p:pic>
        <p:nvPicPr>
          <p:cNvPr id="3076" name="Picture 4" descr="Wheat Field by NikStudio | VideoHive">
            <a:extLst>
              <a:ext uri="{FF2B5EF4-FFF2-40B4-BE49-F238E27FC236}">
                <a16:creationId xmlns:a16="http://schemas.microsoft.com/office/drawing/2014/main" id="{C26F9DE2-35CC-44FA-A553-66A26D44C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5" y="2591459"/>
            <a:ext cx="6680539" cy="37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6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4E7A-3FC8-423A-A35C-3CC19FB3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If we are grass, </a:t>
            </a:r>
            <a:br>
              <a:rPr lang="en-US" sz="3200" b="1" dirty="0"/>
            </a:br>
            <a:r>
              <a:rPr lang="en-US" sz="3200" b="1" dirty="0"/>
              <a:t>what can we count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7828D-20DC-46B5-8244-630A24322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2583402"/>
            <a:ext cx="8260672" cy="3542763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800" b="1" dirty="0"/>
              <a:t>Isaiah 40:8  The grass withers and the flowers fail, but </a:t>
            </a:r>
            <a:r>
              <a:rPr lang="en-US" sz="2800" b="1" dirty="0">
                <a:solidFill>
                  <a:srgbClr val="0070C0"/>
                </a:solidFill>
              </a:rPr>
              <a:t>the Word of our God </a:t>
            </a:r>
            <a:r>
              <a:rPr lang="en-US" sz="2800" b="1" dirty="0"/>
              <a:t>endures forever.</a:t>
            </a:r>
          </a:p>
          <a:p>
            <a:pPr marL="85725" indent="0">
              <a:buNone/>
            </a:pPr>
            <a:endParaRPr lang="en-US" sz="2800" b="1" dirty="0"/>
          </a:p>
          <a:p>
            <a:pPr marL="85725" indent="0">
              <a:buNone/>
            </a:pPr>
            <a:r>
              <a:rPr lang="en-US" sz="2800" b="1" dirty="0"/>
              <a:t>Isaiah 40:10 </a:t>
            </a:r>
            <a:r>
              <a:rPr lang="en-US" sz="2800" b="1" dirty="0">
                <a:solidFill>
                  <a:srgbClr val="0070C0"/>
                </a:solidFill>
              </a:rPr>
              <a:t>God’s mighty arm</a:t>
            </a:r>
            <a:r>
              <a:rPr lang="en-US" sz="2800" b="1" dirty="0"/>
              <a:t> </a:t>
            </a:r>
          </a:p>
          <a:p>
            <a:pPr marL="85725" indent="0">
              <a:buNone/>
            </a:pPr>
            <a:r>
              <a:rPr lang="en-US" sz="2800" b="1" dirty="0"/>
              <a:t>         (Jesus Is 53:1-3)</a:t>
            </a:r>
          </a:p>
        </p:txBody>
      </p:sp>
    </p:spTree>
    <p:extLst>
      <p:ext uri="{BB962C8B-B14F-4D97-AF65-F5344CB8AC3E}">
        <p14:creationId xmlns:p14="http://schemas.microsoft.com/office/powerpoint/2010/main" val="148854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D2B8-C425-4E25-9786-69C0494C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 40:12  </a:t>
            </a:r>
            <a:br>
              <a:rPr lang="en-US" sz="3200" b="1" dirty="0"/>
            </a:br>
            <a:r>
              <a:rPr lang="en-US" sz="3200" b="1" dirty="0"/>
              <a:t>Who has… marked off the heavens</a:t>
            </a:r>
          </a:p>
        </p:txBody>
      </p:sp>
      <p:pic>
        <p:nvPicPr>
          <p:cNvPr id="1026" name="Picture 2" descr="Crab Nebula slammed Earth with highest-energy gamma rays ever detected -  CNET">
            <a:extLst>
              <a:ext uri="{FF2B5EF4-FFF2-40B4-BE49-F238E27FC236}">
                <a16:creationId xmlns:a16="http://schemas.microsoft.com/office/drawing/2014/main" id="{9DD26D83-7ED1-4012-9AE1-5DC9A197C7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524"/>
            <a:ext cx="9177979" cy="5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7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DFB7-5D3C-4407-9743-1B67CB7A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The nations are a drop in the bucket       </a:t>
            </a:r>
          </a:p>
        </p:txBody>
      </p:sp>
      <p:pic>
        <p:nvPicPr>
          <p:cNvPr id="4098" name="Picture 2" descr="Water Privatization: Not Just a Drop in the Bucket">
            <a:extLst>
              <a:ext uri="{FF2B5EF4-FFF2-40B4-BE49-F238E27FC236}">
                <a16:creationId xmlns:a16="http://schemas.microsoft.com/office/drawing/2014/main" id="{36FD6C85-3C66-407F-9E7A-F6F82E3473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1" y="1615176"/>
            <a:ext cx="7630588" cy="50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0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B24A3-571D-4D29-A118-91318462226A}"/>
              </a:ext>
            </a:extLst>
          </p:cNvPr>
          <p:cNvSpPr txBox="1"/>
          <p:nvPr/>
        </p:nvSpPr>
        <p:spPr>
          <a:xfrm>
            <a:off x="772357" y="568171"/>
            <a:ext cx="7430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Those who hope in the Lord will renew their strength. They will soar on wings like eagles; they will run and not grow weary, they will walk and not be faint.</a:t>
            </a:r>
          </a:p>
        </p:txBody>
      </p:sp>
      <p:pic>
        <p:nvPicPr>
          <p:cNvPr id="6148" name="Picture 4" descr="Bald Eagle - eBird">
            <a:extLst>
              <a:ext uri="{FF2B5EF4-FFF2-40B4-BE49-F238E27FC236}">
                <a16:creationId xmlns:a16="http://schemas.microsoft.com/office/drawing/2014/main" id="{8D7557EB-A18D-451D-AAD7-8B276AD3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85" y="2253240"/>
            <a:ext cx="5866429" cy="43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068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6130</TotalTime>
  <Words>780</Words>
  <Application>Microsoft Office PowerPoint</Application>
  <PresentationFormat>On-screen Show (4:3)</PresentationFormat>
  <Paragraphs>101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Century Gothic</vt:lpstr>
      <vt:lpstr>Times New Roman</vt:lpstr>
      <vt:lpstr>Wingdings</vt:lpstr>
      <vt:lpstr>1_Office Theme</vt:lpstr>
      <vt:lpstr>1_Apothecary</vt:lpstr>
      <vt:lpstr>1_Fading Grid</vt:lpstr>
      <vt:lpstr>The Book of Isaiah V  God Will Save a Remnant</vt:lpstr>
      <vt:lpstr>Isaiah 40:1-5  Comfort, comfort my people</vt:lpstr>
      <vt:lpstr>Every mountain will be made low</vt:lpstr>
      <vt:lpstr>Every canyon will be raised up</vt:lpstr>
      <vt:lpstr>Isaiah 40:6-20 God is awesome  you are not</vt:lpstr>
      <vt:lpstr>If we are grass,  what can we count on?</vt:lpstr>
      <vt:lpstr>Is 40:12   Who has… marked off the heavens</vt:lpstr>
      <vt:lpstr>The nations are a drop in the bucket       </vt:lpstr>
      <vt:lpstr>PowerPoint Presentation</vt:lpstr>
      <vt:lpstr>Background to Isaiah 44-45</vt:lpstr>
      <vt:lpstr>God Proposes and disposes</vt:lpstr>
      <vt:lpstr>Isaiah 44  Who is like me? Let them declare… what is to come.</vt:lpstr>
      <vt:lpstr>Isaiah 44:26-45:13 I am sending cyrus</vt:lpstr>
      <vt:lpstr>PowerPoint Presentation</vt:lpstr>
      <vt:lpstr>Isaiah 49 God restores a remnant</vt:lpstr>
      <vt:lpstr>Isaiah 49:8-13 God’s remnant.</vt:lpstr>
      <vt:lpstr>Isaiah 49:15</vt:lpstr>
      <vt:lpstr>Isaiah 49:16</vt:lpstr>
      <vt:lpstr>Isaiah 49:18-26 A fruitful remnant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Isaiah I  The Lord Is Salvation</dc:title>
  <dc:creator>John Oakes</dc:creator>
  <cp:lastModifiedBy>John Oakes</cp:lastModifiedBy>
  <cp:revision>43</cp:revision>
  <dcterms:created xsi:type="dcterms:W3CDTF">2021-07-16T23:18:24Z</dcterms:created>
  <dcterms:modified xsi:type="dcterms:W3CDTF">2021-08-22T17:53:39Z</dcterms:modified>
</cp:coreProperties>
</file>