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844" r:id="rId2"/>
    <p:sldMasterId id="2147483856" r:id="rId3"/>
  </p:sldMasterIdLst>
  <p:notesMasterIdLst>
    <p:notesMasterId r:id="rId30"/>
  </p:notesMasterIdLst>
  <p:handoutMasterIdLst>
    <p:handoutMasterId r:id="rId31"/>
  </p:handoutMasterIdLst>
  <p:sldIdLst>
    <p:sldId id="297" r:id="rId4"/>
    <p:sldId id="299" r:id="rId5"/>
    <p:sldId id="301" r:id="rId6"/>
    <p:sldId id="300" r:id="rId7"/>
    <p:sldId id="305" r:id="rId8"/>
    <p:sldId id="306" r:id="rId9"/>
    <p:sldId id="308" r:id="rId10"/>
    <p:sldId id="311" r:id="rId11"/>
    <p:sldId id="323" r:id="rId12"/>
    <p:sldId id="325" r:id="rId13"/>
    <p:sldId id="327" r:id="rId14"/>
    <p:sldId id="324" r:id="rId15"/>
    <p:sldId id="330" r:id="rId16"/>
    <p:sldId id="331" r:id="rId17"/>
    <p:sldId id="337" r:id="rId18"/>
    <p:sldId id="338" r:id="rId19"/>
    <p:sldId id="341" r:id="rId20"/>
    <p:sldId id="339" r:id="rId21"/>
    <p:sldId id="380" r:id="rId22"/>
    <p:sldId id="342" r:id="rId23"/>
    <p:sldId id="343" r:id="rId24"/>
    <p:sldId id="344" r:id="rId25"/>
    <p:sldId id="478" r:id="rId26"/>
    <p:sldId id="345" r:id="rId27"/>
    <p:sldId id="476" r:id="rId28"/>
    <p:sldId id="47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BF4C8"/>
    <a:srgbClr val="FF3399"/>
    <a:srgbClr val="FFFF00"/>
    <a:srgbClr val="FFFFCC"/>
    <a:srgbClr val="CC0099"/>
    <a:srgbClr val="FF6699"/>
    <a:srgbClr val="001B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728" autoAdjust="0"/>
  </p:normalViewPr>
  <p:slideViewPr>
    <p:cSldViewPr>
      <p:cViewPr varScale="1">
        <p:scale>
          <a:sx n="82" d="100"/>
          <a:sy n="82" d="100"/>
        </p:scale>
        <p:origin x="148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5A443C5-F66E-4B95-A27F-1A37FEC56D7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Arial" pitchFamily="34" charset="0"/>
              </a:defRPr>
            </a:lvl1pPr>
          </a:lstStyle>
          <a:p>
            <a:pPr>
              <a:defRPr/>
            </a:pPr>
            <a:endParaRPr lang="en-US"/>
          </a:p>
        </p:txBody>
      </p:sp>
      <p:sp>
        <p:nvSpPr>
          <p:cNvPr id="17411" name="Rectangle 3">
            <a:extLst>
              <a:ext uri="{FF2B5EF4-FFF2-40B4-BE49-F238E27FC236}">
                <a16:creationId xmlns:a16="http://schemas.microsoft.com/office/drawing/2014/main" id="{12189998-C54D-4AF4-8466-7BECE0A9AFE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Arial" pitchFamily="34" charset="0"/>
              </a:defRPr>
            </a:lvl1pPr>
          </a:lstStyle>
          <a:p>
            <a:pPr>
              <a:defRPr/>
            </a:pPr>
            <a:endParaRPr lang="en-US"/>
          </a:p>
        </p:txBody>
      </p:sp>
      <p:sp>
        <p:nvSpPr>
          <p:cNvPr id="17412" name="Rectangle 4">
            <a:extLst>
              <a:ext uri="{FF2B5EF4-FFF2-40B4-BE49-F238E27FC236}">
                <a16:creationId xmlns:a16="http://schemas.microsoft.com/office/drawing/2014/main" id="{B78275C8-67D7-44F2-8C9C-08D12DAE73BC}"/>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Arial" pitchFamily="34" charset="0"/>
              </a:defRPr>
            </a:lvl1pPr>
          </a:lstStyle>
          <a:p>
            <a:pPr>
              <a:defRPr/>
            </a:pPr>
            <a:endParaRPr lang="en-US"/>
          </a:p>
        </p:txBody>
      </p:sp>
      <p:sp>
        <p:nvSpPr>
          <p:cNvPr id="17413" name="Rectangle 5">
            <a:extLst>
              <a:ext uri="{FF2B5EF4-FFF2-40B4-BE49-F238E27FC236}">
                <a16:creationId xmlns:a16="http://schemas.microsoft.com/office/drawing/2014/main" id="{460C62CD-163D-4C2D-9B56-5B47C6E7DAB7}"/>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8FF07B3-5183-4A5D-A0EE-6E660BA9AC2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03D0FCB-1C5E-4B8A-9B83-FD6C8304951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Arial" pitchFamily="34" charset="0"/>
              </a:defRPr>
            </a:lvl1pPr>
          </a:lstStyle>
          <a:p>
            <a:pPr>
              <a:defRPr/>
            </a:pPr>
            <a:endParaRPr lang="en-US"/>
          </a:p>
        </p:txBody>
      </p:sp>
      <p:sp>
        <p:nvSpPr>
          <p:cNvPr id="19459" name="Rectangle 3">
            <a:extLst>
              <a:ext uri="{FF2B5EF4-FFF2-40B4-BE49-F238E27FC236}">
                <a16:creationId xmlns:a16="http://schemas.microsoft.com/office/drawing/2014/main" id="{E0B596CE-FB01-4E21-92D8-5366EAC2AB4F}"/>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Arial" pitchFamily="34" charset="0"/>
              </a:defRPr>
            </a:lvl1pPr>
          </a:lstStyle>
          <a:p>
            <a:pPr>
              <a:defRPr/>
            </a:pPr>
            <a:endParaRPr lang="en-US"/>
          </a:p>
        </p:txBody>
      </p:sp>
      <p:sp>
        <p:nvSpPr>
          <p:cNvPr id="19460" name="Rectangle 4">
            <a:extLst>
              <a:ext uri="{FF2B5EF4-FFF2-40B4-BE49-F238E27FC236}">
                <a16:creationId xmlns:a16="http://schemas.microsoft.com/office/drawing/2014/main" id="{869DC523-3E53-4877-939E-A5E306BE865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4B6A2241-9B95-4982-97F4-C64206A20E5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D872F279-0C2A-4580-BB8F-215DB4F4214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Arial" pitchFamily="34" charset="0"/>
              </a:defRPr>
            </a:lvl1pPr>
          </a:lstStyle>
          <a:p>
            <a:pPr>
              <a:defRPr/>
            </a:pPr>
            <a:endParaRPr lang="en-US"/>
          </a:p>
        </p:txBody>
      </p:sp>
      <p:sp>
        <p:nvSpPr>
          <p:cNvPr id="19463" name="Rectangle 7">
            <a:extLst>
              <a:ext uri="{FF2B5EF4-FFF2-40B4-BE49-F238E27FC236}">
                <a16:creationId xmlns:a16="http://schemas.microsoft.com/office/drawing/2014/main" id="{403C59DF-DDD5-48B1-92F9-0C71981E1C1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FED12A3-AA83-4687-A591-C19EDC2780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082DA0F-CF41-478E-BB84-00CEE2AF593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F210C430-3150-4DC3-8E55-3FE8C2E8F6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662726C3-AB45-4219-A588-67638820E67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0B0F5C6-A000-4E6E-A6AC-9E02341C9459}" type="slidenum">
              <a:rPr lang="en-US" altLang="en-US" smtClean="0">
                <a:solidFill>
                  <a:srgbClr val="000000"/>
                </a:solidFill>
              </a:rPr>
              <a:pPr>
                <a:spcBef>
                  <a:spcPct val="0"/>
                </a:spcBef>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ABC65E6-DF8A-44B3-8DF2-4DB026A510F0}"/>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C8E5ACBB-67BC-488B-9EE3-8271991DB3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2468" name="Slide Number Placeholder 3">
            <a:extLst>
              <a:ext uri="{FF2B5EF4-FFF2-40B4-BE49-F238E27FC236}">
                <a16:creationId xmlns:a16="http://schemas.microsoft.com/office/drawing/2014/main" id="{BF69DA3A-4471-4B88-9098-C7E19507AB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B0DF6D8-BDF8-4460-80D9-C757338AD8A0}" type="slidenum">
              <a:rPr lang="en-US" altLang="en-US" smtClean="0">
                <a:solidFill>
                  <a:srgbClr val="000000"/>
                </a:solidFill>
              </a:rPr>
              <a:pPr>
                <a:spcBef>
                  <a:spcPct val="0"/>
                </a:spcBef>
              </a:pPr>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3698E5D-B71B-44AD-9DAC-78B957859F3E}"/>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A068C0C8-172C-4690-A253-F0E4FB7FB411}"/>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6" name="Freeform 4">
              <a:extLst>
                <a:ext uri="{FF2B5EF4-FFF2-40B4-BE49-F238E27FC236}">
                  <a16:creationId xmlns:a16="http://schemas.microsoft.com/office/drawing/2014/main" id="{9B621879-A2DA-4EEF-86B5-D037EE1BDA0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7" name="Freeform 5">
              <a:extLst>
                <a:ext uri="{FF2B5EF4-FFF2-40B4-BE49-F238E27FC236}">
                  <a16:creationId xmlns:a16="http://schemas.microsoft.com/office/drawing/2014/main" id="{1AF236BF-8455-4D5C-B82D-48F6D46800E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8" name="Group 6">
              <a:extLst>
                <a:ext uri="{FF2B5EF4-FFF2-40B4-BE49-F238E27FC236}">
                  <a16:creationId xmlns:a16="http://schemas.microsoft.com/office/drawing/2014/main" id="{AE070978-5017-40ED-82AA-6AFDEF07632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10A55731-D206-4D98-BE12-FDF7F9FFD59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8">
                <a:extLst>
                  <a:ext uri="{FF2B5EF4-FFF2-40B4-BE49-F238E27FC236}">
                    <a16:creationId xmlns:a16="http://schemas.microsoft.com/office/drawing/2014/main" id="{8D11088A-A696-4A2E-8C34-DF51DDF5CEF0}"/>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9">
                <a:extLst>
                  <a:ext uri="{FF2B5EF4-FFF2-40B4-BE49-F238E27FC236}">
                    <a16:creationId xmlns:a16="http://schemas.microsoft.com/office/drawing/2014/main" id="{7A1FE0BA-5B21-4E52-8EBE-F9D4B8674C4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0">
                <a:extLst>
                  <a:ext uri="{FF2B5EF4-FFF2-40B4-BE49-F238E27FC236}">
                    <a16:creationId xmlns:a16="http://schemas.microsoft.com/office/drawing/2014/main" id="{4C5855C2-6302-4F86-B33A-C9AEC6DAF7A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1">
                <a:extLst>
                  <a:ext uri="{FF2B5EF4-FFF2-40B4-BE49-F238E27FC236}">
                    <a16:creationId xmlns:a16="http://schemas.microsoft.com/office/drawing/2014/main" id="{93FAC77A-A16E-4FD2-914E-F76C47AF1FB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2">
                <a:extLst>
                  <a:ext uri="{FF2B5EF4-FFF2-40B4-BE49-F238E27FC236}">
                    <a16:creationId xmlns:a16="http://schemas.microsoft.com/office/drawing/2014/main" id="{8A4A88E6-B754-4D54-8DFC-82F98DA7E96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3">
                <a:extLst>
                  <a:ext uri="{FF2B5EF4-FFF2-40B4-BE49-F238E27FC236}">
                    <a16:creationId xmlns:a16="http://schemas.microsoft.com/office/drawing/2014/main" id="{6634722B-DA95-4627-BE3C-661F7F3F684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4">
                <a:extLst>
                  <a:ext uri="{FF2B5EF4-FFF2-40B4-BE49-F238E27FC236}">
                    <a16:creationId xmlns:a16="http://schemas.microsoft.com/office/drawing/2014/main" id="{11F8A8C3-A5C4-4351-BB4D-200DD0C92333}"/>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5">
                <a:extLst>
                  <a:ext uri="{FF2B5EF4-FFF2-40B4-BE49-F238E27FC236}">
                    <a16:creationId xmlns:a16="http://schemas.microsoft.com/office/drawing/2014/main" id="{11D4CAF6-4DF3-4270-9873-5315A0918C0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6">
                <a:extLst>
                  <a:ext uri="{FF2B5EF4-FFF2-40B4-BE49-F238E27FC236}">
                    <a16:creationId xmlns:a16="http://schemas.microsoft.com/office/drawing/2014/main" id="{9839DA6C-680E-44FB-A512-17B3F0CB211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7">
                <a:extLst>
                  <a:ext uri="{FF2B5EF4-FFF2-40B4-BE49-F238E27FC236}">
                    <a16:creationId xmlns:a16="http://schemas.microsoft.com/office/drawing/2014/main" id="{DA9C75A9-38A0-4AC7-92D1-F170442B8B6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9" name="Freeform 18">
                <a:extLst>
                  <a:ext uri="{FF2B5EF4-FFF2-40B4-BE49-F238E27FC236}">
                    <a16:creationId xmlns:a16="http://schemas.microsoft.com/office/drawing/2014/main" id="{3FDBE58D-D7DE-43D6-BE79-E47DDEE216D2}"/>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0" name="Freeform 19">
                <a:extLst>
                  <a:ext uri="{FF2B5EF4-FFF2-40B4-BE49-F238E27FC236}">
                    <a16:creationId xmlns:a16="http://schemas.microsoft.com/office/drawing/2014/main" id="{DFA1C596-50DA-4256-ABB1-ACD3CF0829E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9" name="Freeform 20">
              <a:extLst>
                <a:ext uri="{FF2B5EF4-FFF2-40B4-BE49-F238E27FC236}">
                  <a16:creationId xmlns:a16="http://schemas.microsoft.com/office/drawing/2014/main" id="{8C0ED0AB-5DF0-4FFE-8A7C-BAB063041C75}"/>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1">
              <a:extLst>
                <a:ext uri="{FF2B5EF4-FFF2-40B4-BE49-F238E27FC236}">
                  <a16:creationId xmlns:a16="http://schemas.microsoft.com/office/drawing/2014/main" id="{A4E44016-2189-4EAD-B69D-58F3D9FD338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1" name="Freeform 22">
              <a:extLst>
                <a:ext uri="{FF2B5EF4-FFF2-40B4-BE49-F238E27FC236}">
                  <a16:creationId xmlns:a16="http://schemas.microsoft.com/office/drawing/2014/main" id="{FEDE09D5-1186-4220-AE18-6E16BFF41C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2" name="Freeform 23">
              <a:extLst>
                <a:ext uri="{FF2B5EF4-FFF2-40B4-BE49-F238E27FC236}">
                  <a16:creationId xmlns:a16="http://schemas.microsoft.com/office/drawing/2014/main" id="{217E5E35-CFE9-4C54-8433-E45E79E54980}"/>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93EA8454-1A32-419E-A2DD-EF9E013CC44B}"/>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4F18BF9A-5BFA-4D85-9174-B94107667617}"/>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5" name="Freeform 26">
              <a:extLst>
                <a:ext uri="{FF2B5EF4-FFF2-40B4-BE49-F238E27FC236}">
                  <a16:creationId xmlns:a16="http://schemas.microsoft.com/office/drawing/2014/main" id="{1F6594DD-29C9-4615-840C-1B65045C1B73}"/>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E0F81323-DC9A-4859-A67B-2DCF01596F47}"/>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B702398C-6B95-4323-BC06-F680DC0CC28F}"/>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201A607D-5758-4A7E-82AD-E2E62841257A}"/>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AA7F7520-A995-4B6A-82A3-16F182EECCF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80F49415-D287-4969-8A28-9D35AFC2EF09}"/>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16E91F39-9915-4C0B-BC55-C5DEEB43CF6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E1DA1599-20B7-478B-9568-7DA90A412C84}"/>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2339CB3D-D3A4-445E-871C-529BD65A2C9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209BFF2A-346D-4691-86A9-D4F67F2CA13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9B1085D9-B88C-404C-8EEF-7EDEB1309C71}"/>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FC760455-F97C-4826-964A-8D55FF20C9F8}"/>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2BC903C3-0FFC-46FE-896E-708DA91B05E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7BB14376-2EB9-4EC4-BCE2-5412D707AE94}"/>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A6372D01-821B-4C9D-B59C-3D66FEF41FE4}"/>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BC5D4190-B31A-44F3-8C15-051758F84D86}"/>
              </a:ext>
            </a:extLst>
          </p:cNvPr>
          <p:cNvSpPr>
            <a:spLocks noGrp="1" noChangeArrowheads="1"/>
          </p:cNvSpPr>
          <p:nvPr>
            <p:ph type="sldNum" sz="quarter" idx="12"/>
          </p:nvPr>
        </p:nvSpPr>
        <p:spPr/>
        <p:txBody>
          <a:bodyPr/>
          <a:lstStyle>
            <a:lvl1pPr>
              <a:defRPr/>
            </a:lvl1pPr>
          </a:lstStyle>
          <a:p>
            <a:pPr>
              <a:defRPr/>
            </a:pPr>
            <a:fld id="{4693CA46-E8AD-40D6-A68F-E8FFD26ED9A0}" type="slidenum">
              <a:rPr lang="en-US" altLang="en-US"/>
              <a:pPr>
                <a:defRPr/>
              </a:pPr>
              <a:t>‹#›</a:t>
            </a:fld>
            <a:endParaRPr lang="en-US" altLang="en-US"/>
          </a:p>
        </p:txBody>
      </p:sp>
    </p:spTree>
    <p:extLst>
      <p:ext uri="{BB962C8B-B14F-4D97-AF65-F5344CB8AC3E}">
        <p14:creationId xmlns:p14="http://schemas.microsoft.com/office/powerpoint/2010/main" val="358044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520CC29-A462-4807-80F2-E1E1EBF324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74B99425-EFD9-4726-9732-76D13192B2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357010BF-5083-4955-B582-135654381B1F}"/>
              </a:ext>
            </a:extLst>
          </p:cNvPr>
          <p:cNvSpPr>
            <a:spLocks noGrp="1" noChangeArrowheads="1"/>
          </p:cNvSpPr>
          <p:nvPr>
            <p:ph type="sldNum" sz="quarter" idx="12"/>
          </p:nvPr>
        </p:nvSpPr>
        <p:spPr>
          <a:ln/>
        </p:spPr>
        <p:txBody>
          <a:bodyPr/>
          <a:lstStyle>
            <a:lvl1pPr>
              <a:defRPr/>
            </a:lvl1pPr>
          </a:lstStyle>
          <a:p>
            <a:pPr>
              <a:defRPr/>
            </a:pPr>
            <a:fld id="{24E80BA4-C8F9-40A4-949C-333CD377E3C5}" type="slidenum">
              <a:rPr lang="en-US" altLang="en-US"/>
              <a:pPr>
                <a:defRPr/>
              </a:pPr>
              <a:t>‹#›</a:t>
            </a:fld>
            <a:endParaRPr lang="en-US" altLang="en-US"/>
          </a:p>
        </p:txBody>
      </p:sp>
    </p:spTree>
    <p:extLst>
      <p:ext uri="{BB962C8B-B14F-4D97-AF65-F5344CB8AC3E}">
        <p14:creationId xmlns:p14="http://schemas.microsoft.com/office/powerpoint/2010/main" val="214040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D446665-2AC1-4583-921B-F80F70CFE1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CAC6CA4-1695-4A40-A24F-26F38D159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3464931-420A-49C8-BC3A-518419F9DE8D}"/>
              </a:ext>
            </a:extLst>
          </p:cNvPr>
          <p:cNvSpPr>
            <a:spLocks noGrp="1" noChangeArrowheads="1"/>
          </p:cNvSpPr>
          <p:nvPr>
            <p:ph type="sldNum" sz="quarter" idx="12"/>
          </p:nvPr>
        </p:nvSpPr>
        <p:spPr>
          <a:ln/>
        </p:spPr>
        <p:txBody>
          <a:bodyPr/>
          <a:lstStyle>
            <a:lvl1pPr>
              <a:defRPr/>
            </a:lvl1pPr>
          </a:lstStyle>
          <a:p>
            <a:pPr>
              <a:defRPr/>
            </a:pPr>
            <a:fld id="{1EE467CB-CB21-4B3D-AF6B-01ADEE576057}" type="slidenum">
              <a:rPr lang="en-US" altLang="en-US"/>
              <a:pPr>
                <a:defRPr/>
              </a:pPr>
              <a:t>‹#›</a:t>
            </a:fld>
            <a:endParaRPr lang="en-US" altLang="en-US"/>
          </a:p>
        </p:txBody>
      </p:sp>
    </p:spTree>
    <p:extLst>
      <p:ext uri="{BB962C8B-B14F-4D97-AF65-F5344CB8AC3E}">
        <p14:creationId xmlns:p14="http://schemas.microsoft.com/office/powerpoint/2010/main" val="285811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038294E-0A1B-4655-BC18-AAB5442091EF}"/>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1D28E9D0-8EDA-403A-89FB-7B7984CCF9BC}"/>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6FB7D739-C686-4026-B814-9DD65559DD7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563527C4-DC3B-4AF9-BAE1-B19B2318238E}"/>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62D4B8B5-8EB1-499F-9202-3D87B19EA07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0076E48B-43DD-4BE0-BA1A-824146BF195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9C62B14E-0B71-41F0-875B-27A0D4BE5BF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030BD88B-67A3-4831-A4C0-50AAF410967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DA68EBDE-291B-4CED-816F-DE15E9BA0D1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19FCEFA9-318E-4711-A8CE-765DF694D2C3}"/>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048AC2A8-AC94-49B2-ACCE-BEB8DE683FB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F990CA0B-CC37-48D3-AF1F-64417DCBEC84}"/>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58275493-FE8E-428B-8D82-E72CB8BCF5A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4A210D2C-9A6E-4C82-A991-2606C805137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27E5643A-E4BD-433F-BFB8-EC76B35F5BC9}"/>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8FACABD8-1C8E-454C-8CC8-060BF5EB5CF8}"/>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0A149CAB-DA5F-4A25-8DAC-33ED3B7CFAC4}"/>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 name="Rectangle 19">
                <a:extLst>
                  <a:ext uri="{FF2B5EF4-FFF2-40B4-BE49-F238E27FC236}">
                    <a16:creationId xmlns:a16="http://schemas.microsoft.com/office/drawing/2014/main" id="{EB57F716-23F9-4397-B9F5-E00E1E3675FB}"/>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 name="Rectangle 20">
                <a:extLst>
                  <a:ext uri="{FF2B5EF4-FFF2-40B4-BE49-F238E27FC236}">
                    <a16:creationId xmlns:a16="http://schemas.microsoft.com/office/drawing/2014/main" id="{3E594C8C-7C46-4A29-B7DA-F2CE7FECCFE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 name="Rectangle 21">
                <a:extLst>
                  <a:ext uri="{FF2B5EF4-FFF2-40B4-BE49-F238E27FC236}">
                    <a16:creationId xmlns:a16="http://schemas.microsoft.com/office/drawing/2014/main" id="{8F38B362-189D-4F3A-A232-4220FFDE261A}"/>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 name="Rectangle 22">
                <a:extLst>
                  <a:ext uri="{FF2B5EF4-FFF2-40B4-BE49-F238E27FC236}">
                    <a16:creationId xmlns:a16="http://schemas.microsoft.com/office/drawing/2014/main" id="{81BDA1FF-BB81-4498-B121-7ABEAE0EF950}"/>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 name="Rectangle 23">
                <a:extLst>
                  <a:ext uri="{FF2B5EF4-FFF2-40B4-BE49-F238E27FC236}">
                    <a16:creationId xmlns:a16="http://schemas.microsoft.com/office/drawing/2014/main" id="{B90358AF-0C98-456C-B629-459AF2B19D1F}"/>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3" name="Rectangle 24">
                <a:extLst>
                  <a:ext uri="{FF2B5EF4-FFF2-40B4-BE49-F238E27FC236}">
                    <a16:creationId xmlns:a16="http://schemas.microsoft.com/office/drawing/2014/main" id="{3AAB56CC-4E77-42F9-BE74-960A70147B1A}"/>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4" name="Rectangle 25">
                <a:extLst>
                  <a:ext uri="{FF2B5EF4-FFF2-40B4-BE49-F238E27FC236}">
                    <a16:creationId xmlns:a16="http://schemas.microsoft.com/office/drawing/2014/main" id="{61D83352-8814-4A17-8174-DEEB4012A870}"/>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5" name="Rectangle 26">
                <a:extLst>
                  <a:ext uri="{FF2B5EF4-FFF2-40B4-BE49-F238E27FC236}">
                    <a16:creationId xmlns:a16="http://schemas.microsoft.com/office/drawing/2014/main" id="{71B1D09D-DA81-4979-BF7B-002B27110A3C}"/>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6" name="Rectangle 27">
                <a:extLst>
                  <a:ext uri="{FF2B5EF4-FFF2-40B4-BE49-F238E27FC236}">
                    <a16:creationId xmlns:a16="http://schemas.microsoft.com/office/drawing/2014/main" id="{2B555185-B523-4ECA-B210-DF00345F3DCF}"/>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7" name="Rectangle 28">
                <a:extLst>
                  <a:ext uri="{FF2B5EF4-FFF2-40B4-BE49-F238E27FC236}">
                    <a16:creationId xmlns:a16="http://schemas.microsoft.com/office/drawing/2014/main" id="{25F3EFAA-A3A4-4B0D-A4ED-49F41D869939}"/>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8" name="Rectangle 29">
                <a:extLst>
                  <a:ext uri="{FF2B5EF4-FFF2-40B4-BE49-F238E27FC236}">
                    <a16:creationId xmlns:a16="http://schemas.microsoft.com/office/drawing/2014/main" id="{BD2CEFCC-58C7-4E5E-BC10-2F516CE4CF11}"/>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9" name="Rectangle 30">
                <a:extLst>
                  <a:ext uri="{FF2B5EF4-FFF2-40B4-BE49-F238E27FC236}">
                    <a16:creationId xmlns:a16="http://schemas.microsoft.com/office/drawing/2014/main" id="{E527C0B2-1BA0-4A5B-BD8A-5795807A1F87}"/>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 name="Rectangle 31">
                <a:extLst>
                  <a:ext uri="{FF2B5EF4-FFF2-40B4-BE49-F238E27FC236}">
                    <a16:creationId xmlns:a16="http://schemas.microsoft.com/office/drawing/2014/main" id="{1B855126-96B6-454F-BF71-A0093A07DDEF}"/>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 name="Rectangle 32">
                <a:extLst>
                  <a:ext uri="{FF2B5EF4-FFF2-40B4-BE49-F238E27FC236}">
                    <a16:creationId xmlns:a16="http://schemas.microsoft.com/office/drawing/2014/main" id="{6529AD34-E2F1-4E7E-974B-D16CDC3DEFE3}"/>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2" name="Rectangle 33">
                <a:extLst>
                  <a:ext uri="{FF2B5EF4-FFF2-40B4-BE49-F238E27FC236}">
                    <a16:creationId xmlns:a16="http://schemas.microsoft.com/office/drawing/2014/main" id="{14555627-2512-4F11-85DD-9970A039124F}"/>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3" name="Rectangle 34">
                <a:extLst>
                  <a:ext uri="{FF2B5EF4-FFF2-40B4-BE49-F238E27FC236}">
                    <a16:creationId xmlns:a16="http://schemas.microsoft.com/office/drawing/2014/main" id="{8EEFA6E3-E70F-416D-A5EF-BD096C31C9D5}"/>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4" name="Rectangle 35">
                <a:extLst>
                  <a:ext uri="{FF2B5EF4-FFF2-40B4-BE49-F238E27FC236}">
                    <a16:creationId xmlns:a16="http://schemas.microsoft.com/office/drawing/2014/main" id="{3D2904E9-C0F1-46D6-B31C-41AA146ACB4D}"/>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5" name="Rectangle 36">
                <a:extLst>
                  <a:ext uri="{FF2B5EF4-FFF2-40B4-BE49-F238E27FC236}">
                    <a16:creationId xmlns:a16="http://schemas.microsoft.com/office/drawing/2014/main" id="{CDA1D74E-BCD6-4953-A1E9-FC4D6CE13917}"/>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6" name="Rectangle 37">
                <a:extLst>
                  <a:ext uri="{FF2B5EF4-FFF2-40B4-BE49-F238E27FC236}">
                    <a16:creationId xmlns:a16="http://schemas.microsoft.com/office/drawing/2014/main" id="{99761C6C-1B0D-4FEF-9257-852A3FFCB50C}"/>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7" name="Rectangle 38">
                <a:extLst>
                  <a:ext uri="{FF2B5EF4-FFF2-40B4-BE49-F238E27FC236}">
                    <a16:creationId xmlns:a16="http://schemas.microsoft.com/office/drawing/2014/main" id="{DD6AC692-6534-45C2-995B-B6D3494C910D}"/>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8" name="Rectangle 39">
                <a:extLst>
                  <a:ext uri="{FF2B5EF4-FFF2-40B4-BE49-F238E27FC236}">
                    <a16:creationId xmlns:a16="http://schemas.microsoft.com/office/drawing/2014/main" id="{8F46A2FD-F43C-495E-8879-13CBEE16F980}"/>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9" name="Rectangle 40">
                <a:extLst>
                  <a:ext uri="{FF2B5EF4-FFF2-40B4-BE49-F238E27FC236}">
                    <a16:creationId xmlns:a16="http://schemas.microsoft.com/office/drawing/2014/main" id="{CBA49331-07E0-4273-9A99-757D490AA15A}"/>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0" name="Rectangle 41">
                <a:extLst>
                  <a:ext uri="{FF2B5EF4-FFF2-40B4-BE49-F238E27FC236}">
                    <a16:creationId xmlns:a16="http://schemas.microsoft.com/office/drawing/2014/main" id="{C82F789D-AE6D-4FBF-860C-2F5097A261B0}"/>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1" name="Rectangle 42">
                <a:extLst>
                  <a:ext uri="{FF2B5EF4-FFF2-40B4-BE49-F238E27FC236}">
                    <a16:creationId xmlns:a16="http://schemas.microsoft.com/office/drawing/2014/main" id="{A49EE86F-CDAB-475A-827C-21AA964707E1}"/>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2" name="Rectangle 43">
                <a:extLst>
                  <a:ext uri="{FF2B5EF4-FFF2-40B4-BE49-F238E27FC236}">
                    <a16:creationId xmlns:a16="http://schemas.microsoft.com/office/drawing/2014/main" id="{87F5872D-EF7E-4D04-8F2A-D66D6D2DC80C}"/>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3" name="Rectangle 44">
                <a:extLst>
                  <a:ext uri="{FF2B5EF4-FFF2-40B4-BE49-F238E27FC236}">
                    <a16:creationId xmlns:a16="http://schemas.microsoft.com/office/drawing/2014/main" id="{7B6769C5-385F-4317-84C2-794B030460F0}"/>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4" name="Rectangle 45">
                <a:extLst>
                  <a:ext uri="{FF2B5EF4-FFF2-40B4-BE49-F238E27FC236}">
                    <a16:creationId xmlns:a16="http://schemas.microsoft.com/office/drawing/2014/main" id="{8596389E-D4D3-4224-91A1-198A28B040AE}"/>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5" name="Rectangle 46">
                <a:extLst>
                  <a:ext uri="{FF2B5EF4-FFF2-40B4-BE49-F238E27FC236}">
                    <a16:creationId xmlns:a16="http://schemas.microsoft.com/office/drawing/2014/main" id="{9BA8D39E-6FC5-456C-B697-ED5EBC556E88}"/>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6" name="Rectangle 47">
                <a:extLst>
                  <a:ext uri="{FF2B5EF4-FFF2-40B4-BE49-F238E27FC236}">
                    <a16:creationId xmlns:a16="http://schemas.microsoft.com/office/drawing/2014/main" id="{C81C2C59-238E-4C51-8E52-0F7F691917F4}"/>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7" name="Rectangle 48">
                <a:extLst>
                  <a:ext uri="{FF2B5EF4-FFF2-40B4-BE49-F238E27FC236}">
                    <a16:creationId xmlns:a16="http://schemas.microsoft.com/office/drawing/2014/main" id="{ABF504E3-03E8-442E-B66D-1ABE625E844E}"/>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8" name="Rectangle 49">
                <a:extLst>
                  <a:ext uri="{FF2B5EF4-FFF2-40B4-BE49-F238E27FC236}">
                    <a16:creationId xmlns:a16="http://schemas.microsoft.com/office/drawing/2014/main" id="{9AAD631E-7C2A-43B3-A31E-DF058BC48F57}"/>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39" name="Rectangle 50">
                <a:extLst>
                  <a:ext uri="{FF2B5EF4-FFF2-40B4-BE49-F238E27FC236}">
                    <a16:creationId xmlns:a16="http://schemas.microsoft.com/office/drawing/2014/main" id="{D38DDE11-1242-41C3-AA82-2E2E94C0C00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0" name="Rectangle 51">
                <a:extLst>
                  <a:ext uri="{FF2B5EF4-FFF2-40B4-BE49-F238E27FC236}">
                    <a16:creationId xmlns:a16="http://schemas.microsoft.com/office/drawing/2014/main" id="{F208E092-7CAE-4739-99BF-6616B6EAF0ED}"/>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1" name="Rectangle 52">
                <a:extLst>
                  <a:ext uri="{FF2B5EF4-FFF2-40B4-BE49-F238E27FC236}">
                    <a16:creationId xmlns:a16="http://schemas.microsoft.com/office/drawing/2014/main" id="{0F8DE2BE-5684-4EDD-9D73-2B9F90CF5A79}"/>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2" name="Rectangle 53">
                <a:extLst>
                  <a:ext uri="{FF2B5EF4-FFF2-40B4-BE49-F238E27FC236}">
                    <a16:creationId xmlns:a16="http://schemas.microsoft.com/office/drawing/2014/main" id="{BFFE155C-1C2E-4A61-B0C2-D9CA1B1AF094}"/>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3" name="Rectangle 54">
                <a:extLst>
                  <a:ext uri="{FF2B5EF4-FFF2-40B4-BE49-F238E27FC236}">
                    <a16:creationId xmlns:a16="http://schemas.microsoft.com/office/drawing/2014/main" id="{25E4B8DB-3DDD-441F-BC10-074B4154B61A}"/>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4" name="Rectangle 55">
                <a:extLst>
                  <a:ext uri="{FF2B5EF4-FFF2-40B4-BE49-F238E27FC236}">
                    <a16:creationId xmlns:a16="http://schemas.microsoft.com/office/drawing/2014/main" id="{3B464B10-1DAC-416A-ADE9-FF8CB822A35A}"/>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5" name="Rectangle 56">
                <a:extLst>
                  <a:ext uri="{FF2B5EF4-FFF2-40B4-BE49-F238E27FC236}">
                    <a16:creationId xmlns:a16="http://schemas.microsoft.com/office/drawing/2014/main" id="{2F2429F2-30E2-480C-99F7-9E605DC66353}"/>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6" name="Rectangle 57">
                <a:extLst>
                  <a:ext uri="{FF2B5EF4-FFF2-40B4-BE49-F238E27FC236}">
                    <a16:creationId xmlns:a16="http://schemas.microsoft.com/office/drawing/2014/main" id="{55B5892F-004D-4DE4-A083-FCA8C85DAA9D}"/>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7" name="Rectangle 58">
                <a:extLst>
                  <a:ext uri="{FF2B5EF4-FFF2-40B4-BE49-F238E27FC236}">
                    <a16:creationId xmlns:a16="http://schemas.microsoft.com/office/drawing/2014/main" id="{9B689253-7BA2-45D0-AF05-3379D8A4BCA7}"/>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8" name="Rectangle 59">
                <a:extLst>
                  <a:ext uri="{FF2B5EF4-FFF2-40B4-BE49-F238E27FC236}">
                    <a16:creationId xmlns:a16="http://schemas.microsoft.com/office/drawing/2014/main" id="{3653B56A-0B83-426E-918F-3063801AE9DE}"/>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49" name="Rectangle 60">
                <a:extLst>
                  <a:ext uri="{FF2B5EF4-FFF2-40B4-BE49-F238E27FC236}">
                    <a16:creationId xmlns:a16="http://schemas.microsoft.com/office/drawing/2014/main" id="{36B7D0C6-300D-4888-99A0-D5E58EC4F7A4}"/>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0" name="Rectangle 61">
                <a:extLst>
                  <a:ext uri="{FF2B5EF4-FFF2-40B4-BE49-F238E27FC236}">
                    <a16:creationId xmlns:a16="http://schemas.microsoft.com/office/drawing/2014/main" id="{99B9C30C-FB4E-433C-8D2C-123235909F79}"/>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1" name="Rectangle 62">
                <a:extLst>
                  <a:ext uri="{FF2B5EF4-FFF2-40B4-BE49-F238E27FC236}">
                    <a16:creationId xmlns:a16="http://schemas.microsoft.com/office/drawing/2014/main" id="{C97223E1-E990-42B3-8237-4F59BA6089DC}"/>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2" name="Rectangle 63">
                <a:extLst>
                  <a:ext uri="{FF2B5EF4-FFF2-40B4-BE49-F238E27FC236}">
                    <a16:creationId xmlns:a16="http://schemas.microsoft.com/office/drawing/2014/main" id="{E970A5F3-C404-4D1F-94B1-CD4526BC2ADA}"/>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3" name="Rectangle 64">
                <a:extLst>
                  <a:ext uri="{FF2B5EF4-FFF2-40B4-BE49-F238E27FC236}">
                    <a16:creationId xmlns:a16="http://schemas.microsoft.com/office/drawing/2014/main" id="{446F1ED5-BFEF-420C-9A86-8810890901D4}"/>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4" name="Rectangle 65">
                <a:extLst>
                  <a:ext uri="{FF2B5EF4-FFF2-40B4-BE49-F238E27FC236}">
                    <a16:creationId xmlns:a16="http://schemas.microsoft.com/office/drawing/2014/main" id="{D9C5A7CC-0012-481E-A4DA-ED9F93E26037}"/>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5" name="Rectangle 66">
                <a:extLst>
                  <a:ext uri="{FF2B5EF4-FFF2-40B4-BE49-F238E27FC236}">
                    <a16:creationId xmlns:a16="http://schemas.microsoft.com/office/drawing/2014/main" id="{FC1DBEC8-8C6C-4837-86E1-C112B9BB7A92}"/>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6" name="Rectangle 67">
                <a:extLst>
                  <a:ext uri="{FF2B5EF4-FFF2-40B4-BE49-F238E27FC236}">
                    <a16:creationId xmlns:a16="http://schemas.microsoft.com/office/drawing/2014/main" id="{A94A454F-6B81-48A1-9E1D-CAF22BABAA43}"/>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7" name="Rectangle 68">
                <a:extLst>
                  <a:ext uri="{FF2B5EF4-FFF2-40B4-BE49-F238E27FC236}">
                    <a16:creationId xmlns:a16="http://schemas.microsoft.com/office/drawing/2014/main" id="{9698E11C-110A-4EFE-93EB-F0C1CC191943}"/>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8" name="Rectangle 69">
                <a:extLst>
                  <a:ext uri="{FF2B5EF4-FFF2-40B4-BE49-F238E27FC236}">
                    <a16:creationId xmlns:a16="http://schemas.microsoft.com/office/drawing/2014/main" id="{B5DD8B0A-7EE7-4362-8CF0-D0D0DD446191}"/>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59" name="Rectangle 70">
                <a:extLst>
                  <a:ext uri="{FF2B5EF4-FFF2-40B4-BE49-F238E27FC236}">
                    <a16:creationId xmlns:a16="http://schemas.microsoft.com/office/drawing/2014/main" id="{F6975115-52D7-4C4D-BBD4-09C4116845DA}"/>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0" name="Rectangle 71">
                <a:extLst>
                  <a:ext uri="{FF2B5EF4-FFF2-40B4-BE49-F238E27FC236}">
                    <a16:creationId xmlns:a16="http://schemas.microsoft.com/office/drawing/2014/main" id="{4CF34707-8667-44D5-9BE6-BFFA3FDF6B10}"/>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1" name="Rectangle 72">
                <a:extLst>
                  <a:ext uri="{FF2B5EF4-FFF2-40B4-BE49-F238E27FC236}">
                    <a16:creationId xmlns:a16="http://schemas.microsoft.com/office/drawing/2014/main" id="{5838CED7-6845-47F3-9C0F-B33FED87FD71}"/>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2" name="Rectangle 73">
                <a:extLst>
                  <a:ext uri="{FF2B5EF4-FFF2-40B4-BE49-F238E27FC236}">
                    <a16:creationId xmlns:a16="http://schemas.microsoft.com/office/drawing/2014/main" id="{CC7C9796-4E4D-4F1B-BF3C-462763759125}"/>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3" name="Rectangle 74">
                <a:extLst>
                  <a:ext uri="{FF2B5EF4-FFF2-40B4-BE49-F238E27FC236}">
                    <a16:creationId xmlns:a16="http://schemas.microsoft.com/office/drawing/2014/main" id="{ECD4AA89-E483-4860-8517-ECE068F69BBF}"/>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4" name="Rectangle 75">
                <a:extLst>
                  <a:ext uri="{FF2B5EF4-FFF2-40B4-BE49-F238E27FC236}">
                    <a16:creationId xmlns:a16="http://schemas.microsoft.com/office/drawing/2014/main" id="{8F060F20-5DDD-46E2-BCD7-4FA02864CE2A}"/>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5" name="Rectangle 76">
                <a:extLst>
                  <a:ext uri="{FF2B5EF4-FFF2-40B4-BE49-F238E27FC236}">
                    <a16:creationId xmlns:a16="http://schemas.microsoft.com/office/drawing/2014/main" id="{860A4EC8-BC38-4936-A4AB-739A8FB71A88}"/>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6" name="Rectangle 77">
                <a:extLst>
                  <a:ext uri="{FF2B5EF4-FFF2-40B4-BE49-F238E27FC236}">
                    <a16:creationId xmlns:a16="http://schemas.microsoft.com/office/drawing/2014/main" id="{58C84AF8-475E-44B5-A048-FF194D3E2CFF}"/>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7" name="Rectangle 78">
                <a:extLst>
                  <a:ext uri="{FF2B5EF4-FFF2-40B4-BE49-F238E27FC236}">
                    <a16:creationId xmlns:a16="http://schemas.microsoft.com/office/drawing/2014/main" id="{9B0C3C5A-3954-4087-82A6-42950CA84D54}"/>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8" name="Rectangle 79">
                <a:extLst>
                  <a:ext uri="{FF2B5EF4-FFF2-40B4-BE49-F238E27FC236}">
                    <a16:creationId xmlns:a16="http://schemas.microsoft.com/office/drawing/2014/main" id="{1AFC692E-5A5E-48EE-B986-FC2C851C0404}"/>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69" name="Rectangle 80">
                <a:extLst>
                  <a:ext uri="{FF2B5EF4-FFF2-40B4-BE49-F238E27FC236}">
                    <a16:creationId xmlns:a16="http://schemas.microsoft.com/office/drawing/2014/main" id="{A76106BF-F1F7-4E44-A0C1-FCFD9D61140D}"/>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0" name="Freeform 81">
                <a:extLst>
                  <a:ext uri="{FF2B5EF4-FFF2-40B4-BE49-F238E27FC236}">
                    <a16:creationId xmlns:a16="http://schemas.microsoft.com/office/drawing/2014/main" id="{C059B66D-0825-4909-8CC7-247A330B7925}"/>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F133C693-2C20-4B3C-957A-3034D1442C56}"/>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2" name="Rectangle 83">
                <a:extLst>
                  <a:ext uri="{FF2B5EF4-FFF2-40B4-BE49-F238E27FC236}">
                    <a16:creationId xmlns:a16="http://schemas.microsoft.com/office/drawing/2014/main" id="{06092360-3B99-4367-A162-1EA25F179DBE}"/>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3" name="Rectangle 84">
                <a:extLst>
                  <a:ext uri="{FF2B5EF4-FFF2-40B4-BE49-F238E27FC236}">
                    <a16:creationId xmlns:a16="http://schemas.microsoft.com/office/drawing/2014/main" id="{30FC1B1C-705D-4849-8487-82D812652BD9}"/>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4" name="Rectangle 85">
                <a:extLst>
                  <a:ext uri="{FF2B5EF4-FFF2-40B4-BE49-F238E27FC236}">
                    <a16:creationId xmlns:a16="http://schemas.microsoft.com/office/drawing/2014/main" id="{BA288D44-5972-46F1-A0A7-C50C97EC7D2D}"/>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5" name="Rectangle 86">
                <a:extLst>
                  <a:ext uri="{FF2B5EF4-FFF2-40B4-BE49-F238E27FC236}">
                    <a16:creationId xmlns:a16="http://schemas.microsoft.com/office/drawing/2014/main" id="{8313DE8E-3148-42E1-AACC-3FDA59B53598}"/>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6" name="Rectangle 87">
                <a:extLst>
                  <a:ext uri="{FF2B5EF4-FFF2-40B4-BE49-F238E27FC236}">
                    <a16:creationId xmlns:a16="http://schemas.microsoft.com/office/drawing/2014/main" id="{A6DB57F8-1594-4326-8BE0-51D372356CE7}"/>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7" name="Rectangle 88">
                <a:extLst>
                  <a:ext uri="{FF2B5EF4-FFF2-40B4-BE49-F238E27FC236}">
                    <a16:creationId xmlns:a16="http://schemas.microsoft.com/office/drawing/2014/main" id="{E8C545F5-E2F7-4949-A9DD-0D3E4F0887FE}"/>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8" name="Rectangle 89">
                <a:extLst>
                  <a:ext uri="{FF2B5EF4-FFF2-40B4-BE49-F238E27FC236}">
                    <a16:creationId xmlns:a16="http://schemas.microsoft.com/office/drawing/2014/main" id="{0BD9C5AB-13C1-411A-B1B7-1B58F5FA0645}"/>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79" name="Rectangle 90">
                <a:extLst>
                  <a:ext uri="{FF2B5EF4-FFF2-40B4-BE49-F238E27FC236}">
                    <a16:creationId xmlns:a16="http://schemas.microsoft.com/office/drawing/2014/main" id="{09A4F5BC-CC85-4D58-A113-21402B769495}"/>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0" name="Rectangle 91">
                <a:extLst>
                  <a:ext uri="{FF2B5EF4-FFF2-40B4-BE49-F238E27FC236}">
                    <a16:creationId xmlns:a16="http://schemas.microsoft.com/office/drawing/2014/main" id="{A8FC6C12-1A22-41FA-BCB8-FE3920163FBE}"/>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1" name="Rectangle 92">
                <a:extLst>
                  <a:ext uri="{FF2B5EF4-FFF2-40B4-BE49-F238E27FC236}">
                    <a16:creationId xmlns:a16="http://schemas.microsoft.com/office/drawing/2014/main" id="{060DB758-4509-4D6C-94C9-83992A0ECA46}"/>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2" name="Rectangle 93">
                <a:extLst>
                  <a:ext uri="{FF2B5EF4-FFF2-40B4-BE49-F238E27FC236}">
                    <a16:creationId xmlns:a16="http://schemas.microsoft.com/office/drawing/2014/main" id="{A2818D19-22AC-4434-85AF-846681511F25}"/>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3" name="Rectangle 94">
                <a:extLst>
                  <a:ext uri="{FF2B5EF4-FFF2-40B4-BE49-F238E27FC236}">
                    <a16:creationId xmlns:a16="http://schemas.microsoft.com/office/drawing/2014/main" id="{9FD761CD-D5E2-4250-8AD4-F2ED40ED96DF}"/>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4" name="Rectangle 95">
                <a:extLst>
                  <a:ext uri="{FF2B5EF4-FFF2-40B4-BE49-F238E27FC236}">
                    <a16:creationId xmlns:a16="http://schemas.microsoft.com/office/drawing/2014/main" id="{0D651857-6AA2-4B37-87BC-11AE6E4E26A5}"/>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5" name="Rectangle 96">
                <a:extLst>
                  <a:ext uri="{FF2B5EF4-FFF2-40B4-BE49-F238E27FC236}">
                    <a16:creationId xmlns:a16="http://schemas.microsoft.com/office/drawing/2014/main" id="{EEBDAD7D-8DAD-45C8-8E6D-EC0F0A371D7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6" name="Rectangle 97">
                <a:extLst>
                  <a:ext uri="{FF2B5EF4-FFF2-40B4-BE49-F238E27FC236}">
                    <a16:creationId xmlns:a16="http://schemas.microsoft.com/office/drawing/2014/main" id="{29D8EF77-D6A6-4520-A386-97ECDADC4240}"/>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7" name="Rectangle 98">
                <a:extLst>
                  <a:ext uri="{FF2B5EF4-FFF2-40B4-BE49-F238E27FC236}">
                    <a16:creationId xmlns:a16="http://schemas.microsoft.com/office/drawing/2014/main" id="{7F7AB248-915F-45CC-AEC2-7E15790AABBD}"/>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8" name="Rectangle 99">
                <a:extLst>
                  <a:ext uri="{FF2B5EF4-FFF2-40B4-BE49-F238E27FC236}">
                    <a16:creationId xmlns:a16="http://schemas.microsoft.com/office/drawing/2014/main" id="{4132D37B-FE12-4FA0-92B9-E74900CA3F44}"/>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89" name="Rectangle 100">
                <a:extLst>
                  <a:ext uri="{FF2B5EF4-FFF2-40B4-BE49-F238E27FC236}">
                    <a16:creationId xmlns:a16="http://schemas.microsoft.com/office/drawing/2014/main" id="{76D7EE20-D3D3-40FA-8ADB-94DEFE774068}"/>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0" name="Rectangle 101">
                <a:extLst>
                  <a:ext uri="{FF2B5EF4-FFF2-40B4-BE49-F238E27FC236}">
                    <a16:creationId xmlns:a16="http://schemas.microsoft.com/office/drawing/2014/main" id="{9E5CC7F0-AE04-4EA3-B9CC-F96371209D60}"/>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1" name="Rectangle 102">
                <a:extLst>
                  <a:ext uri="{FF2B5EF4-FFF2-40B4-BE49-F238E27FC236}">
                    <a16:creationId xmlns:a16="http://schemas.microsoft.com/office/drawing/2014/main" id="{6D33AC6A-6B01-455B-AB17-EF221EB49083}"/>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2" name="Rectangle 103">
                <a:extLst>
                  <a:ext uri="{FF2B5EF4-FFF2-40B4-BE49-F238E27FC236}">
                    <a16:creationId xmlns:a16="http://schemas.microsoft.com/office/drawing/2014/main" id="{F29EF181-6A91-4E98-B7D7-76E76FEDBB6F}"/>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3" name="Rectangle 104">
                <a:extLst>
                  <a:ext uri="{FF2B5EF4-FFF2-40B4-BE49-F238E27FC236}">
                    <a16:creationId xmlns:a16="http://schemas.microsoft.com/office/drawing/2014/main" id="{67854A26-63B0-4D57-A4F8-72381054846E}"/>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4" name="Rectangle 105">
                <a:extLst>
                  <a:ext uri="{FF2B5EF4-FFF2-40B4-BE49-F238E27FC236}">
                    <a16:creationId xmlns:a16="http://schemas.microsoft.com/office/drawing/2014/main" id="{B47AB4F0-4A70-47C7-97E5-D9D5E453E54B}"/>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5" name="Rectangle 106">
                <a:extLst>
                  <a:ext uri="{FF2B5EF4-FFF2-40B4-BE49-F238E27FC236}">
                    <a16:creationId xmlns:a16="http://schemas.microsoft.com/office/drawing/2014/main" id="{0F6A81E2-0C01-4294-9483-C3D2BF2D5B32}"/>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6" name="Rectangle 107">
                <a:extLst>
                  <a:ext uri="{FF2B5EF4-FFF2-40B4-BE49-F238E27FC236}">
                    <a16:creationId xmlns:a16="http://schemas.microsoft.com/office/drawing/2014/main" id="{A1FDA7F2-9974-42EA-AC6F-4EB08E3FE76D}"/>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7" name="Rectangle 108">
                <a:extLst>
                  <a:ext uri="{FF2B5EF4-FFF2-40B4-BE49-F238E27FC236}">
                    <a16:creationId xmlns:a16="http://schemas.microsoft.com/office/drawing/2014/main" id="{72536793-081D-4EC5-9EF5-F07BCB94D510}"/>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8" name="Rectangle 109">
                <a:extLst>
                  <a:ext uri="{FF2B5EF4-FFF2-40B4-BE49-F238E27FC236}">
                    <a16:creationId xmlns:a16="http://schemas.microsoft.com/office/drawing/2014/main" id="{E6542229-407C-4C14-B700-9A99A1E99CFF}"/>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99" name="Rectangle 110">
                <a:extLst>
                  <a:ext uri="{FF2B5EF4-FFF2-40B4-BE49-F238E27FC236}">
                    <a16:creationId xmlns:a16="http://schemas.microsoft.com/office/drawing/2014/main" id="{96950EBE-DB4A-4DD1-9BFC-D22E551E5733}"/>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0" name="Rectangle 111">
                <a:extLst>
                  <a:ext uri="{FF2B5EF4-FFF2-40B4-BE49-F238E27FC236}">
                    <a16:creationId xmlns:a16="http://schemas.microsoft.com/office/drawing/2014/main" id="{FBC1BD0A-40AB-4946-9AF2-ACFB00D3A4F3}"/>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1" name="Rectangle 112">
                <a:extLst>
                  <a:ext uri="{FF2B5EF4-FFF2-40B4-BE49-F238E27FC236}">
                    <a16:creationId xmlns:a16="http://schemas.microsoft.com/office/drawing/2014/main" id="{6506D832-0B18-49BE-8B2F-2E2D35609FC1}"/>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2" name="Rectangle 113">
                <a:extLst>
                  <a:ext uri="{FF2B5EF4-FFF2-40B4-BE49-F238E27FC236}">
                    <a16:creationId xmlns:a16="http://schemas.microsoft.com/office/drawing/2014/main" id="{28EBD0D0-B423-45E0-A7ED-3412F622E677}"/>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3" name="Rectangle 114">
                <a:extLst>
                  <a:ext uri="{FF2B5EF4-FFF2-40B4-BE49-F238E27FC236}">
                    <a16:creationId xmlns:a16="http://schemas.microsoft.com/office/drawing/2014/main" id="{D468018B-268C-4EE9-81A7-E1AF3F071496}"/>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4" name="Rectangle 115">
                <a:extLst>
                  <a:ext uri="{FF2B5EF4-FFF2-40B4-BE49-F238E27FC236}">
                    <a16:creationId xmlns:a16="http://schemas.microsoft.com/office/drawing/2014/main" id="{1D6F4F72-063C-4FA5-B3BE-06F12F5CDA28}"/>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5" name="Rectangle 116">
                <a:extLst>
                  <a:ext uri="{FF2B5EF4-FFF2-40B4-BE49-F238E27FC236}">
                    <a16:creationId xmlns:a16="http://schemas.microsoft.com/office/drawing/2014/main" id="{65450C33-AFCE-46A6-ABFC-950859A07684}"/>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6" name="Rectangle 117">
                <a:extLst>
                  <a:ext uri="{FF2B5EF4-FFF2-40B4-BE49-F238E27FC236}">
                    <a16:creationId xmlns:a16="http://schemas.microsoft.com/office/drawing/2014/main" id="{ACCD8D65-0A66-4E61-B1AD-A503DA8D7F03}"/>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7" name="Rectangle 118">
                <a:extLst>
                  <a:ext uri="{FF2B5EF4-FFF2-40B4-BE49-F238E27FC236}">
                    <a16:creationId xmlns:a16="http://schemas.microsoft.com/office/drawing/2014/main" id="{2B940D0B-542B-4875-BE87-444F677D8AB3}"/>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8" name="Rectangle 119">
                <a:extLst>
                  <a:ext uri="{FF2B5EF4-FFF2-40B4-BE49-F238E27FC236}">
                    <a16:creationId xmlns:a16="http://schemas.microsoft.com/office/drawing/2014/main" id="{F5448B8C-7F1C-4AE7-B523-807008D673C0}"/>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09" name="Rectangle 120">
                <a:extLst>
                  <a:ext uri="{FF2B5EF4-FFF2-40B4-BE49-F238E27FC236}">
                    <a16:creationId xmlns:a16="http://schemas.microsoft.com/office/drawing/2014/main" id="{5A3FC0F8-093B-45F9-8C73-8625DC09F267}"/>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0" name="Rectangle 121">
                <a:extLst>
                  <a:ext uri="{FF2B5EF4-FFF2-40B4-BE49-F238E27FC236}">
                    <a16:creationId xmlns:a16="http://schemas.microsoft.com/office/drawing/2014/main" id="{0D12C1A0-1C3C-4BF4-8EBE-24C403D9AD2C}"/>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1" name="Rectangle 122">
                <a:extLst>
                  <a:ext uri="{FF2B5EF4-FFF2-40B4-BE49-F238E27FC236}">
                    <a16:creationId xmlns:a16="http://schemas.microsoft.com/office/drawing/2014/main" id="{A06B2488-FE50-4AC0-8A74-CFED5593BF48}"/>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2" name="Rectangle 123">
                <a:extLst>
                  <a:ext uri="{FF2B5EF4-FFF2-40B4-BE49-F238E27FC236}">
                    <a16:creationId xmlns:a16="http://schemas.microsoft.com/office/drawing/2014/main" id="{5DD419BF-6268-4DFD-A7CF-0FDB1755701C}"/>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3" name="Rectangle 124">
                <a:extLst>
                  <a:ext uri="{FF2B5EF4-FFF2-40B4-BE49-F238E27FC236}">
                    <a16:creationId xmlns:a16="http://schemas.microsoft.com/office/drawing/2014/main" id="{068E46C1-8316-4016-B408-F477A2C26840}"/>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4" name="Rectangle 125">
                <a:extLst>
                  <a:ext uri="{FF2B5EF4-FFF2-40B4-BE49-F238E27FC236}">
                    <a16:creationId xmlns:a16="http://schemas.microsoft.com/office/drawing/2014/main" id="{F0C5E95E-3151-4783-848E-D155C0935206}"/>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5" name="Rectangle 126">
                <a:extLst>
                  <a:ext uri="{FF2B5EF4-FFF2-40B4-BE49-F238E27FC236}">
                    <a16:creationId xmlns:a16="http://schemas.microsoft.com/office/drawing/2014/main" id="{39EB12AD-36BC-4BC6-BAC5-A80B1C9B5E0E}"/>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6" name="Rectangle 127">
                <a:extLst>
                  <a:ext uri="{FF2B5EF4-FFF2-40B4-BE49-F238E27FC236}">
                    <a16:creationId xmlns:a16="http://schemas.microsoft.com/office/drawing/2014/main" id="{0CDB3D0F-0D39-4950-A016-B4352B7552BE}"/>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7" name="Rectangle 128">
                <a:extLst>
                  <a:ext uri="{FF2B5EF4-FFF2-40B4-BE49-F238E27FC236}">
                    <a16:creationId xmlns:a16="http://schemas.microsoft.com/office/drawing/2014/main" id="{518440F4-336A-49A1-9E0C-BE365CEE2D5E}"/>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8" name="Rectangle 129">
                <a:extLst>
                  <a:ext uri="{FF2B5EF4-FFF2-40B4-BE49-F238E27FC236}">
                    <a16:creationId xmlns:a16="http://schemas.microsoft.com/office/drawing/2014/main" id="{CCBC9415-330D-4A73-8ED4-E64FACF76320}"/>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19" name="Rectangle 130">
                <a:extLst>
                  <a:ext uri="{FF2B5EF4-FFF2-40B4-BE49-F238E27FC236}">
                    <a16:creationId xmlns:a16="http://schemas.microsoft.com/office/drawing/2014/main" id="{F73439F1-9E34-4093-AB45-83E7DA81E169}"/>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0" name="Rectangle 131">
                <a:extLst>
                  <a:ext uri="{FF2B5EF4-FFF2-40B4-BE49-F238E27FC236}">
                    <a16:creationId xmlns:a16="http://schemas.microsoft.com/office/drawing/2014/main" id="{FFA41070-7C72-4814-9BAA-F48B67AA9E24}"/>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1" name="Rectangle 132">
                <a:extLst>
                  <a:ext uri="{FF2B5EF4-FFF2-40B4-BE49-F238E27FC236}">
                    <a16:creationId xmlns:a16="http://schemas.microsoft.com/office/drawing/2014/main" id="{47E9C60D-C47B-46EC-B54C-3405645BA55A}"/>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2" name="Rectangle 133">
                <a:extLst>
                  <a:ext uri="{FF2B5EF4-FFF2-40B4-BE49-F238E27FC236}">
                    <a16:creationId xmlns:a16="http://schemas.microsoft.com/office/drawing/2014/main" id="{117B869D-A41E-4C67-9D5C-616413A00654}"/>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3" name="Rectangle 134">
                <a:extLst>
                  <a:ext uri="{FF2B5EF4-FFF2-40B4-BE49-F238E27FC236}">
                    <a16:creationId xmlns:a16="http://schemas.microsoft.com/office/drawing/2014/main" id="{CC45B817-240A-4CC9-AB8E-B2A6530CFF69}"/>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4" name="Rectangle 135">
                <a:extLst>
                  <a:ext uri="{FF2B5EF4-FFF2-40B4-BE49-F238E27FC236}">
                    <a16:creationId xmlns:a16="http://schemas.microsoft.com/office/drawing/2014/main" id="{082B8028-17C2-473B-8D0A-504EC7FF1C75}"/>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5" name="Rectangle 136">
                <a:extLst>
                  <a:ext uri="{FF2B5EF4-FFF2-40B4-BE49-F238E27FC236}">
                    <a16:creationId xmlns:a16="http://schemas.microsoft.com/office/drawing/2014/main" id="{453CB220-D18F-4F8C-A819-9E349674F0FC}"/>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6" name="Rectangle 137">
                <a:extLst>
                  <a:ext uri="{FF2B5EF4-FFF2-40B4-BE49-F238E27FC236}">
                    <a16:creationId xmlns:a16="http://schemas.microsoft.com/office/drawing/2014/main" id="{B74D284E-F95E-4109-81C4-C8D99FB9EA62}"/>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27" name="Freeform 138">
                <a:extLst>
                  <a:ext uri="{FF2B5EF4-FFF2-40B4-BE49-F238E27FC236}">
                    <a16:creationId xmlns:a16="http://schemas.microsoft.com/office/drawing/2014/main" id="{A4A86E97-9870-4CAE-BF8C-15697FF1514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E29AF53C-6706-4B57-9AD7-84DAD5A65520}"/>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5628E631-C4B6-4033-9DE8-237C755D11D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6D441E1D-8FD4-416F-96B7-E7FBC7AAE4C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E21B0B2B-C6DC-424D-8B00-FB6BFB1623A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4D68299C-169B-45A4-97D8-01C67B5BDFF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A9B1BA9F-C339-42AF-8D6E-44C9EDEAE5C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B297F662-06A6-414C-A67C-B1F196264482}"/>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AF425FF9-B05C-4D24-A819-DC9983CF4C3E}"/>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0B25DC88-6C31-4D20-85ED-2715DBD143ED}"/>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37" name="Rectangle 148">
                <a:extLst>
                  <a:ext uri="{FF2B5EF4-FFF2-40B4-BE49-F238E27FC236}">
                    <a16:creationId xmlns:a16="http://schemas.microsoft.com/office/drawing/2014/main" id="{B7CE8DCE-A69F-4837-B135-9F28A344978B}"/>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138" name="Freeform 149">
                <a:extLst>
                  <a:ext uri="{FF2B5EF4-FFF2-40B4-BE49-F238E27FC236}">
                    <a16:creationId xmlns:a16="http://schemas.microsoft.com/office/drawing/2014/main" id="{6B3171E5-5791-48F1-B96F-B3368166518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82B1F316-8D8E-490D-94EC-A6554F0496ED}"/>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5D0D0137-30BB-4FCE-A460-A2B79AE6443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41" name="Oval 152">
                <a:extLst>
                  <a:ext uri="{FF2B5EF4-FFF2-40B4-BE49-F238E27FC236}">
                    <a16:creationId xmlns:a16="http://schemas.microsoft.com/office/drawing/2014/main" id="{7E1632BC-A3E6-451E-89E7-F7B7429B7CC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448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449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38ED4AE1-964A-40FF-8918-4CEF8583BABF}"/>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BEC346E1-C1AF-417E-9285-55306B70C1EB}"/>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6B000BA6-744A-43D6-8165-2288BD1F21A9}"/>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3A66E7BE-E398-49F9-BB1D-D3B2E2F79F68}" type="slidenum">
              <a:rPr lang="en-US" altLang="en-US"/>
              <a:pPr>
                <a:defRPr/>
              </a:pPr>
              <a:t>‹#›</a:t>
            </a:fld>
            <a:endParaRPr lang="en-US" altLang="en-US"/>
          </a:p>
        </p:txBody>
      </p:sp>
    </p:spTree>
    <p:extLst>
      <p:ext uri="{BB962C8B-B14F-4D97-AF65-F5344CB8AC3E}">
        <p14:creationId xmlns:p14="http://schemas.microsoft.com/office/powerpoint/2010/main" val="339537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0FC4627B-F736-4DDD-AFA5-C015ECFE4E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473F711C-DEA1-4405-BA1C-D8046BA729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782766E3-E8A7-42F7-AEA5-5606556CC43F}"/>
              </a:ext>
            </a:extLst>
          </p:cNvPr>
          <p:cNvSpPr>
            <a:spLocks noGrp="1" noChangeArrowheads="1"/>
          </p:cNvSpPr>
          <p:nvPr>
            <p:ph type="sldNum" sz="quarter" idx="12"/>
          </p:nvPr>
        </p:nvSpPr>
        <p:spPr>
          <a:ln/>
        </p:spPr>
        <p:txBody>
          <a:bodyPr/>
          <a:lstStyle>
            <a:lvl1pPr>
              <a:defRPr/>
            </a:lvl1pPr>
          </a:lstStyle>
          <a:p>
            <a:pPr>
              <a:defRPr/>
            </a:pPr>
            <a:fld id="{77523D40-C6E1-4747-9FC8-B5FE5AE3A707}" type="slidenum">
              <a:rPr lang="en-US" altLang="en-US"/>
              <a:pPr>
                <a:defRPr/>
              </a:pPr>
              <a:t>‹#›</a:t>
            </a:fld>
            <a:endParaRPr lang="en-US" altLang="en-US"/>
          </a:p>
        </p:txBody>
      </p:sp>
    </p:spTree>
    <p:extLst>
      <p:ext uri="{BB962C8B-B14F-4D97-AF65-F5344CB8AC3E}">
        <p14:creationId xmlns:p14="http://schemas.microsoft.com/office/powerpoint/2010/main" val="192427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AF054F96-E813-4E27-91AB-66209803B5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E9B918E1-12D3-4227-BE45-6C46ABFD8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B3711619-F66E-408D-9C54-CB5F49880EC0}"/>
              </a:ext>
            </a:extLst>
          </p:cNvPr>
          <p:cNvSpPr>
            <a:spLocks noGrp="1" noChangeArrowheads="1"/>
          </p:cNvSpPr>
          <p:nvPr>
            <p:ph type="sldNum" sz="quarter" idx="12"/>
          </p:nvPr>
        </p:nvSpPr>
        <p:spPr>
          <a:ln/>
        </p:spPr>
        <p:txBody>
          <a:bodyPr/>
          <a:lstStyle>
            <a:lvl1pPr>
              <a:defRPr/>
            </a:lvl1pPr>
          </a:lstStyle>
          <a:p>
            <a:pPr>
              <a:defRPr/>
            </a:pPr>
            <a:fld id="{5BE83BC8-43E5-4B70-9EED-79BB9D33D159}" type="slidenum">
              <a:rPr lang="en-US" altLang="en-US"/>
              <a:pPr>
                <a:defRPr/>
              </a:pPr>
              <a:t>‹#›</a:t>
            </a:fld>
            <a:endParaRPr lang="en-US" altLang="en-US"/>
          </a:p>
        </p:txBody>
      </p:sp>
    </p:spTree>
    <p:extLst>
      <p:ext uri="{BB962C8B-B14F-4D97-AF65-F5344CB8AC3E}">
        <p14:creationId xmlns:p14="http://schemas.microsoft.com/office/powerpoint/2010/main" val="243125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A521E574-1C8C-4029-AB29-57315F188C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BAA20F53-DF9A-4245-BCB6-E988C069E8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B7C40487-BC29-48E7-BE39-81CE4A02E747}"/>
              </a:ext>
            </a:extLst>
          </p:cNvPr>
          <p:cNvSpPr>
            <a:spLocks noGrp="1" noChangeArrowheads="1"/>
          </p:cNvSpPr>
          <p:nvPr>
            <p:ph type="sldNum" sz="quarter" idx="12"/>
          </p:nvPr>
        </p:nvSpPr>
        <p:spPr>
          <a:ln/>
        </p:spPr>
        <p:txBody>
          <a:bodyPr/>
          <a:lstStyle>
            <a:lvl1pPr>
              <a:defRPr/>
            </a:lvl1pPr>
          </a:lstStyle>
          <a:p>
            <a:pPr>
              <a:defRPr/>
            </a:pPr>
            <a:fld id="{51BB3C71-267C-4D67-A7B9-CBE784760A6A}" type="slidenum">
              <a:rPr lang="en-US" altLang="en-US"/>
              <a:pPr>
                <a:defRPr/>
              </a:pPr>
              <a:t>‹#›</a:t>
            </a:fld>
            <a:endParaRPr lang="en-US" altLang="en-US"/>
          </a:p>
        </p:txBody>
      </p:sp>
    </p:spTree>
    <p:extLst>
      <p:ext uri="{BB962C8B-B14F-4D97-AF65-F5344CB8AC3E}">
        <p14:creationId xmlns:p14="http://schemas.microsoft.com/office/powerpoint/2010/main" val="825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D7DD1843-10D8-49D7-A5EA-A77B6A6C81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8618A0E0-A41C-40ED-8A98-2F34720A6F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1D86B730-2A3F-4E4A-9DA4-A2BE59DB556E}"/>
              </a:ext>
            </a:extLst>
          </p:cNvPr>
          <p:cNvSpPr>
            <a:spLocks noGrp="1" noChangeArrowheads="1"/>
          </p:cNvSpPr>
          <p:nvPr>
            <p:ph type="sldNum" sz="quarter" idx="12"/>
          </p:nvPr>
        </p:nvSpPr>
        <p:spPr>
          <a:ln/>
        </p:spPr>
        <p:txBody>
          <a:bodyPr/>
          <a:lstStyle>
            <a:lvl1pPr>
              <a:defRPr/>
            </a:lvl1pPr>
          </a:lstStyle>
          <a:p>
            <a:pPr>
              <a:defRPr/>
            </a:pPr>
            <a:fld id="{E985A064-BE60-4763-8F5E-4A60F316A5ED}" type="slidenum">
              <a:rPr lang="en-US" altLang="en-US"/>
              <a:pPr>
                <a:defRPr/>
              </a:pPr>
              <a:t>‹#›</a:t>
            </a:fld>
            <a:endParaRPr lang="en-US" altLang="en-US"/>
          </a:p>
        </p:txBody>
      </p:sp>
    </p:spTree>
    <p:extLst>
      <p:ext uri="{BB962C8B-B14F-4D97-AF65-F5344CB8AC3E}">
        <p14:creationId xmlns:p14="http://schemas.microsoft.com/office/powerpoint/2010/main" val="6085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197737CA-0B93-4C06-96C2-EDA911A057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2A2A0D28-1144-4983-A0F8-41CBAAAD97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E1C55088-D5D9-4D8F-B6FB-4AB0A3433428}"/>
              </a:ext>
            </a:extLst>
          </p:cNvPr>
          <p:cNvSpPr>
            <a:spLocks noGrp="1" noChangeArrowheads="1"/>
          </p:cNvSpPr>
          <p:nvPr>
            <p:ph type="sldNum" sz="quarter" idx="12"/>
          </p:nvPr>
        </p:nvSpPr>
        <p:spPr>
          <a:ln/>
        </p:spPr>
        <p:txBody>
          <a:bodyPr/>
          <a:lstStyle>
            <a:lvl1pPr>
              <a:defRPr/>
            </a:lvl1pPr>
          </a:lstStyle>
          <a:p>
            <a:pPr>
              <a:defRPr/>
            </a:pPr>
            <a:fld id="{C66A3514-B923-462C-AA66-14C0E7F204C3}" type="slidenum">
              <a:rPr lang="en-US" altLang="en-US"/>
              <a:pPr>
                <a:defRPr/>
              </a:pPr>
              <a:t>‹#›</a:t>
            </a:fld>
            <a:endParaRPr lang="en-US" altLang="en-US"/>
          </a:p>
        </p:txBody>
      </p:sp>
    </p:spTree>
    <p:extLst>
      <p:ext uri="{BB962C8B-B14F-4D97-AF65-F5344CB8AC3E}">
        <p14:creationId xmlns:p14="http://schemas.microsoft.com/office/powerpoint/2010/main" val="177145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DF9C7DB9-0BC6-481E-BF19-837321088F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89357649-995F-4165-9E0A-A833B2E061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5D188C30-C670-42E5-96ED-C72351E5E8A3}"/>
              </a:ext>
            </a:extLst>
          </p:cNvPr>
          <p:cNvSpPr>
            <a:spLocks noGrp="1" noChangeArrowheads="1"/>
          </p:cNvSpPr>
          <p:nvPr>
            <p:ph type="sldNum" sz="quarter" idx="12"/>
          </p:nvPr>
        </p:nvSpPr>
        <p:spPr>
          <a:ln/>
        </p:spPr>
        <p:txBody>
          <a:bodyPr/>
          <a:lstStyle>
            <a:lvl1pPr>
              <a:defRPr/>
            </a:lvl1pPr>
          </a:lstStyle>
          <a:p>
            <a:pPr>
              <a:defRPr/>
            </a:pPr>
            <a:fld id="{25DE6908-4FC7-4FE4-8F01-6970E38FE26B}" type="slidenum">
              <a:rPr lang="en-US" altLang="en-US"/>
              <a:pPr>
                <a:defRPr/>
              </a:pPr>
              <a:t>‹#›</a:t>
            </a:fld>
            <a:endParaRPr lang="en-US" altLang="en-US"/>
          </a:p>
        </p:txBody>
      </p:sp>
    </p:spTree>
    <p:extLst>
      <p:ext uri="{BB962C8B-B14F-4D97-AF65-F5344CB8AC3E}">
        <p14:creationId xmlns:p14="http://schemas.microsoft.com/office/powerpoint/2010/main" val="2664147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A4D51A5E-169F-46F1-A839-BCCD5190A9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ADB847C9-92DB-42F9-8FE9-BF8CEB8AF8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11320CEB-5038-40CF-B114-534ACB0746EA}"/>
              </a:ext>
            </a:extLst>
          </p:cNvPr>
          <p:cNvSpPr>
            <a:spLocks noGrp="1" noChangeArrowheads="1"/>
          </p:cNvSpPr>
          <p:nvPr>
            <p:ph type="sldNum" sz="quarter" idx="12"/>
          </p:nvPr>
        </p:nvSpPr>
        <p:spPr>
          <a:ln/>
        </p:spPr>
        <p:txBody>
          <a:bodyPr/>
          <a:lstStyle>
            <a:lvl1pPr>
              <a:defRPr/>
            </a:lvl1pPr>
          </a:lstStyle>
          <a:p>
            <a:pPr>
              <a:defRPr/>
            </a:pPr>
            <a:fld id="{E9991C2A-8FBF-473C-8244-7A659E8AE746}" type="slidenum">
              <a:rPr lang="en-US" altLang="en-US"/>
              <a:pPr>
                <a:defRPr/>
              </a:pPr>
              <a:t>‹#›</a:t>
            </a:fld>
            <a:endParaRPr lang="en-US" altLang="en-US"/>
          </a:p>
        </p:txBody>
      </p:sp>
    </p:spTree>
    <p:extLst>
      <p:ext uri="{BB962C8B-B14F-4D97-AF65-F5344CB8AC3E}">
        <p14:creationId xmlns:p14="http://schemas.microsoft.com/office/powerpoint/2010/main" val="206203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E30E193-6CFB-4785-A3EB-3020EF436F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3C61C3-09C2-4E19-AED5-26C154EC7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B2BF1245-2EAC-4E7F-856C-B657C107D3A3}"/>
              </a:ext>
            </a:extLst>
          </p:cNvPr>
          <p:cNvSpPr>
            <a:spLocks noGrp="1" noChangeArrowheads="1"/>
          </p:cNvSpPr>
          <p:nvPr>
            <p:ph type="sldNum" sz="quarter" idx="12"/>
          </p:nvPr>
        </p:nvSpPr>
        <p:spPr>
          <a:ln/>
        </p:spPr>
        <p:txBody>
          <a:bodyPr/>
          <a:lstStyle>
            <a:lvl1pPr>
              <a:defRPr/>
            </a:lvl1pPr>
          </a:lstStyle>
          <a:p>
            <a:pPr>
              <a:defRPr/>
            </a:pPr>
            <a:fld id="{28AF8CBE-C091-41D1-8408-3A3D4F2C4F2C}" type="slidenum">
              <a:rPr lang="en-US" altLang="en-US"/>
              <a:pPr>
                <a:defRPr/>
              </a:pPr>
              <a:t>‹#›</a:t>
            </a:fld>
            <a:endParaRPr lang="en-US" altLang="en-US"/>
          </a:p>
        </p:txBody>
      </p:sp>
    </p:spTree>
    <p:extLst>
      <p:ext uri="{BB962C8B-B14F-4D97-AF65-F5344CB8AC3E}">
        <p14:creationId xmlns:p14="http://schemas.microsoft.com/office/powerpoint/2010/main" val="1885224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45645CF4-16B0-45C6-8D40-8C7D1383C7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46D43E54-A874-4279-B070-4062BC5ADB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41178D48-14AF-4C1B-BE3F-40E0D9E72BA4}"/>
              </a:ext>
            </a:extLst>
          </p:cNvPr>
          <p:cNvSpPr>
            <a:spLocks noGrp="1" noChangeArrowheads="1"/>
          </p:cNvSpPr>
          <p:nvPr>
            <p:ph type="sldNum" sz="quarter" idx="12"/>
          </p:nvPr>
        </p:nvSpPr>
        <p:spPr>
          <a:ln/>
        </p:spPr>
        <p:txBody>
          <a:bodyPr/>
          <a:lstStyle>
            <a:lvl1pPr>
              <a:defRPr/>
            </a:lvl1pPr>
          </a:lstStyle>
          <a:p>
            <a:pPr>
              <a:defRPr/>
            </a:pPr>
            <a:fld id="{4FAF6353-E6F7-494C-9F05-2925C8D49E57}" type="slidenum">
              <a:rPr lang="en-US" altLang="en-US"/>
              <a:pPr>
                <a:defRPr/>
              </a:pPr>
              <a:t>‹#›</a:t>
            </a:fld>
            <a:endParaRPr lang="en-US" altLang="en-US"/>
          </a:p>
        </p:txBody>
      </p:sp>
    </p:spTree>
    <p:extLst>
      <p:ext uri="{BB962C8B-B14F-4D97-AF65-F5344CB8AC3E}">
        <p14:creationId xmlns:p14="http://schemas.microsoft.com/office/powerpoint/2010/main" val="220785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7D299DB3-A1F4-4178-8F96-7581111F6A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CDB29FC7-78FA-405F-A95D-DBAFFA0399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EA3A8C2D-1462-4681-9A4D-1A6FA9F6EE01}"/>
              </a:ext>
            </a:extLst>
          </p:cNvPr>
          <p:cNvSpPr>
            <a:spLocks noGrp="1" noChangeArrowheads="1"/>
          </p:cNvSpPr>
          <p:nvPr>
            <p:ph type="sldNum" sz="quarter" idx="12"/>
          </p:nvPr>
        </p:nvSpPr>
        <p:spPr>
          <a:ln/>
        </p:spPr>
        <p:txBody>
          <a:bodyPr/>
          <a:lstStyle>
            <a:lvl1pPr>
              <a:defRPr/>
            </a:lvl1pPr>
          </a:lstStyle>
          <a:p>
            <a:pPr>
              <a:defRPr/>
            </a:pPr>
            <a:fld id="{ECDFBDD0-C1A7-48C0-8ECD-46B65C315721}" type="slidenum">
              <a:rPr lang="en-US" altLang="en-US"/>
              <a:pPr>
                <a:defRPr/>
              </a:pPr>
              <a:t>‹#›</a:t>
            </a:fld>
            <a:endParaRPr lang="en-US" altLang="en-US"/>
          </a:p>
        </p:txBody>
      </p:sp>
    </p:spTree>
    <p:extLst>
      <p:ext uri="{BB962C8B-B14F-4D97-AF65-F5344CB8AC3E}">
        <p14:creationId xmlns:p14="http://schemas.microsoft.com/office/powerpoint/2010/main" val="20923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7D6E078D-F9E1-4194-AAEE-46A48F4F01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3F98C08A-C1DB-40CF-84AD-4F4D4B4EC3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F4A6CB06-1280-434B-9CA8-96EEDF1EB012}"/>
              </a:ext>
            </a:extLst>
          </p:cNvPr>
          <p:cNvSpPr>
            <a:spLocks noGrp="1" noChangeArrowheads="1"/>
          </p:cNvSpPr>
          <p:nvPr>
            <p:ph type="sldNum" sz="quarter" idx="12"/>
          </p:nvPr>
        </p:nvSpPr>
        <p:spPr>
          <a:ln/>
        </p:spPr>
        <p:txBody>
          <a:bodyPr/>
          <a:lstStyle>
            <a:lvl1pPr>
              <a:defRPr/>
            </a:lvl1pPr>
          </a:lstStyle>
          <a:p>
            <a:pPr>
              <a:defRPr/>
            </a:pPr>
            <a:fld id="{ACCF0E79-4129-40A0-80B8-518F2B69A472}" type="slidenum">
              <a:rPr lang="en-US" altLang="en-US"/>
              <a:pPr>
                <a:defRPr/>
              </a:pPr>
              <a:t>‹#›</a:t>
            </a:fld>
            <a:endParaRPr lang="en-US" altLang="en-US"/>
          </a:p>
        </p:txBody>
      </p:sp>
    </p:spTree>
    <p:extLst>
      <p:ext uri="{BB962C8B-B14F-4D97-AF65-F5344CB8AC3E}">
        <p14:creationId xmlns:p14="http://schemas.microsoft.com/office/powerpoint/2010/main" val="1612191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F521156-54A9-410C-BC7E-F375552D09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8EC0854C-6B46-46AC-951E-DFD4D500464B}"/>
              </a:ext>
            </a:extLst>
          </p:cNvPr>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a:extLst>
                <a:ext uri="{FF2B5EF4-FFF2-40B4-BE49-F238E27FC236}">
                  <a16:creationId xmlns:a16="http://schemas.microsoft.com/office/drawing/2014/main" id="{532FC574-BC49-45F8-87AA-4142CE60B6EC}"/>
                </a:ext>
              </a:extLst>
            </p:cNvPr>
            <p:cNvSpPr txBox="1"/>
            <p:nvPr/>
          </p:nvSpPr>
          <p:spPr>
            <a:xfrm>
              <a:off x="4147073" y="1381459"/>
              <a:ext cx="877163" cy="923330"/>
            </a:xfrm>
            <a:prstGeom prst="rect">
              <a:avLst/>
            </a:prstGeom>
            <a:noFill/>
          </p:spPr>
          <p:txBody>
            <a:bodyPr wrap="none">
              <a:spAutoFit/>
            </a:bodyPr>
            <a:lstStyle/>
            <a:p>
              <a:pPr eaLnBrk="1" fontAlgn="auto" hangingPunct="1">
                <a:spcBef>
                  <a:spcPts val="0"/>
                </a:spcBef>
                <a:spcAft>
                  <a:spcPts val="0"/>
                </a:spcAft>
                <a:defRPr/>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cs typeface="Arial" charset="0"/>
                </a:rPr>
                <a:t></a:t>
              </a:r>
            </a:p>
          </p:txBody>
        </p:sp>
        <p:cxnSp>
          <p:nvCxnSpPr>
            <p:cNvPr id="7" name="Straight Connector 6">
              <a:extLst>
                <a:ext uri="{FF2B5EF4-FFF2-40B4-BE49-F238E27FC236}">
                  <a16:creationId xmlns:a16="http://schemas.microsoft.com/office/drawing/2014/main" id="{A08CA2EA-6E1F-4B55-A0B3-35291A148F8F}"/>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6D4FA0-641A-4EE9-8816-69E2121C7969}"/>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AF30ED-F371-4D2C-8E16-A82137F05F83}"/>
              </a:ext>
            </a:extLst>
          </p:cNvPr>
          <p:cNvSpPr>
            <a:spLocks noGrp="1"/>
          </p:cNvSpPr>
          <p:nvPr>
            <p:ph type="dt" sz="half" idx="10"/>
          </p:nvPr>
        </p:nvSpPr>
        <p:spPr/>
        <p:txBody>
          <a:bodyPr/>
          <a:lstStyle>
            <a:lvl1pPr fontAlgn="base">
              <a:spcBef>
                <a:spcPct val="0"/>
              </a:spcBef>
              <a:spcAft>
                <a:spcPct val="0"/>
              </a:spcAft>
              <a:defRPr>
                <a:solidFill>
                  <a:srgbClr val="ECE9C6"/>
                </a:solidFill>
                <a:latin typeface="Verdana" pitchFamily="34" charset="0"/>
              </a:defRPr>
            </a:lvl1pPr>
          </a:lstStyle>
          <a:p>
            <a:pPr>
              <a:defRPr/>
            </a:pPr>
            <a:fld id="{17DB1235-3399-496F-8297-2AF1D7B05A85}" type="datetimeFigureOut">
              <a:rPr lang="en-US"/>
              <a:pPr>
                <a:defRPr/>
              </a:pPr>
              <a:t>9/5/2021</a:t>
            </a:fld>
            <a:endParaRPr lang="en-US"/>
          </a:p>
        </p:txBody>
      </p:sp>
      <p:sp>
        <p:nvSpPr>
          <p:cNvPr id="10" name="Footer Placeholder 4">
            <a:extLst>
              <a:ext uri="{FF2B5EF4-FFF2-40B4-BE49-F238E27FC236}">
                <a16:creationId xmlns:a16="http://schemas.microsoft.com/office/drawing/2014/main" id="{7B9FE91B-D8E2-4B02-9F8C-BE0EA7DD7BBE}"/>
              </a:ext>
            </a:extLst>
          </p:cNvPr>
          <p:cNvSpPr>
            <a:spLocks noGrp="1"/>
          </p:cNvSpPr>
          <p:nvPr>
            <p:ph type="ftr" sz="quarter" idx="11"/>
          </p:nvPr>
        </p:nvSpPr>
        <p:spPr/>
        <p:txBody>
          <a:bodyPr/>
          <a:lstStyle>
            <a:lvl1pPr fontAlgn="base">
              <a:spcBef>
                <a:spcPct val="0"/>
              </a:spcBef>
              <a:spcAft>
                <a:spcPct val="0"/>
              </a:spcAft>
              <a:defRPr>
                <a:solidFill>
                  <a:srgbClr val="ECE9C6"/>
                </a:solidFill>
                <a:latin typeface="Verdana"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04C318CE-F018-4E69-819E-8C0FC0B8FF0E}"/>
              </a:ext>
            </a:extLst>
          </p:cNvPr>
          <p:cNvSpPr>
            <a:spLocks noGrp="1"/>
          </p:cNvSpPr>
          <p:nvPr>
            <p:ph type="sldNum" sz="quarter" idx="12"/>
          </p:nvPr>
        </p:nvSpPr>
        <p:spPr/>
        <p:txBody>
          <a:bodyPr/>
          <a:lstStyle>
            <a:lvl1pPr>
              <a:defRPr>
                <a:solidFill>
                  <a:srgbClr val="ECE9C6"/>
                </a:solidFill>
                <a:latin typeface="Verdana" panose="020B0604030504040204" pitchFamily="34" charset="0"/>
              </a:defRPr>
            </a:lvl1pPr>
          </a:lstStyle>
          <a:p>
            <a:pPr>
              <a:defRPr/>
            </a:pPr>
            <a:fld id="{974C6D53-50E7-4A29-A772-C93F9BF6C2E2}" type="slidenum">
              <a:rPr lang="en-US" altLang="en-US"/>
              <a:pPr>
                <a:defRPr/>
              </a:pPr>
              <a:t>‹#›</a:t>
            </a:fld>
            <a:endParaRPr lang="en-US" altLang="en-US"/>
          </a:p>
        </p:txBody>
      </p:sp>
    </p:spTree>
    <p:extLst>
      <p:ext uri="{BB962C8B-B14F-4D97-AF65-F5344CB8AC3E}">
        <p14:creationId xmlns:p14="http://schemas.microsoft.com/office/powerpoint/2010/main" val="377827110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EBEB88E9-82C5-493E-B7D6-7708E3FF6365}"/>
              </a:ext>
            </a:extLst>
          </p:cNvPr>
          <p:cNvGrpSpPr>
            <a:grpSpLocks/>
          </p:cNvGrpSpPr>
          <p:nvPr/>
        </p:nvGrpSpPr>
        <p:grpSpPr bwMode="auto">
          <a:xfrm>
            <a:off x="1173163" y="1392238"/>
            <a:ext cx="6778625" cy="923925"/>
            <a:chOff x="1172584" y="1381459"/>
            <a:chExt cx="6779110" cy="923330"/>
          </a:xfrm>
        </p:grpSpPr>
        <p:sp>
          <p:nvSpPr>
            <p:cNvPr id="5" name="TextBox 4">
              <a:extLst>
                <a:ext uri="{FF2B5EF4-FFF2-40B4-BE49-F238E27FC236}">
                  <a16:creationId xmlns:a16="http://schemas.microsoft.com/office/drawing/2014/main" id="{40F5F81C-AD0A-4910-B816-9A61C3CFE27D}"/>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6" name="Straight Connector 5">
              <a:extLst>
                <a:ext uri="{FF2B5EF4-FFF2-40B4-BE49-F238E27FC236}">
                  <a16:creationId xmlns:a16="http://schemas.microsoft.com/office/drawing/2014/main" id="{5FD297C9-D5DA-4DE9-BBE5-B82C29F8E9D6}"/>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27584D-0AB2-4550-A556-9B7FB74272DF}"/>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3D7D7D4B-5FF4-4AE1-B874-DBF2B0809BEB}"/>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28F40979-3D61-4CFD-8838-443DF2962DF7}" type="datetimeFigureOut">
              <a:rPr lang="en-US"/>
              <a:pPr>
                <a:defRPr/>
              </a:pPr>
              <a:t>9/5/2021</a:t>
            </a:fld>
            <a:endParaRPr lang="en-US"/>
          </a:p>
        </p:txBody>
      </p:sp>
      <p:sp>
        <p:nvSpPr>
          <p:cNvPr id="9" name="Footer Placeholder 4">
            <a:extLst>
              <a:ext uri="{FF2B5EF4-FFF2-40B4-BE49-F238E27FC236}">
                <a16:creationId xmlns:a16="http://schemas.microsoft.com/office/drawing/2014/main" id="{258524ED-17F1-42E7-9E18-D79F8BFF7EF5}"/>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35B65634-AB94-4FCB-A038-49816794B86D}"/>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AF1CB027-CE00-4211-B221-B1A6CC7446AA}" type="slidenum">
              <a:rPr lang="en-US" altLang="en-US"/>
              <a:pPr>
                <a:defRPr/>
              </a:pPr>
              <a:t>‹#›</a:t>
            </a:fld>
            <a:endParaRPr lang="en-US" altLang="en-US"/>
          </a:p>
        </p:txBody>
      </p:sp>
    </p:spTree>
    <p:extLst>
      <p:ext uri="{BB962C8B-B14F-4D97-AF65-F5344CB8AC3E}">
        <p14:creationId xmlns:p14="http://schemas.microsoft.com/office/powerpoint/2010/main" val="383072599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245874C-AD73-4BF6-B5E2-2D81356977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3EFF4FBD-5118-41E1-9248-B44E02532959}"/>
              </a:ext>
            </a:extLst>
          </p:cNvPr>
          <p:cNvGrpSpPr>
            <a:grpSpLocks/>
          </p:cNvGrpSpPr>
          <p:nvPr/>
        </p:nvGrpSpPr>
        <p:grpSpPr bwMode="auto">
          <a:xfrm>
            <a:off x="1173163" y="2887663"/>
            <a:ext cx="6778625" cy="923925"/>
            <a:chOff x="1172584" y="1381459"/>
            <a:chExt cx="6779110" cy="923330"/>
          </a:xfrm>
        </p:grpSpPr>
        <p:sp>
          <p:nvSpPr>
            <p:cNvPr id="6" name="TextBox 5">
              <a:extLst>
                <a:ext uri="{FF2B5EF4-FFF2-40B4-BE49-F238E27FC236}">
                  <a16:creationId xmlns:a16="http://schemas.microsoft.com/office/drawing/2014/main" id="{47A9473F-10C3-4B8D-8C8B-18F6A3E2BE58}"/>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7" name="Straight Connector 6">
              <a:extLst>
                <a:ext uri="{FF2B5EF4-FFF2-40B4-BE49-F238E27FC236}">
                  <a16:creationId xmlns:a16="http://schemas.microsoft.com/office/drawing/2014/main" id="{9D895864-CEA6-41C2-AB35-DA98BEDC500D}"/>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EEC789C-4949-42CE-A7AA-7F6B7C65D697}"/>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5BEBE838-2A13-4806-806B-460A93408A50}"/>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817B9BDA-63BE-448A-A9CD-9C1D833BC63D}" type="datetimeFigureOut">
              <a:rPr lang="en-US"/>
              <a:pPr>
                <a:defRPr/>
              </a:pPr>
              <a:t>9/5/2021</a:t>
            </a:fld>
            <a:endParaRPr lang="en-US"/>
          </a:p>
        </p:txBody>
      </p:sp>
      <p:sp>
        <p:nvSpPr>
          <p:cNvPr id="10" name="Footer Placeholder 4">
            <a:extLst>
              <a:ext uri="{FF2B5EF4-FFF2-40B4-BE49-F238E27FC236}">
                <a16:creationId xmlns:a16="http://schemas.microsoft.com/office/drawing/2014/main" id="{C8D36988-6F60-4F99-9B1C-F94AEB1F1FC4}"/>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3311D9AB-7D0D-4732-AB11-011218D97FBF}"/>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678FC7E8-C970-42C5-8E2A-A52D64764973}" type="slidenum">
              <a:rPr lang="en-US" altLang="en-US"/>
              <a:pPr>
                <a:defRPr/>
              </a:pPr>
              <a:t>‹#›</a:t>
            </a:fld>
            <a:endParaRPr lang="en-US" altLang="en-US"/>
          </a:p>
        </p:txBody>
      </p:sp>
    </p:spTree>
    <p:extLst>
      <p:ext uri="{BB962C8B-B14F-4D97-AF65-F5344CB8AC3E}">
        <p14:creationId xmlns:p14="http://schemas.microsoft.com/office/powerpoint/2010/main" val="29589321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8CAF024A-2A0A-4C13-B064-B0805C4B381B}"/>
              </a:ext>
            </a:extLst>
          </p:cNvPr>
          <p:cNvGrpSpPr>
            <a:grpSpLocks/>
          </p:cNvGrpSpPr>
          <p:nvPr/>
        </p:nvGrpSpPr>
        <p:grpSpPr bwMode="auto">
          <a:xfrm>
            <a:off x="1173163" y="1392238"/>
            <a:ext cx="6778625" cy="923925"/>
            <a:chOff x="1172584" y="1381459"/>
            <a:chExt cx="6779110" cy="923330"/>
          </a:xfrm>
        </p:grpSpPr>
        <p:sp>
          <p:nvSpPr>
            <p:cNvPr id="6" name="TextBox 5">
              <a:extLst>
                <a:ext uri="{FF2B5EF4-FFF2-40B4-BE49-F238E27FC236}">
                  <a16:creationId xmlns:a16="http://schemas.microsoft.com/office/drawing/2014/main" id="{9A7FBD70-7A51-4D27-8952-268D1238D748}"/>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7" name="Straight Connector 6">
              <a:extLst>
                <a:ext uri="{FF2B5EF4-FFF2-40B4-BE49-F238E27FC236}">
                  <a16:creationId xmlns:a16="http://schemas.microsoft.com/office/drawing/2014/main" id="{4885B02C-22CB-42F1-BA84-DBD502C5D9D3}"/>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8AC8F5-C4E1-48D0-AEC7-B7ED6D48AD7E}"/>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498F25A4-8561-474E-A068-51F2A3965E97}"/>
              </a:ext>
            </a:extLst>
          </p:cNvPr>
          <p:cNvSpPr>
            <a:spLocks noGrp="1"/>
          </p:cNvSpPr>
          <p:nvPr>
            <p:ph type="dt" sz="half" idx="15"/>
          </p:nvPr>
        </p:nvSpPr>
        <p:spPr/>
        <p:txBody>
          <a:bodyPr/>
          <a:lstStyle>
            <a:lvl1pPr fontAlgn="base">
              <a:spcBef>
                <a:spcPct val="0"/>
              </a:spcBef>
              <a:spcAft>
                <a:spcPct val="0"/>
              </a:spcAft>
              <a:defRPr>
                <a:latin typeface="Verdana" pitchFamily="34" charset="0"/>
              </a:defRPr>
            </a:lvl1pPr>
          </a:lstStyle>
          <a:p>
            <a:pPr>
              <a:defRPr/>
            </a:pPr>
            <a:fld id="{94DB93FA-8D74-497D-B97D-E0CB8867659D}" type="datetimeFigureOut">
              <a:rPr lang="en-US"/>
              <a:pPr>
                <a:defRPr/>
              </a:pPr>
              <a:t>9/5/2021</a:t>
            </a:fld>
            <a:endParaRPr lang="en-US"/>
          </a:p>
        </p:txBody>
      </p:sp>
      <p:sp>
        <p:nvSpPr>
          <p:cNvPr id="13" name="Footer Placeholder 5">
            <a:extLst>
              <a:ext uri="{FF2B5EF4-FFF2-40B4-BE49-F238E27FC236}">
                <a16:creationId xmlns:a16="http://schemas.microsoft.com/office/drawing/2014/main" id="{5B52BA4D-6BB4-481B-B92A-E2B096C091F6}"/>
              </a:ext>
            </a:extLst>
          </p:cNvPr>
          <p:cNvSpPr>
            <a:spLocks noGrp="1"/>
          </p:cNvSpPr>
          <p:nvPr>
            <p:ph type="ftr" sz="quarter" idx="16"/>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4" name="Slide Number Placeholder 6">
            <a:extLst>
              <a:ext uri="{FF2B5EF4-FFF2-40B4-BE49-F238E27FC236}">
                <a16:creationId xmlns:a16="http://schemas.microsoft.com/office/drawing/2014/main" id="{ACC4D185-869F-4326-B914-C2D5FFDC0196}"/>
              </a:ext>
            </a:extLst>
          </p:cNvPr>
          <p:cNvSpPr>
            <a:spLocks noGrp="1"/>
          </p:cNvSpPr>
          <p:nvPr>
            <p:ph type="sldNum" sz="quarter" idx="17"/>
          </p:nvPr>
        </p:nvSpPr>
        <p:spPr/>
        <p:txBody>
          <a:bodyPr/>
          <a:lstStyle>
            <a:lvl1pPr>
              <a:defRPr>
                <a:latin typeface="Verdana" panose="020B0604030504040204" pitchFamily="34" charset="0"/>
              </a:defRPr>
            </a:lvl1pPr>
          </a:lstStyle>
          <a:p>
            <a:pPr>
              <a:defRPr/>
            </a:pPr>
            <a:fld id="{9367FF6A-3759-4977-B807-85A76186E1D2}" type="slidenum">
              <a:rPr lang="en-US" altLang="en-US"/>
              <a:pPr>
                <a:defRPr/>
              </a:pPr>
              <a:t>‹#›</a:t>
            </a:fld>
            <a:endParaRPr lang="en-US" altLang="en-US"/>
          </a:p>
        </p:txBody>
      </p:sp>
    </p:spTree>
    <p:extLst>
      <p:ext uri="{BB962C8B-B14F-4D97-AF65-F5344CB8AC3E}">
        <p14:creationId xmlns:p14="http://schemas.microsoft.com/office/powerpoint/2010/main" val="161914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E325B80F-11A7-44CE-A48F-BF3ECE3AD217}"/>
              </a:ext>
            </a:extLst>
          </p:cNvPr>
          <p:cNvGrpSpPr>
            <a:grpSpLocks/>
          </p:cNvGrpSpPr>
          <p:nvPr/>
        </p:nvGrpSpPr>
        <p:grpSpPr bwMode="auto">
          <a:xfrm>
            <a:off x="1173163" y="1392238"/>
            <a:ext cx="6778625" cy="923925"/>
            <a:chOff x="1172584" y="1381459"/>
            <a:chExt cx="6779110" cy="923330"/>
          </a:xfrm>
        </p:grpSpPr>
        <p:sp>
          <p:nvSpPr>
            <p:cNvPr id="8" name="TextBox 7">
              <a:extLst>
                <a:ext uri="{FF2B5EF4-FFF2-40B4-BE49-F238E27FC236}">
                  <a16:creationId xmlns:a16="http://schemas.microsoft.com/office/drawing/2014/main" id="{4C2057A2-0A74-434D-8FE3-B807ADB7396E}"/>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9" name="Straight Connector 8">
              <a:extLst>
                <a:ext uri="{FF2B5EF4-FFF2-40B4-BE49-F238E27FC236}">
                  <a16:creationId xmlns:a16="http://schemas.microsoft.com/office/drawing/2014/main" id="{466A1BC5-37B7-42C6-B222-94A7F8DD7E33}"/>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07A09A-E2CE-401B-AD05-9129B9731835}"/>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922A3464-0E8B-4FCE-B5A7-35799A4F5E13}"/>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91DEBA5A-F88C-44BC-955D-A9A669D3A96D}" type="datetimeFigureOut">
              <a:rPr lang="en-US"/>
              <a:pPr>
                <a:defRPr/>
              </a:pPr>
              <a:t>9/5/2021</a:t>
            </a:fld>
            <a:endParaRPr lang="en-US"/>
          </a:p>
        </p:txBody>
      </p:sp>
      <p:sp>
        <p:nvSpPr>
          <p:cNvPr id="12" name="Footer Placeholder 7">
            <a:extLst>
              <a:ext uri="{FF2B5EF4-FFF2-40B4-BE49-F238E27FC236}">
                <a16:creationId xmlns:a16="http://schemas.microsoft.com/office/drawing/2014/main" id="{60BED06A-050D-4503-920F-88C2D0606875}"/>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3" name="Slide Number Placeholder 8">
            <a:extLst>
              <a:ext uri="{FF2B5EF4-FFF2-40B4-BE49-F238E27FC236}">
                <a16:creationId xmlns:a16="http://schemas.microsoft.com/office/drawing/2014/main" id="{29946605-349C-479B-A18A-43DC25040602}"/>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813BC694-AD40-4022-87F8-2BEB9E84A632}" type="slidenum">
              <a:rPr lang="en-US" altLang="en-US"/>
              <a:pPr>
                <a:defRPr/>
              </a:pPr>
              <a:t>‹#›</a:t>
            </a:fld>
            <a:endParaRPr lang="en-US" altLang="en-US"/>
          </a:p>
        </p:txBody>
      </p:sp>
    </p:spTree>
    <p:extLst>
      <p:ext uri="{BB962C8B-B14F-4D97-AF65-F5344CB8AC3E}">
        <p14:creationId xmlns:p14="http://schemas.microsoft.com/office/powerpoint/2010/main" val="36146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50EBD0D4-C9E9-4277-97C5-B9267116AECD}"/>
              </a:ext>
            </a:extLst>
          </p:cNvPr>
          <p:cNvGrpSpPr>
            <a:grpSpLocks/>
          </p:cNvGrpSpPr>
          <p:nvPr/>
        </p:nvGrpSpPr>
        <p:grpSpPr bwMode="auto">
          <a:xfrm>
            <a:off x="1173163" y="1392238"/>
            <a:ext cx="6778625" cy="923925"/>
            <a:chOff x="1172584" y="1381459"/>
            <a:chExt cx="6779110" cy="923330"/>
          </a:xfrm>
        </p:grpSpPr>
        <p:sp>
          <p:nvSpPr>
            <p:cNvPr id="4" name="TextBox 3">
              <a:extLst>
                <a:ext uri="{FF2B5EF4-FFF2-40B4-BE49-F238E27FC236}">
                  <a16:creationId xmlns:a16="http://schemas.microsoft.com/office/drawing/2014/main" id="{2E931571-F879-4B13-8514-B70C807BDF00}"/>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5" name="Straight Connector 4">
              <a:extLst>
                <a:ext uri="{FF2B5EF4-FFF2-40B4-BE49-F238E27FC236}">
                  <a16:creationId xmlns:a16="http://schemas.microsoft.com/office/drawing/2014/main" id="{4DB6EA00-1DE1-461D-9B12-1DA153FF86F4}"/>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B22217-6B98-435B-A46B-ED49C3BAE449}"/>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28493487-D08E-4428-AE42-244F9467A22B}"/>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21FEFE6F-87D7-475D-9C99-A18A31819AF1}" type="datetimeFigureOut">
              <a:rPr lang="en-US"/>
              <a:pPr>
                <a:defRPr/>
              </a:pPr>
              <a:t>9/5/2021</a:t>
            </a:fld>
            <a:endParaRPr lang="en-US"/>
          </a:p>
        </p:txBody>
      </p:sp>
      <p:sp>
        <p:nvSpPr>
          <p:cNvPr id="8" name="Footer Placeholder 3">
            <a:extLst>
              <a:ext uri="{FF2B5EF4-FFF2-40B4-BE49-F238E27FC236}">
                <a16:creationId xmlns:a16="http://schemas.microsoft.com/office/drawing/2014/main" id="{B644AD22-2E03-423E-9101-FBF590C72398}"/>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9" name="Slide Number Placeholder 4">
            <a:extLst>
              <a:ext uri="{FF2B5EF4-FFF2-40B4-BE49-F238E27FC236}">
                <a16:creationId xmlns:a16="http://schemas.microsoft.com/office/drawing/2014/main" id="{9FD060F5-8D17-478F-A42E-0AC4A92BB7CE}"/>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14207E05-3112-4728-B013-4EF964022140}" type="slidenum">
              <a:rPr lang="en-US" altLang="en-US"/>
              <a:pPr>
                <a:defRPr/>
              </a:pPr>
              <a:t>‹#›</a:t>
            </a:fld>
            <a:endParaRPr lang="en-US" altLang="en-US"/>
          </a:p>
        </p:txBody>
      </p:sp>
    </p:spTree>
    <p:extLst>
      <p:ext uri="{BB962C8B-B14F-4D97-AF65-F5344CB8AC3E}">
        <p14:creationId xmlns:p14="http://schemas.microsoft.com/office/powerpoint/2010/main" val="46528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73DA7-75D2-4C34-A76C-A741A0A0818A}"/>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E08784C-CBA9-4FEB-AC8C-F0A006605445}" type="datetimeFigureOut">
              <a:rPr lang="en-US"/>
              <a:pPr>
                <a:defRPr/>
              </a:pPr>
              <a:t>9/5/2021</a:t>
            </a:fld>
            <a:endParaRPr lang="en-US"/>
          </a:p>
        </p:txBody>
      </p:sp>
      <p:sp>
        <p:nvSpPr>
          <p:cNvPr id="3" name="Footer Placeholder 2">
            <a:extLst>
              <a:ext uri="{FF2B5EF4-FFF2-40B4-BE49-F238E27FC236}">
                <a16:creationId xmlns:a16="http://schemas.microsoft.com/office/drawing/2014/main" id="{1E3EE97E-2856-4634-B649-27020187147C}"/>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5D5A6C72-5EF4-4B56-BFD6-DCC8C89351B9}"/>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BC530D1F-9EB9-422C-8387-3F8806E035C4}" type="slidenum">
              <a:rPr lang="en-US" altLang="en-US"/>
              <a:pPr>
                <a:defRPr/>
              </a:pPr>
              <a:t>‹#›</a:t>
            </a:fld>
            <a:endParaRPr lang="en-US" altLang="en-US"/>
          </a:p>
        </p:txBody>
      </p:sp>
    </p:spTree>
    <p:extLst>
      <p:ext uri="{BB962C8B-B14F-4D97-AF65-F5344CB8AC3E}">
        <p14:creationId xmlns:p14="http://schemas.microsoft.com/office/powerpoint/2010/main" val="340706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81DAB593-DCDB-46E5-82A5-20BF70EB35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2A59BAB-0A34-49BA-B48C-A5AB054805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28956E0-DC3E-4AD2-A66F-E182970FB218}"/>
              </a:ext>
            </a:extLst>
          </p:cNvPr>
          <p:cNvSpPr>
            <a:spLocks noGrp="1" noChangeArrowheads="1"/>
          </p:cNvSpPr>
          <p:nvPr>
            <p:ph type="sldNum" sz="quarter" idx="12"/>
          </p:nvPr>
        </p:nvSpPr>
        <p:spPr>
          <a:ln/>
        </p:spPr>
        <p:txBody>
          <a:bodyPr/>
          <a:lstStyle>
            <a:lvl1pPr>
              <a:defRPr/>
            </a:lvl1pPr>
          </a:lstStyle>
          <a:p>
            <a:pPr>
              <a:defRPr/>
            </a:pPr>
            <a:fld id="{084E4DC7-5CD4-47C4-9765-9CD582725318}" type="slidenum">
              <a:rPr lang="en-US" altLang="en-US"/>
              <a:pPr>
                <a:defRPr/>
              </a:pPr>
              <a:t>‹#›</a:t>
            </a:fld>
            <a:endParaRPr lang="en-US" altLang="en-US"/>
          </a:p>
        </p:txBody>
      </p:sp>
    </p:spTree>
    <p:extLst>
      <p:ext uri="{BB962C8B-B14F-4D97-AF65-F5344CB8AC3E}">
        <p14:creationId xmlns:p14="http://schemas.microsoft.com/office/powerpoint/2010/main" val="939035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695E554-31FF-4072-BF9D-5A14F70DDAB0}"/>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2757671-C2E7-4906-B9CE-DF7AA458C42D}" type="datetimeFigureOut">
              <a:rPr lang="en-US"/>
              <a:pPr>
                <a:defRPr/>
              </a:pPr>
              <a:t>9/5/2021</a:t>
            </a:fld>
            <a:endParaRPr lang="en-US"/>
          </a:p>
        </p:txBody>
      </p:sp>
      <p:sp>
        <p:nvSpPr>
          <p:cNvPr id="6" name="Footer Placeholder 5">
            <a:extLst>
              <a:ext uri="{FF2B5EF4-FFF2-40B4-BE49-F238E27FC236}">
                <a16:creationId xmlns:a16="http://schemas.microsoft.com/office/drawing/2014/main" id="{7BF894F5-D58F-4B81-985C-A5A4831A1F55}"/>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FCF0896-4506-41C3-90FE-398C3D4B1A7E}"/>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22474676-1A10-46A9-97D9-B223E10BB90B}" type="slidenum">
              <a:rPr lang="en-US" altLang="en-US"/>
              <a:pPr>
                <a:defRPr/>
              </a:pPr>
              <a:t>‹#›</a:t>
            </a:fld>
            <a:endParaRPr lang="en-US" altLang="en-US"/>
          </a:p>
        </p:txBody>
      </p:sp>
    </p:spTree>
    <p:extLst>
      <p:ext uri="{BB962C8B-B14F-4D97-AF65-F5344CB8AC3E}">
        <p14:creationId xmlns:p14="http://schemas.microsoft.com/office/powerpoint/2010/main" val="48599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1CF6D3E-AFBB-4EE6-AFF7-5CF8911E3A5C}"/>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E86B57E3-E04F-4911-9080-AB3DEE6F5C52}" type="datetimeFigureOut">
              <a:rPr lang="en-US"/>
              <a:pPr>
                <a:defRPr/>
              </a:pPr>
              <a:t>9/5/2021</a:t>
            </a:fld>
            <a:endParaRPr lang="en-US"/>
          </a:p>
        </p:txBody>
      </p:sp>
      <p:sp>
        <p:nvSpPr>
          <p:cNvPr id="6" name="Footer Placeholder 5">
            <a:extLst>
              <a:ext uri="{FF2B5EF4-FFF2-40B4-BE49-F238E27FC236}">
                <a16:creationId xmlns:a16="http://schemas.microsoft.com/office/drawing/2014/main" id="{822DD999-7094-44CB-B254-6196F44D370B}"/>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1064994-609D-4D7F-9F1D-18C2CF182560}"/>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290DB93E-EA44-4982-BB0C-88EB85FCAC59}" type="slidenum">
              <a:rPr lang="en-US" altLang="en-US"/>
              <a:pPr>
                <a:defRPr/>
              </a:pPr>
              <a:t>‹#›</a:t>
            </a:fld>
            <a:endParaRPr lang="en-US" altLang="en-US"/>
          </a:p>
        </p:txBody>
      </p:sp>
    </p:spTree>
    <p:extLst>
      <p:ext uri="{BB962C8B-B14F-4D97-AF65-F5344CB8AC3E}">
        <p14:creationId xmlns:p14="http://schemas.microsoft.com/office/powerpoint/2010/main" val="133039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5B5FAA47-AD19-4788-B8E9-1BFC9A6A9AA9}"/>
              </a:ext>
            </a:extLst>
          </p:cNvPr>
          <p:cNvGrpSpPr>
            <a:grpSpLocks/>
          </p:cNvGrpSpPr>
          <p:nvPr/>
        </p:nvGrpSpPr>
        <p:grpSpPr bwMode="auto">
          <a:xfrm>
            <a:off x="1173163" y="1392238"/>
            <a:ext cx="6778625" cy="923925"/>
            <a:chOff x="1172584" y="1381459"/>
            <a:chExt cx="6779110" cy="923330"/>
          </a:xfrm>
        </p:grpSpPr>
        <p:sp>
          <p:nvSpPr>
            <p:cNvPr id="5" name="TextBox 4">
              <a:extLst>
                <a:ext uri="{FF2B5EF4-FFF2-40B4-BE49-F238E27FC236}">
                  <a16:creationId xmlns:a16="http://schemas.microsoft.com/office/drawing/2014/main" id="{FD23FB4F-4778-4630-8ECF-0611DD4EDBC2}"/>
                </a:ext>
              </a:extLst>
            </p:cNvPr>
            <p:cNvSpPr txBox="1">
              <a:spLocks noChangeArrowheads="1"/>
            </p:cNvSpPr>
            <p:nvPr/>
          </p:nvSpPr>
          <p:spPr bwMode="auto">
            <a:xfrm>
              <a:off x="4147772" y="1381459"/>
              <a:ext cx="876363"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6" name="Straight Connector 5">
              <a:extLst>
                <a:ext uri="{FF2B5EF4-FFF2-40B4-BE49-F238E27FC236}">
                  <a16:creationId xmlns:a16="http://schemas.microsoft.com/office/drawing/2014/main" id="{33691031-0DEC-4302-AB08-7F6CB4B92774}"/>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44DE1F-741F-451D-AFDF-6F9967297700}"/>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FE4DF34-EF0A-442B-8D50-D68F7F1650E3}"/>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6C15A30C-9346-4C73-AD70-43B9D3F95369}" type="datetimeFigureOut">
              <a:rPr lang="en-US"/>
              <a:pPr>
                <a:defRPr/>
              </a:pPr>
              <a:t>9/5/2021</a:t>
            </a:fld>
            <a:endParaRPr lang="en-US"/>
          </a:p>
        </p:txBody>
      </p:sp>
      <p:sp>
        <p:nvSpPr>
          <p:cNvPr id="9" name="Footer Placeholder 4">
            <a:extLst>
              <a:ext uri="{FF2B5EF4-FFF2-40B4-BE49-F238E27FC236}">
                <a16:creationId xmlns:a16="http://schemas.microsoft.com/office/drawing/2014/main" id="{F728CFB1-3FD4-464C-8DE7-95711606A5F4}"/>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D64ADCDE-A3CA-48AD-997C-87DDB9ACDAFC}"/>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14660125-71F6-4A70-935A-610EA3214B7D}" type="slidenum">
              <a:rPr lang="en-US" altLang="en-US"/>
              <a:pPr>
                <a:defRPr/>
              </a:pPr>
              <a:t>‹#›</a:t>
            </a:fld>
            <a:endParaRPr lang="en-US" altLang="en-US"/>
          </a:p>
        </p:txBody>
      </p:sp>
    </p:spTree>
    <p:extLst>
      <p:ext uri="{BB962C8B-B14F-4D97-AF65-F5344CB8AC3E}">
        <p14:creationId xmlns:p14="http://schemas.microsoft.com/office/powerpoint/2010/main" val="48604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6F90034-CBFD-4596-A629-A79E21769120}"/>
              </a:ext>
            </a:extLst>
          </p:cNvPr>
          <p:cNvGrpSpPr>
            <a:grpSpLocks/>
          </p:cNvGrpSpPr>
          <p:nvPr/>
        </p:nvGrpSpPr>
        <p:grpSpPr bwMode="auto">
          <a:xfrm rot="5400000">
            <a:off x="3908425" y="2881313"/>
            <a:ext cx="5481637" cy="922338"/>
            <a:chOff x="1815339" y="1381459"/>
            <a:chExt cx="5480154" cy="923330"/>
          </a:xfrm>
        </p:grpSpPr>
        <p:sp>
          <p:nvSpPr>
            <p:cNvPr id="5" name="TextBox 4">
              <a:extLst>
                <a:ext uri="{FF2B5EF4-FFF2-40B4-BE49-F238E27FC236}">
                  <a16:creationId xmlns:a16="http://schemas.microsoft.com/office/drawing/2014/main" id="{CC7CC93C-AD0B-4693-8B41-3DBC48AB799C}"/>
                </a:ext>
              </a:extLst>
            </p:cNvPr>
            <p:cNvSpPr txBox="1">
              <a:spLocks noChangeArrowheads="1"/>
            </p:cNvSpPr>
            <p:nvPr/>
          </p:nvSpPr>
          <p:spPr bwMode="auto">
            <a:xfrm>
              <a:off x="4146745" y="1381458"/>
              <a:ext cx="877650" cy="923330"/>
            </a:xfrm>
            <a:prstGeom prst="rect">
              <a:avLst/>
            </a:prstGeom>
            <a:noFill/>
            <a:ln>
              <a:noFill/>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US" altLang="en-US" sz="5400">
                  <a:solidFill>
                    <a:srgbClr val="DBA455"/>
                  </a:solidFill>
                  <a:latin typeface="Wingdings" pitchFamily="2" charset="2"/>
                </a:rPr>
                <a:t></a:t>
              </a:r>
            </a:p>
          </p:txBody>
        </p:sp>
        <p:cxnSp>
          <p:nvCxnSpPr>
            <p:cNvPr id="6" name="Straight Connector 5">
              <a:extLst>
                <a:ext uri="{FF2B5EF4-FFF2-40B4-BE49-F238E27FC236}">
                  <a16:creationId xmlns:a16="http://schemas.microsoft.com/office/drawing/2014/main" id="{162FEB0E-14D1-4247-841E-5EE052A0B589}"/>
                </a:ext>
              </a:extLst>
            </p:cNvPr>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A46FC9-974E-48F8-8F98-BC6838166333}"/>
                </a:ext>
              </a:extLst>
            </p:cNvPr>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2BFF3E6-948B-4CAA-96D4-3B81F2E1BD39}"/>
              </a:ext>
            </a:extLst>
          </p:cNvPr>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6010AE7F-C866-4B70-80E8-2B6AD4BA68F4}" type="datetimeFigureOut">
              <a:rPr lang="en-US"/>
              <a:pPr>
                <a:defRPr/>
              </a:pPr>
              <a:t>9/5/2021</a:t>
            </a:fld>
            <a:endParaRPr lang="en-US"/>
          </a:p>
        </p:txBody>
      </p:sp>
      <p:sp>
        <p:nvSpPr>
          <p:cNvPr id="9" name="Footer Placeholder 4">
            <a:extLst>
              <a:ext uri="{FF2B5EF4-FFF2-40B4-BE49-F238E27FC236}">
                <a16:creationId xmlns:a16="http://schemas.microsoft.com/office/drawing/2014/main" id="{9CAAA09A-AE35-45FC-99BD-3FB04DCC8C01}"/>
              </a:ext>
            </a:extLst>
          </p:cNvPr>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87B5801E-3700-4862-AE84-6E50C8ADFFC5}"/>
              </a:ext>
            </a:extLst>
          </p:cNvPr>
          <p:cNvSpPr>
            <a:spLocks noGrp="1"/>
          </p:cNvSpPr>
          <p:nvPr>
            <p:ph type="sldNum" sz="quarter" idx="12"/>
          </p:nvPr>
        </p:nvSpPr>
        <p:spPr/>
        <p:txBody>
          <a:bodyPr/>
          <a:lstStyle>
            <a:lvl1pPr>
              <a:defRPr>
                <a:latin typeface="Verdana" panose="020B0604030504040204" pitchFamily="34" charset="0"/>
              </a:defRPr>
            </a:lvl1pPr>
          </a:lstStyle>
          <a:p>
            <a:pPr>
              <a:defRPr/>
            </a:pPr>
            <a:fld id="{323472E2-AB78-41D1-BEE5-387E766B186D}" type="slidenum">
              <a:rPr lang="en-US" altLang="en-US"/>
              <a:pPr>
                <a:defRPr/>
              </a:pPr>
              <a:t>‹#›</a:t>
            </a:fld>
            <a:endParaRPr lang="en-US" altLang="en-US"/>
          </a:p>
        </p:txBody>
      </p:sp>
    </p:spTree>
    <p:extLst>
      <p:ext uri="{BB962C8B-B14F-4D97-AF65-F5344CB8AC3E}">
        <p14:creationId xmlns:p14="http://schemas.microsoft.com/office/powerpoint/2010/main" val="133425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9B4FF2E-5123-41A1-806C-8132B55BA9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C1090F0-56F9-4D06-9D06-5B7D6DC107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E2624C28-4D0E-44A0-835D-847826D18E75}"/>
              </a:ext>
            </a:extLst>
          </p:cNvPr>
          <p:cNvSpPr>
            <a:spLocks noGrp="1" noChangeArrowheads="1"/>
          </p:cNvSpPr>
          <p:nvPr>
            <p:ph type="sldNum" sz="quarter" idx="12"/>
          </p:nvPr>
        </p:nvSpPr>
        <p:spPr>
          <a:ln/>
        </p:spPr>
        <p:txBody>
          <a:bodyPr/>
          <a:lstStyle>
            <a:lvl1pPr>
              <a:defRPr/>
            </a:lvl1pPr>
          </a:lstStyle>
          <a:p>
            <a:pPr>
              <a:defRPr/>
            </a:pPr>
            <a:fld id="{2D82A9F7-9345-4F3D-9330-494DCC765678}" type="slidenum">
              <a:rPr lang="en-US" altLang="en-US"/>
              <a:pPr>
                <a:defRPr/>
              </a:pPr>
              <a:t>‹#›</a:t>
            </a:fld>
            <a:endParaRPr lang="en-US" altLang="en-US"/>
          </a:p>
        </p:txBody>
      </p:sp>
    </p:spTree>
    <p:extLst>
      <p:ext uri="{BB962C8B-B14F-4D97-AF65-F5344CB8AC3E}">
        <p14:creationId xmlns:p14="http://schemas.microsoft.com/office/powerpoint/2010/main" val="45892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9E40BE2C-FA01-488E-9317-D7330450B4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10CEFC29-D0D1-4E34-8070-00E3A85270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527DD823-E754-4961-8B39-84471AE110E9}"/>
              </a:ext>
            </a:extLst>
          </p:cNvPr>
          <p:cNvSpPr>
            <a:spLocks noGrp="1" noChangeArrowheads="1"/>
          </p:cNvSpPr>
          <p:nvPr>
            <p:ph type="sldNum" sz="quarter" idx="12"/>
          </p:nvPr>
        </p:nvSpPr>
        <p:spPr>
          <a:ln/>
        </p:spPr>
        <p:txBody>
          <a:bodyPr/>
          <a:lstStyle>
            <a:lvl1pPr>
              <a:defRPr/>
            </a:lvl1pPr>
          </a:lstStyle>
          <a:p>
            <a:pPr>
              <a:defRPr/>
            </a:pPr>
            <a:fld id="{E41DF5AB-7617-47C7-9DA8-05680CB4B5C0}" type="slidenum">
              <a:rPr lang="en-US" altLang="en-US"/>
              <a:pPr>
                <a:defRPr/>
              </a:pPr>
              <a:t>‹#›</a:t>
            </a:fld>
            <a:endParaRPr lang="en-US" altLang="en-US"/>
          </a:p>
        </p:txBody>
      </p:sp>
    </p:spTree>
    <p:extLst>
      <p:ext uri="{BB962C8B-B14F-4D97-AF65-F5344CB8AC3E}">
        <p14:creationId xmlns:p14="http://schemas.microsoft.com/office/powerpoint/2010/main" val="262831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E66E5A6-16A4-4FC6-A99A-F9DD7600C7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E702FCF4-6B73-4D3E-BB74-E49E927895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5D1F35D-4135-4F0B-8754-BFA56E9617A8}"/>
              </a:ext>
            </a:extLst>
          </p:cNvPr>
          <p:cNvSpPr>
            <a:spLocks noGrp="1" noChangeArrowheads="1"/>
          </p:cNvSpPr>
          <p:nvPr>
            <p:ph type="sldNum" sz="quarter" idx="12"/>
          </p:nvPr>
        </p:nvSpPr>
        <p:spPr>
          <a:ln/>
        </p:spPr>
        <p:txBody>
          <a:bodyPr/>
          <a:lstStyle>
            <a:lvl1pPr>
              <a:defRPr/>
            </a:lvl1pPr>
          </a:lstStyle>
          <a:p>
            <a:pPr>
              <a:defRPr/>
            </a:pPr>
            <a:fld id="{ABBA1AAF-44D3-43A8-B5E2-08BECEB61A77}" type="slidenum">
              <a:rPr lang="en-US" altLang="en-US"/>
              <a:pPr>
                <a:defRPr/>
              </a:pPr>
              <a:t>‹#›</a:t>
            </a:fld>
            <a:endParaRPr lang="en-US" altLang="en-US"/>
          </a:p>
        </p:txBody>
      </p:sp>
    </p:spTree>
    <p:extLst>
      <p:ext uri="{BB962C8B-B14F-4D97-AF65-F5344CB8AC3E}">
        <p14:creationId xmlns:p14="http://schemas.microsoft.com/office/powerpoint/2010/main" val="418692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16BD561-CD0E-4EA6-A014-6E6A34FC5A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979A4948-80D7-4F16-A5F9-D0046DE8A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9ABD8E6F-D6A5-473A-AA6D-9CD598607382}"/>
              </a:ext>
            </a:extLst>
          </p:cNvPr>
          <p:cNvSpPr>
            <a:spLocks noGrp="1" noChangeArrowheads="1"/>
          </p:cNvSpPr>
          <p:nvPr>
            <p:ph type="sldNum" sz="quarter" idx="12"/>
          </p:nvPr>
        </p:nvSpPr>
        <p:spPr>
          <a:ln/>
        </p:spPr>
        <p:txBody>
          <a:bodyPr/>
          <a:lstStyle>
            <a:lvl1pPr>
              <a:defRPr/>
            </a:lvl1pPr>
          </a:lstStyle>
          <a:p>
            <a:pPr>
              <a:defRPr/>
            </a:pPr>
            <a:fld id="{ECA5BA6A-3205-46DE-BF4C-6DC991550D92}" type="slidenum">
              <a:rPr lang="en-US" altLang="en-US"/>
              <a:pPr>
                <a:defRPr/>
              </a:pPr>
              <a:t>‹#›</a:t>
            </a:fld>
            <a:endParaRPr lang="en-US" altLang="en-US"/>
          </a:p>
        </p:txBody>
      </p:sp>
    </p:spTree>
    <p:extLst>
      <p:ext uri="{BB962C8B-B14F-4D97-AF65-F5344CB8AC3E}">
        <p14:creationId xmlns:p14="http://schemas.microsoft.com/office/powerpoint/2010/main" val="336307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EBFEA12-6127-4936-8A8D-7CA31E560B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1B4C76E-A84E-4B94-A677-5FDCEB8CF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102B646D-5E33-4E25-816C-0B56A6C948D2}"/>
              </a:ext>
            </a:extLst>
          </p:cNvPr>
          <p:cNvSpPr>
            <a:spLocks noGrp="1" noChangeArrowheads="1"/>
          </p:cNvSpPr>
          <p:nvPr>
            <p:ph type="sldNum" sz="quarter" idx="12"/>
          </p:nvPr>
        </p:nvSpPr>
        <p:spPr>
          <a:ln/>
        </p:spPr>
        <p:txBody>
          <a:bodyPr/>
          <a:lstStyle>
            <a:lvl1pPr>
              <a:defRPr/>
            </a:lvl1pPr>
          </a:lstStyle>
          <a:p>
            <a:pPr>
              <a:defRPr/>
            </a:pPr>
            <a:fld id="{61DFB81F-34C6-4BDF-945E-ADCCE8C076B3}" type="slidenum">
              <a:rPr lang="en-US" altLang="en-US"/>
              <a:pPr>
                <a:defRPr/>
              </a:pPr>
              <a:t>‹#›</a:t>
            </a:fld>
            <a:endParaRPr lang="en-US" altLang="en-US"/>
          </a:p>
        </p:txBody>
      </p:sp>
    </p:spTree>
    <p:extLst>
      <p:ext uri="{BB962C8B-B14F-4D97-AF65-F5344CB8AC3E}">
        <p14:creationId xmlns:p14="http://schemas.microsoft.com/office/powerpoint/2010/main" val="135482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694BD346-BF7B-4D8E-9FB3-EA3F431DCE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4C250F8E-5D24-4D33-8DFF-8046861E1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C8844A0D-80CB-4577-803D-EE0DCB9F58EE}"/>
              </a:ext>
            </a:extLst>
          </p:cNvPr>
          <p:cNvSpPr>
            <a:spLocks noGrp="1" noChangeArrowheads="1"/>
          </p:cNvSpPr>
          <p:nvPr>
            <p:ph type="sldNum" sz="quarter" idx="12"/>
          </p:nvPr>
        </p:nvSpPr>
        <p:spPr>
          <a:ln/>
        </p:spPr>
        <p:txBody>
          <a:bodyPr/>
          <a:lstStyle>
            <a:lvl1pPr>
              <a:defRPr/>
            </a:lvl1pPr>
          </a:lstStyle>
          <a:p>
            <a:pPr>
              <a:defRPr/>
            </a:pPr>
            <a:fld id="{6F5D205D-0A07-47D5-A849-2E8C0E87C9C6}" type="slidenum">
              <a:rPr lang="en-US" altLang="en-US"/>
              <a:pPr>
                <a:defRPr/>
              </a:pPr>
              <a:t>‹#›</a:t>
            </a:fld>
            <a:endParaRPr lang="en-US" altLang="en-US"/>
          </a:p>
        </p:txBody>
      </p:sp>
    </p:spTree>
    <p:extLst>
      <p:ext uri="{BB962C8B-B14F-4D97-AF65-F5344CB8AC3E}">
        <p14:creationId xmlns:p14="http://schemas.microsoft.com/office/powerpoint/2010/main" val="321004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F4B46C-4351-4EA4-B6C8-B705694F2873}"/>
              </a:ext>
            </a:extLst>
          </p:cNvPr>
          <p:cNvGrpSpPr>
            <a:grpSpLocks/>
          </p:cNvGrpSpPr>
          <p:nvPr/>
        </p:nvGrpSpPr>
        <p:grpSpPr bwMode="auto">
          <a:xfrm>
            <a:off x="1588" y="0"/>
            <a:ext cx="9148762" cy="6851650"/>
            <a:chOff x="1" y="0"/>
            <a:chExt cx="5763" cy="4316"/>
          </a:xfrm>
        </p:grpSpPr>
        <p:sp>
          <p:nvSpPr>
            <p:cNvPr id="82947" name="Freeform 3">
              <a:extLst>
                <a:ext uri="{FF2B5EF4-FFF2-40B4-BE49-F238E27FC236}">
                  <a16:creationId xmlns:a16="http://schemas.microsoft.com/office/drawing/2014/main" id="{55561ABC-EC8C-4475-A6C9-5A338DC1675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4AA68B09-BAF9-49DC-8C34-FFA8CAB344C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F87569D3-5FB0-4466-9610-1D1FF5851C2B}"/>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1035" name="Group 6">
              <a:extLst>
                <a:ext uri="{FF2B5EF4-FFF2-40B4-BE49-F238E27FC236}">
                  <a16:creationId xmlns:a16="http://schemas.microsoft.com/office/drawing/2014/main" id="{DFEC37AE-8C21-4B6B-93C1-D39B02B2FE6F}"/>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028E999B-F6A8-4651-92ED-6B8F3F155C91}"/>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335175FE-757F-4CD6-986E-BB8E55CFFE5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DBCE70D8-CFB9-4A3E-99AA-55C373F45FAF}"/>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25EE83BE-B7EE-42AE-9E28-D8E6CCA1E51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C48607DC-BAEF-4165-8904-73CA7A22E4E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EFD93F1F-ECBC-4758-B008-2DD67F38E6A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E9F1D90-48D4-4485-8EC8-54ED6E4A9A3C}"/>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97E019D3-CB81-4A04-9B5C-E974A8D14AC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F75E4FB5-E35E-4E4F-80BF-66402FA419DC}"/>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C4BCE92F-609A-4A35-88F2-BA02ABE14570}"/>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505E3254-76C9-4394-A620-981F1EDFC9E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B694F026-FE37-4C7F-ACC0-F28DCC3C36C3}"/>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08AB05FB-C516-4924-9F4D-50C1027F7776}"/>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0AACD997-0865-402D-8D30-6BEF6365BFFA}"/>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7EB983CE-165E-4777-988B-B2BED6E4E9E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B3EB9719-A4A1-4298-9752-BDC298D82E4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39" name="Freeform 23">
              <a:extLst>
                <a:ext uri="{FF2B5EF4-FFF2-40B4-BE49-F238E27FC236}">
                  <a16:creationId xmlns:a16="http://schemas.microsoft.com/office/drawing/2014/main" id="{38BD1BE2-C14F-45BD-9EB7-EAB643869C8C}"/>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479FA59E-2254-4A1C-9CB4-C7837DDBA6E9}"/>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B4895989-2A15-4477-B392-ABC6DDDA6DA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42" name="Freeform 26">
              <a:extLst>
                <a:ext uri="{FF2B5EF4-FFF2-40B4-BE49-F238E27FC236}">
                  <a16:creationId xmlns:a16="http://schemas.microsoft.com/office/drawing/2014/main" id="{B228BE94-F17B-450A-818E-5B0DC2273138}"/>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B6210A41-E6C5-4E70-AC29-94A786D88B0B}"/>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3D0A3483-B55B-47F7-B2F3-3F2C51F5B33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a:extLst>
                <a:ext uri="{FF2B5EF4-FFF2-40B4-BE49-F238E27FC236}">
                  <a16:creationId xmlns:a16="http://schemas.microsoft.com/office/drawing/2014/main" id="{5DF8267B-9D88-4902-8E77-5A46482C1F7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a:extLst>
                <a:ext uri="{FF2B5EF4-FFF2-40B4-BE49-F238E27FC236}">
                  <a16:creationId xmlns:a16="http://schemas.microsoft.com/office/drawing/2014/main" id="{49B042DC-9851-4880-A721-AF594A4ECAA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a:extLst>
                <a:ext uri="{FF2B5EF4-FFF2-40B4-BE49-F238E27FC236}">
                  <a16:creationId xmlns:a16="http://schemas.microsoft.com/office/drawing/2014/main" id="{9DB8AEAE-9528-4DC0-8B2A-64C19F091A1E}"/>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76A3542-7231-4DED-AA74-522BBB1C64E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a:extLst>
                  <a:ext uri="{FF2B5EF4-FFF2-40B4-BE49-F238E27FC236}">
                    <a16:creationId xmlns:a16="http://schemas.microsoft.com/office/drawing/2014/main" id="{DA7A9591-B315-4EB2-B941-97AF31799A0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a:extLst>
                  <a:ext uri="{FF2B5EF4-FFF2-40B4-BE49-F238E27FC236}">
                    <a16:creationId xmlns:a16="http://schemas.microsoft.com/office/drawing/2014/main" id="{B42040BC-5224-4113-B99C-831799ACA7D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a:extLst>
                  <a:ext uri="{FF2B5EF4-FFF2-40B4-BE49-F238E27FC236}">
                    <a16:creationId xmlns:a16="http://schemas.microsoft.com/office/drawing/2014/main" id="{C48C831E-272A-4EDB-925D-2E2AFB9BB96A}"/>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a:extLst>
                  <a:ext uri="{FF2B5EF4-FFF2-40B4-BE49-F238E27FC236}">
                    <a16:creationId xmlns:a16="http://schemas.microsoft.com/office/drawing/2014/main" id="{9872FD91-9C51-4B71-8874-0AD5C7DD9FB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a:extLst>
                <a:ext uri="{FF2B5EF4-FFF2-40B4-BE49-F238E27FC236}">
                  <a16:creationId xmlns:a16="http://schemas.microsoft.com/office/drawing/2014/main" id="{8487EC0C-4BF5-4506-944D-601FA54F787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a:extLst>
                <a:ext uri="{FF2B5EF4-FFF2-40B4-BE49-F238E27FC236}">
                  <a16:creationId xmlns:a16="http://schemas.microsoft.com/office/drawing/2014/main" id="{559F0495-7925-4F1F-9888-0571EDDD717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D9D3DF85-DBE4-4D2C-85CE-1125EBA422AA}"/>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532A764D-32B8-4A2D-8974-1D49793CB89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EA5ACB27-9AA9-4A4E-8BE7-DC97E32D634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76EB5FC5-565E-48A8-9197-7230D7E4DE9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64C067E7-4C7C-4C4A-8BA0-35527A6CEB13}" type="slidenum">
              <a:rPr lang="en-US" altLang="en-US"/>
              <a:pPr>
                <a:defRPr/>
              </a:pPr>
              <a:t>‹#›</a:t>
            </a:fld>
            <a:endParaRPr lang="en-US" altLang="en-US"/>
          </a:p>
        </p:txBody>
      </p:sp>
      <p:sp>
        <p:nvSpPr>
          <p:cNvPr id="82987" name="Rectangle 43">
            <a:extLst>
              <a:ext uri="{FF2B5EF4-FFF2-40B4-BE49-F238E27FC236}">
                <a16:creationId xmlns:a16="http://schemas.microsoft.com/office/drawing/2014/main" id="{F1A7F726-66C1-4F8E-AAAB-EC0C2E6862D9}"/>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20"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4C6BDB5-FD54-4CA1-B825-8B7F15B2459D}"/>
              </a:ext>
            </a:extLst>
          </p:cNvPr>
          <p:cNvGrpSpPr>
            <a:grpSpLocks/>
          </p:cNvGrpSpPr>
          <p:nvPr/>
        </p:nvGrpSpPr>
        <p:grpSpPr bwMode="auto">
          <a:xfrm>
            <a:off x="0" y="1422400"/>
            <a:ext cx="9147175" cy="5435600"/>
            <a:chOff x="0" y="896"/>
            <a:chExt cx="5762" cy="3424"/>
          </a:xfrm>
        </p:grpSpPr>
        <p:grpSp>
          <p:nvGrpSpPr>
            <p:cNvPr id="2056" name="Group 3">
              <a:extLst>
                <a:ext uri="{FF2B5EF4-FFF2-40B4-BE49-F238E27FC236}">
                  <a16:creationId xmlns:a16="http://schemas.microsoft.com/office/drawing/2014/main" id="{337BD09F-9CFA-408D-9A9C-45772DA59DFD}"/>
                </a:ext>
              </a:extLst>
            </p:cNvPr>
            <p:cNvGrpSpPr>
              <a:grpSpLocks/>
            </p:cNvGrpSpPr>
            <p:nvPr userDrawn="1"/>
          </p:nvGrpSpPr>
          <p:grpSpPr bwMode="auto">
            <a:xfrm>
              <a:off x="20" y="896"/>
              <a:ext cx="5742" cy="3424"/>
              <a:chOff x="20" y="896"/>
              <a:chExt cx="5742" cy="3424"/>
            </a:xfrm>
          </p:grpSpPr>
          <p:sp>
            <p:nvSpPr>
              <p:cNvPr id="2193" name="Freeform 4">
                <a:extLst>
                  <a:ext uri="{FF2B5EF4-FFF2-40B4-BE49-F238E27FC236}">
                    <a16:creationId xmlns:a16="http://schemas.microsoft.com/office/drawing/2014/main" id="{E1C412D5-CF75-46EF-B901-FF89F6C2287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4" name="Freeform 5">
                <a:extLst>
                  <a:ext uri="{FF2B5EF4-FFF2-40B4-BE49-F238E27FC236}">
                    <a16:creationId xmlns:a16="http://schemas.microsoft.com/office/drawing/2014/main" id="{31A13505-774F-40AF-8ACC-88545EC573ED}"/>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5" name="Freeform 6">
                <a:extLst>
                  <a:ext uri="{FF2B5EF4-FFF2-40B4-BE49-F238E27FC236}">
                    <a16:creationId xmlns:a16="http://schemas.microsoft.com/office/drawing/2014/main" id="{1E25DA14-35AC-4AB1-9837-8444DFB854C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6" name="Freeform 7">
                <a:extLst>
                  <a:ext uri="{FF2B5EF4-FFF2-40B4-BE49-F238E27FC236}">
                    <a16:creationId xmlns:a16="http://schemas.microsoft.com/office/drawing/2014/main" id="{8B1A5D03-DFB5-4401-AD23-76A51EC9E45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7" name="Freeform 8">
                <a:extLst>
                  <a:ext uri="{FF2B5EF4-FFF2-40B4-BE49-F238E27FC236}">
                    <a16:creationId xmlns:a16="http://schemas.microsoft.com/office/drawing/2014/main" id="{DE12D131-F486-43C0-B1BE-2055DC9E032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8" name="Freeform 9">
                <a:extLst>
                  <a:ext uri="{FF2B5EF4-FFF2-40B4-BE49-F238E27FC236}">
                    <a16:creationId xmlns:a16="http://schemas.microsoft.com/office/drawing/2014/main" id="{74FE7ADE-048A-4006-AE66-422EDBB3C9D3}"/>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9" name="Freeform 10">
                <a:extLst>
                  <a:ext uri="{FF2B5EF4-FFF2-40B4-BE49-F238E27FC236}">
                    <a16:creationId xmlns:a16="http://schemas.microsoft.com/office/drawing/2014/main" id="{921E3E40-0456-4B8E-B181-D1BCB53AB25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0" name="Freeform 11">
                <a:extLst>
                  <a:ext uri="{FF2B5EF4-FFF2-40B4-BE49-F238E27FC236}">
                    <a16:creationId xmlns:a16="http://schemas.microsoft.com/office/drawing/2014/main" id="{0E391ACF-13D0-4732-B676-EA4411F0DB8C}"/>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1" name="Freeform 12">
                <a:extLst>
                  <a:ext uri="{FF2B5EF4-FFF2-40B4-BE49-F238E27FC236}">
                    <a16:creationId xmlns:a16="http://schemas.microsoft.com/office/drawing/2014/main" id="{AFC19948-0CDB-4455-A307-F2A3004F7900}"/>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2" name="Freeform 13">
                <a:extLst>
                  <a:ext uri="{FF2B5EF4-FFF2-40B4-BE49-F238E27FC236}">
                    <a16:creationId xmlns:a16="http://schemas.microsoft.com/office/drawing/2014/main" id="{FD7ABAD9-0813-49A8-9EB1-D6A1D5D9BDD0}"/>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3" name="Freeform 14">
                <a:extLst>
                  <a:ext uri="{FF2B5EF4-FFF2-40B4-BE49-F238E27FC236}">
                    <a16:creationId xmlns:a16="http://schemas.microsoft.com/office/drawing/2014/main" id="{EA85FAC9-741B-42FB-BDC8-8D23B04082A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4" name="Freeform 15">
                <a:extLst>
                  <a:ext uri="{FF2B5EF4-FFF2-40B4-BE49-F238E27FC236}">
                    <a16:creationId xmlns:a16="http://schemas.microsoft.com/office/drawing/2014/main" id="{181E1A29-B405-45D5-9142-6C8A896BB8EB}"/>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5" name="Freeform 16">
                <a:extLst>
                  <a:ext uri="{FF2B5EF4-FFF2-40B4-BE49-F238E27FC236}">
                    <a16:creationId xmlns:a16="http://schemas.microsoft.com/office/drawing/2014/main" id="{A8AB37CC-2FBB-4BA6-8663-2DDE5D30C61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057" name="Group 17">
              <a:extLst>
                <a:ext uri="{FF2B5EF4-FFF2-40B4-BE49-F238E27FC236}">
                  <a16:creationId xmlns:a16="http://schemas.microsoft.com/office/drawing/2014/main" id="{B2BEC4C4-BCDF-4360-8228-1333C9E6DD92}"/>
                </a:ext>
              </a:extLst>
            </p:cNvPr>
            <p:cNvGrpSpPr>
              <a:grpSpLocks/>
            </p:cNvGrpSpPr>
            <p:nvPr userDrawn="1"/>
          </p:nvGrpSpPr>
          <p:grpSpPr bwMode="auto">
            <a:xfrm>
              <a:off x="0" y="2291"/>
              <a:ext cx="1385" cy="1702"/>
              <a:chOff x="0" y="2291"/>
              <a:chExt cx="1385" cy="1702"/>
            </a:xfrm>
          </p:grpSpPr>
          <p:sp>
            <p:nvSpPr>
              <p:cNvPr id="2058" name="Rectangle 18">
                <a:extLst>
                  <a:ext uri="{FF2B5EF4-FFF2-40B4-BE49-F238E27FC236}">
                    <a16:creationId xmlns:a16="http://schemas.microsoft.com/office/drawing/2014/main" id="{16CAD0FA-9E26-4D51-BD9B-A637C337566A}"/>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59" name="Rectangle 19">
                <a:extLst>
                  <a:ext uri="{FF2B5EF4-FFF2-40B4-BE49-F238E27FC236}">
                    <a16:creationId xmlns:a16="http://schemas.microsoft.com/office/drawing/2014/main" id="{5DDE083A-5335-4D00-BE1F-C2F33997FC96}"/>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0" name="Rectangle 20">
                <a:extLst>
                  <a:ext uri="{FF2B5EF4-FFF2-40B4-BE49-F238E27FC236}">
                    <a16:creationId xmlns:a16="http://schemas.microsoft.com/office/drawing/2014/main" id="{4BD387B0-8DC1-42B2-B5BC-265D08252E8D}"/>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1" name="Rectangle 21">
                <a:extLst>
                  <a:ext uri="{FF2B5EF4-FFF2-40B4-BE49-F238E27FC236}">
                    <a16:creationId xmlns:a16="http://schemas.microsoft.com/office/drawing/2014/main" id="{B72BC50C-6EEC-4DEE-9ADC-678A1F6D27DB}"/>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2" name="Rectangle 22">
                <a:extLst>
                  <a:ext uri="{FF2B5EF4-FFF2-40B4-BE49-F238E27FC236}">
                    <a16:creationId xmlns:a16="http://schemas.microsoft.com/office/drawing/2014/main" id="{9B421C18-2B80-4A01-9E0A-39578B665D39}"/>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3" name="Rectangle 23">
                <a:extLst>
                  <a:ext uri="{FF2B5EF4-FFF2-40B4-BE49-F238E27FC236}">
                    <a16:creationId xmlns:a16="http://schemas.microsoft.com/office/drawing/2014/main" id="{68D73DC5-D19B-4BCB-A4EC-B43EEB190306}"/>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4" name="Rectangle 24">
                <a:extLst>
                  <a:ext uri="{FF2B5EF4-FFF2-40B4-BE49-F238E27FC236}">
                    <a16:creationId xmlns:a16="http://schemas.microsoft.com/office/drawing/2014/main" id="{E78D0499-B7E7-41CA-BD20-544E4E77A9FC}"/>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5" name="Rectangle 25">
                <a:extLst>
                  <a:ext uri="{FF2B5EF4-FFF2-40B4-BE49-F238E27FC236}">
                    <a16:creationId xmlns:a16="http://schemas.microsoft.com/office/drawing/2014/main" id="{4D3EF177-2444-44E6-ADC7-527D9F3889F7}"/>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6" name="Rectangle 26">
                <a:extLst>
                  <a:ext uri="{FF2B5EF4-FFF2-40B4-BE49-F238E27FC236}">
                    <a16:creationId xmlns:a16="http://schemas.microsoft.com/office/drawing/2014/main" id="{7D5CABD0-E277-4BF2-9AAD-612206F7D9BF}"/>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7" name="Rectangle 27">
                <a:extLst>
                  <a:ext uri="{FF2B5EF4-FFF2-40B4-BE49-F238E27FC236}">
                    <a16:creationId xmlns:a16="http://schemas.microsoft.com/office/drawing/2014/main" id="{1201396D-8288-405E-A6FD-CFDFE630716C}"/>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8" name="Rectangle 28">
                <a:extLst>
                  <a:ext uri="{FF2B5EF4-FFF2-40B4-BE49-F238E27FC236}">
                    <a16:creationId xmlns:a16="http://schemas.microsoft.com/office/drawing/2014/main" id="{814CF3AD-641D-4F1D-A8B6-F5699549A865}"/>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69" name="Rectangle 29">
                <a:extLst>
                  <a:ext uri="{FF2B5EF4-FFF2-40B4-BE49-F238E27FC236}">
                    <a16:creationId xmlns:a16="http://schemas.microsoft.com/office/drawing/2014/main" id="{F57DDB99-2EBD-4FF0-B39B-09339210990D}"/>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0" name="Rectangle 30">
                <a:extLst>
                  <a:ext uri="{FF2B5EF4-FFF2-40B4-BE49-F238E27FC236}">
                    <a16:creationId xmlns:a16="http://schemas.microsoft.com/office/drawing/2014/main" id="{5CABD35A-9CC5-4C22-BFE5-C0BEEA60EBAE}"/>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1" name="Rectangle 31">
                <a:extLst>
                  <a:ext uri="{FF2B5EF4-FFF2-40B4-BE49-F238E27FC236}">
                    <a16:creationId xmlns:a16="http://schemas.microsoft.com/office/drawing/2014/main" id="{996CFAEE-6135-4E40-859A-ED45ECAB49EF}"/>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2" name="Rectangle 32">
                <a:extLst>
                  <a:ext uri="{FF2B5EF4-FFF2-40B4-BE49-F238E27FC236}">
                    <a16:creationId xmlns:a16="http://schemas.microsoft.com/office/drawing/2014/main" id="{0148C037-07C2-4543-AD63-FFBDE7DBB935}"/>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3" name="Rectangle 33">
                <a:extLst>
                  <a:ext uri="{FF2B5EF4-FFF2-40B4-BE49-F238E27FC236}">
                    <a16:creationId xmlns:a16="http://schemas.microsoft.com/office/drawing/2014/main" id="{A9BE1D03-07A7-4828-96AB-8CA80CDB9D1D}"/>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4" name="Rectangle 34">
                <a:extLst>
                  <a:ext uri="{FF2B5EF4-FFF2-40B4-BE49-F238E27FC236}">
                    <a16:creationId xmlns:a16="http://schemas.microsoft.com/office/drawing/2014/main" id="{E1B1967C-FE0C-4129-A0A9-A09C4E9A9019}"/>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5" name="Rectangle 35">
                <a:extLst>
                  <a:ext uri="{FF2B5EF4-FFF2-40B4-BE49-F238E27FC236}">
                    <a16:creationId xmlns:a16="http://schemas.microsoft.com/office/drawing/2014/main" id="{B5066C0B-A95A-4860-B2F8-8EFAECF42B5F}"/>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6" name="Rectangle 36">
                <a:extLst>
                  <a:ext uri="{FF2B5EF4-FFF2-40B4-BE49-F238E27FC236}">
                    <a16:creationId xmlns:a16="http://schemas.microsoft.com/office/drawing/2014/main" id="{C0DA9FFE-3919-4BEB-8B30-8B602EC8436D}"/>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7" name="Rectangle 37">
                <a:extLst>
                  <a:ext uri="{FF2B5EF4-FFF2-40B4-BE49-F238E27FC236}">
                    <a16:creationId xmlns:a16="http://schemas.microsoft.com/office/drawing/2014/main" id="{5D95F624-86E3-4E16-9362-790F56F0A8E0}"/>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8" name="Rectangle 38">
                <a:extLst>
                  <a:ext uri="{FF2B5EF4-FFF2-40B4-BE49-F238E27FC236}">
                    <a16:creationId xmlns:a16="http://schemas.microsoft.com/office/drawing/2014/main" id="{769A82C3-72B6-40E9-93EF-0E7F41C62A3B}"/>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79" name="Rectangle 39">
                <a:extLst>
                  <a:ext uri="{FF2B5EF4-FFF2-40B4-BE49-F238E27FC236}">
                    <a16:creationId xmlns:a16="http://schemas.microsoft.com/office/drawing/2014/main" id="{E8DFFA35-9867-44EF-9885-4AC884DE2823}"/>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0" name="Rectangle 40">
                <a:extLst>
                  <a:ext uri="{FF2B5EF4-FFF2-40B4-BE49-F238E27FC236}">
                    <a16:creationId xmlns:a16="http://schemas.microsoft.com/office/drawing/2014/main" id="{DBA4F02A-AFEF-44A6-B5DE-E63FF6A572EA}"/>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1" name="Rectangle 41">
                <a:extLst>
                  <a:ext uri="{FF2B5EF4-FFF2-40B4-BE49-F238E27FC236}">
                    <a16:creationId xmlns:a16="http://schemas.microsoft.com/office/drawing/2014/main" id="{93127195-28D8-4960-9102-AD60D9711DF4}"/>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2" name="Rectangle 42">
                <a:extLst>
                  <a:ext uri="{FF2B5EF4-FFF2-40B4-BE49-F238E27FC236}">
                    <a16:creationId xmlns:a16="http://schemas.microsoft.com/office/drawing/2014/main" id="{0D196981-E08D-4599-9A8F-01298FAC8626}"/>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3" name="Rectangle 43">
                <a:extLst>
                  <a:ext uri="{FF2B5EF4-FFF2-40B4-BE49-F238E27FC236}">
                    <a16:creationId xmlns:a16="http://schemas.microsoft.com/office/drawing/2014/main" id="{14060DBB-A332-4E56-AE45-EE62CEFDAFD0}"/>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4" name="Rectangle 44">
                <a:extLst>
                  <a:ext uri="{FF2B5EF4-FFF2-40B4-BE49-F238E27FC236}">
                    <a16:creationId xmlns:a16="http://schemas.microsoft.com/office/drawing/2014/main" id="{D02E9B25-DD7A-4A88-8E37-F403441B0802}"/>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5" name="Rectangle 45">
                <a:extLst>
                  <a:ext uri="{FF2B5EF4-FFF2-40B4-BE49-F238E27FC236}">
                    <a16:creationId xmlns:a16="http://schemas.microsoft.com/office/drawing/2014/main" id="{EAB037E0-B673-4C5F-B58E-29CB71234CBB}"/>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6" name="Rectangle 46">
                <a:extLst>
                  <a:ext uri="{FF2B5EF4-FFF2-40B4-BE49-F238E27FC236}">
                    <a16:creationId xmlns:a16="http://schemas.microsoft.com/office/drawing/2014/main" id="{6DA5FCE0-1872-4456-81A4-21AC6EC23D6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7" name="Rectangle 47">
                <a:extLst>
                  <a:ext uri="{FF2B5EF4-FFF2-40B4-BE49-F238E27FC236}">
                    <a16:creationId xmlns:a16="http://schemas.microsoft.com/office/drawing/2014/main" id="{0540C38D-5C69-4E73-8B82-F9196B022CC1}"/>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8" name="Rectangle 48">
                <a:extLst>
                  <a:ext uri="{FF2B5EF4-FFF2-40B4-BE49-F238E27FC236}">
                    <a16:creationId xmlns:a16="http://schemas.microsoft.com/office/drawing/2014/main" id="{96182A13-94D1-4FE6-82DF-60BCBF7E05B2}"/>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89" name="Rectangle 49">
                <a:extLst>
                  <a:ext uri="{FF2B5EF4-FFF2-40B4-BE49-F238E27FC236}">
                    <a16:creationId xmlns:a16="http://schemas.microsoft.com/office/drawing/2014/main" id="{B774E1E4-9E0A-478D-A9D3-1EBAA28DF9BF}"/>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0" name="Rectangle 50">
                <a:extLst>
                  <a:ext uri="{FF2B5EF4-FFF2-40B4-BE49-F238E27FC236}">
                    <a16:creationId xmlns:a16="http://schemas.microsoft.com/office/drawing/2014/main" id="{8245E486-9C27-487E-96A6-4A2EA43A672A}"/>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1" name="Rectangle 51">
                <a:extLst>
                  <a:ext uri="{FF2B5EF4-FFF2-40B4-BE49-F238E27FC236}">
                    <a16:creationId xmlns:a16="http://schemas.microsoft.com/office/drawing/2014/main" id="{3AB073CA-0918-4065-8231-A7EB310BC35A}"/>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2" name="Rectangle 52">
                <a:extLst>
                  <a:ext uri="{FF2B5EF4-FFF2-40B4-BE49-F238E27FC236}">
                    <a16:creationId xmlns:a16="http://schemas.microsoft.com/office/drawing/2014/main" id="{7325D8F6-3253-41D6-92D9-A0BBD3D8B639}"/>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3" name="Rectangle 53">
                <a:extLst>
                  <a:ext uri="{FF2B5EF4-FFF2-40B4-BE49-F238E27FC236}">
                    <a16:creationId xmlns:a16="http://schemas.microsoft.com/office/drawing/2014/main" id="{1FEBFF72-A858-4B7E-8010-701F851A6282}"/>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4" name="Rectangle 54">
                <a:extLst>
                  <a:ext uri="{FF2B5EF4-FFF2-40B4-BE49-F238E27FC236}">
                    <a16:creationId xmlns:a16="http://schemas.microsoft.com/office/drawing/2014/main" id="{72DC6C9F-96DA-4B43-8FFA-FA5A15A7E7FA}"/>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5" name="Rectangle 55">
                <a:extLst>
                  <a:ext uri="{FF2B5EF4-FFF2-40B4-BE49-F238E27FC236}">
                    <a16:creationId xmlns:a16="http://schemas.microsoft.com/office/drawing/2014/main" id="{60AB9A12-74B2-40C8-B97C-7151DEE5794C}"/>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6" name="Rectangle 56">
                <a:extLst>
                  <a:ext uri="{FF2B5EF4-FFF2-40B4-BE49-F238E27FC236}">
                    <a16:creationId xmlns:a16="http://schemas.microsoft.com/office/drawing/2014/main" id="{35DD06DB-B53F-4552-B323-95207EF617C9}"/>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7" name="Rectangle 57">
                <a:extLst>
                  <a:ext uri="{FF2B5EF4-FFF2-40B4-BE49-F238E27FC236}">
                    <a16:creationId xmlns:a16="http://schemas.microsoft.com/office/drawing/2014/main" id="{E39313DE-9C70-4179-8EAE-6D8360E48FAC}"/>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8" name="Rectangle 58">
                <a:extLst>
                  <a:ext uri="{FF2B5EF4-FFF2-40B4-BE49-F238E27FC236}">
                    <a16:creationId xmlns:a16="http://schemas.microsoft.com/office/drawing/2014/main" id="{D68F13F7-3108-4C6F-AD13-5B55DA25E18E}"/>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099" name="Rectangle 59">
                <a:extLst>
                  <a:ext uri="{FF2B5EF4-FFF2-40B4-BE49-F238E27FC236}">
                    <a16:creationId xmlns:a16="http://schemas.microsoft.com/office/drawing/2014/main" id="{95370C3E-ED7F-4ED6-BA01-C926CD4F8E13}"/>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0" name="Rectangle 60">
                <a:extLst>
                  <a:ext uri="{FF2B5EF4-FFF2-40B4-BE49-F238E27FC236}">
                    <a16:creationId xmlns:a16="http://schemas.microsoft.com/office/drawing/2014/main" id="{94F1521A-A89D-4490-9629-FDCA93A66606}"/>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1" name="Rectangle 61">
                <a:extLst>
                  <a:ext uri="{FF2B5EF4-FFF2-40B4-BE49-F238E27FC236}">
                    <a16:creationId xmlns:a16="http://schemas.microsoft.com/office/drawing/2014/main" id="{301EB52E-C20F-4F6B-AC48-1EFA57471EBA}"/>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2" name="Rectangle 62">
                <a:extLst>
                  <a:ext uri="{FF2B5EF4-FFF2-40B4-BE49-F238E27FC236}">
                    <a16:creationId xmlns:a16="http://schemas.microsoft.com/office/drawing/2014/main" id="{D164BF90-B7F4-4FD4-9349-E1DC23E4FED9}"/>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3" name="Rectangle 63">
                <a:extLst>
                  <a:ext uri="{FF2B5EF4-FFF2-40B4-BE49-F238E27FC236}">
                    <a16:creationId xmlns:a16="http://schemas.microsoft.com/office/drawing/2014/main" id="{30427340-239A-4D97-9B1C-13A31D319657}"/>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4" name="Rectangle 64">
                <a:extLst>
                  <a:ext uri="{FF2B5EF4-FFF2-40B4-BE49-F238E27FC236}">
                    <a16:creationId xmlns:a16="http://schemas.microsoft.com/office/drawing/2014/main" id="{39F96AAA-A7FF-4C9B-9062-138DBC882C7E}"/>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5" name="Rectangle 65">
                <a:extLst>
                  <a:ext uri="{FF2B5EF4-FFF2-40B4-BE49-F238E27FC236}">
                    <a16:creationId xmlns:a16="http://schemas.microsoft.com/office/drawing/2014/main" id="{67FD8D74-D4A4-4D77-B54A-28E790020709}"/>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6" name="Rectangle 66">
                <a:extLst>
                  <a:ext uri="{FF2B5EF4-FFF2-40B4-BE49-F238E27FC236}">
                    <a16:creationId xmlns:a16="http://schemas.microsoft.com/office/drawing/2014/main" id="{2F7D8AB0-A9F2-4767-8D8E-E5FF53C21690}"/>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7" name="Rectangle 67">
                <a:extLst>
                  <a:ext uri="{FF2B5EF4-FFF2-40B4-BE49-F238E27FC236}">
                    <a16:creationId xmlns:a16="http://schemas.microsoft.com/office/drawing/2014/main" id="{08B31AE9-5834-448A-AB89-15261A604C5D}"/>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8" name="Rectangle 68">
                <a:extLst>
                  <a:ext uri="{FF2B5EF4-FFF2-40B4-BE49-F238E27FC236}">
                    <a16:creationId xmlns:a16="http://schemas.microsoft.com/office/drawing/2014/main" id="{31644CD4-45AA-4EA3-8C0F-C2408B644F3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09" name="Rectangle 69">
                <a:extLst>
                  <a:ext uri="{FF2B5EF4-FFF2-40B4-BE49-F238E27FC236}">
                    <a16:creationId xmlns:a16="http://schemas.microsoft.com/office/drawing/2014/main" id="{6D41EA54-FF6C-4F5F-B464-1C776A699EC5}"/>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0" name="Rectangle 70">
                <a:extLst>
                  <a:ext uri="{FF2B5EF4-FFF2-40B4-BE49-F238E27FC236}">
                    <a16:creationId xmlns:a16="http://schemas.microsoft.com/office/drawing/2014/main" id="{BC2E7835-9F33-4E17-A403-CB8D8BAC8125}"/>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1" name="Rectangle 71">
                <a:extLst>
                  <a:ext uri="{FF2B5EF4-FFF2-40B4-BE49-F238E27FC236}">
                    <a16:creationId xmlns:a16="http://schemas.microsoft.com/office/drawing/2014/main" id="{A0D73D6C-33A4-4BA1-BFE0-BD30DB1B3D44}"/>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2" name="Rectangle 72">
                <a:extLst>
                  <a:ext uri="{FF2B5EF4-FFF2-40B4-BE49-F238E27FC236}">
                    <a16:creationId xmlns:a16="http://schemas.microsoft.com/office/drawing/2014/main" id="{39185D48-38CC-43AA-AFED-B8E21EA42055}"/>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3" name="Rectangle 73">
                <a:extLst>
                  <a:ext uri="{FF2B5EF4-FFF2-40B4-BE49-F238E27FC236}">
                    <a16:creationId xmlns:a16="http://schemas.microsoft.com/office/drawing/2014/main" id="{A46484B3-74DC-459F-9F88-EDF3BC586B50}"/>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4" name="Rectangle 74">
                <a:extLst>
                  <a:ext uri="{FF2B5EF4-FFF2-40B4-BE49-F238E27FC236}">
                    <a16:creationId xmlns:a16="http://schemas.microsoft.com/office/drawing/2014/main" id="{CD4510E9-F1EE-436B-8A07-B9D15F8A1D36}"/>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5" name="Rectangle 75">
                <a:extLst>
                  <a:ext uri="{FF2B5EF4-FFF2-40B4-BE49-F238E27FC236}">
                    <a16:creationId xmlns:a16="http://schemas.microsoft.com/office/drawing/2014/main" id="{516960B5-8474-4CF5-9E57-579514A66623}"/>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6" name="Rectangle 76">
                <a:extLst>
                  <a:ext uri="{FF2B5EF4-FFF2-40B4-BE49-F238E27FC236}">
                    <a16:creationId xmlns:a16="http://schemas.microsoft.com/office/drawing/2014/main" id="{6388B6E2-3F79-4009-AD31-B3869077DD03}"/>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7" name="Rectangle 77">
                <a:extLst>
                  <a:ext uri="{FF2B5EF4-FFF2-40B4-BE49-F238E27FC236}">
                    <a16:creationId xmlns:a16="http://schemas.microsoft.com/office/drawing/2014/main" id="{28366291-C43A-4289-BCC3-AF94FB667FF4}"/>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8" name="Rectangle 78">
                <a:extLst>
                  <a:ext uri="{FF2B5EF4-FFF2-40B4-BE49-F238E27FC236}">
                    <a16:creationId xmlns:a16="http://schemas.microsoft.com/office/drawing/2014/main" id="{973F9FC8-CC42-430F-9E01-1BE48E8DDB54}"/>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19" name="Rectangle 79">
                <a:extLst>
                  <a:ext uri="{FF2B5EF4-FFF2-40B4-BE49-F238E27FC236}">
                    <a16:creationId xmlns:a16="http://schemas.microsoft.com/office/drawing/2014/main" id="{CD3BF1E2-8AA0-44F2-A55B-7000FEEFBC1A}"/>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0" name="Rectangle 80">
                <a:extLst>
                  <a:ext uri="{FF2B5EF4-FFF2-40B4-BE49-F238E27FC236}">
                    <a16:creationId xmlns:a16="http://schemas.microsoft.com/office/drawing/2014/main" id="{16A24131-6837-4671-A37C-6C3D6B6DD3D1}"/>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1" name="Freeform 81">
                <a:extLst>
                  <a:ext uri="{FF2B5EF4-FFF2-40B4-BE49-F238E27FC236}">
                    <a16:creationId xmlns:a16="http://schemas.microsoft.com/office/drawing/2014/main" id="{FC4D4545-CA5F-48B0-9435-741E2C95DB3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 name="Rectangle 82">
                <a:extLst>
                  <a:ext uri="{FF2B5EF4-FFF2-40B4-BE49-F238E27FC236}">
                    <a16:creationId xmlns:a16="http://schemas.microsoft.com/office/drawing/2014/main" id="{256D05B8-10E4-47B2-9FB7-95FFDF837BCB}"/>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3" name="Rectangle 83">
                <a:extLst>
                  <a:ext uri="{FF2B5EF4-FFF2-40B4-BE49-F238E27FC236}">
                    <a16:creationId xmlns:a16="http://schemas.microsoft.com/office/drawing/2014/main" id="{42954213-E5A3-45AF-B4FD-6D0D6D2A38C6}"/>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4" name="Rectangle 84">
                <a:extLst>
                  <a:ext uri="{FF2B5EF4-FFF2-40B4-BE49-F238E27FC236}">
                    <a16:creationId xmlns:a16="http://schemas.microsoft.com/office/drawing/2014/main" id="{AA51C4A2-C402-4864-8F12-541FCB46CB6B}"/>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5" name="Rectangle 85">
                <a:extLst>
                  <a:ext uri="{FF2B5EF4-FFF2-40B4-BE49-F238E27FC236}">
                    <a16:creationId xmlns:a16="http://schemas.microsoft.com/office/drawing/2014/main" id="{A6FC4182-59E5-422B-A199-8445A718FF6D}"/>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6" name="Rectangle 86">
                <a:extLst>
                  <a:ext uri="{FF2B5EF4-FFF2-40B4-BE49-F238E27FC236}">
                    <a16:creationId xmlns:a16="http://schemas.microsoft.com/office/drawing/2014/main" id="{35FF0DC7-9A55-4412-A9AE-76005300A5E8}"/>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7" name="Rectangle 87">
                <a:extLst>
                  <a:ext uri="{FF2B5EF4-FFF2-40B4-BE49-F238E27FC236}">
                    <a16:creationId xmlns:a16="http://schemas.microsoft.com/office/drawing/2014/main" id="{D45CB54C-0CFF-4E8A-81CC-7A62F786CAD0}"/>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8" name="Rectangle 88">
                <a:extLst>
                  <a:ext uri="{FF2B5EF4-FFF2-40B4-BE49-F238E27FC236}">
                    <a16:creationId xmlns:a16="http://schemas.microsoft.com/office/drawing/2014/main" id="{C7818AA3-3554-4A29-A8EB-FAB857FF423E}"/>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29" name="Rectangle 89">
                <a:extLst>
                  <a:ext uri="{FF2B5EF4-FFF2-40B4-BE49-F238E27FC236}">
                    <a16:creationId xmlns:a16="http://schemas.microsoft.com/office/drawing/2014/main" id="{27212797-C2D8-413F-9CFC-83DE9B879F22}"/>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0" name="Rectangle 90">
                <a:extLst>
                  <a:ext uri="{FF2B5EF4-FFF2-40B4-BE49-F238E27FC236}">
                    <a16:creationId xmlns:a16="http://schemas.microsoft.com/office/drawing/2014/main" id="{980E3829-802A-4ADA-B458-3724597472AB}"/>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1" name="Rectangle 91">
                <a:extLst>
                  <a:ext uri="{FF2B5EF4-FFF2-40B4-BE49-F238E27FC236}">
                    <a16:creationId xmlns:a16="http://schemas.microsoft.com/office/drawing/2014/main" id="{375BAFEC-8895-4A50-8E0A-AA5BCE6A40B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2" name="Rectangle 92">
                <a:extLst>
                  <a:ext uri="{FF2B5EF4-FFF2-40B4-BE49-F238E27FC236}">
                    <a16:creationId xmlns:a16="http://schemas.microsoft.com/office/drawing/2014/main" id="{57452103-CE9D-421D-969A-E6DBE5A3FB2A}"/>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3" name="Rectangle 93">
                <a:extLst>
                  <a:ext uri="{FF2B5EF4-FFF2-40B4-BE49-F238E27FC236}">
                    <a16:creationId xmlns:a16="http://schemas.microsoft.com/office/drawing/2014/main" id="{44721989-E91C-407A-98C9-CF18C0F2D887}"/>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4" name="Rectangle 94">
                <a:extLst>
                  <a:ext uri="{FF2B5EF4-FFF2-40B4-BE49-F238E27FC236}">
                    <a16:creationId xmlns:a16="http://schemas.microsoft.com/office/drawing/2014/main" id="{6A96F9A7-D741-4862-9309-0B141117F2A8}"/>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5" name="Rectangle 95">
                <a:extLst>
                  <a:ext uri="{FF2B5EF4-FFF2-40B4-BE49-F238E27FC236}">
                    <a16:creationId xmlns:a16="http://schemas.microsoft.com/office/drawing/2014/main" id="{85223D1C-F443-480C-8E16-4CDD4034633F}"/>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6" name="Rectangle 96">
                <a:extLst>
                  <a:ext uri="{FF2B5EF4-FFF2-40B4-BE49-F238E27FC236}">
                    <a16:creationId xmlns:a16="http://schemas.microsoft.com/office/drawing/2014/main" id="{40AB2EF9-45D3-48DF-89C2-628371C21EF4}"/>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7" name="Rectangle 97">
                <a:extLst>
                  <a:ext uri="{FF2B5EF4-FFF2-40B4-BE49-F238E27FC236}">
                    <a16:creationId xmlns:a16="http://schemas.microsoft.com/office/drawing/2014/main" id="{50835BAA-1333-47E9-8E22-93D05AD367C2}"/>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8" name="Rectangle 98">
                <a:extLst>
                  <a:ext uri="{FF2B5EF4-FFF2-40B4-BE49-F238E27FC236}">
                    <a16:creationId xmlns:a16="http://schemas.microsoft.com/office/drawing/2014/main" id="{6180771D-E91D-4CFC-8A11-D27EB3BF626E}"/>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39" name="Rectangle 99">
                <a:extLst>
                  <a:ext uri="{FF2B5EF4-FFF2-40B4-BE49-F238E27FC236}">
                    <a16:creationId xmlns:a16="http://schemas.microsoft.com/office/drawing/2014/main" id="{D81411D0-2ACE-45BF-ADFD-8E5DEE27942B}"/>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0" name="Rectangle 100">
                <a:extLst>
                  <a:ext uri="{FF2B5EF4-FFF2-40B4-BE49-F238E27FC236}">
                    <a16:creationId xmlns:a16="http://schemas.microsoft.com/office/drawing/2014/main" id="{685703EE-4F36-4D5A-8DAC-89209DC4C6E9}"/>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1" name="Rectangle 101">
                <a:extLst>
                  <a:ext uri="{FF2B5EF4-FFF2-40B4-BE49-F238E27FC236}">
                    <a16:creationId xmlns:a16="http://schemas.microsoft.com/office/drawing/2014/main" id="{63F25BFD-E1C3-453B-849D-782AC8B6D3FF}"/>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2" name="Rectangle 102">
                <a:extLst>
                  <a:ext uri="{FF2B5EF4-FFF2-40B4-BE49-F238E27FC236}">
                    <a16:creationId xmlns:a16="http://schemas.microsoft.com/office/drawing/2014/main" id="{598A643C-237F-42BB-899F-69E2C24F1A8D}"/>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3" name="Rectangle 103">
                <a:extLst>
                  <a:ext uri="{FF2B5EF4-FFF2-40B4-BE49-F238E27FC236}">
                    <a16:creationId xmlns:a16="http://schemas.microsoft.com/office/drawing/2014/main" id="{00DEC305-D431-4518-8FFB-DE800193563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4" name="Rectangle 104">
                <a:extLst>
                  <a:ext uri="{FF2B5EF4-FFF2-40B4-BE49-F238E27FC236}">
                    <a16:creationId xmlns:a16="http://schemas.microsoft.com/office/drawing/2014/main" id="{196078A9-4A45-408B-86E8-642515002BFE}"/>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5" name="Rectangle 105">
                <a:extLst>
                  <a:ext uri="{FF2B5EF4-FFF2-40B4-BE49-F238E27FC236}">
                    <a16:creationId xmlns:a16="http://schemas.microsoft.com/office/drawing/2014/main" id="{CD6564E9-3DB2-4293-AADE-C492E85ECD01}"/>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6" name="Rectangle 106">
                <a:extLst>
                  <a:ext uri="{FF2B5EF4-FFF2-40B4-BE49-F238E27FC236}">
                    <a16:creationId xmlns:a16="http://schemas.microsoft.com/office/drawing/2014/main" id="{B9D5136F-084A-40E0-B543-90C5FF84350B}"/>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7" name="Rectangle 107">
                <a:extLst>
                  <a:ext uri="{FF2B5EF4-FFF2-40B4-BE49-F238E27FC236}">
                    <a16:creationId xmlns:a16="http://schemas.microsoft.com/office/drawing/2014/main" id="{13665D0E-32FD-4849-96B2-B8D6F132A87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8" name="Rectangle 108">
                <a:extLst>
                  <a:ext uri="{FF2B5EF4-FFF2-40B4-BE49-F238E27FC236}">
                    <a16:creationId xmlns:a16="http://schemas.microsoft.com/office/drawing/2014/main" id="{E1B82A2B-DB1F-47EE-A2EB-36C110CD5EEA}"/>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49" name="Rectangle 109">
                <a:extLst>
                  <a:ext uri="{FF2B5EF4-FFF2-40B4-BE49-F238E27FC236}">
                    <a16:creationId xmlns:a16="http://schemas.microsoft.com/office/drawing/2014/main" id="{CEE69017-3EA5-41F4-8FE2-9D3B3FF2AC91}"/>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0" name="Rectangle 110">
                <a:extLst>
                  <a:ext uri="{FF2B5EF4-FFF2-40B4-BE49-F238E27FC236}">
                    <a16:creationId xmlns:a16="http://schemas.microsoft.com/office/drawing/2014/main" id="{7D1F235C-02AD-4C8A-8539-2DEEA623BA7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1" name="Rectangle 111">
                <a:extLst>
                  <a:ext uri="{FF2B5EF4-FFF2-40B4-BE49-F238E27FC236}">
                    <a16:creationId xmlns:a16="http://schemas.microsoft.com/office/drawing/2014/main" id="{A56D2CE2-07D2-478E-A75A-8E8AD76FC370}"/>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2" name="Rectangle 112">
                <a:extLst>
                  <a:ext uri="{FF2B5EF4-FFF2-40B4-BE49-F238E27FC236}">
                    <a16:creationId xmlns:a16="http://schemas.microsoft.com/office/drawing/2014/main" id="{C929B867-8642-4234-95FB-BF74A8C13676}"/>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3" name="Rectangle 113">
                <a:extLst>
                  <a:ext uri="{FF2B5EF4-FFF2-40B4-BE49-F238E27FC236}">
                    <a16:creationId xmlns:a16="http://schemas.microsoft.com/office/drawing/2014/main" id="{2BA266B1-A1B5-4F84-ACC0-E15672EEC47C}"/>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4" name="Rectangle 114">
                <a:extLst>
                  <a:ext uri="{FF2B5EF4-FFF2-40B4-BE49-F238E27FC236}">
                    <a16:creationId xmlns:a16="http://schemas.microsoft.com/office/drawing/2014/main" id="{9AB7757F-CB22-4A51-A39D-9284BCB9B3BA}"/>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5" name="Rectangle 115">
                <a:extLst>
                  <a:ext uri="{FF2B5EF4-FFF2-40B4-BE49-F238E27FC236}">
                    <a16:creationId xmlns:a16="http://schemas.microsoft.com/office/drawing/2014/main" id="{FE631512-7725-43D3-B304-86E89975EE49}"/>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6" name="Rectangle 116">
                <a:extLst>
                  <a:ext uri="{FF2B5EF4-FFF2-40B4-BE49-F238E27FC236}">
                    <a16:creationId xmlns:a16="http://schemas.microsoft.com/office/drawing/2014/main" id="{88493F89-DFD1-40E2-A0CE-19752B886D14}"/>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7" name="Rectangle 117">
                <a:extLst>
                  <a:ext uri="{FF2B5EF4-FFF2-40B4-BE49-F238E27FC236}">
                    <a16:creationId xmlns:a16="http://schemas.microsoft.com/office/drawing/2014/main" id="{436AAA08-DEA2-43DE-A7EE-0043572CD898}"/>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8" name="Rectangle 118">
                <a:extLst>
                  <a:ext uri="{FF2B5EF4-FFF2-40B4-BE49-F238E27FC236}">
                    <a16:creationId xmlns:a16="http://schemas.microsoft.com/office/drawing/2014/main" id="{F4EF9207-BD7F-42D2-83CD-BF3ADDD817DF}"/>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59" name="Rectangle 119">
                <a:extLst>
                  <a:ext uri="{FF2B5EF4-FFF2-40B4-BE49-F238E27FC236}">
                    <a16:creationId xmlns:a16="http://schemas.microsoft.com/office/drawing/2014/main" id="{CFB1BE36-E086-4159-94A2-56EF9DF4BC5F}"/>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0" name="Rectangle 120">
                <a:extLst>
                  <a:ext uri="{FF2B5EF4-FFF2-40B4-BE49-F238E27FC236}">
                    <a16:creationId xmlns:a16="http://schemas.microsoft.com/office/drawing/2014/main" id="{E4834BE5-6EFC-4EB0-9A02-D06B2E2C6E07}"/>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1" name="Rectangle 121">
                <a:extLst>
                  <a:ext uri="{FF2B5EF4-FFF2-40B4-BE49-F238E27FC236}">
                    <a16:creationId xmlns:a16="http://schemas.microsoft.com/office/drawing/2014/main" id="{4F42947B-DE76-46AE-9905-8A7D38962520}"/>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2" name="Rectangle 122">
                <a:extLst>
                  <a:ext uri="{FF2B5EF4-FFF2-40B4-BE49-F238E27FC236}">
                    <a16:creationId xmlns:a16="http://schemas.microsoft.com/office/drawing/2014/main" id="{B5EEFBB2-1BFE-492C-BD7B-F23CC74552FB}"/>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3" name="Rectangle 123">
                <a:extLst>
                  <a:ext uri="{FF2B5EF4-FFF2-40B4-BE49-F238E27FC236}">
                    <a16:creationId xmlns:a16="http://schemas.microsoft.com/office/drawing/2014/main" id="{54B029F6-8438-4AA8-B7B2-331241EBE7C0}"/>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4" name="Rectangle 124">
                <a:extLst>
                  <a:ext uri="{FF2B5EF4-FFF2-40B4-BE49-F238E27FC236}">
                    <a16:creationId xmlns:a16="http://schemas.microsoft.com/office/drawing/2014/main" id="{37870269-67E9-4630-8F2F-633DFCD3BBF9}"/>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5" name="Rectangle 125">
                <a:extLst>
                  <a:ext uri="{FF2B5EF4-FFF2-40B4-BE49-F238E27FC236}">
                    <a16:creationId xmlns:a16="http://schemas.microsoft.com/office/drawing/2014/main" id="{CFA87BF2-02AA-483A-974E-40E2A8F8447E}"/>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6" name="Rectangle 126">
                <a:extLst>
                  <a:ext uri="{FF2B5EF4-FFF2-40B4-BE49-F238E27FC236}">
                    <a16:creationId xmlns:a16="http://schemas.microsoft.com/office/drawing/2014/main" id="{A5F722CC-3BF4-4B57-9AEB-CB619CED0911}"/>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7" name="Rectangle 127">
                <a:extLst>
                  <a:ext uri="{FF2B5EF4-FFF2-40B4-BE49-F238E27FC236}">
                    <a16:creationId xmlns:a16="http://schemas.microsoft.com/office/drawing/2014/main" id="{DAFEA013-D535-48DE-953B-171133E36877}"/>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8" name="Rectangle 128">
                <a:extLst>
                  <a:ext uri="{FF2B5EF4-FFF2-40B4-BE49-F238E27FC236}">
                    <a16:creationId xmlns:a16="http://schemas.microsoft.com/office/drawing/2014/main" id="{79790B11-5FA6-4AB5-B7F8-61BC79FBB436}"/>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69" name="Rectangle 129">
                <a:extLst>
                  <a:ext uri="{FF2B5EF4-FFF2-40B4-BE49-F238E27FC236}">
                    <a16:creationId xmlns:a16="http://schemas.microsoft.com/office/drawing/2014/main" id="{3D2CAEA5-BF53-4C66-92D6-3E7083550FD9}"/>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0" name="Rectangle 130">
                <a:extLst>
                  <a:ext uri="{FF2B5EF4-FFF2-40B4-BE49-F238E27FC236}">
                    <a16:creationId xmlns:a16="http://schemas.microsoft.com/office/drawing/2014/main" id="{19E88139-F75E-4DE9-9C57-F53ADB795682}"/>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1" name="Rectangle 131">
                <a:extLst>
                  <a:ext uri="{FF2B5EF4-FFF2-40B4-BE49-F238E27FC236}">
                    <a16:creationId xmlns:a16="http://schemas.microsoft.com/office/drawing/2014/main" id="{57933DE9-2F6D-4863-8A88-C1741A6871BA}"/>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2" name="Rectangle 132">
                <a:extLst>
                  <a:ext uri="{FF2B5EF4-FFF2-40B4-BE49-F238E27FC236}">
                    <a16:creationId xmlns:a16="http://schemas.microsoft.com/office/drawing/2014/main" id="{04269C0A-DE04-4664-A731-67DCB01CEE6C}"/>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3" name="Rectangle 133">
                <a:extLst>
                  <a:ext uri="{FF2B5EF4-FFF2-40B4-BE49-F238E27FC236}">
                    <a16:creationId xmlns:a16="http://schemas.microsoft.com/office/drawing/2014/main" id="{E363B24B-1AED-4193-8802-6FC389EBEC6E}"/>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4" name="Rectangle 134">
                <a:extLst>
                  <a:ext uri="{FF2B5EF4-FFF2-40B4-BE49-F238E27FC236}">
                    <a16:creationId xmlns:a16="http://schemas.microsoft.com/office/drawing/2014/main" id="{10E11C1B-91E7-422F-A8BA-73C598D16BCA}"/>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5" name="Rectangle 135">
                <a:extLst>
                  <a:ext uri="{FF2B5EF4-FFF2-40B4-BE49-F238E27FC236}">
                    <a16:creationId xmlns:a16="http://schemas.microsoft.com/office/drawing/2014/main" id="{36F29571-EF3F-4536-902A-4F567F516077}"/>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6" name="Rectangle 136">
                <a:extLst>
                  <a:ext uri="{FF2B5EF4-FFF2-40B4-BE49-F238E27FC236}">
                    <a16:creationId xmlns:a16="http://schemas.microsoft.com/office/drawing/2014/main" id="{3720BB90-D2CD-472A-9BB6-9A6EE91DD032}"/>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7" name="Rectangle 137">
                <a:extLst>
                  <a:ext uri="{FF2B5EF4-FFF2-40B4-BE49-F238E27FC236}">
                    <a16:creationId xmlns:a16="http://schemas.microsoft.com/office/drawing/2014/main" id="{9DFDA919-BD47-4D21-B957-B46F27AB194B}"/>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78" name="Freeform 138">
                <a:extLst>
                  <a:ext uri="{FF2B5EF4-FFF2-40B4-BE49-F238E27FC236}">
                    <a16:creationId xmlns:a16="http://schemas.microsoft.com/office/drawing/2014/main" id="{3E02534D-85EF-49CB-AFF5-8DC78526BED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 name="Freeform 139">
                <a:extLst>
                  <a:ext uri="{FF2B5EF4-FFF2-40B4-BE49-F238E27FC236}">
                    <a16:creationId xmlns:a16="http://schemas.microsoft.com/office/drawing/2014/main" id="{9C290352-5E33-4F70-A106-075432613F93}"/>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Freeform 140">
                <a:extLst>
                  <a:ext uri="{FF2B5EF4-FFF2-40B4-BE49-F238E27FC236}">
                    <a16:creationId xmlns:a16="http://schemas.microsoft.com/office/drawing/2014/main" id="{927C2460-06FC-4F9F-932F-BB90CBD3981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Freeform 141">
                <a:extLst>
                  <a:ext uri="{FF2B5EF4-FFF2-40B4-BE49-F238E27FC236}">
                    <a16:creationId xmlns:a16="http://schemas.microsoft.com/office/drawing/2014/main" id="{7F4E3F52-01F4-4710-B591-2CCBCC72778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Freeform 142">
                <a:extLst>
                  <a:ext uri="{FF2B5EF4-FFF2-40B4-BE49-F238E27FC236}">
                    <a16:creationId xmlns:a16="http://schemas.microsoft.com/office/drawing/2014/main" id="{ADDD3D76-24FB-484D-BEEE-EC03CDC0BB0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 name="Freeform 143">
                <a:extLst>
                  <a:ext uri="{FF2B5EF4-FFF2-40B4-BE49-F238E27FC236}">
                    <a16:creationId xmlns:a16="http://schemas.microsoft.com/office/drawing/2014/main" id="{249AE33B-74D1-43C8-91FC-8E17F9C837D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Freeform 144">
                <a:extLst>
                  <a:ext uri="{FF2B5EF4-FFF2-40B4-BE49-F238E27FC236}">
                    <a16:creationId xmlns:a16="http://schemas.microsoft.com/office/drawing/2014/main" id="{47D11912-CE47-4909-88AC-EDC3C7D63FD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 name="Freeform 145">
                <a:extLst>
                  <a:ext uri="{FF2B5EF4-FFF2-40B4-BE49-F238E27FC236}">
                    <a16:creationId xmlns:a16="http://schemas.microsoft.com/office/drawing/2014/main" id="{16273B9C-A189-4DF3-A9F8-40ABB187B5CE}"/>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Freeform 146">
                <a:extLst>
                  <a:ext uri="{FF2B5EF4-FFF2-40B4-BE49-F238E27FC236}">
                    <a16:creationId xmlns:a16="http://schemas.microsoft.com/office/drawing/2014/main" id="{F2D9CBFB-515E-452F-ADDF-2C0DC7FACE8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 name="Rectangle 147">
                <a:extLst>
                  <a:ext uri="{FF2B5EF4-FFF2-40B4-BE49-F238E27FC236}">
                    <a16:creationId xmlns:a16="http://schemas.microsoft.com/office/drawing/2014/main" id="{69FCD147-3E22-444A-99CD-F2D8CA7DB0DE}"/>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88" name="Rectangle 148">
                <a:extLst>
                  <a:ext uri="{FF2B5EF4-FFF2-40B4-BE49-F238E27FC236}">
                    <a16:creationId xmlns:a16="http://schemas.microsoft.com/office/drawing/2014/main" id="{8DE8A92C-D4EE-4E39-87F4-EE1F875A3DD7}"/>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solidFill>
                    <a:srgbClr val="FFFFFF"/>
                  </a:solidFill>
                  <a:latin typeface="Tahoma" pitchFamily="34" charset="0"/>
                </a:endParaRPr>
              </a:p>
            </p:txBody>
          </p:sp>
          <p:sp>
            <p:nvSpPr>
              <p:cNvPr id="2189" name="Freeform 149">
                <a:extLst>
                  <a:ext uri="{FF2B5EF4-FFF2-40B4-BE49-F238E27FC236}">
                    <a16:creationId xmlns:a16="http://schemas.microsoft.com/office/drawing/2014/main" id="{FEB59813-9E26-4E4F-B096-1A88BE622D1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 name="Freeform 150">
                <a:extLst>
                  <a:ext uri="{FF2B5EF4-FFF2-40B4-BE49-F238E27FC236}">
                    <a16:creationId xmlns:a16="http://schemas.microsoft.com/office/drawing/2014/main" id="{6ABA5EB1-B3C6-427F-A9CF-4DEB6661171B}"/>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63" name="Freeform 151">
                <a:extLst>
                  <a:ext uri="{FF2B5EF4-FFF2-40B4-BE49-F238E27FC236}">
                    <a16:creationId xmlns:a16="http://schemas.microsoft.com/office/drawing/2014/main" id="{0F79923E-8BBD-431D-88D1-00B9B755D7C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3464" name="Oval 152">
                <a:extLst>
                  <a:ext uri="{FF2B5EF4-FFF2-40B4-BE49-F238E27FC236}">
                    <a16:creationId xmlns:a16="http://schemas.microsoft.com/office/drawing/2014/main" id="{9DA73652-E610-4BD6-BC1E-A3200C49DF53}"/>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3465" name="Rectangle 153">
            <a:extLst>
              <a:ext uri="{FF2B5EF4-FFF2-40B4-BE49-F238E27FC236}">
                <a16:creationId xmlns:a16="http://schemas.microsoft.com/office/drawing/2014/main" id="{7A9FBB6E-C71F-4F6A-9E35-064157262AFF}"/>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466" name="Rectangle 154">
            <a:extLst>
              <a:ext uri="{FF2B5EF4-FFF2-40B4-BE49-F238E27FC236}">
                <a16:creationId xmlns:a16="http://schemas.microsoft.com/office/drawing/2014/main" id="{F7517E53-E605-475A-B38B-5CFB7129ACC1}"/>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Arial" charset="0"/>
              </a:defRPr>
            </a:lvl1pPr>
          </a:lstStyle>
          <a:p>
            <a:pPr>
              <a:defRPr/>
            </a:pPr>
            <a:endParaRPr lang="en-US" altLang="en-US"/>
          </a:p>
        </p:txBody>
      </p:sp>
      <p:sp>
        <p:nvSpPr>
          <p:cNvPr id="13467" name="Rectangle 155">
            <a:extLst>
              <a:ext uri="{FF2B5EF4-FFF2-40B4-BE49-F238E27FC236}">
                <a16:creationId xmlns:a16="http://schemas.microsoft.com/office/drawing/2014/main" id="{16356FD7-4946-411B-AE77-1D5D0C188B4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Arial" charset="0"/>
              </a:defRPr>
            </a:lvl1pPr>
          </a:lstStyle>
          <a:p>
            <a:pPr>
              <a:defRPr/>
            </a:pPr>
            <a:endParaRPr lang="en-US" altLang="en-US"/>
          </a:p>
        </p:txBody>
      </p:sp>
      <p:sp>
        <p:nvSpPr>
          <p:cNvPr id="13468" name="Rectangle 156">
            <a:extLst>
              <a:ext uri="{FF2B5EF4-FFF2-40B4-BE49-F238E27FC236}">
                <a16:creationId xmlns:a16="http://schemas.microsoft.com/office/drawing/2014/main" id="{176E6815-241D-4B9B-989B-BE97EB6E6E78}"/>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panose="020B0604020202020204" pitchFamily="34" charset="0"/>
              </a:defRPr>
            </a:lvl1pPr>
          </a:lstStyle>
          <a:p>
            <a:pPr>
              <a:defRPr/>
            </a:pPr>
            <a:fld id="{B9113BFE-DF39-4876-AF5F-FE28864848B9}" type="slidenum">
              <a:rPr lang="en-US" altLang="en-US"/>
              <a:pPr>
                <a:defRPr/>
              </a:pPr>
              <a:t>‹#›</a:t>
            </a:fld>
            <a:endParaRPr lang="en-US" altLang="en-US"/>
          </a:p>
        </p:txBody>
      </p:sp>
      <p:sp>
        <p:nvSpPr>
          <p:cNvPr id="13469" name="Rectangle 157">
            <a:extLst>
              <a:ext uri="{FF2B5EF4-FFF2-40B4-BE49-F238E27FC236}">
                <a16:creationId xmlns:a16="http://schemas.microsoft.com/office/drawing/2014/main" id="{C137326B-DAD7-4836-9D6E-4D1B0CD87A6D}"/>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221"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61A4A-2F1F-4CC5-B56F-E94EFCEF9884}"/>
              </a:ext>
            </a:extLst>
          </p:cNvPr>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Title Placeholder 1">
            <a:extLst>
              <a:ext uri="{FF2B5EF4-FFF2-40B4-BE49-F238E27FC236}">
                <a16:creationId xmlns:a16="http://schemas.microsoft.com/office/drawing/2014/main" id="{D327E1D6-C881-494B-AF50-69651A412E9D}"/>
              </a:ext>
            </a:extLst>
          </p:cNvPr>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8" name="Text Placeholder 2">
            <a:extLst>
              <a:ext uri="{FF2B5EF4-FFF2-40B4-BE49-F238E27FC236}">
                <a16:creationId xmlns:a16="http://schemas.microsoft.com/office/drawing/2014/main" id="{2A909604-9F21-4C78-84E4-B44C4DD60B28}"/>
              </a:ext>
            </a:extLst>
          </p:cNvPr>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55967E1-C4C5-46C8-8B7D-63F5A319DD98}"/>
              </a:ext>
            </a:extLst>
          </p:cNvPr>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895D1D"/>
                </a:solidFill>
                <a:latin typeface="Book Antiqua"/>
                <a:cs typeface="Arial" charset="0"/>
              </a:defRPr>
            </a:lvl1pPr>
          </a:lstStyle>
          <a:p>
            <a:pPr>
              <a:defRPr/>
            </a:pPr>
            <a:fld id="{1337A850-5A95-433A-8A20-B47086057115}" type="datetimeFigureOut">
              <a:rPr lang="en-US"/>
              <a:pPr>
                <a:defRPr/>
              </a:pPr>
              <a:t>9/5/2021</a:t>
            </a:fld>
            <a:endParaRPr lang="en-US"/>
          </a:p>
        </p:txBody>
      </p:sp>
      <p:sp>
        <p:nvSpPr>
          <p:cNvPr id="5" name="Footer Placeholder 4">
            <a:extLst>
              <a:ext uri="{FF2B5EF4-FFF2-40B4-BE49-F238E27FC236}">
                <a16:creationId xmlns:a16="http://schemas.microsoft.com/office/drawing/2014/main" id="{1575726D-12A3-4D4C-B49F-960C3D6C0839}"/>
              </a:ext>
            </a:extLst>
          </p:cNvPr>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895D1D"/>
                </a:solidFill>
                <a:latin typeface="Book Antiqua"/>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4AA4EAC-AB09-47E8-92CC-754E0A9D21A1}"/>
              </a:ext>
            </a:extLst>
          </p:cNvPr>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5D1D"/>
                </a:solidFill>
                <a:latin typeface="Book Antiqua" panose="02040602050305030304" pitchFamily="18" charset="0"/>
              </a:defRPr>
            </a:lvl1pPr>
          </a:lstStyle>
          <a:p>
            <a:pPr>
              <a:defRPr/>
            </a:pPr>
            <a:fld id="{A70DF628-F979-4902-997F-8053FA8C56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2"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4A427C0C-8B7A-4842-BBCF-AB6F787793C8}"/>
              </a:ext>
            </a:extLst>
          </p:cNvPr>
          <p:cNvSpPr txBox="1">
            <a:spLocks noChangeArrowheads="1"/>
          </p:cNvSpPr>
          <p:nvPr/>
        </p:nvSpPr>
        <p:spPr bwMode="auto">
          <a:xfrm>
            <a:off x="533400" y="3810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dirty="0">
                <a:solidFill>
                  <a:srgbClr val="FFFFFF"/>
                </a:solidFill>
              </a:rPr>
              <a:t>Revelation I</a:t>
            </a:r>
          </a:p>
          <a:p>
            <a:pPr algn="ctr" eaLnBrk="1" hangingPunct="1">
              <a:spcBef>
                <a:spcPct val="0"/>
              </a:spcBef>
              <a:buClrTx/>
              <a:buSzTx/>
              <a:buFontTx/>
              <a:buNone/>
            </a:pPr>
            <a:endParaRPr lang="en-US" altLang="en-US" b="1" dirty="0">
              <a:solidFill>
                <a:srgbClr val="FFFFFF"/>
              </a:solidFill>
            </a:endParaRPr>
          </a:p>
          <a:p>
            <a:pPr algn="ctr" eaLnBrk="1" hangingPunct="1">
              <a:spcBef>
                <a:spcPct val="0"/>
              </a:spcBef>
              <a:buClrTx/>
              <a:buSzTx/>
              <a:buFontTx/>
              <a:buNone/>
            </a:pPr>
            <a:r>
              <a:rPr lang="en-US" altLang="en-US" b="1" dirty="0">
                <a:solidFill>
                  <a:srgbClr val="FFFFFF"/>
                </a:solidFill>
              </a:rPr>
              <a:t>Jesus, The Alpha and the Omega</a:t>
            </a:r>
          </a:p>
        </p:txBody>
      </p:sp>
      <p:pic>
        <p:nvPicPr>
          <p:cNvPr id="21507" name="Picture 2">
            <a:extLst>
              <a:ext uri="{FF2B5EF4-FFF2-40B4-BE49-F238E27FC236}">
                <a16:creationId xmlns:a16="http://schemas.microsoft.com/office/drawing/2014/main" id="{26BB2024-9AB8-416D-B431-7B0424D5E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41550"/>
            <a:ext cx="32766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a:extLst>
              <a:ext uri="{FF2B5EF4-FFF2-40B4-BE49-F238E27FC236}">
                <a16:creationId xmlns:a16="http://schemas.microsoft.com/office/drawing/2014/main" id="{383908DD-3292-491F-B66F-9C7FD3C4B505}"/>
              </a:ext>
            </a:extLst>
          </p:cNvPr>
          <p:cNvSpPr txBox="1">
            <a:spLocks noChangeArrowheads="1"/>
          </p:cNvSpPr>
          <p:nvPr/>
        </p:nvSpPr>
        <p:spPr bwMode="auto">
          <a:xfrm>
            <a:off x="2133600" y="3733800"/>
            <a:ext cx="6705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r" eaLnBrk="1" hangingPunct="1">
              <a:spcBef>
                <a:spcPct val="0"/>
              </a:spcBef>
              <a:buClrTx/>
              <a:buSzTx/>
              <a:buFontTx/>
              <a:buNone/>
            </a:pPr>
            <a:r>
              <a:rPr lang="en-US" altLang="en-US" sz="2400" b="1" dirty="0">
                <a:solidFill>
                  <a:srgbClr val="FFFF00"/>
                </a:solidFill>
              </a:rPr>
              <a:t>Dr. John Oakes</a:t>
            </a:r>
          </a:p>
          <a:p>
            <a:pPr algn="r" eaLnBrk="1" hangingPunct="1">
              <a:spcBef>
                <a:spcPct val="0"/>
              </a:spcBef>
              <a:buClrTx/>
              <a:buSzTx/>
              <a:buFontTx/>
              <a:buNone/>
            </a:pPr>
            <a:r>
              <a:rPr lang="en-US" altLang="en-US" sz="2400" b="1" dirty="0">
                <a:solidFill>
                  <a:srgbClr val="FFFF00"/>
                </a:solidFill>
              </a:rPr>
              <a:t>Bakersfield</a:t>
            </a:r>
          </a:p>
          <a:p>
            <a:pPr algn="r" eaLnBrk="1" hangingPunct="1">
              <a:spcBef>
                <a:spcPct val="0"/>
              </a:spcBef>
              <a:buClrTx/>
              <a:buSzTx/>
              <a:buFontTx/>
              <a:buNone/>
            </a:pPr>
            <a:r>
              <a:rPr lang="en-US" altLang="en-US" sz="2400" b="1" dirty="0">
                <a:solidFill>
                  <a:srgbClr val="FFFF00"/>
                </a:solidFill>
              </a:rPr>
              <a:t>9/5/21</a:t>
            </a:r>
          </a:p>
          <a:p>
            <a:pPr algn="r" eaLnBrk="1" hangingPunct="1">
              <a:spcBef>
                <a:spcPct val="0"/>
              </a:spcBef>
              <a:buClrTx/>
              <a:buSzTx/>
              <a:buFontTx/>
              <a:buNone/>
            </a:pPr>
            <a:endParaRPr lang="en-US" altLang="en-US" sz="2400" b="1" dirty="0">
              <a:solidFill>
                <a:srgbClr val="FFFF00"/>
              </a:solidFill>
            </a:endParaRPr>
          </a:p>
          <a:p>
            <a:pPr algn="r" eaLnBrk="1" hangingPunct="1">
              <a:spcBef>
                <a:spcPct val="0"/>
              </a:spcBef>
              <a:buClrTx/>
              <a:buSzTx/>
              <a:buFontTx/>
              <a:buNone/>
            </a:pPr>
            <a:endParaRPr lang="en-US" altLang="en-US" sz="2400" b="1" dirty="0">
              <a:solidFill>
                <a:srgbClr val="FFFF00"/>
              </a:solidFill>
            </a:endParaRPr>
          </a:p>
          <a:p>
            <a:pPr algn="r" eaLnBrk="1" hangingPunct="1">
              <a:spcBef>
                <a:spcPct val="0"/>
              </a:spcBef>
              <a:buClrTx/>
              <a:buSzTx/>
              <a:buFontTx/>
              <a:buNone/>
            </a:pPr>
            <a:endParaRPr lang="en-US" altLang="en-US" sz="2400" b="1" dirty="0">
              <a:solidFill>
                <a:srgbClr val="FFFF00"/>
              </a:solidFill>
            </a:endParaRPr>
          </a:p>
          <a:p>
            <a:pPr algn="r" eaLnBrk="1" hangingPunct="1">
              <a:spcBef>
                <a:spcPct val="0"/>
              </a:spcBef>
              <a:buClrTx/>
              <a:buSzTx/>
              <a:buFontTx/>
              <a:buNone/>
            </a:pPr>
            <a:endParaRPr lang="en-US" altLang="en-US" sz="24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atmos">
            <a:extLst>
              <a:ext uri="{FF2B5EF4-FFF2-40B4-BE49-F238E27FC236}">
                <a16:creationId xmlns:a16="http://schemas.microsoft.com/office/drawing/2014/main" id="{11ACF2EA-170B-4A49-B4A2-64E37B833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095375"/>
            <a:ext cx="52768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367_PatmosMap051003">
            <a:extLst>
              <a:ext uri="{FF2B5EF4-FFF2-40B4-BE49-F238E27FC236}">
                <a16:creationId xmlns:a16="http://schemas.microsoft.com/office/drawing/2014/main" id="{DABD6A8A-C891-40C0-BAC2-291A90EA3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0"/>
            <a:ext cx="6596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E39472-CD65-4129-80E5-1087C2B0A59A}"/>
              </a:ext>
            </a:extLst>
          </p:cNvPr>
          <p:cNvSpPr>
            <a:spLocks noGrp="1" noChangeArrowheads="1"/>
          </p:cNvSpPr>
          <p:nvPr>
            <p:ph type="ctrTitle"/>
          </p:nvPr>
        </p:nvSpPr>
        <p:spPr>
          <a:xfrm>
            <a:off x="3783013" y="3200400"/>
            <a:ext cx="144462" cy="76200"/>
          </a:xfrm>
        </p:spPr>
        <p:txBody>
          <a:bodyPr/>
          <a:lstStyle/>
          <a:p>
            <a:pPr eaLnBrk="1" hangingPunct="1">
              <a:defRPr/>
            </a:pPr>
            <a:endParaRPr lang="en-US" altLang="en-US" sz="4800"/>
          </a:p>
        </p:txBody>
      </p:sp>
      <p:sp>
        <p:nvSpPr>
          <p:cNvPr id="2051" name="Rectangle 3">
            <a:extLst>
              <a:ext uri="{FF2B5EF4-FFF2-40B4-BE49-F238E27FC236}">
                <a16:creationId xmlns:a16="http://schemas.microsoft.com/office/drawing/2014/main" id="{BEC1CDDC-C519-4FF1-BDA6-76876D5A5042}"/>
              </a:ext>
            </a:extLst>
          </p:cNvPr>
          <p:cNvSpPr>
            <a:spLocks noGrp="1" noChangeArrowheads="1"/>
          </p:cNvSpPr>
          <p:nvPr>
            <p:ph type="subTitle" idx="1"/>
          </p:nvPr>
        </p:nvSpPr>
        <p:spPr/>
        <p:txBody>
          <a:bodyPr/>
          <a:lstStyle/>
          <a:p>
            <a:pPr eaLnBrk="1" hangingPunct="1">
              <a:defRPr/>
            </a:pPr>
            <a:endParaRPr lang="en-US" altLang="en-US"/>
          </a:p>
        </p:txBody>
      </p:sp>
      <p:pic>
        <p:nvPicPr>
          <p:cNvPr id="52228" name="Picture 5" descr="Patmos2">
            <a:extLst>
              <a:ext uri="{FF2B5EF4-FFF2-40B4-BE49-F238E27FC236}">
                <a16:creationId xmlns:a16="http://schemas.microsoft.com/office/drawing/2014/main" id="{6D6ACB39-541A-4803-A0A6-E432165C2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51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PatmosSmall2">
            <a:extLst>
              <a:ext uri="{FF2B5EF4-FFF2-40B4-BE49-F238E27FC236}">
                <a16:creationId xmlns:a16="http://schemas.microsoft.com/office/drawing/2014/main" id="{64ABC456-72F4-4299-A871-F365628D3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28688"/>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1">
            <a:extLst>
              <a:ext uri="{FF2B5EF4-FFF2-40B4-BE49-F238E27FC236}">
                <a16:creationId xmlns:a16="http://schemas.microsoft.com/office/drawing/2014/main" id="{7ACAE940-50C1-46FE-A3C4-F421B1FB3046}"/>
              </a:ext>
            </a:extLst>
          </p:cNvPr>
          <p:cNvSpPr txBox="1">
            <a:spLocks noChangeArrowheads="1"/>
          </p:cNvSpPr>
          <p:nvPr/>
        </p:nvSpPr>
        <p:spPr bwMode="auto">
          <a:xfrm>
            <a:off x="685800" y="1752600"/>
            <a:ext cx="2362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b="1">
                <a:solidFill>
                  <a:srgbClr val="FFFF00"/>
                </a:solidFill>
                <a:latin typeface="Verdana" panose="020B0604030504040204" pitchFamily="34" charset="0"/>
              </a:rPr>
              <a:t>Monastery of St. John, Patmos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8797FF1D-F85D-4C82-AD22-0E5A60D56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85163"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a:extLst>
              <a:ext uri="{FF2B5EF4-FFF2-40B4-BE49-F238E27FC236}">
                <a16:creationId xmlns:a16="http://schemas.microsoft.com/office/drawing/2014/main" id="{BF58DCEB-D34A-4BA1-B030-67121F2FB089}"/>
              </a:ext>
            </a:extLst>
          </p:cNvPr>
          <p:cNvSpPr txBox="1">
            <a:spLocks noChangeArrowheads="1"/>
          </p:cNvSpPr>
          <p:nvPr/>
        </p:nvSpPr>
        <p:spPr bwMode="auto">
          <a:xfrm>
            <a:off x="1219200" y="3048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b="1">
                <a:solidFill>
                  <a:srgbClr val="FFFF00"/>
                </a:solidFill>
                <a:latin typeface="Verdana" panose="020B0604030504040204" pitchFamily="34" charset="0"/>
              </a:rPr>
              <a:t>John’s cave?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4FE3-30EA-4516-B581-8167F9A75CDD}"/>
              </a:ext>
            </a:extLst>
          </p:cNvPr>
          <p:cNvSpPr>
            <a:spLocks noGrp="1"/>
          </p:cNvSpPr>
          <p:nvPr>
            <p:ph type="title"/>
          </p:nvPr>
        </p:nvSpPr>
        <p:spPr/>
        <p:txBody>
          <a:bodyPr/>
          <a:lstStyle/>
          <a:p>
            <a:pPr>
              <a:defRPr/>
            </a:pPr>
            <a:r>
              <a:rPr lang="en-US" sz="3200" b="1" dirty="0"/>
              <a:t>Theme, Message and Objective of Revelation</a:t>
            </a:r>
          </a:p>
        </p:txBody>
      </p:sp>
      <p:sp>
        <p:nvSpPr>
          <p:cNvPr id="3" name="Content Placeholder 2">
            <a:extLst>
              <a:ext uri="{FF2B5EF4-FFF2-40B4-BE49-F238E27FC236}">
                <a16:creationId xmlns:a16="http://schemas.microsoft.com/office/drawing/2014/main" id="{820C79EC-CE33-4126-8600-C441DB5A6C8F}"/>
              </a:ext>
            </a:extLst>
          </p:cNvPr>
          <p:cNvSpPr>
            <a:spLocks noGrp="1"/>
          </p:cNvSpPr>
          <p:nvPr>
            <p:ph idx="1"/>
          </p:nvPr>
        </p:nvSpPr>
        <p:spPr>
          <a:xfrm>
            <a:off x="457200" y="1371600"/>
            <a:ext cx="8229600" cy="4759325"/>
          </a:xfrm>
        </p:spPr>
        <p:txBody>
          <a:bodyPr/>
          <a:lstStyle/>
          <a:p>
            <a:pPr marL="0" indent="0">
              <a:buFont typeface="Wingdings" panose="05000000000000000000" pitchFamily="2" charset="2"/>
              <a:buNone/>
              <a:defRPr/>
            </a:pPr>
            <a:r>
              <a:rPr lang="en-US" sz="2000" b="1" dirty="0"/>
              <a:t>Theme of Revelation:    Peel back the layers of history and even the terrible persecutions and what do we find?   </a:t>
            </a:r>
            <a:r>
              <a:rPr lang="en-US" sz="2000" b="1" dirty="0">
                <a:solidFill>
                  <a:srgbClr val="FFFF00"/>
                </a:solidFill>
              </a:rPr>
              <a:t>The lamb is on the throne and God is in control.</a:t>
            </a:r>
          </a:p>
          <a:p>
            <a:pPr marL="0" indent="0">
              <a:buFont typeface="Wingdings" panose="05000000000000000000" pitchFamily="2" charset="2"/>
              <a:buNone/>
              <a:defRPr/>
            </a:pPr>
            <a:endParaRPr lang="en-US" sz="2000" b="1" dirty="0">
              <a:solidFill>
                <a:srgbClr val="FFFF00"/>
              </a:solidFill>
            </a:endParaRPr>
          </a:p>
          <a:p>
            <a:pPr marL="0" indent="0">
              <a:buFont typeface="Wingdings" panose="05000000000000000000" pitchFamily="2" charset="2"/>
              <a:buNone/>
              <a:defRPr/>
            </a:pPr>
            <a:r>
              <a:rPr lang="en-US" sz="2000" b="1" dirty="0"/>
              <a:t>Message of Revelation:  </a:t>
            </a:r>
            <a:r>
              <a:rPr lang="en-US" sz="2000" b="1" dirty="0">
                <a:solidFill>
                  <a:srgbClr val="FFFF00"/>
                </a:solidFill>
              </a:rPr>
              <a:t>Be encouraged and faithful to Jesus Christ.</a:t>
            </a:r>
            <a:r>
              <a:rPr lang="en-US" sz="2000" b="1" dirty="0"/>
              <a:t>  Jesus, not Caesar, is Lord.</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Objective:  to comfort persecuted Christians.</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Description of Revelation:   A “divine picture-book”.   “Spiritual cartoons,” representing the historical development of the early Christian church.</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000" b="1" dirty="0"/>
              <a:t>Romans appeals to the intellect/mind</a:t>
            </a:r>
          </a:p>
          <a:p>
            <a:pPr marL="0" indent="0">
              <a:buFont typeface="Wingdings" panose="05000000000000000000" pitchFamily="2" charset="2"/>
              <a:buNone/>
              <a:defRPr/>
            </a:pPr>
            <a:r>
              <a:rPr lang="en-US" sz="2000" b="1" dirty="0"/>
              <a:t>Psalms appeals to the emotions</a:t>
            </a:r>
          </a:p>
          <a:p>
            <a:pPr marL="0" indent="0">
              <a:buFont typeface="Wingdings" panose="05000000000000000000" pitchFamily="2" charset="2"/>
              <a:buNone/>
              <a:defRPr/>
            </a:pPr>
            <a:r>
              <a:rPr lang="en-US" sz="2000" b="1" dirty="0"/>
              <a:t>Revelation appeals to the imagination.</a:t>
            </a:r>
          </a:p>
          <a:p>
            <a:pPr marL="0" indent="0">
              <a:buFont typeface="Wingdings" panose="05000000000000000000" pitchFamily="2" charset="2"/>
              <a:buNone/>
              <a:defRPr/>
            </a:pP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592A-9687-4352-A4CA-2B0147ECD12B}"/>
              </a:ext>
            </a:extLst>
          </p:cNvPr>
          <p:cNvSpPr>
            <a:spLocks noGrp="1"/>
          </p:cNvSpPr>
          <p:nvPr>
            <p:ph type="title"/>
          </p:nvPr>
        </p:nvSpPr>
        <p:spPr>
          <a:xfrm>
            <a:off x="457200" y="277813"/>
            <a:ext cx="8229600" cy="788987"/>
          </a:xfrm>
        </p:spPr>
        <p:txBody>
          <a:bodyPr/>
          <a:lstStyle/>
          <a:p>
            <a:pPr>
              <a:defRPr/>
            </a:pPr>
            <a:r>
              <a:rPr lang="en-US" sz="3200" b="1" dirty="0"/>
              <a:t>Outline of Revelation</a:t>
            </a:r>
          </a:p>
        </p:txBody>
      </p:sp>
      <p:sp>
        <p:nvSpPr>
          <p:cNvPr id="3" name="Content Placeholder 2">
            <a:extLst>
              <a:ext uri="{FF2B5EF4-FFF2-40B4-BE49-F238E27FC236}">
                <a16:creationId xmlns:a16="http://schemas.microsoft.com/office/drawing/2014/main" id="{9F6C6884-E8EE-4CE9-A6E6-384AB52A649F}"/>
              </a:ext>
            </a:extLst>
          </p:cNvPr>
          <p:cNvSpPr>
            <a:spLocks noGrp="1"/>
          </p:cNvSpPr>
          <p:nvPr>
            <p:ph idx="1"/>
          </p:nvPr>
        </p:nvSpPr>
        <p:spPr>
          <a:xfrm>
            <a:off x="457200" y="1828800"/>
            <a:ext cx="8229600" cy="4302125"/>
          </a:xfrm>
        </p:spPr>
        <p:txBody>
          <a:bodyPr/>
          <a:lstStyle/>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1   Prologue</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2-3  Letters to the seven churches</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4-7 The Seven Seals</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8-11  The Seven Trumpets</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12-16  Seven Mystical Figures</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15-16  The Seven Vials</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17-20  Enemies of the Church Overthrown</a:t>
            </a:r>
          </a:p>
          <a:p>
            <a:pPr marL="0" indent="0">
              <a:buFont typeface="Wingdings" panose="05000000000000000000" pitchFamily="2" charset="2"/>
              <a:buNone/>
              <a:defRPr/>
            </a:pPr>
            <a:r>
              <a:rPr lang="en-US" sz="2400" b="1" dirty="0" err="1">
                <a:solidFill>
                  <a:srgbClr val="FFFF00"/>
                </a:solidFill>
              </a:rPr>
              <a:t>Ch</a:t>
            </a:r>
            <a:r>
              <a:rPr lang="en-US" sz="2400" b="1" dirty="0">
                <a:solidFill>
                  <a:srgbClr val="FFFF00"/>
                </a:solidFill>
              </a:rPr>
              <a:t> 21-22  The Kingdom of God Revealed</a:t>
            </a:r>
          </a:p>
          <a:p>
            <a:pPr marL="0" indent="0">
              <a:buFont typeface="Wingdings" panose="05000000000000000000" pitchFamily="2" charset="2"/>
              <a:buNone/>
              <a:defRPr/>
            </a:pPr>
            <a:endParaRPr 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5EA66B-AF01-4AAE-8502-053681E52F46}"/>
              </a:ext>
            </a:extLst>
          </p:cNvPr>
          <p:cNvSpPr>
            <a:spLocks noGrp="1"/>
          </p:cNvSpPr>
          <p:nvPr>
            <p:ph idx="1"/>
          </p:nvPr>
        </p:nvSpPr>
        <p:spPr>
          <a:xfrm>
            <a:off x="685800" y="2247900"/>
            <a:ext cx="7759700" cy="4305300"/>
          </a:xfrm>
        </p:spPr>
        <p:txBody>
          <a:bodyPr rtlCol="0">
            <a:normAutofit fontScale="85000" lnSpcReduction="20000"/>
          </a:bodyPr>
          <a:lstStyle/>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I. Genesis 1  God created the universe and the earth.  It was very good.</a:t>
            </a:r>
          </a:p>
          <a:p>
            <a:pPr marL="0" indent="0" eaLnBrk="1" fontAlgn="auto" hangingPunct="1">
              <a:spcAft>
                <a:spcPts val="0"/>
              </a:spcAft>
              <a:buFont typeface="Wingdings" panose="05000000000000000000" pitchFamily="2" charset="2"/>
              <a:buNone/>
              <a:defRPr/>
            </a:pPr>
            <a:endParaRPr lang="en-US" sz="1400" b="1"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II. Genesis 2  God created man so that we could have an intimate relationship with him.</a:t>
            </a:r>
          </a:p>
          <a:p>
            <a:pPr marL="0" indent="0" eaLnBrk="1" fontAlgn="auto" hangingPunct="1">
              <a:spcAft>
                <a:spcPts val="0"/>
              </a:spcAft>
              <a:buFont typeface="Wingdings" panose="05000000000000000000" pitchFamily="2" charset="2"/>
              <a:buNone/>
              <a:defRPr/>
            </a:pPr>
            <a:endParaRPr lang="en-US" sz="1400" b="1"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III.  Genesis 3 and 4  We messed up very badly—destroying that relationship.</a:t>
            </a:r>
          </a:p>
          <a:p>
            <a:pPr marL="0" indent="0" eaLnBrk="1" fontAlgn="auto" hangingPunct="1">
              <a:spcAft>
                <a:spcPts val="0"/>
              </a:spcAft>
              <a:buFont typeface="Wingdings" panose="05000000000000000000" pitchFamily="2" charset="2"/>
              <a:buNone/>
              <a:defRPr/>
            </a:pPr>
            <a:endParaRPr lang="en-US" sz="1400" b="1" dirty="0">
              <a:solidFill>
                <a:schemeClr val="tx1">
                  <a:lumMod val="85000"/>
                  <a:lumOff val="15000"/>
                </a:schemeClr>
              </a:solidFill>
            </a:endParaRPr>
          </a:p>
          <a:p>
            <a:pPr marL="514350" indent="-514350" eaLnBrk="1" fontAlgn="auto" hangingPunct="1">
              <a:spcAft>
                <a:spcPts val="0"/>
              </a:spcAft>
              <a:buFont typeface="Wingdings" panose="05000000000000000000" pitchFamily="2" charset="2"/>
              <a:buAutoNum type="romanUcPeriod" startAt="4"/>
              <a:defRPr/>
            </a:pPr>
            <a:r>
              <a:rPr lang="en-US" b="1" dirty="0">
                <a:solidFill>
                  <a:schemeClr val="tx1">
                    <a:lumMod val="85000"/>
                    <a:lumOff val="15000"/>
                  </a:schemeClr>
                </a:solidFill>
              </a:rPr>
              <a:t>Genesis 5-Rev 20  God is repairing the damage done by sin.</a:t>
            </a:r>
          </a:p>
          <a:p>
            <a:pPr marL="0" indent="0" eaLnBrk="1" fontAlgn="auto" hangingPunct="1">
              <a:spcAft>
                <a:spcPts val="0"/>
              </a:spcAft>
              <a:buFont typeface="Wingdings" panose="05000000000000000000" pitchFamily="2" charset="2"/>
              <a:buNone/>
              <a:defRPr/>
            </a:pPr>
            <a:endParaRPr lang="en-US" sz="1400" b="1"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V.  Rev 21-22  God has fixed the problem and we are back in a </a:t>
            </a:r>
          </a:p>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      relationship with him.</a:t>
            </a:r>
          </a:p>
          <a:p>
            <a:pPr marL="0" indent="0" eaLnBrk="1" fontAlgn="auto" hangingPunct="1">
              <a:spcAft>
                <a:spcPts val="0"/>
              </a:spcAft>
              <a:buFont typeface="Wingdings" panose="05000000000000000000" pitchFamily="2" charset="2"/>
              <a:buNone/>
              <a:defRPr/>
            </a:pPr>
            <a:endParaRPr lang="en-US" b="1"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r>
              <a:rPr lang="en-US" b="1" dirty="0">
                <a:solidFill>
                  <a:schemeClr val="tx1">
                    <a:lumMod val="85000"/>
                    <a:lumOff val="15000"/>
                  </a:schemeClr>
                </a:solidFill>
              </a:rPr>
              <a:t>Revelation is the  culmination of the Bible story</a:t>
            </a:r>
          </a:p>
          <a:p>
            <a:pPr marL="365760" indent="-365760" eaLnBrk="1" fontAlgn="auto" hangingPunct="1">
              <a:spcAft>
                <a:spcPts val="0"/>
              </a:spcAft>
              <a:defRPr/>
            </a:pPr>
            <a:endParaRPr lang="en-US" dirty="0">
              <a:solidFill>
                <a:schemeClr val="tx1">
                  <a:lumMod val="85000"/>
                  <a:lumOff val="15000"/>
                </a:schemeClr>
              </a:solidFill>
            </a:endParaRPr>
          </a:p>
        </p:txBody>
      </p:sp>
      <p:sp>
        <p:nvSpPr>
          <p:cNvPr id="61443" name="Title 2">
            <a:extLst>
              <a:ext uri="{FF2B5EF4-FFF2-40B4-BE49-F238E27FC236}">
                <a16:creationId xmlns:a16="http://schemas.microsoft.com/office/drawing/2014/main" id="{D5E383CD-961F-41F8-B673-CA08AD7176BC}"/>
              </a:ext>
            </a:extLst>
          </p:cNvPr>
          <p:cNvSpPr>
            <a:spLocks noGrp="1"/>
          </p:cNvSpPr>
          <p:nvPr>
            <p:ph type="title"/>
          </p:nvPr>
        </p:nvSpPr>
        <p:spPr/>
        <p:txBody>
          <a:bodyPr/>
          <a:lstStyle/>
          <a:p>
            <a:pPr eaLnBrk="1" hangingPunct="1"/>
            <a:r>
              <a:rPr lang="en-US" altLang="en-US" sz="3600" b="1"/>
              <a:t>An Outline of the Bible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23CE-2AAB-4F5D-9773-68D55DFE868A}"/>
              </a:ext>
            </a:extLst>
          </p:cNvPr>
          <p:cNvSpPr>
            <a:spLocks noGrp="1"/>
          </p:cNvSpPr>
          <p:nvPr>
            <p:ph type="title"/>
          </p:nvPr>
        </p:nvSpPr>
        <p:spPr>
          <a:xfrm>
            <a:off x="457200" y="277813"/>
            <a:ext cx="8229600" cy="788987"/>
          </a:xfrm>
        </p:spPr>
        <p:txBody>
          <a:bodyPr/>
          <a:lstStyle/>
          <a:p>
            <a:pPr>
              <a:defRPr/>
            </a:pPr>
            <a:r>
              <a:rPr lang="en-US" sz="3200" b="1" dirty="0"/>
              <a:t>Revelation Chapter 1   Prologue</a:t>
            </a:r>
          </a:p>
        </p:txBody>
      </p:sp>
      <p:sp>
        <p:nvSpPr>
          <p:cNvPr id="3" name="Content Placeholder 2">
            <a:extLst>
              <a:ext uri="{FF2B5EF4-FFF2-40B4-BE49-F238E27FC236}">
                <a16:creationId xmlns:a16="http://schemas.microsoft.com/office/drawing/2014/main" id="{FDE96A66-8151-4322-B47B-AFA17FE057E5}"/>
              </a:ext>
            </a:extLst>
          </p:cNvPr>
          <p:cNvSpPr>
            <a:spLocks noGrp="1"/>
          </p:cNvSpPr>
          <p:nvPr>
            <p:ph idx="1"/>
          </p:nvPr>
        </p:nvSpPr>
        <p:spPr>
          <a:xfrm>
            <a:off x="457200" y="1219200"/>
            <a:ext cx="8229600" cy="4911725"/>
          </a:xfrm>
        </p:spPr>
        <p:txBody>
          <a:bodyPr/>
          <a:lstStyle/>
          <a:p>
            <a:pPr marL="0" indent="0">
              <a:buFont typeface="Wingdings" panose="05000000000000000000" pitchFamily="2" charset="2"/>
              <a:buNone/>
              <a:defRPr/>
            </a:pPr>
            <a:r>
              <a:rPr lang="en-US" sz="2000" b="1" dirty="0"/>
              <a:t>Revelation 1:1    The revelation of Jesus Christ which God gave to him to show to his servants what </a:t>
            </a:r>
            <a:r>
              <a:rPr lang="en-US" sz="2000" b="1" dirty="0">
                <a:solidFill>
                  <a:srgbClr val="FFFF00"/>
                </a:solidFill>
              </a:rPr>
              <a:t>must soon </a:t>
            </a:r>
            <a:r>
              <a:rPr lang="en-US" sz="2000" b="1" dirty="0"/>
              <a:t>come to pass (things it is necessary to come to pass shortly).</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solidFill>
                  <a:srgbClr val="FFFF00"/>
                </a:solidFill>
              </a:rPr>
              <a:t>Dei   </a:t>
            </a:r>
            <a:r>
              <a:rPr lang="en-US" sz="2000" b="1" dirty="0" err="1">
                <a:solidFill>
                  <a:srgbClr val="FFFF00"/>
                </a:solidFill>
              </a:rPr>
              <a:t>δει</a:t>
            </a:r>
            <a:r>
              <a:rPr lang="en-US" sz="2000" b="1" dirty="0"/>
              <a:t>    “must” morally necessary.   God’s justice requires that these prophecies must be fulfilled soon</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1:1, 22:6  must soon take place</a:t>
            </a:r>
          </a:p>
          <a:p>
            <a:pPr marL="0" indent="0">
              <a:buFont typeface="Wingdings" panose="05000000000000000000" pitchFamily="2" charset="2"/>
              <a:buNone/>
              <a:defRPr/>
            </a:pPr>
            <a:r>
              <a:rPr lang="en-US" sz="2000" b="1" dirty="0"/>
              <a:t>Rev  1:3, 22:10  the time is near/at hand</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Compare to Daniel 9:26 which concerns “the distant future.”  (written 550 BC about 167 BC)</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Is it about things 2000 years later?  No!</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5DF0-DE6A-4A54-A75E-9ED1675CCE36}"/>
              </a:ext>
            </a:extLst>
          </p:cNvPr>
          <p:cNvSpPr>
            <a:spLocks noGrp="1"/>
          </p:cNvSpPr>
          <p:nvPr>
            <p:ph type="title"/>
          </p:nvPr>
        </p:nvSpPr>
        <p:spPr>
          <a:xfrm>
            <a:off x="457200" y="277813"/>
            <a:ext cx="8229600" cy="865187"/>
          </a:xfrm>
        </p:spPr>
        <p:txBody>
          <a:bodyPr/>
          <a:lstStyle/>
          <a:p>
            <a:pPr>
              <a:defRPr/>
            </a:pPr>
            <a:r>
              <a:rPr lang="en-US" sz="3200" b="1" dirty="0"/>
              <a:t>Seven Beatitudes in Revelation</a:t>
            </a:r>
          </a:p>
        </p:txBody>
      </p:sp>
      <p:sp>
        <p:nvSpPr>
          <p:cNvPr id="3" name="Content Placeholder 2">
            <a:extLst>
              <a:ext uri="{FF2B5EF4-FFF2-40B4-BE49-F238E27FC236}">
                <a16:creationId xmlns:a16="http://schemas.microsoft.com/office/drawing/2014/main" id="{E5AD8B99-99B5-4C48-896F-1440CC7C6731}"/>
              </a:ext>
            </a:extLst>
          </p:cNvPr>
          <p:cNvSpPr>
            <a:spLocks noGrp="1"/>
          </p:cNvSpPr>
          <p:nvPr>
            <p:ph idx="1"/>
          </p:nvPr>
        </p:nvSpPr>
        <p:spPr>
          <a:xfrm>
            <a:off x="304800" y="1447800"/>
            <a:ext cx="8382000" cy="4683125"/>
          </a:xfrm>
        </p:spPr>
        <p:txBody>
          <a:bodyPr/>
          <a:lstStyle/>
          <a:p>
            <a:pPr marL="0" indent="0">
              <a:buFont typeface="Wingdings" panose="05000000000000000000" pitchFamily="2" charset="2"/>
              <a:buNone/>
              <a:defRPr/>
            </a:pPr>
            <a:r>
              <a:rPr lang="en-US" sz="2000" b="1" dirty="0"/>
              <a:t>Rev 1:3  Blessed is he who reads this prophecy and takes it to heart.</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14:13  Blessed are the dead who die in the Lord.</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16:15  he who watches and is prepared for the Lord’s coming.</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19:9 those invited to the Lamb’s wedding supper.</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20:6 those who have a part in the first resurrection.</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22:7 he who keeps the words of this book.</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000" b="1" dirty="0"/>
              <a:t>Rev 22:14 those who wash their robes in the blood of the lamb.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FD2E-8F60-4C5C-A80E-4B4944E57A24}"/>
              </a:ext>
            </a:extLst>
          </p:cNvPr>
          <p:cNvSpPr>
            <a:spLocks noGrp="1"/>
          </p:cNvSpPr>
          <p:nvPr>
            <p:ph type="title"/>
          </p:nvPr>
        </p:nvSpPr>
        <p:spPr/>
        <p:txBody>
          <a:bodyPr/>
          <a:lstStyle/>
          <a:p>
            <a:pPr>
              <a:defRPr/>
            </a:pPr>
            <a:r>
              <a:rPr lang="en-US" sz="3600" b="1" dirty="0"/>
              <a:t>Apocalyptic Literature</a:t>
            </a:r>
          </a:p>
        </p:txBody>
      </p:sp>
      <p:sp>
        <p:nvSpPr>
          <p:cNvPr id="3" name="Content Placeholder 2">
            <a:extLst>
              <a:ext uri="{FF2B5EF4-FFF2-40B4-BE49-F238E27FC236}">
                <a16:creationId xmlns:a16="http://schemas.microsoft.com/office/drawing/2014/main" id="{B987F4C3-F8CF-4C1C-B9EF-9C93EA88A6CA}"/>
              </a:ext>
            </a:extLst>
          </p:cNvPr>
          <p:cNvSpPr>
            <a:spLocks noGrp="1"/>
          </p:cNvSpPr>
          <p:nvPr>
            <p:ph idx="1"/>
          </p:nvPr>
        </p:nvSpPr>
        <p:spPr>
          <a:xfrm>
            <a:off x="457200" y="1600200"/>
            <a:ext cx="4800600" cy="4530725"/>
          </a:xfrm>
        </p:spPr>
        <p:txBody>
          <a:bodyPr/>
          <a:lstStyle/>
          <a:p>
            <a:pPr marL="0" indent="0">
              <a:buFont typeface="Wingdings" panose="05000000000000000000" pitchFamily="2" charset="2"/>
              <a:buNone/>
              <a:defRPr/>
            </a:pPr>
            <a:r>
              <a:rPr lang="en-US" sz="2400" b="1" dirty="0">
                <a:effectLst/>
              </a:rPr>
              <a:t>Rev 1:1   The </a:t>
            </a:r>
            <a:r>
              <a:rPr lang="en-US" sz="2400" b="1" dirty="0">
                <a:solidFill>
                  <a:srgbClr val="FFFF00"/>
                </a:solidFill>
                <a:effectLst/>
              </a:rPr>
              <a:t>revelation</a:t>
            </a:r>
            <a:r>
              <a:rPr lang="en-US" sz="2400" b="1" dirty="0">
                <a:effectLst/>
              </a:rPr>
              <a:t> of Jesus Christ</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r>
              <a:rPr lang="en-US" sz="2400" b="1" dirty="0">
                <a:solidFill>
                  <a:srgbClr val="FFFF00"/>
                </a:solidFill>
                <a:effectLst/>
              </a:rPr>
              <a:t>revelation</a:t>
            </a:r>
            <a:r>
              <a:rPr lang="en-US" sz="2400" b="1" dirty="0">
                <a:effectLst/>
              </a:rPr>
              <a:t> = </a:t>
            </a:r>
            <a:r>
              <a:rPr lang="en-US" sz="2400" b="1" i="1" dirty="0" err="1">
                <a:effectLst/>
              </a:rPr>
              <a:t>apokalupsis</a:t>
            </a:r>
            <a:r>
              <a:rPr lang="en-US" sz="2400" b="1" dirty="0">
                <a:effectLst/>
              </a:rPr>
              <a:t>  απ</a:t>
            </a:r>
            <a:r>
              <a:rPr lang="en-US" sz="2400" b="1" dirty="0" err="1">
                <a:effectLst/>
              </a:rPr>
              <a:t>οκ</a:t>
            </a:r>
            <a:r>
              <a:rPr lang="en-US" sz="2400" b="1" dirty="0">
                <a:effectLst/>
              </a:rPr>
              <a:t>αλυψισ </a:t>
            </a:r>
          </a:p>
          <a:p>
            <a:pPr marL="0" indent="0">
              <a:buFont typeface="Wingdings" panose="05000000000000000000" pitchFamily="2" charset="2"/>
              <a:buNone/>
              <a:defRPr/>
            </a:pPr>
            <a:r>
              <a:rPr lang="en-US" sz="2400" b="1" dirty="0">
                <a:effectLst/>
              </a:rPr>
              <a:t>                    = unveiling.</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r>
              <a:rPr lang="en-US" sz="2400" b="1" dirty="0">
                <a:effectLst/>
              </a:rPr>
              <a:t>Apocalyptic literature is an unveiling</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r>
              <a:rPr lang="en-US" sz="2400" b="1" dirty="0">
                <a:effectLst/>
              </a:rPr>
              <a:t>Vision as a literary device</a:t>
            </a:r>
            <a:endParaRPr lang="en-US" sz="2400" b="1" dirty="0"/>
          </a:p>
        </p:txBody>
      </p:sp>
      <p:pic>
        <p:nvPicPr>
          <p:cNvPr id="24580" name="Picture 2">
            <a:extLst>
              <a:ext uri="{FF2B5EF4-FFF2-40B4-BE49-F238E27FC236}">
                <a16:creationId xmlns:a16="http://schemas.microsoft.com/office/drawing/2014/main" id="{254C1082-B656-4163-9F7F-F74FE3390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435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a:extLst>
              <a:ext uri="{FF2B5EF4-FFF2-40B4-BE49-F238E27FC236}">
                <a16:creationId xmlns:a16="http://schemas.microsoft.com/office/drawing/2014/main" id="{2DA801CB-C710-4D0B-80F5-A7CBB37F0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3889375"/>
            <a:ext cx="2663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90AF-DA14-4F96-ACDA-54ADBBEFBEA9}"/>
              </a:ext>
            </a:extLst>
          </p:cNvPr>
          <p:cNvSpPr>
            <a:spLocks noGrp="1"/>
          </p:cNvSpPr>
          <p:nvPr>
            <p:ph type="title"/>
          </p:nvPr>
        </p:nvSpPr>
        <p:spPr>
          <a:xfrm>
            <a:off x="457200" y="277813"/>
            <a:ext cx="8229600" cy="788987"/>
          </a:xfrm>
        </p:spPr>
        <p:txBody>
          <a:bodyPr/>
          <a:lstStyle/>
          <a:p>
            <a:pPr>
              <a:defRPr/>
            </a:pPr>
            <a:r>
              <a:rPr lang="en-US" sz="3200" b="1" dirty="0"/>
              <a:t>Revelation 1 Prologue (cont.)</a:t>
            </a:r>
          </a:p>
        </p:txBody>
      </p:sp>
      <p:sp>
        <p:nvSpPr>
          <p:cNvPr id="3" name="Content Placeholder 2">
            <a:extLst>
              <a:ext uri="{FF2B5EF4-FFF2-40B4-BE49-F238E27FC236}">
                <a16:creationId xmlns:a16="http://schemas.microsoft.com/office/drawing/2014/main" id="{60299C34-64BA-4FB3-94E0-014220F7EF20}"/>
              </a:ext>
            </a:extLst>
          </p:cNvPr>
          <p:cNvSpPr>
            <a:spLocks noGrp="1"/>
          </p:cNvSpPr>
          <p:nvPr>
            <p:ph idx="1"/>
          </p:nvPr>
        </p:nvSpPr>
        <p:spPr>
          <a:xfrm>
            <a:off x="457200" y="1371600"/>
            <a:ext cx="8534400" cy="4759325"/>
          </a:xfrm>
        </p:spPr>
        <p:txBody>
          <a:bodyPr/>
          <a:lstStyle/>
          <a:p>
            <a:pPr marL="0" indent="0">
              <a:buFont typeface="Wingdings" panose="05000000000000000000" pitchFamily="2" charset="2"/>
              <a:buNone/>
              <a:defRPr/>
            </a:pPr>
            <a:r>
              <a:rPr lang="en-US" sz="2400" b="1" dirty="0"/>
              <a:t>Rev 1:4-8,11  </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solidFill>
                  <a:srgbClr val="FFFF00"/>
                </a:solidFill>
              </a:rPr>
              <a:t>Who from</a:t>
            </a:r>
            <a:r>
              <a:rPr lang="en-US" sz="2400" b="1" dirty="0"/>
              <a:t>?   God the father, the Holy Spirit (the seven spirits) and Jesus Christ</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solidFill>
                  <a:srgbClr val="FFFF00"/>
                </a:solidFill>
              </a:rPr>
              <a:t>Who to</a:t>
            </a:r>
            <a:r>
              <a:rPr lang="en-US" sz="2400" b="1" dirty="0"/>
              <a:t>?  v. 4  the seven churches in the province of Asia</a:t>
            </a:r>
          </a:p>
          <a:p>
            <a:pPr marL="0" indent="0">
              <a:buFont typeface="Wingdings" panose="05000000000000000000" pitchFamily="2" charset="2"/>
              <a:buNone/>
              <a:defRPr/>
            </a:pPr>
            <a:r>
              <a:rPr lang="en-US" sz="2400" b="1" dirty="0"/>
              <a:t>v. 11  Ephesus, Smyrna, Pergamum, Thyatira, Sardis, Philadelphia and Laodicea.</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1:3  to all who hear    2:7  to anyone who has an ear.</a:t>
            </a:r>
          </a:p>
          <a:p>
            <a:pPr marL="0" indent="0">
              <a:buFont typeface="Wingdings" panose="05000000000000000000" pitchFamily="2" charset="2"/>
              <a:buNone/>
              <a:defRPr/>
            </a:pPr>
            <a:r>
              <a:rPr lang="en-US" sz="2400" b="1" dirty="0"/>
              <a:t>… what the Spirit says </a:t>
            </a:r>
            <a:r>
              <a:rPr lang="en-US" sz="2400" b="1" dirty="0">
                <a:solidFill>
                  <a:srgbClr val="FFFF00"/>
                </a:solidFill>
              </a:rPr>
              <a:t>to the churches</a:t>
            </a:r>
            <a:r>
              <a:rPr lang="en-US" sz="2400" b="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E1DAEFFC-31D8-4F91-9B93-29CC858C5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304800"/>
            <a:ext cx="734695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DF57-C377-41F3-B773-A12081D965EE}"/>
              </a:ext>
            </a:extLst>
          </p:cNvPr>
          <p:cNvSpPr>
            <a:spLocks noGrp="1"/>
          </p:cNvSpPr>
          <p:nvPr>
            <p:ph type="title"/>
          </p:nvPr>
        </p:nvSpPr>
        <p:spPr>
          <a:xfrm>
            <a:off x="457200" y="277813"/>
            <a:ext cx="8229600" cy="788987"/>
          </a:xfrm>
        </p:spPr>
        <p:txBody>
          <a:bodyPr/>
          <a:lstStyle/>
          <a:p>
            <a:pPr>
              <a:defRPr/>
            </a:pPr>
            <a:r>
              <a:rPr lang="en-US" sz="3200" b="1" dirty="0"/>
              <a:t>Revelation 1  Prologue (cont.)</a:t>
            </a:r>
          </a:p>
        </p:txBody>
      </p:sp>
      <p:sp>
        <p:nvSpPr>
          <p:cNvPr id="3" name="Content Placeholder 2">
            <a:extLst>
              <a:ext uri="{FF2B5EF4-FFF2-40B4-BE49-F238E27FC236}">
                <a16:creationId xmlns:a16="http://schemas.microsoft.com/office/drawing/2014/main" id="{EB983D8E-CBB6-4E37-89FB-5C43D66B9D7D}"/>
              </a:ext>
            </a:extLst>
          </p:cNvPr>
          <p:cNvSpPr>
            <a:spLocks noGrp="1"/>
          </p:cNvSpPr>
          <p:nvPr>
            <p:ph idx="1"/>
          </p:nvPr>
        </p:nvSpPr>
        <p:spPr>
          <a:xfrm>
            <a:off x="457200" y="1371600"/>
            <a:ext cx="8305800" cy="5257800"/>
          </a:xfrm>
        </p:spPr>
        <p:txBody>
          <a:bodyPr/>
          <a:lstStyle/>
          <a:p>
            <a:pPr marL="0" indent="0">
              <a:buFont typeface="Wingdings" panose="05000000000000000000" pitchFamily="2" charset="2"/>
              <a:buNone/>
              <a:defRPr/>
            </a:pPr>
            <a:r>
              <a:rPr lang="en-US" sz="2400" b="1" dirty="0">
                <a:solidFill>
                  <a:srgbClr val="FFFF00"/>
                </a:solidFill>
              </a:rPr>
              <a:t>Rev 1:9    </a:t>
            </a:r>
            <a:r>
              <a:rPr lang="en-US" sz="2400" b="1" dirty="0"/>
              <a:t>John can relate to the persecutions that the church will soon be going through.</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Why on Patmos?  Because of the Word of God.</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solidFill>
                  <a:srgbClr val="FFFF00"/>
                </a:solidFill>
              </a:rPr>
              <a:t>1:10</a:t>
            </a:r>
            <a:r>
              <a:rPr lang="en-US" sz="2400" b="1" dirty="0"/>
              <a:t>  On the Lord’s day  =  Sunday</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When you see Jesus, what do you see?</a:t>
            </a:r>
          </a:p>
          <a:p>
            <a:pPr marL="0" indent="0">
              <a:buFont typeface="Wingdings" panose="05000000000000000000" pitchFamily="2" charset="2"/>
              <a:buNone/>
              <a:defRPr/>
            </a:pPr>
            <a:endParaRPr lang="en-US" sz="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343E-57F9-4FE4-B45C-6893860D74BE}"/>
              </a:ext>
            </a:extLst>
          </p:cNvPr>
          <p:cNvSpPr>
            <a:spLocks noGrp="1"/>
          </p:cNvSpPr>
          <p:nvPr>
            <p:ph type="title"/>
          </p:nvPr>
        </p:nvSpPr>
        <p:spPr/>
        <p:txBody>
          <a:bodyPr/>
          <a:lstStyle/>
          <a:p>
            <a:endParaRPr lang="en-US"/>
          </a:p>
        </p:txBody>
      </p:sp>
      <p:pic>
        <p:nvPicPr>
          <p:cNvPr id="1028" name="Picture 4" descr="The gaze of Jesus | Earthbeat | National Catholic Reporter">
            <a:extLst>
              <a:ext uri="{FF2B5EF4-FFF2-40B4-BE49-F238E27FC236}">
                <a16:creationId xmlns:a16="http://schemas.microsoft.com/office/drawing/2014/main" id="{8B3CEFE8-AD2F-4F6C-BA69-C87E3BF130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505" y="-228600"/>
            <a:ext cx="4892989" cy="719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7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9234-A880-46A5-A84D-4CA88F474C90}"/>
              </a:ext>
            </a:extLst>
          </p:cNvPr>
          <p:cNvSpPr>
            <a:spLocks noGrp="1"/>
          </p:cNvSpPr>
          <p:nvPr>
            <p:ph type="title"/>
          </p:nvPr>
        </p:nvSpPr>
        <p:spPr>
          <a:xfrm>
            <a:off x="457200" y="277813"/>
            <a:ext cx="8229600" cy="788987"/>
          </a:xfrm>
        </p:spPr>
        <p:txBody>
          <a:bodyPr/>
          <a:lstStyle/>
          <a:p>
            <a:pPr>
              <a:defRPr/>
            </a:pPr>
            <a:r>
              <a:rPr lang="en-US" sz="3200" b="1" dirty="0"/>
              <a:t>Revelation 1 Prologue (cont.)</a:t>
            </a:r>
          </a:p>
        </p:txBody>
      </p:sp>
      <p:sp>
        <p:nvSpPr>
          <p:cNvPr id="3" name="Content Placeholder 2">
            <a:extLst>
              <a:ext uri="{FF2B5EF4-FFF2-40B4-BE49-F238E27FC236}">
                <a16:creationId xmlns:a16="http://schemas.microsoft.com/office/drawing/2014/main" id="{D3C4087A-A3F7-4E29-A9A3-786BDFF87179}"/>
              </a:ext>
            </a:extLst>
          </p:cNvPr>
          <p:cNvSpPr>
            <a:spLocks noGrp="1"/>
          </p:cNvSpPr>
          <p:nvPr>
            <p:ph idx="1"/>
          </p:nvPr>
        </p:nvSpPr>
        <p:spPr>
          <a:xfrm>
            <a:off x="304800" y="1219200"/>
            <a:ext cx="4724400" cy="5410200"/>
          </a:xfrm>
        </p:spPr>
        <p:txBody>
          <a:bodyPr/>
          <a:lstStyle/>
          <a:p>
            <a:pPr marL="0" indent="0">
              <a:buFont typeface="Wingdings" panose="05000000000000000000" pitchFamily="2" charset="2"/>
              <a:buNone/>
              <a:defRPr/>
            </a:pPr>
            <a:r>
              <a:rPr lang="en-US" sz="2400" b="1" dirty="0">
                <a:solidFill>
                  <a:srgbClr val="FFFF00"/>
                </a:solidFill>
              </a:rPr>
              <a:t>Rev 1:12-18</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t>Similar to Daniel 7:9-10 </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Voice “like a trumpet”    A loud and clear message</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Blazing eyes   See everything </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Double-edged sword in his mouth     Authority and power of his words   </a:t>
            </a:r>
          </a:p>
          <a:p>
            <a:pPr marL="0" indent="0">
              <a:buFont typeface="Wingdings" panose="05000000000000000000" pitchFamily="2" charset="2"/>
              <a:buNone/>
              <a:defRPr/>
            </a:pPr>
            <a:endParaRPr lang="en-US" sz="800" dirty="0"/>
          </a:p>
          <a:p>
            <a:pPr marL="0" indent="0">
              <a:buFont typeface="Wingdings" panose="05000000000000000000" pitchFamily="2" charset="2"/>
              <a:buNone/>
              <a:defRPr/>
            </a:pPr>
            <a:r>
              <a:rPr lang="en-US" sz="2400" b="1" dirty="0"/>
              <a:t>Q:  How does this picture of Jesus make you feel?</a:t>
            </a:r>
          </a:p>
        </p:txBody>
      </p:sp>
      <p:pic>
        <p:nvPicPr>
          <p:cNvPr id="68612" name="Picture 2">
            <a:extLst>
              <a:ext uri="{FF2B5EF4-FFF2-40B4-BE49-F238E27FC236}">
                <a16:creationId xmlns:a16="http://schemas.microsoft.com/office/drawing/2014/main" id="{51720E81-7B8A-4BDA-B69A-821069F01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396240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7678-5793-4F10-A5FD-EAB3F6881267}"/>
              </a:ext>
            </a:extLst>
          </p:cNvPr>
          <p:cNvSpPr>
            <a:spLocks noGrp="1"/>
          </p:cNvSpPr>
          <p:nvPr>
            <p:ph type="title"/>
          </p:nvPr>
        </p:nvSpPr>
        <p:spPr/>
        <p:txBody>
          <a:bodyPr/>
          <a:lstStyle/>
          <a:p>
            <a:pPr>
              <a:defRPr/>
            </a:pPr>
            <a:r>
              <a:rPr lang="en-US" sz="3200" b="1" dirty="0"/>
              <a:t>Revelation Ch. 5  The Lion and the Lamb</a:t>
            </a:r>
          </a:p>
        </p:txBody>
      </p:sp>
      <p:sp>
        <p:nvSpPr>
          <p:cNvPr id="3" name="Content Placeholder 2">
            <a:extLst>
              <a:ext uri="{FF2B5EF4-FFF2-40B4-BE49-F238E27FC236}">
                <a16:creationId xmlns:a16="http://schemas.microsoft.com/office/drawing/2014/main" id="{D06E4DAF-635E-48B1-A74E-93A350F8BF48}"/>
              </a:ext>
            </a:extLst>
          </p:cNvPr>
          <p:cNvSpPr>
            <a:spLocks noGrp="1"/>
          </p:cNvSpPr>
          <p:nvPr>
            <p:ph idx="1"/>
          </p:nvPr>
        </p:nvSpPr>
        <p:spPr>
          <a:xfrm>
            <a:off x="457200" y="1676400"/>
            <a:ext cx="4267200" cy="4454525"/>
          </a:xfrm>
        </p:spPr>
        <p:txBody>
          <a:bodyPr/>
          <a:lstStyle/>
          <a:p>
            <a:pPr marL="0" indent="0">
              <a:buFont typeface="Wingdings" panose="05000000000000000000" pitchFamily="2" charset="2"/>
              <a:buNone/>
              <a:defRPr/>
            </a:pPr>
            <a:r>
              <a:rPr lang="en-US" sz="2400" b="1" dirty="0">
                <a:solidFill>
                  <a:srgbClr val="FFFF00"/>
                </a:solidFill>
              </a:rPr>
              <a:t>Jesus is a lion   regal, powerful, a danger to enemies</a:t>
            </a:r>
          </a:p>
          <a:p>
            <a:pPr marL="0" indent="0">
              <a:buFont typeface="Wingdings" panose="05000000000000000000" pitchFamily="2" charset="2"/>
              <a:buNone/>
              <a:defRPr/>
            </a:pPr>
            <a:endParaRPr lang="en-US" sz="1000" b="1" dirty="0">
              <a:solidFill>
                <a:srgbClr val="FFFF00"/>
              </a:solidFill>
            </a:endParaRPr>
          </a:p>
          <a:p>
            <a:pPr marL="0" indent="0">
              <a:buFont typeface="Wingdings" panose="05000000000000000000" pitchFamily="2" charset="2"/>
              <a:buNone/>
              <a:defRPr/>
            </a:pPr>
            <a:r>
              <a:rPr lang="en-US" sz="2400" b="1" dirty="0">
                <a:solidFill>
                  <a:srgbClr val="FFFF00"/>
                </a:solidFill>
              </a:rPr>
              <a:t>Jesus is a lamb    gentle, humble, sacrificial</a:t>
            </a:r>
          </a:p>
          <a:p>
            <a:pPr marL="0" indent="0">
              <a:buFont typeface="Wingdings" panose="05000000000000000000" pitchFamily="2" charset="2"/>
              <a:buNone/>
              <a:defRPr/>
            </a:pPr>
            <a:endParaRPr lang="en-US" sz="1000" b="1" dirty="0">
              <a:solidFill>
                <a:srgbClr val="FFFF00"/>
              </a:solidFill>
            </a:endParaRPr>
          </a:p>
          <a:p>
            <a:pPr marL="0" indent="0">
              <a:buFont typeface="Wingdings" panose="05000000000000000000" pitchFamily="2" charset="2"/>
              <a:buNone/>
              <a:defRPr/>
            </a:pPr>
            <a:r>
              <a:rPr lang="en-US" sz="2400" b="1" dirty="0">
                <a:solidFill>
                  <a:srgbClr val="FFFF00"/>
                </a:solidFill>
              </a:rPr>
              <a:t>7 horns  =  perfect in power</a:t>
            </a:r>
          </a:p>
          <a:p>
            <a:pPr marL="0" indent="0">
              <a:buFont typeface="Wingdings" panose="05000000000000000000" pitchFamily="2" charset="2"/>
              <a:buNone/>
              <a:defRPr/>
            </a:pPr>
            <a:r>
              <a:rPr lang="en-US" sz="2400" b="1" dirty="0">
                <a:solidFill>
                  <a:srgbClr val="FFFF00"/>
                </a:solidFill>
              </a:rPr>
              <a:t>7 eyes =  perfect in knowledge</a:t>
            </a:r>
          </a:p>
          <a:p>
            <a:pPr marL="0" indent="0">
              <a:buFont typeface="Wingdings" panose="05000000000000000000" pitchFamily="2" charset="2"/>
              <a:buNone/>
              <a:defRPr/>
            </a:pPr>
            <a:endParaRPr lang="en-US" sz="2400" b="1" dirty="0">
              <a:solidFill>
                <a:srgbClr val="FFFF00"/>
              </a:solidFill>
            </a:endParaRPr>
          </a:p>
        </p:txBody>
      </p:sp>
      <p:pic>
        <p:nvPicPr>
          <p:cNvPr id="106500" name="Picture 2">
            <a:extLst>
              <a:ext uri="{FF2B5EF4-FFF2-40B4-BE49-F238E27FC236}">
                <a16:creationId xmlns:a16="http://schemas.microsoft.com/office/drawing/2014/main" id="{9FF82795-3C0F-4877-BAD6-7C40E169A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44196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76E9-D8A0-4748-A641-E7011016309C}"/>
              </a:ext>
            </a:extLst>
          </p:cNvPr>
          <p:cNvSpPr>
            <a:spLocks noGrp="1"/>
          </p:cNvSpPr>
          <p:nvPr>
            <p:ph type="title"/>
          </p:nvPr>
        </p:nvSpPr>
        <p:spPr>
          <a:xfrm>
            <a:off x="457200" y="277813"/>
            <a:ext cx="8229600" cy="1017587"/>
          </a:xfrm>
        </p:spPr>
        <p:txBody>
          <a:bodyPr/>
          <a:lstStyle/>
          <a:p>
            <a:pPr>
              <a:defRPr/>
            </a:pPr>
            <a:r>
              <a:rPr lang="en-US" sz="3600" b="1" dirty="0"/>
              <a:t>Which is the Real Jesus Christ?</a:t>
            </a:r>
          </a:p>
        </p:txBody>
      </p:sp>
      <p:sp>
        <p:nvSpPr>
          <p:cNvPr id="3" name="Content Placeholder 2">
            <a:extLst>
              <a:ext uri="{FF2B5EF4-FFF2-40B4-BE49-F238E27FC236}">
                <a16:creationId xmlns:a16="http://schemas.microsoft.com/office/drawing/2014/main" id="{17C16530-27E2-4410-B0F8-BACB43F9EBE0}"/>
              </a:ext>
            </a:extLst>
          </p:cNvPr>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800" b="1" dirty="0">
                <a:solidFill>
                  <a:srgbClr val="FFFF00"/>
                </a:solidFill>
              </a:rPr>
              <a:t>Jesus the ultimate powerful superhero</a:t>
            </a:r>
          </a:p>
          <a:p>
            <a:pPr marL="0" indent="0">
              <a:buFont typeface="Wingdings" panose="05000000000000000000" pitchFamily="2" charset="2"/>
              <a:buNone/>
              <a:defRPr/>
            </a:pPr>
            <a:endParaRPr lang="en-US" sz="2800" b="1" dirty="0">
              <a:solidFill>
                <a:srgbClr val="FFFF00"/>
              </a:solidFill>
            </a:endParaRPr>
          </a:p>
          <a:p>
            <a:pPr marL="0" indent="0">
              <a:buFont typeface="Wingdings" panose="05000000000000000000" pitchFamily="2" charset="2"/>
              <a:buNone/>
              <a:defRPr/>
            </a:pPr>
            <a:r>
              <a:rPr lang="en-US" sz="2800" b="1" dirty="0">
                <a:solidFill>
                  <a:srgbClr val="FFFF00"/>
                </a:solidFill>
              </a:rPr>
              <a:t>Jesus the ferocious king</a:t>
            </a:r>
          </a:p>
          <a:p>
            <a:pPr marL="0" indent="0">
              <a:buFont typeface="Wingdings" panose="05000000000000000000" pitchFamily="2" charset="2"/>
              <a:buNone/>
              <a:defRPr/>
            </a:pPr>
            <a:endParaRPr lang="en-US" sz="2800" b="1" dirty="0">
              <a:solidFill>
                <a:srgbClr val="FFFF00"/>
              </a:solidFill>
            </a:endParaRPr>
          </a:p>
          <a:p>
            <a:pPr marL="0" indent="0">
              <a:buFont typeface="Wingdings" panose="05000000000000000000" pitchFamily="2" charset="2"/>
              <a:buNone/>
              <a:defRPr/>
            </a:pPr>
            <a:r>
              <a:rPr lang="en-US" sz="2800" b="1" dirty="0">
                <a:solidFill>
                  <a:srgbClr val="FFFF00"/>
                </a:solidFill>
              </a:rPr>
              <a:t>Jesus the gentle, sacrificial lamb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FDC1-0492-4544-924B-AB4708E3041B}"/>
              </a:ext>
            </a:extLst>
          </p:cNvPr>
          <p:cNvSpPr>
            <a:spLocks noGrp="1"/>
          </p:cNvSpPr>
          <p:nvPr>
            <p:ph type="title"/>
          </p:nvPr>
        </p:nvSpPr>
        <p:spPr/>
        <p:txBody>
          <a:bodyPr/>
          <a:lstStyle/>
          <a:p>
            <a:pPr>
              <a:defRPr/>
            </a:pPr>
            <a:r>
              <a:rPr lang="en-US" sz="3200" b="1" dirty="0"/>
              <a:t>Purpose of Apocalyptic Writing</a:t>
            </a:r>
          </a:p>
        </p:txBody>
      </p:sp>
      <p:sp>
        <p:nvSpPr>
          <p:cNvPr id="3" name="Content Placeholder 2">
            <a:extLst>
              <a:ext uri="{FF2B5EF4-FFF2-40B4-BE49-F238E27FC236}">
                <a16:creationId xmlns:a16="http://schemas.microsoft.com/office/drawing/2014/main" id="{976BB05A-7F50-4D94-AFE9-F87C23DABFDD}"/>
              </a:ext>
            </a:extLst>
          </p:cNvPr>
          <p:cNvSpPr>
            <a:spLocks noGrp="1"/>
          </p:cNvSpPr>
          <p:nvPr>
            <p:ph idx="1"/>
          </p:nvPr>
        </p:nvSpPr>
        <p:spPr/>
        <p:txBody>
          <a:bodyPr/>
          <a:lstStyle/>
          <a:p>
            <a:pPr marL="0" indent="0">
              <a:buFont typeface="Wingdings" panose="05000000000000000000" pitchFamily="2" charset="2"/>
              <a:buNone/>
              <a:defRPr/>
            </a:pPr>
            <a:r>
              <a:rPr lang="en-US" sz="2400" b="1" dirty="0">
                <a:solidFill>
                  <a:srgbClr val="FFFF00"/>
                </a:solidFill>
              </a:rPr>
              <a:t>To show in dramatic fashion that God is in control.</a:t>
            </a:r>
          </a:p>
          <a:p>
            <a:pPr marL="0" indent="0">
              <a:buFont typeface="Wingdings" panose="05000000000000000000" pitchFamily="2" charset="2"/>
              <a:buNone/>
              <a:defRPr/>
            </a:pPr>
            <a:endParaRPr lang="en-US" sz="2400" b="1" dirty="0">
              <a:solidFill>
                <a:srgbClr val="FFFF00"/>
              </a:solidFill>
            </a:endParaRPr>
          </a:p>
          <a:p>
            <a:pPr marL="0" indent="0">
              <a:buFont typeface="Wingdings" panose="05000000000000000000" pitchFamily="2" charset="2"/>
              <a:buNone/>
              <a:defRPr/>
            </a:pPr>
            <a:endParaRPr lang="en-US" sz="2400" b="1" dirty="0">
              <a:solidFill>
                <a:srgbClr val="FFFF00"/>
              </a:solidFill>
            </a:endParaRPr>
          </a:p>
          <a:p>
            <a:pPr marL="0" indent="0">
              <a:buFont typeface="Wingdings" panose="05000000000000000000" pitchFamily="2" charset="2"/>
              <a:buNone/>
              <a:defRPr/>
            </a:pPr>
            <a:r>
              <a:rPr lang="en-US" sz="2400" b="1" dirty="0">
                <a:effectLst/>
              </a:rPr>
              <a:t>“The purpose of these writings was to stress the virtue of loyalty and of stimulate faith by showing in vivid fashion the certain overthrow of evil and final victory for God’s righteous cause.”  (Summers:  Worthy is the Lamb)</a:t>
            </a:r>
          </a:p>
          <a:p>
            <a:pPr marL="0" indent="0">
              <a:buFont typeface="Wingdings" panose="05000000000000000000" pitchFamily="2" charset="2"/>
              <a:buNone/>
              <a:defRPr/>
            </a:pPr>
            <a:endParaRPr lang="en-US" sz="24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DDB9-38D4-42DC-9C17-B811B26C5349}"/>
              </a:ext>
            </a:extLst>
          </p:cNvPr>
          <p:cNvSpPr>
            <a:spLocks noGrp="1"/>
          </p:cNvSpPr>
          <p:nvPr>
            <p:ph type="title"/>
          </p:nvPr>
        </p:nvSpPr>
        <p:spPr>
          <a:xfrm>
            <a:off x="381000" y="277813"/>
            <a:ext cx="8305800" cy="941387"/>
          </a:xfrm>
        </p:spPr>
        <p:txBody>
          <a:bodyPr/>
          <a:lstStyle/>
          <a:p>
            <a:pPr>
              <a:defRPr/>
            </a:pPr>
            <a:r>
              <a:rPr lang="en-US" sz="3200" b="1" dirty="0" err="1"/>
              <a:t>Characteristis</a:t>
            </a:r>
            <a:r>
              <a:rPr lang="en-US" sz="3200" b="1" dirty="0"/>
              <a:t> of Apocalyptic Literature</a:t>
            </a:r>
          </a:p>
        </p:txBody>
      </p:sp>
      <p:sp>
        <p:nvSpPr>
          <p:cNvPr id="3" name="Content Placeholder 2">
            <a:extLst>
              <a:ext uri="{FF2B5EF4-FFF2-40B4-BE49-F238E27FC236}">
                <a16:creationId xmlns:a16="http://schemas.microsoft.com/office/drawing/2014/main" id="{BC2934A0-0705-496B-9996-7CDC2A2DF564}"/>
              </a:ext>
            </a:extLst>
          </p:cNvPr>
          <p:cNvSpPr>
            <a:spLocks noGrp="1"/>
          </p:cNvSpPr>
          <p:nvPr>
            <p:ph idx="1"/>
          </p:nvPr>
        </p:nvSpPr>
        <p:spPr>
          <a:xfrm>
            <a:off x="381000" y="1371600"/>
            <a:ext cx="8305800" cy="4759325"/>
          </a:xfrm>
        </p:spPr>
        <p:txBody>
          <a:bodyPr/>
          <a:lstStyle/>
          <a:p>
            <a:pPr marL="0" indent="0">
              <a:buFont typeface="Wingdings" panose="05000000000000000000" pitchFamily="2" charset="2"/>
              <a:buNone/>
              <a:defRPr/>
            </a:pPr>
            <a:r>
              <a:rPr lang="en-US" sz="2400" b="1" dirty="0">
                <a:solidFill>
                  <a:srgbClr val="FFFF00"/>
                </a:solidFill>
              </a:rPr>
              <a:t>1. Written in times of trouble</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2. Cryptic in style</a:t>
            </a:r>
          </a:p>
          <a:p>
            <a:pPr marL="0" indent="0">
              <a:buFont typeface="Wingdings" panose="05000000000000000000" pitchFamily="2" charset="2"/>
              <a:buNone/>
              <a:defRPr/>
            </a:pPr>
            <a:endParaRPr lang="en-US" sz="1000" b="1" dirty="0">
              <a:solidFill>
                <a:srgbClr val="FFFF00"/>
              </a:solidFill>
            </a:endParaRPr>
          </a:p>
          <a:p>
            <a:pPr marL="0" indent="0">
              <a:buFont typeface="Wingdings" panose="05000000000000000000" pitchFamily="2" charset="2"/>
              <a:buNone/>
              <a:defRPr/>
            </a:pPr>
            <a:r>
              <a:rPr lang="en-US" sz="2400" b="1" dirty="0">
                <a:solidFill>
                  <a:srgbClr val="FFFF00"/>
                </a:solidFill>
              </a:rPr>
              <a:t>3. Prophecy vs Apocalyptic</a:t>
            </a:r>
          </a:p>
          <a:p>
            <a:pPr marL="0" indent="0">
              <a:buFont typeface="Wingdings" panose="05000000000000000000" pitchFamily="2" charset="2"/>
              <a:buNone/>
              <a:defRPr/>
            </a:pPr>
            <a:endParaRPr lang="en-US" sz="1000" b="1" dirty="0">
              <a:solidFill>
                <a:srgbClr val="FFFF00"/>
              </a:solidFill>
            </a:endParaRPr>
          </a:p>
          <a:p>
            <a:pPr marL="0" indent="0">
              <a:buFont typeface="Wingdings" panose="05000000000000000000" pitchFamily="2" charset="2"/>
              <a:buNone/>
              <a:defRPr/>
            </a:pPr>
            <a:r>
              <a:rPr lang="en-US" sz="2400" b="1" dirty="0">
                <a:solidFill>
                  <a:srgbClr val="FFFF00"/>
                </a:solidFill>
              </a:rPr>
              <a:t>4. Always has a definite historical setting</a:t>
            </a:r>
          </a:p>
          <a:p>
            <a:pPr marL="0" indent="0">
              <a:buFont typeface="Wingdings" panose="05000000000000000000" pitchFamily="2" charset="2"/>
              <a:buNone/>
              <a:defRPr/>
            </a:pPr>
            <a:endParaRPr lang="en-US" sz="1000" b="1" dirty="0">
              <a:solidFill>
                <a:srgbClr val="FFFF00"/>
              </a:solidFill>
            </a:endParaRPr>
          </a:p>
          <a:p>
            <a:pPr marL="0" indent="0">
              <a:buFont typeface="Wingdings" panose="05000000000000000000" pitchFamily="2" charset="2"/>
              <a:buNone/>
              <a:defRPr/>
            </a:pPr>
            <a:r>
              <a:rPr lang="en-US" sz="2400" b="1" dirty="0">
                <a:solidFill>
                  <a:srgbClr val="FFFF00"/>
                </a:solidFill>
              </a:rPr>
              <a:t>5. Symbolic</a:t>
            </a:r>
          </a:p>
          <a:p>
            <a:pPr marL="0" indent="0">
              <a:buFont typeface="Wingdings" panose="05000000000000000000" pitchFamily="2" charset="2"/>
              <a:buNone/>
              <a:defRPr/>
            </a:pPr>
            <a:r>
              <a:rPr lang="en-US" sz="2400" b="1" dirty="0">
                <a:solidFill>
                  <a:srgbClr val="FFFF00"/>
                </a:solidFill>
              </a:rPr>
              <a:t>	Other literature:  Assume literal unless </a:t>
            </a:r>
          </a:p>
          <a:p>
            <a:pPr marL="0" indent="0">
              <a:buFont typeface="Wingdings" panose="05000000000000000000" pitchFamily="2" charset="2"/>
              <a:buNone/>
              <a:defRPr/>
            </a:pPr>
            <a:r>
              <a:rPr lang="en-US" sz="2400" b="1" dirty="0">
                <a:solidFill>
                  <a:srgbClr val="FFFF00"/>
                </a:solidFill>
              </a:rPr>
              <a:t>        the context demands symbolic.</a:t>
            </a:r>
          </a:p>
          <a:p>
            <a:pPr marL="0" indent="0">
              <a:buFont typeface="Wingdings" panose="05000000000000000000" pitchFamily="2" charset="2"/>
              <a:buNone/>
              <a:defRPr/>
            </a:pPr>
            <a:r>
              <a:rPr lang="en-US" sz="2400" b="1" dirty="0">
                <a:solidFill>
                  <a:srgbClr val="FFFF00"/>
                </a:solidFill>
              </a:rPr>
              <a:t>	Apocalyptic:  Assume symbolic unless the</a:t>
            </a:r>
          </a:p>
          <a:p>
            <a:pPr marL="0" indent="0">
              <a:buFont typeface="Wingdings" panose="05000000000000000000" pitchFamily="2" charset="2"/>
              <a:buNone/>
              <a:defRPr/>
            </a:pPr>
            <a:r>
              <a:rPr lang="en-US" sz="2400" b="1" dirty="0">
                <a:solidFill>
                  <a:srgbClr val="FFFF00"/>
                </a:solidFill>
              </a:rPr>
              <a:t>        context demands literal. </a:t>
            </a:r>
          </a:p>
          <a:p>
            <a:pPr marL="0" indent="0">
              <a:buFont typeface="Wingdings" panose="05000000000000000000" pitchFamily="2" charset="2"/>
              <a:buNone/>
              <a:defRPr/>
            </a:pPr>
            <a:r>
              <a:rPr lang="en-US" sz="2400" b="1" dirty="0">
                <a:solidFill>
                  <a:srgbClr val="FFFF00"/>
                </a:solidFill>
              </a:rPr>
              <a:t>	</a:t>
            </a:r>
          </a:p>
          <a:p>
            <a:pPr marL="0" indent="0">
              <a:buFont typeface="Wingdings" panose="05000000000000000000" pitchFamily="2" charset="2"/>
              <a:buNone/>
              <a:defRPr/>
            </a:pPr>
            <a:endParaRPr lang="en-US" sz="8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904-F983-4E30-9D44-38225C9FFA73}"/>
              </a:ext>
            </a:extLst>
          </p:cNvPr>
          <p:cNvSpPr>
            <a:spLocks noGrp="1"/>
          </p:cNvSpPr>
          <p:nvPr>
            <p:ph type="title"/>
          </p:nvPr>
        </p:nvSpPr>
        <p:spPr>
          <a:xfrm>
            <a:off x="457200" y="277813"/>
            <a:ext cx="8229600" cy="865187"/>
          </a:xfrm>
        </p:spPr>
        <p:txBody>
          <a:bodyPr/>
          <a:lstStyle/>
          <a:p>
            <a:pPr>
              <a:defRPr/>
            </a:pPr>
            <a:r>
              <a:rPr lang="en-US" sz="3200" b="1" dirty="0"/>
              <a:t>Numbers in Apocalyptic Literature</a:t>
            </a:r>
          </a:p>
        </p:txBody>
      </p:sp>
      <p:sp>
        <p:nvSpPr>
          <p:cNvPr id="3" name="Content Placeholder 2">
            <a:extLst>
              <a:ext uri="{FF2B5EF4-FFF2-40B4-BE49-F238E27FC236}">
                <a16:creationId xmlns:a16="http://schemas.microsoft.com/office/drawing/2014/main" id="{AF76E719-A4D9-4278-B58E-61813F2CE4E7}"/>
              </a:ext>
            </a:extLst>
          </p:cNvPr>
          <p:cNvSpPr>
            <a:spLocks noGrp="1"/>
          </p:cNvSpPr>
          <p:nvPr>
            <p:ph idx="1"/>
          </p:nvPr>
        </p:nvSpPr>
        <p:spPr>
          <a:xfrm>
            <a:off x="457200" y="1447800"/>
            <a:ext cx="8229600" cy="4683125"/>
          </a:xfrm>
        </p:spPr>
        <p:txBody>
          <a:bodyPr/>
          <a:lstStyle/>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2 = strength, courage, energy</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3 = divine number.  Number of God.</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4 = the world, the cosmos, creation.</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6 = sinister, Satan  6 falls one short of seven.  Doom.</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7 = perfection, completeness   </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400" b="1" dirty="0">
                <a:solidFill>
                  <a:srgbClr val="FFFF00"/>
                </a:solidFill>
              </a:rPr>
              <a:t>3-1/2 = incomplete, partial  (1260 days, “time, times and half a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5EF1-3994-4942-994F-05B37BC56191}"/>
              </a:ext>
            </a:extLst>
          </p:cNvPr>
          <p:cNvSpPr>
            <a:spLocks noGrp="1"/>
          </p:cNvSpPr>
          <p:nvPr>
            <p:ph type="title"/>
          </p:nvPr>
        </p:nvSpPr>
        <p:spPr>
          <a:xfrm>
            <a:off x="457200" y="277813"/>
            <a:ext cx="8229600" cy="865187"/>
          </a:xfrm>
        </p:spPr>
        <p:txBody>
          <a:bodyPr/>
          <a:lstStyle/>
          <a:p>
            <a:pPr>
              <a:defRPr/>
            </a:pPr>
            <a:r>
              <a:rPr lang="en-US" sz="3200" b="1" dirty="0"/>
              <a:t>Numbers in Apocalyptic Literature (cont.)</a:t>
            </a:r>
          </a:p>
        </p:txBody>
      </p:sp>
      <p:sp>
        <p:nvSpPr>
          <p:cNvPr id="3" name="Content Placeholder 2">
            <a:extLst>
              <a:ext uri="{FF2B5EF4-FFF2-40B4-BE49-F238E27FC236}">
                <a16:creationId xmlns:a16="http://schemas.microsoft.com/office/drawing/2014/main" id="{16DDD357-D1B0-4F85-9AA7-95B64C11B761}"/>
              </a:ext>
            </a:extLst>
          </p:cNvPr>
          <p:cNvSpPr>
            <a:spLocks noGrp="1"/>
          </p:cNvSpPr>
          <p:nvPr>
            <p:ph idx="1"/>
          </p:nvPr>
        </p:nvSpPr>
        <p:spPr>
          <a:xfrm>
            <a:off x="457200" y="1447800"/>
            <a:ext cx="8229600" cy="4683125"/>
          </a:xfrm>
        </p:spPr>
        <p:txBody>
          <a:bodyPr/>
          <a:lstStyle/>
          <a:p>
            <a:pPr marL="0" indent="0">
              <a:buFont typeface="Wingdings" panose="05000000000000000000" pitchFamily="2" charset="2"/>
              <a:buNone/>
              <a:defRPr/>
            </a:pPr>
            <a:r>
              <a:rPr lang="en-US" sz="2000" b="1" dirty="0">
                <a:solidFill>
                  <a:srgbClr val="FFFF00"/>
                </a:solidFill>
              </a:rPr>
              <a:t>10 = completeness  </a:t>
            </a:r>
          </a:p>
          <a:p>
            <a:pPr marL="0" indent="0">
              <a:buFont typeface="Wingdings" panose="05000000000000000000" pitchFamily="2" charset="2"/>
              <a:buNone/>
              <a:defRPr/>
            </a:pPr>
            <a:endParaRPr lang="en-US" sz="2000" b="1" dirty="0">
              <a:solidFill>
                <a:srgbClr val="FFFF00"/>
              </a:solidFill>
            </a:endParaRPr>
          </a:p>
          <a:p>
            <a:pPr marL="0" indent="0">
              <a:buFont typeface="Wingdings" panose="05000000000000000000" pitchFamily="2" charset="2"/>
              <a:buNone/>
              <a:defRPr/>
            </a:pPr>
            <a:r>
              <a:rPr lang="en-US" sz="2000" b="1" dirty="0">
                <a:solidFill>
                  <a:srgbClr val="FFFF00"/>
                </a:solidFill>
              </a:rPr>
              <a:t>1000 = 10x10x10 = ultimate completeness</a:t>
            </a:r>
          </a:p>
          <a:p>
            <a:pPr marL="0" indent="0">
              <a:buFont typeface="Wingdings" panose="05000000000000000000" pitchFamily="2" charset="2"/>
              <a:buNone/>
              <a:defRPr/>
            </a:pPr>
            <a:endParaRPr lang="en-US" sz="2000" b="1" dirty="0">
              <a:solidFill>
                <a:srgbClr val="FFFF00"/>
              </a:solidFill>
            </a:endParaRPr>
          </a:p>
          <a:p>
            <a:pPr marL="0" indent="0">
              <a:buFont typeface="Wingdings" panose="05000000000000000000" pitchFamily="2" charset="2"/>
              <a:buNone/>
              <a:defRPr/>
            </a:pPr>
            <a:r>
              <a:rPr lang="en-US" sz="2000" b="1" dirty="0">
                <a:solidFill>
                  <a:srgbClr val="FFFF00"/>
                </a:solidFill>
              </a:rPr>
              <a:t>12 = Number of religion.  God’s people.  12 tribes, 12 apostles. </a:t>
            </a:r>
          </a:p>
          <a:p>
            <a:pPr marL="0" indent="0">
              <a:buFont typeface="Wingdings" panose="05000000000000000000" pitchFamily="2" charset="2"/>
              <a:buNone/>
              <a:defRPr/>
            </a:pPr>
            <a:endParaRPr lang="en-US" sz="2000" b="1" dirty="0">
              <a:solidFill>
                <a:srgbClr val="FFFF00"/>
              </a:solidFill>
            </a:endParaRPr>
          </a:p>
          <a:p>
            <a:pPr marL="0" indent="0">
              <a:buFont typeface="Wingdings" panose="05000000000000000000" pitchFamily="2" charset="2"/>
              <a:buNone/>
              <a:defRPr/>
            </a:pPr>
            <a:r>
              <a:rPr lang="en-US" sz="2000" b="1" dirty="0">
                <a:solidFill>
                  <a:srgbClr val="FFFF00"/>
                </a:solidFill>
              </a:rPr>
              <a:t>144,000 = 12x12x10x10x10     All of God’s people</a:t>
            </a:r>
          </a:p>
          <a:p>
            <a:pPr marL="0" indent="0">
              <a:buFont typeface="Wingdings" panose="05000000000000000000" pitchFamily="2" charset="2"/>
              <a:buNone/>
              <a:defRPr/>
            </a:pPr>
            <a:endParaRPr lang="en-US" sz="20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CF78-4D06-4EA3-80A9-09201A617469}"/>
              </a:ext>
            </a:extLst>
          </p:cNvPr>
          <p:cNvSpPr>
            <a:spLocks noGrp="1"/>
          </p:cNvSpPr>
          <p:nvPr>
            <p:ph type="title"/>
          </p:nvPr>
        </p:nvSpPr>
        <p:spPr>
          <a:xfrm>
            <a:off x="457200" y="277813"/>
            <a:ext cx="8229600" cy="865187"/>
          </a:xfrm>
        </p:spPr>
        <p:txBody>
          <a:bodyPr/>
          <a:lstStyle/>
          <a:p>
            <a:pPr>
              <a:defRPr/>
            </a:pPr>
            <a:r>
              <a:rPr lang="el-GR" sz="3200" b="1" dirty="0"/>
              <a:t>Αποκαλυφισ</a:t>
            </a:r>
            <a:r>
              <a:rPr lang="en-US" sz="3200" b="1" dirty="0"/>
              <a:t> Characteristics Continued</a:t>
            </a:r>
          </a:p>
        </p:txBody>
      </p:sp>
      <p:sp>
        <p:nvSpPr>
          <p:cNvPr id="3" name="Content Placeholder 2">
            <a:extLst>
              <a:ext uri="{FF2B5EF4-FFF2-40B4-BE49-F238E27FC236}">
                <a16:creationId xmlns:a16="http://schemas.microsoft.com/office/drawing/2014/main" id="{065A2D96-C1D9-4D33-AFD7-278F4880DE88}"/>
              </a:ext>
            </a:extLst>
          </p:cNvPr>
          <p:cNvSpPr>
            <a:spLocks noGrp="1"/>
          </p:cNvSpPr>
          <p:nvPr>
            <p:ph idx="1"/>
          </p:nvPr>
        </p:nvSpPr>
        <p:spPr>
          <a:xfrm>
            <a:off x="304800" y="1447800"/>
            <a:ext cx="8382000" cy="4683125"/>
          </a:xfrm>
        </p:spPr>
        <p:txBody>
          <a:bodyPr/>
          <a:lstStyle/>
          <a:p>
            <a:pPr marL="0" indent="0">
              <a:buFont typeface="Wingdings" panose="05000000000000000000" pitchFamily="2" charset="2"/>
              <a:buNone/>
              <a:defRPr/>
            </a:pPr>
            <a:r>
              <a:rPr lang="en-US" sz="2400" b="1" dirty="0">
                <a:solidFill>
                  <a:srgbClr val="FFFF00"/>
                </a:solidFill>
              </a:rPr>
              <a:t>6. Dramatic.  </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000" b="1" dirty="0">
                <a:solidFill>
                  <a:srgbClr val="FFFF00"/>
                </a:solidFill>
              </a:rPr>
              <a:t>Arguably, the chief aspect of the Apocalyptic is that it is dramatic.</a:t>
            </a:r>
          </a:p>
          <a:p>
            <a:pPr marL="0" indent="0">
              <a:buFont typeface="Wingdings" panose="05000000000000000000" pitchFamily="2" charset="2"/>
              <a:buNone/>
              <a:defRPr/>
            </a:pPr>
            <a:endParaRPr lang="en-US" sz="800" b="1" dirty="0">
              <a:solidFill>
                <a:srgbClr val="FFFF00"/>
              </a:solidFill>
            </a:endParaRPr>
          </a:p>
          <a:p>
            <a:pPr marL="0" indent="0">
              <a:buFont typeface="Wingdings" panose="05000000000000000000" pitchFamily="2" charset="2"/>
              <a:buNone/>
              <a:defRPr/>
            </a:pPr>
            <a:r>
              <a:rPr lang="en-US" sz="2000" b="1" dirty="0">
                <a:solidFill>
                  <a:srgbClr val="FFFF00"/>
                </a:solidFill>
              </a:rPr>
              <a:t>Dramatic, vivid, </a:t>
            </a:r>
          </a:p>
          <a:p>
            <a:pPr marL="0" indent="0">
              <a:buFont typeface="Wingdings" panose="05000000000000000000" pitchFamily="2" charset="2"/>
              <a:buNone/>
              <a:defRPr/>
            </a:pPr>
            <a:r>
              <a:rPr lang="en-US" sz="2000" b="1" dirty="0">
                <a:solidFill>
                  <a:srgbClr val="FFFF00"/>
                </a:solidFill>
              </a:rPr>
              <a:t>forceful, terrifying, </a:t>
            </a:r>
          </a:p>
          <a:p>
            <a:pPr marL="0" indent="0">
              <a:buFont typeface="Wingdings" panose="05000000000000000000" pitchFamily="2" charset="2"/>
              <a:buNone/>
              <a:defRPr/>
            </a:pPr>
            <a:r>
              <a:rPr lang="en-US" sz="2000" b="1" dirty="0">
                <a:solidFill>
                  <a:srgbClr val="FFFF00"/>
                </a:solidFill>
              </a:rPr>
              <a:t>grotesque</a:t>
            </a:r>
          </a:p>
          <a:p>
            <a:pPr marL="0" indent="0">
              <a:buFont typeface="Wingdings" panose="05000000000000000000" pitchFamily="2" charset="2"/>
              <a:buNone/>
              <a:defRPr/>
            </a:pPr>
            <a:endParaRPr lang="en-US" sz="2000" b="1" dirty="0">
              <a:solidFill>
                <a:srgbClr val="FFFF00"/>
              </a:solidFill>
            </a:endParaRPr>
          </a:p>
          <a:p>
            <a:pPr marL="0" indent="0">
              <a:buFont typeface="Wingdings" panose="05000000000000000000" pitchFamily="2" charset="2"/>
              <a:buNone/>
              <a:defRPr/>
            </a:pPr>
            <a:r>
              <a:rPr lang="en-US" sz="2000" b="1" dirty="0">
                <a:solidFill>
                  <a:srgbClr val="FFFF00"/>
                </a:solidFill>
              </a:rPr>
              <a:t>A cosmic graphic novel</a:t>
            </a:r>
          </a:p>
          <a:p>
            <a:pPr marL="0" indent="0">
              <a:buFont typeface="Wingdings" panose="05000000000000000000" pitchFamily="2" charset="2"/>
              <a:buNone/>
              <a:defRPr/>
            </a:pPr>
            <a:endParaRPr lang="en-US" sz="2000" b="1" dirty="0">
              <a:solidFill>
                <a:srgbClr val="FFFF00"/>
              </a:solidFill>
            </a:endParaRPr>
          </a:p>
        </p:txBody>
      </p:sp>
      <p:pic>
        <p:nvPicPr>
          <p:cNvPr id="33796" name="Picture 7" descr="DANIEL-7-little-horn">
            <a:extLst>
              <a:ext uri="{FF2B5EF4-FFF2-40B4-BE49-F238E27FC236}">
                <a16:creationId xmlns:a16="http://schemas.microsoft.com/office/drawing/2014/main" id="{6768396F-CC0B-428B-904D-F17F7A0DA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366553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4592-5A93-43A6-8E86-563122A044B2}"/>
              </a:ext>
            </a:extLst>
          </p:cNvPr>
          <p:cNvSpPr>
            <a:spLocks noGrp="1"/>
          </p:cNvSpPr>
          <p:nvPr>
            <p:ph type="title"/>
          </p:nvPr>
        </p:nvSpPr>
        <p:spPr/>
        <p:txBody>
          <a:bodyPr/>
          <a:lstStyle/>
          <a:p>
            <a:pPr>
              <a:defRPr/>
            </a:pPr>
            <a:r>
              <a:rPr lang="en-US" sz="3200" b="1" dirty="0"/>
              <a:t>Summary: How to Interpret Apocalyptic:</a:t>
            </a:r>
          </a:p>
        </p:txBody>
      </p:sp>
      <p:sp>
        <p:nvSpPr>
          <p:cNvPr id="3" name="Content Placeholder 2">
            <a:extLst>
              <a:ext uri="{FF2B5EF4-FFF2-40B4-BE49-F238E27FC236}">
                <a16:creationId xmlns:a16="http://schemas.microsoft.com/office/drawing/2014/main" id="{E885973B-9956-49CA-BE2E-65EEC4D0A30D}"/>
              </a:ext>
            </a:extLst>
          </p:cNvPr>
          <p:cNvSpPr>
            <a:spLocks noGrp="1"/>
          </p:cNvSpPr>
          <p:nvPr>
            <p:ph idx="1"/>
          </p:nvPr>
        </p:nvSpPr>
        <p:spPr/>
        <p:txBody>
          <a:bodyPr/>
          <a:lstStyle/>
          <a:p>
            <a:pPr>
              <a:defRPr/>
            </a:pPr>
            <a:r>
              <a:rPr lang="en-US" sz="2400" b="1" dirty="0">
                <a:solidFill>
                  <a:srgbClr val="FFFF00"/>
                </a:solidFill>
              </a:rPr>
              <a:t>There will be a definite historical setting and cause for the visions.  Interpret in light of this setting and cause.</a:t>
            </a:r>
          </a:p>
          <a:p>
            <a:pPr>
              <a:defRPr/>
            </a:pPr>
            <a:endParaRPr lang="en-US" sz="2400" b="1" dirty="0">
              <a:solidFill>
                <a:srgbClr val="FFFF00"/>
              </a:solidFill>
            </a:endParaRPr>
          </a:p>
          <a:p>
            <a:pPr>
              <a:defRPr/>
            </a:pPr>
            <a:r>
              <a:rPr lang="en-US" sz="2400" b="1" dirty="0">
                <a:solidFill>
                  <a:srgbClr val="FFFF00"/>
                </a:solidFill>
              </a:rPr>
              <a:t>About the imagery:  get the big picture and do not get too caught up in the details—do not “push” the details.</a:t>
            </a:r>
          </a:p>
          <a:p>
            <a:pPr>
              <a:defRPr/>
            </a:pPr>
            <a:endParaRPr lang="en-US" sz="2400" b="1" dirty="0">
              <a:solidFill>
                <a:srgbClr val="FFFF00"/>
              </a:solidFill>
            </a:endParaRPr>
          </a:p>
          <a:p>
            <a:pPr>
              <a:defRPr/>
            </a:pPr>
            <a:r>
              <a:rPr lang="en-US" sz="2400" b="1" dirty="0">
                <a:solidFill>
                  <a:srgbClr val="FFFF00"/>
                </a:solidFill>
              </a:rPr>
              <a:t>After correctly observing the first two steps, you can apply apocalyptic passages to all people and all situations and all times.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D1D3-BF00-48C2-8BB8-FC920DBA964F}"/>
              </a:ext>
            </a:extLst>
          </p:cNvPr>
          <p:cNvSpPr>
            <a:spLocks noGrp="1"/>
          </p:cNvSpPr>
          <p:nvPr>
            <p:ph type="title"/>
          </p:nvPr>
        </p:nvSpPr>
        <p:spPr/>
        <p:txBody>
          <a:bodyPr/>
          <a:lstStyle/>
          <a:p>
            <a:pPr>
              <a:defRPr/>
            </a:pPr>
            <a:r>
              <a:rPr lang="en-US" sz="3200" b="1" dirty="0"/>
              <a:t>Historical Background to Revelation</a:t>
            </a:r>
          </a:p>
        </p:txBody>
      </p:sp>
      <p:sp>
        <p:nvSpPr>
          <p:cNvPr id="3" name="Content Placeholder 2">
            <a:extLst>
              <a:ext uri="{FF2B5EF4-FFF2-40B4-BE49-F238E27FC236}">
                <a16:creationId xmlns:a16="http://schemas.microsoft.com/office/drawing/2014/main" id="{A1D7B499-65C0-43CB-A2C8-E8E850F9DFF5}"/>
              </a:ext>
            </a:extLst>
          </p:cNvPr>
          <p:cNvSpPr>
            <a:spLocks noGrp="1"/>
          </p:cNvSpPr>
          <p:nvPr>
            <p:ph idx="1"/>
          </p:nvPr>
        </p:nvSpPr>
        <p:spPr/>
        <p:txBody>
          <a:bodyPr/>
          <a:lstStyle/>
          <a:p>
            <a:pPr marL="0" indent="0">
              <a:buFont typeface="Wingdings" panose="05000000000000000000" pitchFamily="2" charset="2"/>
              <a:buNone/>
              <a:defRPr/>
            </a:pPr>
            <a:r>
              <a:rPr lang="en-US" sz="2000" b="1" dirty="0"/>
              <a:t>Revelation 1:9     I, John, your brother and companion in the suffering and kingdom and patient endurance that are ours in Jesus, was on the island of Patmos because of the word of God and the testimony of Jesus.</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Persecutions of the Church:</a:t>
            </a:r>
          </a:p>
          <a:p>
            <a:pPr marL="0" indent="0">
              <a:buFont typeface="Wingdings" panose="05000000000000000000" pitchFamily="2" charset="2"/>
              <a:buNone/>
              <a:defRPr/>
            </a:pPr>
            <a:r>
              <a:rPr lang="en-US" sz="2000" b="1" dirty="0"/>
              <a:t>Nero AD 64</a:t>
            </a:r>
          </a:p>
          <a:p>
            <a:pPr marL="0" indent="0">
              <a:buFont typeface="Wingdings" panose="05000000000000000000" pitchFamily="2" charset="2"/>
              <a:buNone/>
              <a:defRPr/>
            </a:pPr>
            <a:r>
              <a:rPr lang="en-US" sz="2000" b="1" dirty="0">
                <a:solidFill>
                  <a:srgbClr val="FF0000"/>
                </a:solidFill>
              </a:rPr>
              <a:t>Domitian 95-97   *</a:t>
            </a:r>
          </a:p>
          <a:p>
            <a:pPr marL="0" indent="0">
              <a:buFont typeface="Wingdings" panose="05000000000000000000" pitchFamily="2" charset="2"/>
              <a:buNone/>
              <a:defRPr/>
            </a:pPr>
            <a:r>
              <a:rPr lang="en-US" sz="2000" b="1" dirty="0"/>
              <a:t>Trajan  98-117</a:t>
            </a:r>
          </a:p>
          <a:p>
            <a:pPr marL="0" indent="0">
              <a:buFont typeface="Wingdings" panose="05000000000000000000" pitchFamily="2" charset="2"/>
              <a:buNone/>
              <a:defRPr/>
            </a:pPr>
            <a:r>
              <a:rPr lang="en-US" sz="2000" b="1" dirty="0" err="1"/>
              <a:t>Septimus</a:t>
            </a:r>
            <a:r>
              <a:rPr lang="en-US" sz="2000" b="1" dirty="0"/>
              <a:t> Severus  202-211</a:t>
            </a:r>
          </a:p>
          <a:p>
            <a:pPr marL="0" indent="0">
              <a:buFont typeface="Wingdings" panose="05000000000000000000" pitchFamily="2" charset="2"/>
              <a:buNone/>
              <a:defRPr/>
            </a:pPr>
            <a:r>
              <a:rPr lang="en-US" sz="2000" b="1" dirty="0"/>
              <a:t>Decius  249-251</a:t>
            </a:r>
          </a:p>
          <a:p>
            <a:pPr marL="0" indent="0">
              <a:buFont typeface="Wingdings" panose="05000000000000000000" pitchFamily="2" charset="2"/>
              <a:buNone/>
              <a:defRPr/>
            </a:pPr>
            <a:r>
              <a:rPr lang="en-US" sz="2000" b="1" dirty="0"/>
              <a:t>Valerian 257-261</a:t>
            </a:r>
          </a:p>
          <a:p>
            <a:pPr marL="0" indent="0">
              <a:buFont typeface="Wingdings" panose="05000000000000000000" pitchFamily="2" charset="2"/>
              <a:buNone/>
              <a:defRPr/>
            </a:pPr>
            <a:r>
              <a:rPr lang="en-US" sz="2000" b="1" dirty="0"/>
              <a:t>Diocletian and </a:t>
            </a:r>
            <a:r>
              <a:rPr lang="en-US" sz="2000" b="1" dirty="0" err="1"/>
              <a:t>Galerian</a:t>
            </a:r>
            <a:r>
              <a:rPr lang="en-US" sz="2000" b="1" dirty="0"/>
              <a:t> 303-311</a:t>
            </a:r>
          </a:p>
          <a:p>
            <a:pPr marL="0" indent="0">
              <a:buFont typeface="Wingdings" panose="05000000000000000000" pitchFamily="2" charset="2"/>
              <a:buNone/>
              <a:defRPr/>
            </a:pPr>
            <a:endParaRPr lang="en-US" sz="2000" b="1" dirty="0"/>
          </a:p>
        </p:txBody>
      </p:sp>
    </p:spTree>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6279</TotalTime>
  <Words>1148</Words>
  <Application>Microsoft Office PowerPoint</Application>
  <PresentationFormat>On-screen Show (4:3)</PresentationFormat>
  <Paragraphs>193</Paragraphs>
  <Slides>26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Book Antiqua</vt:lpstr>
      <vt:lpstr>Tahoma</vt:lpstr>
      <vt:lpstr>Times New Roman</vt:lpstr>
      <vt:lpstr>Verdana</vt:lpstr>
      <vt:lpstr>Wingdings</vt:lpstr>
      <vt:lpstr>1_Globe</vt:lpstr>
      <vt:lpstr>Compass</vt:lpstr>
      <vt:lpstr>Hardcover</vt:lpstr>
      <vt:lpstr>PowerPoint Presentation</vt:lpstr>
      <vt:lpstr>Apocalyptic Literature</vt:lpstr>
      <vt:lpstr>Purpose of Apocalyptic Writing</vt:lpstr>
      <vt:lpstr>Characteristis of Apocalyptic Literature</vt:lpstr>
      <vt:lpstr>Numbers in Apocalyptic Literature</vt:lpstr>
      <vt:lpstr>Numbers in Apocalyptic Literature (cont.)</vt:lpstr>
      <vt:lpstr>Αποκαλυφισ Characteristics Continued</vt:lpstr>
      <vt:lpstr>Summary: How to Interpret Apocalyptic:</vt:lpstr>
      <vt:lpstr>Historical Background to Revelation</vt:lpstr>
      <vt:lpstr>PowerPoint Presentation</vt:lpstr>
      <vt:lpstr>PowerPoint Presentation</vt:lpstr>
      <vt:lpstr>PowerPoint Presentation</vt:lpstr>
      <vt:lpstr>PowerPoint Presentation</vt:lpstr>
      <vt:lpstr>PowerPoint Presentation</vt:lpstr>
      <vt:lpstr>Theme, Message and Objective of Revelation</vt:lpstr>
      <vt:lpstr>Outline of Revelation</vt:lpstr>
      <vt:lpstr>An Outline of the Bible</vt:lpstr>
      <vt:lpstr>Revelation Chapter 1   Prologue</vt:lpstr>
      <vt:lpstr>Seven Beatitudes in Revelation</vt:lpstr>
      <vt:lpstr>Revelation 1 Prologue (cont.)</vt:lpstr>
      <vt:lpstr>PowerPoint Presentation</vt:lpstr>
      <vt:lpstr>Revelation 1  Prologue (cont.)</vt:lpstr>
      <vt:lpstr>PowerPoint Presentation</vt:lpstr>
      <vt:lpstr>Revelation 1 Prologue (cont.)</vt:lpstr>
      <vt:lpstr>Revelation Ch. 5  The Lion and the Lamb</vt:lpstr>
      <vt:lpstr>Which is the Real Jesus Christ?</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Prophet to the Nations</dc:title>
  <dc:creator>john oakes</dc:creator>
  <cp:lastModifiedBy>John Oakes</cp:lastModifiedBy>
  <cp:revision>229</cp:revision>
  <dcterms:created xsi:type="dcterms:W3CDTF">2002-03-26T18:43:49Z</dcterms:created>
  <dcterms:modified xsi:type="dcterms:W3CDTF">2021-09-05T17:16:11Z</dcterms:modified>
</cp:coreProperties>
</file>