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9" r:id="rId4"/>
    <p:sldId id="271" r:id="rId5"/>
    <p:sldId id="270" r:id="rId6"/>
    <p:sldId id="272" r:id="rId7"/>
    <p:sldId id="273" r:id="rId8"/>
    <p:sldId id="275" r:id="rId9"/>
    <p:sldId id="274" r:id="rId10"/>
    <p:sldId id="276" r:id="rId11"/>
    <p:sldId id="277" r:id="rId12"/>
    <p:sldId id="278" r:id="rId13"/>
    <p:sldId id="281" r:id="rId14"/>
    <p:sldId id="279" r:id="rId15"/>
    <p:sldId id="280" r:id="rId16"/>
    <p:sldId id="282" r:id="rId17"/>
    <p:sldId id="28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47B0A-DB87-470D-A5A6-286FFA6D3A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7060" y="284085"/>
            <a:ext cx="9607793" cy="994299"/>
          </a:xfrm>
        </p:spPr>
        <p:txBody>
          <a:bodyPr>
            <a:noAutofit/>
          </a:bodyPr>
          <a:lstStyle/>
          <a:p>
            <a:r>
              <a:rPr lang="en-US" sz="3600" b="1" dirty="0"/>
              <a:t>Emotionally healthy spirituality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CA8976-C3E2-4E8A-8EEE-06266CAABD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6971" y="5299969"/>
            <a:ext cx="8657881" cy="878888"/>
          </a:xfrm>
        </p:spPr>
        <p:txBody>
          <a:bodyPr>
            <a:normAutofit/>
          </a:bodyPr>
          <a:lstStyle/>
          <a:p>
            <a:r>
              <a:rPr lang="en-US" sz="3200" b="1" dirty="0"/>
              <a:t>Christianity and Suffering III</a:t>
            </a:r>
          </a:p>
        </p:txBody>
      </p:sp>
      <p:pic>
        <p:nvPicPr>
          <p:cNvPr id="1026" name="Picture 2" descr="Causes of Discouragement: Get Help From the Bible - Writing for JESUS">
            <a:extLst>
              <a:ext uri="{FF2B5EF4-FFF2-40B4-BE49-F238E27FC236}">
                <a16:creationId xmlns:a16="http://schemas.microsoft.com/office/drawing/2014/main" id="{BA84A6CC-35BB-4635-92BC-484F93755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572" y="1455896"/>
            <a:ext cx="5761608" cy="3844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258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9817D-E971-4FD3-82DD-06E61AB2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Job 9 &amp; 10  Job replies to </a:t>
            </a:r>
            <a:r>
              <a:rPr lang="en-US" b="1" dirty="0" err="1"/>
              <a:t>bildad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84E78-0133-4CB6-B326-00F428A3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687" y="2015732"/>
            <a:ext cx="10493406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Job 9:20-22   I am blameless.  God destroys the blameless.</a:t>
            </a:r>
          </a:p>
          <a:p>
            <a:pPr marL="0" indent="0">
              <a:buNone/>
            </a:pPr>
            <a:r>
              <a:rPr lang="en-US" sz="2800" b="1" dirty="0"/>
              <a:t>Job 10:1-8   You treat the wicked better than me.  </a:t>
            </a:r>
          </a:p>
          <a:p>
            <a:pPr marL="0" indent="0">
              <a:buNone/>
            </a:pPr>
            <a:r>
              <a:rPr lang="en-US" sz="2800" b="1" dirty="0"/>
              <a:t>I am blameless.</a:t>
            </a:r>
          </a:p>
        </p:txBody>
      </p:sp>
    </p:spTree>
    <p:extLst>
      <p:ext uri="{BB962C8B-B14F-4D97-AF65-F5344CB8AC3E}">
        <p14:creationId xmlns:p14="http://schemas.microsoft.com/office/powerpoint/2010/main" val="3447124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60625-5DCE-47D7-98EC-DADE68110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Job 11  Zophar’s 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1110C-F77C-442B-9A42-DF54F42BF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Job 11:13-19   If you are sufficiently devoted, if you stop sinning and repent, everything will be awesome.  God will give you only blessings.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Job 13:13-19  Job: Repent of what?   I will be vindicated.</a:t>
            </a:r>
          </a:p>
        </p:txBody>
      </p:sp>
    </p:spTree>
    <p:extLst>
      <p:ext uri="{BB962C8B-B14F-4D97-AF65-F5344CB8AC3E}">
        <p14:creationId xmlns:p14="http://schemas.microsoft.com/office/powerpoint/2010/main" val="3587598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43C8A-0AEF-45D6-A475-B367B7CAD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Job 29   job’s defense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066FB-9B4F-423E-A347-C8387295F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Job 29:7-20   I am actually quite awesome.</a:t>
            </a:r>
          </a:p>
          <a:p>
            <a:pPr marL="0" indent="0">
              <a:buNone/>
            </a:pPr>
            <a:r>
              <a:rPr lang="en-US" sz="2800" b="1" dirty="0"/>
              <a:t>I, I, I, I, I, I did this and I did that.</a:t>
            </a:r>
          </a:p>
          <a:p>
            <a:pPr marL="0" indent="0">
              <a:buNone/>
            </a:pPr>
            <a:r>
              <a:rPr lang="en-US" sz="2800" b="1" dirty="0"/>
              <a:t>Job has a little to learn about humility and compassion.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Job 31:1-6  I am blameless.</a:t>
            </a:r>
          </a:p>
        </p:txBody>
      </p:sp>
    </p:spTree>
    <p:extLst>
      <p:ext uri="{BB962C8B-B14F-4D97-AF65-F5344CB8AC3E}">
        <p14:creationId xmlns:p14="http://schemas.microsoft.com/office/powerpoint/2010/main" val="2072923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7BA5F-403F-41A3-8356-A7C70CADC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Job 30  Job reaches rock bottom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99A5B-5E6F-40A8-B6B0-ACAB31AD3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082" y="2015732"/>
            <a:ext cx="5628442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Job 30:16-23</a:t>
            </a:r>
          </a:p>
          <a:p>
            <a:pPr marL="0" indent="0">
              <a:buNone/>
            </a:pPr>
            <a:r>
              <a:rPr lang="en-US" sz="2800" b="1" dirty="0"/>
              <a:t>v. 19  God threw me in the mud.</a:t>
            </a:r>
          </a:p>
          <a:p>
            <a:pPr marL="0" indent="0">
              <a:buNone/>
            </a:pPr>
            <a:r>
              <a:rPr lang="en-US" sz="2800" b="1" dirty="0"/>
              <a:t>v. 21 God turned on me ruthlessly.</a:t>
            </a:r>
          </a:p>
          <a:p>
            <a:pPr marL="0" indent="0">
              <a:buNone/>
            </a:pPr>
            <a:r>
              <a:rPr lang="en-US" sz="2800" b="1" dirty="0"/>
              <a:t>v. 23 God, you are killing me.</a:t>
            </a:r>
          </a:p>
        </p:txBody>
      </p:sp>
      <p:pic>
        <p:nvPicPr>
          <p:cNvPr id="1026" name="Picture 2" descr="NATIONAL GRIEF AWARENESS DAY - August 30, 2022 - National Today">
            <a:extLst>
              <a:ext uri="{FF2B5EF4-FFF2-40B4-BE49-F238E27FC236}">
                <a16:creationId xmlns:a16="http://schemas.microsoft.com/office/drawing/2014/main" id="{6800324D-2C7C-4728-84E7-2367C4E51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14" y="1615735"/>
            <a:ext cx="4505417" cy="450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017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B063A-2705-4079-93C6-D92DC7EE2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Job 32 &amp; 33  Elihu weighs 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36963-31E6-4417-AA01-F93BEBFB5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335" y="2015732"/>
            <a:ext cx="10786369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Job 32:1-5, Job 33:8-27</a:t>
            </a:r>
          </a:p>
          <a:p>
            <a:pPr marL="0" indent="0">
              <a:buNone/>
            </a:pPr>
            <a:r>
              <a:rPr lang="en-US" sz="2800" b="1" dirty="0"/>
              <a:t>Job should not justify himself before God.</a:t>
            </a:r>
          </a:p>
          <a:p>
            <a:pPr marL="0" indent="0">
              <a:buNone/>
            </a:pPr>
            <a:r>
              <a:rPr lang="en-US" sz="2800" b="1" dirty="0"/>
              <a:t>E, B &amp; Z  You are too judgmental.  Don’t condemn Job</a:t>
            </a:r>
          </a:p>
          <a:p>
            <a:pPr marL="0" indent="0">
              <a:buNone/>
            </a:pPr>
            <a:r>
              <a:rPr lang="en-US" sz="2800" b="1" dirty="0"/>
              <a:t>God’s ways are a mystery.  He will let you know why you are suffering.</a:t>
            </a:r>
          </a:p>
        </p:txBody>
      </p:sp>
    </p:spTree>
    <p:extLst>
      <p:ext uri="{BB962C8B-B14F-4D97-AF65-F5344CB8AC3E}">
        <p14:creationId xmlns:p14="http://schemas.microsoft.com/office/powerpoint/2010/main" val="3918753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46929-7FBA-48FB-85A2-736D57C02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Job 38-40  God finally speaks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286F5-E40B-48D9-BDAB-EB9A81FEC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30 chapters of lament, 3 chapters of questions, 1 chapter of answers.</a:t>
            </a:r>
          </a:p>
          <a:p>
            <a:pPr marL="0" indent="0">
              <a:buNone/>
            </a:pPr>
            <a:r>
              <a:rPr lang="en-US" sz="2800" b="1" dirty="0"/>
              <a:t>Job 38:1-18  Brace yourself like a man.  Who do you think you are?</a:t>
            </a:r>
          </a:p>
          <a:p>
            <a:pPr marL="0" indent="0">
              <a:buNone/>
            </a:pPr>
            <a:r>
              <a:rPr lang="en-US" sz="2800" b="1" dirty="0"/>
              <a:t>77 Questions</a:t>
            </a:r>
          </a:p>
          <a:p>
            <a:pPr marL="0" indent="0">
              <a:buNone/>
            </a:pPr>
            <a:r>
              <a:rPr lang="en-US" sz="2800" b="1" dirty="0"/>
              <a:t>Job 40:1-2  Will you correct me?  Will you accuse me?</a:t>
            </a:r>
          </a:p>
        </p:txBody>
      </p:sp>
    </p:spTree>
    <p:extLst>
      <p:ext uri="{BB962C8B-B14F-4D97-AF65-F5344CB8AC3E}">
        <p14:creationId xmlns:p14="http://schemas.microsoft.com/office/powerpoint/2010/main" val="3386589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4E505-1BEE-43CD-9C41-92B7324FD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Job 42    Job repents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D0B3A-01D1-479F-8135-E0EEC0166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Job 42:1-6  God, your ways are a mystery.</a:t>
            </a:r>
          </a:p>
          <a:p>
            <a:pPr marL="0" indent="0">
              <a:buNone/>
            </a:pPr>
            <a:r>
              <a:rPr lang="en-US" sz="2800" b="1" dirty="0"/>
              <a:t>v. 5  Now my eyes have see you.</a:t>
            </a:r>
          </a:p>
          <a:p>
            <a:pPr marL="0" indent="0">
              <a:buNone/>
            </a:pPr>
            <a:r>
              <a:rPr lang="en-US" sz="2800" b="1" dirty="0"/>
              <a:t>Job will never be the same again.  </a:t>
            </a:r>
          </a:p>
        </p:txBody>
      </p:sp>
    </p:spTree>
    <p:extLst>
      <p:ext uri="{BB962C8B-B14F-4D97-AF65-F5344CB8AC3E}">
        <p14:creationId xmlns:p14="http://schemas.microsoft.com/office/powerpoint/2010/main" val="1268900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93E75-4789-4689-8495-7710DF6C5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20141-5B3A-4728-A8EC-AE4DF7445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53754"/>
            <a:ext cx="10599937" cy="4458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Suffering, grief and loss are an opportunity to connect with God.</a:t>
            </a:r>
          </a:p>
          <a:p>
            <a:pPr marL="0" indent="0">
              <a:buNone/>
            </a:pPr>
            <a:r>
              <a:rPr lang="en-US" sz="2400" b="1" dirty="0"/>
              <a:t>Job became a much better person. So can you.</a:t>
            </a:r>
          </a:p>
          <a:p>
            <a:pPr marL="0" indent="0">
              <a:buNone/>
            </a:pPr>
            <a:r>
              <a:rPr lang="en-US" sz="2400" b="1" dirty="0"/>
              <a:t>Suffering and loss do NOT demonstrate God does not love us. On the contrary, they are how God refines us—how we come to know Him.</a:t>
            </a:r>
          </a:p>
          <a:p>
            <a:pPr marL="0" indent="0">
              <a:buNone/>
            </a:pPr>
            <a:r>
              <a:rPr lang="en-US" sz="2400" b="1" dirty="0"/>
              <a:t>But we will mourn and lament when we suffer loss.  It is OK and good.</a:t>
            </a:r>
          </a:p>
          <a:p>
            <a:pPr marL="0" indent="0">
              <a:buNone/>
            </a:pPr>
            <a:r>
              <a:rPr lang="en-US" sz="2400" b="1" dirty="0"/>
              <a:t>We need to let the grieving grieve and support them with our presence more than with our words.</a:t>
            </a:r>
          </a:p>
          <a:p>
            <a:pPr marL="0" indent="0">
              <a:buNone/>
            </a:pPr>
            <a:r>
              <a:rPr lang="en-US" sz="2400" b="1" dirty="0"/>
              <a:t>God is faithful.  He will not abandon us.</a:t>
            </a:r>
          </a:p>
        </p:txBody>
      </p:sp>
    </p:spTree>
    <p:extLst>
      <p:ext uri="{BB962C8B-B14F-4D97-AF65-F5344CB8AC3E}">
        <p14:creationId xmlns:p14="http://schemas.microsoft.com/office/powerpoint/2010/main" val="1932991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6133-FE1B-4E73-B122-832C8B990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       Job     Hanging on to the Everything through Anything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B4831-0BCB-4DD2-ACEC-586C4EFCA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Why is there evil in the world?</a:t>
            </a:r>
          </a:p>
          <a:p>
            <a:pPr marL="0" indent="0">
              <a:buNone/>
            </a:pPr>
            <a:r>
              <a:rPr lang="en-US" sz="2800" b="1" dirty="0"/>
              <a:t>Why is there suffering in the world?</a:t>
            </a:r>
          </a:p>
          <a:p>
            <a:pPr marL="0" indent="0">
              <a:buNone/>
            </a:pPr>
            <a:r>
              <a:rPr lang="en-US" sz="2800" b="1" dirty="0"/>
              <a:t>Why do we suffer?</a:t>
            </a:r>
          </a:p>
          <a:p>
            <a:pPr marL="0" indent="0">
              <a:buNone/>
            </a:pPr>
            <a:r>
              <a:rPr lang="en-US" sz="2800" b="1" dirty="0"/>
              <a:t>What should we do when we suffer and when others suffer?</a:t>
            </a: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89651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05B-E899-4C91-BDAE-49DC76ACC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Eliphaz, Bildad and </a:t>
            </a:r>
            <a:r>
              <a:rPr lang="en-US" b="1" dirty="0" err="1"/>
              <a:t>zophar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B2BE4-1516-442B-89B4-50E65DAE0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50" y="2301417"/>
            <a:ext cx="6134471" cy="3752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They sympathized and comforted him.</a:t>
            </a:r>
            <a:endParaRPr lang="en-US" sz="800" b="1" dirty="0"/>
          </a:p>
          <a:p>
            <a:pPr marL="0" indent="0">
              <a:buNone/>
            </a:pPr>
            <a:r>
              <a:rPr lang="en-US" sz="2800" b="1" dirty="0"/>
              <a:t>No one said a word to him.</a:t>
            </a:r>
          </a:p>
          <a:p>
            <a:pPr marL="0" indent="0">
              <a:buNone/>
            </a:pPr>
            <a:r>
              <a:rPr lang="en-US" sz="2800" b="1" dirty="0"/>
              <a:t>They wept aloud with him.</a:t>
            </a:r>
          </a:p>
        </p:txBody>
      </p:sp>
      <p:pic>
        <p:nvPicPr>
          <p:cNvPr id="2050" name="Picture 2" descr="No More Bildad, Zophar or Eliphaz for Me | Bill&amp;#39;s Blog">
            <a:extLst>
              <a:ext uri="{FF2B5EF4-FFF2-40B4-BE49-F238E27FC236}">
                <a16:creationId xmlns:a16="http://schemas.microsoft.com/office/drawing/2014/main" id="{D355178E-C981-4C14-98DE-1FE38129F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524" y="2015732"/>
            <a:ext cx="5238484" cy="375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845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7C182-837E-4A74-BD3B-E81E9BD92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Why do we suffer?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DEB1C-AAAE-40FE-B9EF-2DE20AC18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51" y="2015732"/>
            <a:ext cx="9723204" cy="4145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Sin of others (Exodus 34:6-7)</a:t>
            </a:r>
          </a:p>
          <a:p>
            <a:pPr marL="0" indent="0">
              <a:buNone/>
            </a:pPr>
            <a:r>
              <a:rPr lang="en-US" sz="2400" b="1" dirty="0"/>
              <a:t>Our own sin (Exodus 34:6-7)</a:t>
            </a:r>
          </a:p>
          <a:p>
            <a:pPr marL="0" indent="0">
              <a:buNone/>
            </a:pPr>
            <a:r>
              <a:rPr lang="en-US" sz="2400" b="1" dirty="0"/>
              <a:t>Natural Causes</a:t>
            </a:r>
          </a:p>
          <a:p>
            <a:pPr marL="0" indent="0">
              <a:buNone/>
            </a:pPr>
            <a:r>
              <a:rPr lang="en-US" sz="2400" b="1" dirty="0"/>
              <a:t>Helps us to grow and be more reliant on God (James 1:2-4)</a:t>
            </a:r>
          </a:p>
          <a:p>
            <a:pPr marL="0" indent="0">
              <a:buNone/>
            </a:pPr>
            <a:r>
              <a:rPr lang="en-US" sz="2400" b="1" dirty="0"/>
              <a:t>Our godly response gives glory of God (John 9:3)</a:t>
            </a:r>
          </a:p>
          <a:p>
            <a:pPr marL="0" indent="0">
              <a:buNone/>
            </a:pPr>
            <a:r>
              <a:rPr lang="en-US" sz="2400" b="1" dirty="0"/>
              <a:t>No suffering, no joy (Psalms 30:5)</a:t>
            </a:r>
          </a:p>
          <a:p>
            <a:pPr marL="0" indent="0">
              <a:buNone/>
            </a:pPr>
            <a:r>
              <a:rPr lang="en-US" sz="2400" b="1" dirty="0"/>
              <a:t>Come to know Christ (Colossians 1:24)</a:t>
            </a:r>
          </a:p>
        </p:txBody>
      </p:sp>
    </p:spTree>
    <p:extLst>
      <p:ext uri="{BB962C8B-B14F-4D97-AF65-F5344CB8AC3E}">
        <p14:creationId xmlns:p14="http://schemas.microsoft.com/office/powerpoint/2010/main" val="2032610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7BFE7-2760-4283-9168-70ACB2CB6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A question for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0A9EE-6F27-4C48-A7AB-9C5315311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83" y="2991775"/>
            <a:ext cx="4305669" cy="24745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Can you love a God you cannot control?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3200" b="1" dirty="0"/>
              <a:t>Psalm 77:19</a:t>
            </a:r>
          </a:p>
        </p:txBody>
      </p:sp>
      <p:pic>
        <p:nvPicPr>
          <p:cNvPr id="3074" name="Picture 2" descr="8 Ways to *Lose* Control...and Let God Take Control">
            <a:extLst>
              <a:ext uri="{FF2B5EF4-FFF2-40B4-BE49-F238E27FC236}">
                <a16:creationId xmlns:a16="http://schemas.microsoft.com/office/drawing/2014/main" id="{E101A513-D7B3-4502-A9C1-22F45F202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492" y="2308194"/>
            <a:ext cx="6351608" cy="363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935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48360-774B-4ACC-AE0E-3BFD1ED54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Job 3:1-26  Job is mourning!  Lament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06B75-376A-472A-A4D2-5F49AC811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774" y="2015732"/>
            <a:ext cx="5788240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Job is discouraged, angry at God, depressed, lamenting…</a:t>
            </a:r>
          </a:p>
          <a:p>
            <a:pPr marL="0" indent="0">
              <a:buNone/>
            </a:pPr>
            <a:r>
              <a:rPr lang="en-US" sz="2400" b="1" dirty="0"/>
              <a:t>But, Is Job sinning?</a:t>
            </a:r>
          </a:p>
          <a:p>
            <a:pPr marL="0" indent="0">
              <a:buNone/>
            </a:pPr>
            <a:r>
              <a:rPr lang="en-US" sz="2400" b="1" dirty="0"/>
              <a:t>2/3 of Psalms are laments.</a:t>
            </a:r>
          </a:p>
          <a:p>
            <a:pPr marL="0" indent="0">
              <a:buNone/>
            </a:pPr>
            <a:r>
              <a:rPr lang="en-US" sz="2400" b="1" dirty="0"/>
              <a:t>What about Lamentations?  (Lamentations 3:22-23)</a:t>
            </a:r>
          </a:p>
        </p:txBody>
      </p:sp>
      <p:pic>
        <p:nvPicPr>
          <p:cNvPr id="4098" name="Picture 2" descr="Lamentation">
            <a:extLst>
              <a:ext uri="{FF2B5EF4-FFF2-40B4-BE49-F238E27FC236}">
                <a16:creationId xmlns:a16="http://schemas.microsoft.com/office/drawing/2014/main" id="{EAFA15B4-22FE-4CCD-85D0-9342AC1D5C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87" y="1511074"/>
            <a:ext cx="4542407" cy="454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384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6F600-0E1C-48C9-AC99-44682176E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Job 4 &amp; 5    Eliphaz speaks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BC232-6D3F-49E0-B665-D631602C3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Job 4:1-9   The innocent will not be destroyed.</a:t>
            </a:r>
          </a:p>
          <a:p>
            <a:pPr marL="0" indent="0">
              <a:buNone/>
            </a:pPr>
            <a:r>
              <a:rPr lang="en-US" sz="2800" b="1" dirty="0"/>
              <a:t>You are reaping what you have sowed.</a:t>
            </a:r>
          </a:p>
          <a:p>
            <a:pPr marL="0" indent="0">
              <a:buNone/>
            </a:pPr>
            <a:r>
              <a:rPr lang="en-US" sz="2800" b="1" dirty="0"/>
              <a:t>Our suffering is due to our own sin.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But Eliphaz is wrong!</a:t>
            </a:r>
          </a:p>
        </p:txBody>
      </p:sp>
    </p:spTree>
    <p:extLst>
      <p:ext uri="{BB962C8B-B14F-4D97-AF65-F5344CB8AC3E}">
        <p14:creationId xmlns:p14="http://schemas.microsoft.com/office/powerpoint/2010/main" val="898994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29E4E-F688-4078-801A-DB847DCEB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Job 6 &amp; 7   Job replies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5D1B9-2DF4-4B1D-9597-6E90899FE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8283" y="2015732"/>
            <a:ext cx="9696571" cy="3932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Job 6:1-3  If you were in my sandals.  How about a little support!</a:t>
            </a:r>
          </a:p>
          <a:p>
            <a:pPr marL="0" indent="0">
              <a:buNone/>
            </a:pPr>
            <a:r>
              <a:rPr lang="en-US" sz="2800" b="1" dirty="0"/>
              <a:t>Job 6:14-21  You are lousy friends!</a:t>
            </a:r>
          </a:p>
          <a:p>
            <a:pPr marL="0" indent="0">
              <a:buNone/>
            </a:pPr>
            <a:r>
              <a:rPr lang="en-US" sz="2800" b="1" dirty="0"/>
              <a:t>Job 6:22-30   I am a righteous man and deserve none of this suffering.</a:t>
            </a:r>
          </a:p>
          <a:p>
            <a:pPr marL="0" indent="0">
              <a:buNone/>
            </a:pPr>
            <a:r>
              <a:rPr lang="en-US" sz="2800" b="1" dirty="0"/>
              <a:t>Job 7:17-21  I am innocent.  God is unfair.</a:t>
            </a:r>
          </a:p>
        </p:txBody>
      </p:sp>
    </p:spTree>
    <p:extLst>
      <p:ext uri="{BB962C8B-B14F-4D97-AF65-F5344CB8AC3E}">
        <p14:creationId xmlns:p14="http://schemas.microsoft.com/office/powerpoint/2010/main" val="1850865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2051B-B6DE-422E-A3B1-B8142E3E1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Job 8    Bildad agrees with </a:t>
            </a:r>
            <a:r>
              <a:rPr lang="en-US" b="1" dirty="0" err="1"/>
              <a:t>eliphaz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9D032-C8B4-4122-BDA8-8FE564CAA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Job 8:1-7   </a:t>
            </a:r>
          </a:p>
          <a:p>
            <a:pPr marL="0" indent="0">
              <a:buNone/>
            </a:pPr>
            <a:r>
              <a:rPr lang="en-US" sz="2800" b="1" dirty="0"/>
              <a:t>How dare you challenge God.</a:t>
            </a:r>
          </a:p>
          <a:p>
            <a:pPr marL="0" indent="0">
              <a:buNone/>
            </a:pPr>
            <a:r>
              <a:rPr lang="en-US" sz="2800" b="1" dirty="0"/>
              <a:t>Your children got what they deserved.</a:t>
            </a:r>
          </a:p>
          <a:p>
            <a:pPr marL="0" indent="0">
              <a:buNone/>
            </a:pPr>
            <a:r>
              <a:rPr lang="en-US" sz="2800" b="1" dirty="0"/>
              <a:t>If you stop sinning, God will restore you.        Ouch!</a:t>
            </a:r>
          </a:p>
        </p:txBody>
      </p:sp>
    </p:spTree>
    <p:extLst>
      <p:ext uri="{BB962C8B-B14F-4D97-AF65-F5344CB8AC3E}">
        <p14:creationId xmlns:p14="http://schemas.microsoft.com/office/powerpoint/2010/main" val="223560820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1155</TotalTime>
  <Words>705</Words>
  <Application>Microsoft Office PowerPoint</Application>
  <PresentationFormat>Widescreen</PresentationFormat>
  <Paragraphs>84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Gill Sans MT</vt:lpstr>
      <vt:lpstr>Gallery</vt:lpstr>
      <vt:lpstr>Emotionally healthy spirituality</vt:lpstr>
      <vt:lpstr>       Job     Hanging on to the Everything through Anything</vt:lpstr>
      <vt:lpstr>Eliphaz, Bildad and zophar</vt:lpstr>
      <vt:lpstr>Why do we suffer?</vt:lpstr>
      <vt:lpstr>A question for us</vt:lpstr>
      <vt:lpstr>Job 3:1-26  Job is mourning!  Lament</vt:lpstr>
      <vt:lpstr>Job 4 &amp; 5    Eliphaz speaks</vt:lpstr>
      <vt:lpstr>Job 6 &amp; 7   Job replies</vt:lpstr>
      <vt:lpstr>Job 8    Bildad agrees with eliphaz</vt:lpstr>
      <vt:lpstr>Job 9 &amp; 10  Job replies to bildad</vt:lpstr>
      <vt:lpstr>Job 11  Zophar’s turn</vt:lpstr>
      <vt:lpstr>Job 29   job’s defense</vt:lpstr>
      <vt:lpstr>Job 30  Job reaches rock bottom</vt:lpstr>
      <vt:lpstr>Job 32 &amp; 33  Elihu weighs in</vt:lpstr>
      <vt:lpstr>Job 38-40  God finally speaks</vt:lpstr>
      <vt:lpstr>Job 42    Job repents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Emotionally healthy spirituality</dc:title>
  <dc:creator>John Oakes</dc:creator>
  <cp:lastModifiedBy>John Oakes</cp:lastModifiedBy>
  <cp:revision>17</cp:revision>
  <dcterms:created xsi:type="dcterms:W3CDTF">2021-11-12T00:54:27Z</dcterms:created>
  <dcterms:modified xsi:type="dcterms:W3CDTF">2021-12-12T18:59:40Z</dcterms:modified>
</cp:coreProperties>
</file>