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5"/>
  </p:notesMasterIdLst>
  <p:sldIdLst>
    <p:sldId id="562" r:id="rId3"/>
    <p:sldId id="256" r:id="rId4"/>
    <p:sldId id="480" r:id="rId5"/>
    <p:sldId id="331" r:id="rId6"/>
    <p:sldId id="285" r:id="rId7"/>
    <p:sldId id="557" r:id="rId8"/>
    <p:sldId id="558" r:id="rId9"/>
    <p:sldId id="559" r:id="rId10"/>
    <p:sldId id="267" r:id="rId11"/>
    <p:sldId id="275" r:id="rId12"/>
    <p:sldId id="264" r:id="rId13"/>
    <p:sldId id="276" r:id="rId14"/>
    <p:sldId id="272" r:id="rId15"/>
    <p:sldId id="277" r:id="rId16"/>
    <p:sldId id="555" r:id="rId17"/>
    <p:sldId id="278" r:id="rId18"/>
    <p:sldId id="269" r:id="rId19"/>
    <p:sldId id="279" r:id="rId20"/>
    <p:sldId id="268" r:id="rId21"/>
    <p:sldId id="556" r:id="rId22"/>
    <p:sldId id="271" r:id="rId23"/>
    <p:sldId id="560" r:id="rId24"/>
    <p:sldId id="561" r:id="rId25"/>
    <p:sldId id="367" r:id="rId26"/>
    <p:sldId id="455" r:id="rId27"/>
    <p:sldId id="456" r:id="rId28"/>
    <p:sldId id="553" r:id="rId29"/>
    <p:sldId id="372" r:id="rId30"/>
    <p:sldId id="374" r:id="rId31"/>
    <p:sldId id="549" r:id="rId32"/>
    <p:sldId id="550" r:id="rId33"/>
    <p:sldId id="552" r:id="rId34"/>
    <p:sldId id="327" r:id="rId35"/>
    <p:sldId id="401" r:id="rId36"/>
    <p:sldId id="353" r:id="rId37"/>
    <p:sldId id="356" r:id="rId38"/>
    <p:sldId id="563" r:id="rId39"/>
    <p:sldId id="339" r:id="rId40"/>
    <p:sldId id="564" r:id="rId41"/>
    <p:sldId id="565" r:id="rId42"/>
    <p:sldId id="567" r:id="rId43"/>
    <p:sldId id="56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3" autoAdjust="0"/>
    <p:restoredTop sz="94660"/>
  </p:normalViewPr>
  <p:slideViewPr>
    <p:cSldViewPr>
      <p:cViewPr varScale="1">
        <p:scale>
          <a:sx n="82" d="100"/>
          <a:sy n="82" d="100"/>
        </p:scale>
        <p:origin x="816"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21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5536C-FD9A-4499-9C02-3DDBA3BDF04B}" type="datetimeFigureOut">
              <a:rPr lang="en-US" smtClean="0"/>
              <a:t>1/16/2022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6E52C-3EB4-4B3C-B2B4-3ED0191AF444}" type="slidenum">
              <a:rPr lang="en-US" smtClean="0"/>
              <a:t>‹#›</a:t>
            </a:fld>
            <a:endParaRPr lang="en-US"/>
          </a:p>
        </p:txBody>
      </p:sp>
    </p:spTree>
    <p:extLst>
      <p:ext uri="{BB962C8B-B14F-4D97-AF65-F5344CB8AC3E}">
        <p14:creationId xmlns:p14="http://schemas.microsoft.com/office/powerpoint/2010/main" val="239657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a:t>
            </a:fld>
            <a:endParaRPr lang="en-US"/>
          </a:p>
        </p:txBody>
      </p:sp>
    </p:spTree>
    <p:extLst>
      <p:ext uri="{BB962C8B-B14F-4D97-AF65-F5344CB8AC3E}">
        <p14:creationId xmlns:p14="http://schemas.microsoft.com/office/powerpoint/2010/main" val="1849883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C6053A-9D36-4EA3-BECB-1D3E611230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6085B6-4B4C-4004-99A1-753F7BB5B6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4578" name="Rectangle 7">
            <a:extLst>
              <a:ext uri="{FF2B5EF4-FFF2-40B4-BE49-F238E27FC236}">
                <a16:creationId xmlns:a16="http://schemas.microsoft.com/office/drawing/2014/main" id="{F94745EA-0AA3-43DE-975A-FB87943F023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C9A74D-BC9A-46DF-BC78-4078199339C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4579" name="Rectangle 2">
            <a:extLst>
              <a:ext uri="{FF2B5EF4-FFF2-40B4-BE49-F238E27FC236}">
                <a16:creationId xmlns:a16="http://schemas.microsoft.com/office/drawing/2014/main" id="{20DB711E-CA40-4967-A53F-0DCDADE26EF0}"/>
              </a:ext>
            </a:extLst>
          </p:cNvPr>
          <p:cNvSpPr>
            <a:spLocks noGrp="1" noRot="1" noChangeAspect="1" noChangeArrowheads="1" noTextEdit="1"/>
          </p:cNvSpPr>
          <p:nvPr>
            <p:ph type="sldImg"/>
          </p:nvPr>
        </p:nvSpPr>
        <p:spPr>
          <a:ln/>
        </p:spPr>
      </p:sp>
      <p:sp>
        <p:nvSpPr>
          <p:cNvPr id="664580" name="Rectangle 3">
            <a:extLst>
              <a:ext uri="{FF2B5EF4-FFF2-40B4-BE49-F238E27FC236}">
                <a16:creationId xmlns:a16="http://schemas.microsoft.com/office/drawing/2014/main" id="{DE7859EB-FB99-4E29-B960-6B3D621BC33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277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ED7A4C-DCCC-4BDF-B082-3DD61BA2D2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E854F2-5A5E-45CE-969F-920026A92D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6626" name="Rectangle 7">
            <a:extLst>
              <a:ext uri="{FF2B5EF4-FFF2-40B4-BE49-F238E27FC236}">
                <a16:creationId xmlns:a16="http://schemas.microsoft.com/office/drawing/2014/main" id="{EA521818-409C-4659-82D5-3774CC1ED17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0E7D5E5-B1F4-441E-A7EF-B8C2FCCDB35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6627" name="Rectangle 2">
            <a:extLst>
              <a:ext uri="{FF2B5EF4-FFF2-40B4-BE49-F238E27FC236}">
                <a16:creationId xmlns:a16="http://schemas.microsoft.com/office/drawing/2014/main" id="{DBC37412-9D66-4875-88B6-9E7AAFB09CC8}"/>
              </a:ext>
            </a:extLst>
          </p:cNvPr>
          <p:cNvSpPr>
            <a:spLocks noGrp="1" noRot="1" noChangeAspect="1" noChangeArrowheads="1" noTextEdit="1"/>
          </p:cNvSpPr>
          <p:nvPr>
            <p:ph type="sldImg"/>
          </p:nvPr>
        </p:nvSpPr>
        <p:spPr>
          <a:ln/>
        </p:spPr>
      </p:sp>
      <p:sp>
        <p:nvSpPr>
          <p:cNvPr id="666628" name="Rectangle 3">
            <a:extLst>
              <a:ext uri="{FF2B5EF4-FFF2-40B4-BE49-F238E27FC236}">
                <a16:creationId xmlns:a16="http://schemas.microsoft.com/office/drawing/2014/main" id="{2790ED1C-082A-428A-8365-B851C86E4D3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504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5FA206-9731-4BB8-8896-871577E5D6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961AFA-36B9-4445-9F86-6EF4758A51F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0722" name="Rectangle 2">
            <a:extLst>
              <a:ext uri="{FF2B5EF4-FFF2-40B4-BE49-F238E27FC236}">
                <a16:creationId xmlns:a16="http://schemas.microsoft.com/office/drawing/2014/main" id="{CB9B899E-B57B-48FA-B390-03BB5598DA5D}"/>
              </a:ext>
            </a:extLst>
          </p:cNvPr>
          <p:cNvSpPr>
            <a:spLocks noGrp="1" noRot="1" noChangeAspect="1" noChangeArrowheads="1" noTextEdit="1"/>
          </p:cNvSpPr>
          <p:nvPr>
            <p:ph type="sldImg"/>
          </p:nvPr>
        </p:nvSpPr>
        <p:spPr>
          <a:ln/>
        </p:spPr>
      </p:sp>
      <p:sp>
        <p:nvSpPr>
          <p:cNvPr id="670723" name="Rectangle 3">
            <a:extLst>
              <a:ext uri="{FF2B5EF4-FFF2-40B4-BE49-F238E27FC236}">
                <a16:creationId xmlns:a16="http://schemas.microsoft.com/office/drawing/2014/main" id="{4BCB5B8A-CC16-409E-BE60-C7760F76BF6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9608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2375-478B-40EB-A52A-DB6B39694746}" type="slidenum">
              <a:rPr lang="en-US">
                <a:solidFill>
                  <a:prstClr val="black"/>
                </a:solidFill>
              </a:rPr>
              <a:pPr/>
              <a:t>33</a:t>
            </a:fld>
            <a:endParaRPr lang="en-US">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35</a:t>
            </a:fld>
            <a:endParaRPr lang="en-US"/>
          </a:p>
        </p:txBody>
      </p:sp>
    </p:spTree>
    <p:extLst>
      <p:ext uri="{BB962C8B-B14F-4D97-AF65-F5344CB8AC3E}">
        <p14:creationId xmlns:p14="http://schemas.microsoft.com/office/powerpoint/2010/main" val="8767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36</a:t>
            </a:fld>
            <a:endParaRPr lang="en-US"/>
          </a:p>
        </p:txBody>
      </p:sp>
    </p:spTree>
    <p:extLst>
      <p:ext uri="{BB962C8B-B14F-4D97-AF65-F5344CB8AC3E}">
        <p14:creationId xmlns:p14="http://schemas.microsoft.com/office/powerpoint/2010/main" val="225472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37</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5996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38</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39</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2480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40</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688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C15021-89D9-437E-8E5F-9BD5223D6798}"/>
              </a:ext>
            </a:extLst>
          </p:cNvPr>
          <p:cNvSpPr>
            <a:spLocks noGrp="1" noChangeArrowheads="1"/>
          </p:cNvSpPr>
          <p:nvPr>
            <p:ph type="sldNum" sz="quarter" idx="5"/>
          </p:nvPr>
        </p:nvSpPr>
        <p:spPr>
          <a:ln/>
        </p:spPr>
        <p:txBody>
          <a:bodyPr/>
          <a:lstStyle/>
          <a:p>
            <a:fld id="{B942B269-3EAF-4B75-BC3D-E6E9EA763391}" type="slidenum">
              <a:rPr lang="en-US" altLang="en-US"/>
              <a:pPr/>
              <a:t>4</a:t>
            </a:fld>
            <a:endParaRPr lang="en-US" altLang="en-US"/>
          </a:p>
        </p:txBody>
      </p:sp>
      <p:sp>
        <p:nvSpPr>
          <p:cNvPr id="174082" name="Rectangle 2">
            <a:extLst>
              <a:ext uri="{FF2B5EF4-FFF2-40B4-BE49-F238E27FC236}">
                <a16:creationId xmlns:a16="http://schemas.microsoft.com/office/drawing/2014/main" id="{E179078F-34C0-430C-949B-F37EC82B8E8C}"/>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F24874B0-FE01-4E6C-8E7C-1B77FB4F66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41</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42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42</a:t>
            </a:fld>
            <a:endParaRPr 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825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5</a:t>
            </a:fld>
            <a:endParaRPr lang="en-US"/>
          </a:p>
        </p:txBody>
      </p:sp>
    </p:spTree>
    <p:extLst>
      <p:ext uri="{BB962C8B-B14F-4D97-AF65-F5344CB8AC3E}">
        <p14:creationId xmlns:p14="http://schemas.microsoft.com/office/powerpoint/2010/main" val="326015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496436-E703-4F32-8EBB-B249E77854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8AA129-D98C-4343-8885-6D30BCCBEF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7810" name="Rectangle 7">
            <a:extLst>
              <a:ext uri="{FF2B5EF4-FFF2-40B4-BE49-F238E27FC236}">
                <a16:creationId xmlns:a16="http://schemas.microsoft.com/office/drawing/2014/main" id="{6DDBCFEA-4C8D-4A63-833E-F9615F1536D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BAE7E4-C357-4366-954B-173054E6E10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11" name="Rectangle 2">
            <a:extLst>
              <a:ext uri="{FF2B5EF4-FFF2-40B4-BE49-F238E27FC236}">
                <a16:creationId xmlns:a16="http://schemas.microsoft.com/office/drawing/2014/main" id="{AE4BEB14-E72B-4817-A1CA-3F1724F21F27}"/>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BE2EC4E5-BF41-4FB8-892C-1FAD47223F6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9426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CD9C26-E182-4A5C-9BC7-ABCD84BA018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00BAF7-3805-4EB9-929A-6B9B6CA3DF1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9298" name="Rectangle 7">
            <a:extLst>
              <a:ext uri="{FF2B5EF4-FFF2-40B4-BE49-F238E27FC236}">
                <a16:creationId xmlns:a16="http://schemas.microsoft.com/office/drawing/2014/main" id="{CD7BEC34-9AC3-4BE2-9393-0F3D5845DF1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EBBA87-978D-4DE0-BAFD-193AC0B495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9299" name="Rectangle 2">
            <a:extLst>
              <a:ext uri="{FF2B5EF4-FFF2-40B4-BE49-F238E27FC236}">
                <a16:creationId xmlns:a16="http://schemas.microsoft.com/office/drawing/2014/main" id="{8BFD1442-49EC-4D4A-A6EA-66B6F9BF5AD5}"/>
              </a:ext>
            </a:extLst>
          </p:cNvPr>
          <p:cNvSpPr>
            <a:spLocks noGrp="1" noRot="1" noChangeAspect="1" noChangeArrowheads="1" noTextEdit="1"/>
          </p:cNvSpPr>
          <p:nvPr>
            <p:ph type="sldImg"/>
          </p:nvPr>
        </p:nvSpPr>
        <p:spPr>
          <a:ln/>
        </p:spPr>
      </p:sp>
      <p:sp>
        <p:nvSpPr>
          <p:cNvPr id="439300" name="Rectangle 3">
            <a:extLst>
              <a:ext uri="{FF2B5EF4-FFF2-40B4-BE49-F238E27FC236}">
                <a16:creationId xmlns:a16="http://schemas.microsoft.com/office/drawing/2014/main" id="{2A265BAD-14F9-4D4F-9EC3-2091338EC24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6495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A896BB-FA75-4276-B084-72227EE881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7DEEF4-D2E2-47B6-8320-0D720A858A4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1346" name="Rectangle 7">
            <a:extLst>
              <a:ext uri="{FF2B5EF4-FFF2-40B4-BE49-F238E27FC236}">
                <a16:creationId xmlns:a16="http://schemas.microsoft.com/office/drawing/2014/main" id="{243C8628-BC49-42C3-BD4D-15D5E47AAB5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1BC0BB-14CB-4C1A-950E-3887EA0409A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1347" name="Rectangle 2">
            <a:extLst>
              <a:ext uri="{FF2B5EF4-FFF2-40B4-BE49-F238E27FC236}">
                <a16:creationId xmlns:a16="http://schemas.microsoft.com/office/drawing/2014/main" id="{2A5E2472-18B5-4A9A-944F-7B81C66CE1F3}"/>
              </a:ext>
            </a:extLst>
          </p:cNvPr>
          <p:cNvSpPr>
            <a:spLocks noGrp="1" noRot="1" noChangeAspect="1" noChangeArrowheads="1" noTextEdit="1"/>
          </p:cNvSpPr>
          <p:nvPr>
            <p:ph type="sldImg"/>
          </p:nvPr>
        </p:nvSpPr>
        <p:spPr>
          <a:ln/>
        </p:spPr>
      </p:sp>
      <p:sp>
        <p:nvSpPr>
          <p:cNvPr id="441348" name="Rectangle 3">
            <a:extLst>
              <a:ext uri="{FF2B5EF4-FFF2-40B4-BE49-F238E27FC236}">
                <a16:creationId xmlns:a16="http://schemas.microsoft.com/office/drawing/2014/main" id="{976DDBB8-725C-436F-8CBD-5B58DD77A09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082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9979E5-E0D4-4E54-BB8E-93835C7BC4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0981E2-43FF-4A4D-BEE8-85E68A03D51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5250" name="Rectangle 2">
            <a:extLst>
              <a:ext uri="{FF2B5EF4-FFF2-40B4-BE49-F238E27FC236}">
                <a16:creationId xmlns:a16="http://schemas.microsoft.com/office/drawing/2014/main" id="{7756D7AB-0DF2-468D-9CCE-0977355E9FF9}"/>
              </a:ext>
            </a:extLst>
          </p:cNvPr>
          <p:cNvSpPr>
            <a:spLocks noGrp="1" noRot="1" noChangeAspect="1" noChangeArrowheads="1" noTextEdit="1"/>
          </p:cNvSpPr>
          <p:nvPr>
            <p:ph type="sldImg"/>
          </p:nvPr>
        </p:nvSpPr>
        <p:spPr>
          <a:ln/>
        </p:spPr>
      </p:sp>
      <p:sp>
        <p:nvSpPr>
          <p:cNvPr id="565251" name="Rectangle 3">
            <a:extLst>
              <a:ext uri="{FF2B5EF4-FFF2-40B4-BE49-F238E27FC236}">
                <a16:creationId xmlns:a16="http://schemas.microsoft.com/office/drawing/2014/main" id="{703E32C5-1AF0-44A3-9E76-7E664B7CE20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7274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5BF6F0-A5CB-4A4D-A262-18C36D6DF83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2691FF-F8A4-43C5-8E9B-234414F657D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8050" name="Rectangle 7">
            <a:extLst>
              <a:ext uri="{FF2B5EF4-FFF2-40B4-BE49-F238E27FC236}">
                <a16:creationId xmlns:a16="http://schemas.microsoft.com/office/drawing/2014/main" id="{57E61B39-8C6D-4270-BF36-B648C267921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1CC61D-4C62-4AE3-AA74-2B93F5C4BEC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8051" name="Rectangle 2">
            <a:extLst>
              <a:ext uri="{FF2B5EF4-FFF2-40B4-BE49-F238E27FC236}">
                <a16:creationId xmlns:a16="http://schemas.microsoft.com/office/drawing/2014/main" id="{B0B77E4F-E288-4B01-984E-901B9487219C}"/>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252B3588-B845-421E-8EDC-BD0535F39E0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8054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6BEDA1-C774-4873-8696-AD0E8890D9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00056C-E5A6-4297-AA7A-7694034F903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2146" name="Rectangle 2">
            <a:extLst>
              <a:ext uri="{FF2B5EF4-FFF2-40B4-BE49-F238E27FC236}">
                <a16:creationId xmlns:a16="http://schemas.microsoft.com/office/drawing/2014/main" id="{960A64BF-EF60-40FC-B83B-CAC3E1B2E483}"/>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04F57D98-9D68-49BB-AD21-9AE2877DB30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7128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Date Placeholder 14"/>
          <p:cNvSpPr>
            <a:spLocks noGrp="1"/>
          </p:cNvSpPr>
          <p:nvPr>
            <p:ph type="dt" sz="half" idx="10"/>
          </p:nvPr>
        </p:nvSpPr>
        <p:spPr/>
        <p:txBody>
          <a:bodyPr/>
          <a:lstStyle/>
          <a:p>
            <a:fld id="{C3592F2D-2EB0-4D94-A723-A27DCCBEA70E}" type="datetimeFigureOut">
              <a:rPr lang="en-US" smtClean="0"/>
              <a:t>1/16/2022</a:t>
            </a:fld>
            <a:endParaRPr lang="en-US"/>
          </a:p>
        </p:txBody>
      </p:sp>
      <p:sp>
        <p:nvSpPr>
          <p:cNvPr id="16" name="Slide Number Placeholder 15"/>
          <p:cNvSpPr>
            <a:spLocks noGrp="1"/>
          </p:cNvSpPr>
          <p:nvPr>
            <p:ph type="sldNum" sz="quarter" idx="11"/>
          </p:nvPr>
        </p:nvSpPr>
        <p:spPr/>
        <p:txBody>
          <a:bodyPr/>
          <a:lstStyle/>
          <a:p>
            <a:fld id="{F6EABAD8-BABF-4BE9-AB59-C78570BB84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6288619" y="5345116"/>
            <a:ext cx="5903383" cy="1512887"/>
            <a:chOff x="2971" y="3367"/>
            <a:chExt cx="2789" cy="953"/>
          </a:xfrm>
        </p:grpSpPr>
        <p:sp>
          <p:nvSpPr>
            <p:cNvPr id="717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7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718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7186"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en-US" noProof="0"/>
              <a:t>Click to edit Master title style</a:t>
            </a:r>
          </a:p>
        </p:txBody>
      </p:sp>
      <p:sp>
        <p:nvSpPr>
          <p:cNvPr id="7187"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7188"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7189"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7190" name="Rectangle 22"/>
          <p:cNvSpPr>
            <a:spLocks noGrp="1" noChangeArrowheads="1"/>
          </p:cNvSpPr>
          <p:nvPr>
            <p:ph type="sldNum" sz="quarter" idx="4"/>
          </p:nvPr>
        </p:nvSpPr>
        <p:spPr/>
        <p:txBody>
          <a:bodyPr/>
          <a:lstStyle>
            <a:lvl1pPr>
              <a:defRPr/>
            </a:lvl1pPr>
          </a:lstStyle>
          <a:p>
            <a:fld id="{884E94B7-B328-4D5E-962B-2643CA6F61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7912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BFA30F55-F540-48F8-8E3D-3B9056CCCA6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05647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F331FA0-46EC-4FF7-80B0-352703AFDAD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0886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4667B19-6529-4C1A-9D35-5F909206B4F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3072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4C29DF-FC99-449B-B99F-3B232E1205F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42672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0B871D87-359C-4AB3-BC1C-1720FAE50D5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1592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9E6E55FC-BD63-4BCC-AF61-AFE53191C31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117566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6CF2493-57C6-4DFD-892F-E2B5C12313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4814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C3592F2D-2EB0-4D94-A723-A27DCCBEA70E}" type="datetimeFigureOut">
              <a:rPr lang="en-US" smtClean="0"/>
              <a:t>1/16/2022</a:t>
            </a:fld>
            <a:endParaRPr lang="en-US"/>
          </a:p>
        </p:txBody>
      </p:sp>
      <p:sp>
        <p:nvSpPr>
          <p:cNvPr id="15" name="Slide Number Placeholder 14"/>
          <p:cNvSpPr>
            <a:spLocks noGrp="1"/>
          </p:cNvSpPr>
          <p:nvPr>
            <p:ph type="sldNum" sz="quarter" idx="15"/>
          </p:nvPr>
        </p:nvSpPr>
        <p:spPr/>
        <p:txBody>
          <a:bodyPr/>
          <a:lstStyle>
            <a:lvl1pPr algn="ctr">
              <a:defRPr/>
            </a:lvl1pPr>
          </a:lstStyle>
          <a:p>
            <a:fld id="{F6EABAD8-BABF-4BE9-AB59-C78570BB84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342AA39F-D5E8-4FA6-A22A-615234AF5C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0108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962625E-2C30-4ED6-AC36-FCCEBFF47B0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36110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89DEC74C-7108-4956-9484-3509E338EDE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2297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592F2D-2EB0-4D94-A723-A27DCCBEA70E}"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5"/>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592F2D-2EB0-4D94-A723-A27DCCBEA70E}"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EABAD8-BABF-4BE9-AB59-C78570BB84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592F2D-2EB0-4D94-A723-A27DCCBEA70E}" type="datetimeFigureOut">
              <a:rPr lang="en-US" smtClean="0"/>
              <a:t>1/16/2022</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592F2D-2EB0-4D94-A723-A27DCCBEA70E}"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92F2D-2EB0-4D94-A723-A27DCCBEA70E}"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C3592F2D-2EB0-4D94-A723-A27DCCBEA70E}" type="datetimeFigureOut">
              <a:rPr lang="en-US" smtClean="0"/>
              <a:t>1/16/2022</a:t>
            </a:fld>
            <a:endParaRPr lang="en-US"/>
          </a:p>
        </p:txBody>
      </p:sp>
      <p:sp>
        <p:nvSpPr>
          <p:cNvPr id="9" name="Slide Number Placeholder 8"/>
          <p:cNvSpPr>
            <a:spLocks noGrp="1"/>
          </p:cNvSpPr>
          <p:nvPr>
            <p:ph type="sldNum" sz="quarter" idx="15"/>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C3592F2D-2EB0-4D94-A723-A27DCCBEA70E}" type="datetimeFigureOut">
              <a:rPr lang="en-US" smtClean="0"/>
              <a:t>1/16/2022</a:t>
            </a:fld>
            <a:endParaRPr lang="en-US"/>
          </a:p>
        </p:txBody>
      </p:sp>
      <p:sp>
        <p:nvSpPr>
          <p:cNvPr id="9" name="Slide Number Placeholder 8"/>
          <p:cNvSpPr>
            <a:spLocks noGrp="1"/>
          </p:cNvSpPr>
          <p:nvPr>
            <p:ph type="sldNum" sz="quarter" idx="11"/>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C3592F2D-2EB0-4D94-A723-A27DCCBEA70E}" type="datetimeFigureOut">
              <a:rPr lang="en-US" smtClean="0"/>
              <a:t>1/16/2022</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EABAD8-BABF-4BE9-AB59-C78570BB8457}"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6288619" y="5345116"/>
            <a:ext cx="5903383" cy="1512887"/>
            <a:chOff x="2971" y="3367"/>
            <a:chExt cx="2789" cy="953"/>
          </a:xfrm>
        </p:grpSpPr>
        <p:sp>
          <p:nvSpPr>
            <p:cNvPr id="6147"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4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4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5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6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sp>
          <p:nvSpPr>
            <p:cNvPr id="616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sz="1800">
                <a:solidFill>
                  <a:srgbClr val="EAEAEA"/>
                </a:solidFill>
              </a:endParaRPr>
            </a:p>
          </p:txBody>
        </p:sp>
      </p:grpSp>
      <p:sp>
        <p:nvSpPr>
          <p:cNvPr id="6162" name="Rectangle 18"/>
          <p:cNvSpPr>
            <a:spLocks noGrp="1" noChangeArrowheads="1"/>
          </p:cNvSpPr>
          <p:nvPr>
            <p:ph type="title"/>
          </p:nvPr>
        </p:nvSpPr>
        <p:spPr bwMode="auto">
          <a:xfrm>
            <a:off x="609600" y="277816"/>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163" name="Rectangle 19"/>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4" name="Rectangle 20"/>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5" name="Rectangle 21"/>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E4F1AD80-A2F5-4C3D-99CB-9B3A6B36979C}" type="slidenum">
              <a:rPr lang="en-US">
                <a:solidFill>
                  <a:srgbClr val="EAEAEA"/>
                </a:solidFill>
              </a:rPr>
              <a:pPr fontAlgn="base">
                <a:spcBef>
                  <a:spcPct val="0"/>
                </a:spcBef>
                <a:spcAft>
                  <a:spcPct val="0"/>
                </a:spcAft>
              </a:pPr>
              <a:t>‹#›</a:t>
            </a:fld>
            <a:endParaRPr lang="en-US">
              <a:solidFill>
                <a:srgbClr val="EAEAEA"/>
              </a:solidFill>
            </a:endParaRPr>
          </a:p>
        </p:txBody>
      </p:sp>
      <p:sp>
        <p:nvSpPr>
          <p:cNvPr id="6166" name="Rectangle 22"/>
          <p:cNvSpPr>
            <a:spLocks noGrp="1" noChangeArrowheads="1"/>
          </p:cNvSpPr>
          <p:nvPr>
            <p:ph type="body" idx="1"/>
          </p:nvPr>
        </p:nvSpPr>
        <p:spPr bwMode="auto">
          <a:xfrm>
            <a:off x="609600" y="1600203"/>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74974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65D125-8A6C-427D-96E5-50792BBE9D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342053"/>
            <a:ext cx="8443031" cy="5100997"/>
          </a:xfrm>
        </p:spPr>
      </p:pic>
      <p:sp>
        <p:nvSpPr>
          <p:cNvPr id="3" name="Title 2">
            <a:extLst>
              <a:ext uri="{FF2B5EF4-FFF2-40B4-BE49-F238E27FC236}">
                <a16:creationId xmlns:a16="http://schemas.microsoft.com/office/drawing/2014/main" id="{E0F7F7A0-F948-44CA-B162-94D83AFC3DA1}"/>
              </a:ext>
            </a:extLst>
          </p:cNvPr>
          <p:cNvSpPr>
            <a:spLocks noGrp="1"/>
          </p:cNvSpPr>
          <p:nvPr>
            <p:ph type="title"/>
          </p:nvPr>
        </p:nvSpPr>
        <p:spPr/>
        <p:txBody>
          <a:bodyPr/>
          <a:lstStyle/>
          <a:p>
            <a:pPr algn="ctr"/>
            <a:r>
              <a:rPr lang="en-US" b="1" dirty="0"/>
              <a:t>All In Praising God</a:t>
            </a:r>
          </a:p>
        </p:txBody>
      </p:sp>
    </p:spTree>
    <p:extLst>
      <p:ext uri="{BB962C8B-B14F-4D97-AF65-F5344CB8AC3E}">
        <p14:creationId xmlns:p14="http://schemas.microsoft.com/office/powerpoint/2010/main" val="49577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CC9269A3-CBF4-46EC-8FB1-0B033FD0AB7D}"/>
              </a:ext>
            </a:extLst>
          </p:cNvPr>
          <p:cNvSpPr>
            <a:spLocks noGrp="1" noChangeArrowheads="1"/>
          </p:cNvSpPr>
          <p:nvPr>
            <p:ph type="title"/>
          </p:nvPr>
        </p:nvSpPr>
        <p:spPr>
          <a:xfrm>
            <a:off x="2286000" y="2057400"/>
            <a:ext cx="7772400" cy="2209800"/>
          </a:xfrm>
        </p:spPr>
        <p:txBody>
          <a:bodyPr>
            <a:normAutofit/>
          </a:bodyPr>
          <a:lstStyle/>
          <a:p>
            <a:pPr algn="ctr"/>
            <a:r>
              <a:rPr lang="en-US" altLang="en-US" sz="8000" b="1" dirty="0"/>
              <a:t>x  100,000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1E72DC6-701A-4C38-8FC1-66CB04369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271" y="1371600"/>
            <a:ext cx="6697663" cy="5335588"/>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a:extLst>
              <a:ext uri="{FF2B5EF4-FFF2-40B4-BE49-F238E27FC236}">
                <a16:creationId xmlns:a16="http://schemas.microsoft.com/office/drawing/2014/main" id="{E0EE26BC-38F8-4BF0-AF04-6622A760056D}"/>
              </a:ext>
            </a:extLst>
          </p:cNvPr>
          <p:cNvSpPr txBox="1">
            <a:spLocks noChangeArrowheads="1"/>
          </p:cNvSpPr>
          <p:nvPr/>
        </p:nvSpPr>
        <p:spPr bwMode="auto">
          <a:xfrm>
            <a:off x="5257800" y="457203"/>
            <a:ext cx="3048000" cy="151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pPr>
            <a:r>
              <a:rPr lang="en-US" altLang="en-US" sz="3600" b="1" dirty="0">
                <a:solidFill>
                  <a:srgbClr val="000000"/>
                </a:solidFill>
                <a:latin typeface="Lucida Console" panose="020B0609040504020204" pitchFamily="49" charset="0"/>
              </a:rPr>
              <a:t>Cell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3600" b="1"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eaLnBrk="0" fontAlgn="base" hangingPunct="0">
              <a:spcBef>
                <a:spcPct val="50000"/>
              </a:spcBef>
              <a:spcAft>
                <a:spcPct val="0"/>
              </a:spcAft>
            </a:pPr>
            <a:r>
              <a:rPr lang="en-US" altLang="en-US" sz="3600" b="1" dirty="0">
                <a:solidFill>
                  <a:srgbClr val="000000"/>
                </a:solidFill>
                <a:latin typeface="Lucida Console" panose="020B0609040504020204" pitchFamily="49" charset="0"/>
              </a:rPr>
              <a:t>  </a:t>
            </a:r>
            <a:endParaRPr lang="en-US" altLang="en-US" sz="2400" dirty="0">
              <a:solidFill>
                <a:srgbClr val="000000"/>
              </a:solidFill>
              <a:latin typeface="Lucida Console" panose="020B0609040504020204" pitchFamily="49"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B44E8282-BFF8-4A94-A9D4-0758A52D0243}"/>
              </a:ext>
            </a:extLst>
          </p:cNvPr>
          <p:cNvSpPr>
            <a:spLocks noGrp="1" noChangeArrowheads="1"/>
          </p:cNvSpPr>
          <p:nvPr>
            <p:ph type="title"/>
          </p:nvPr>
        </p:nvSpPr>
        <p:spPr>
          <a:xfrm>
            <a:off x="2133600" y="1371600"/>
            <a:ext cx="7848600" cy="2819400"/>
          </a:xfrm>
        </p:spPr>
        <p:txBody>
          <a:bodyPr>
            <a:normAutofit/>
          </a:bodyPr>
          <a:lstStyle/>
          <a:p>
            <a:pPr algn="ctr"/>
            <a:r>
              <a:rPr lang="en-US" altLang="en-US" sz="8000" b="1" dirty="0"/>
              <a:t>x  100,000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8991B4A-5FF9-4CF0-BABD-296AC48A9696}"/>
              </a:ext>
            </a:extLst>
          </p:cNvPr>
          <p:cNvSpPr>
            <a:spLocks noGrp="1" noChangeArrowheads="1"/>
          </p:cNvSpPr>
          <p:nvPr>
            <p:ph type="title"/>
          </p:nvPr>
        </p:nvSpPr>
        <p:spPr>
          <a:xfrm>
            <a:off x="2209800" y="0"/>
            <a:ext cx="7772400" cy="1143000"/>
          </a:xfrm>
        </p:spPr>
        <p:txBody>
          <a:bodyPr/>
          <a:lstStyle/>
          <a:p>
            <a:pPr>
              <a:lnSpc>
                <a:spcPct val="107000"/>
              </a:lnSpc>
              <a:spcBef>
                <a:spcPts val="0"/>
              </a:spcBef>
              <a:spcAft>
                <a:spcPts val="0"/>
              </a:spcAft>
            </a:pPr>
            <a:r>
              <a:rPr lang="en-US" altLang="en-US" sz="3600" b="1" dirty="0"/>
              <a:t>Blue Whale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3600" b="1"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3600" b="1" dirty="0"/>
          </a:p>
        </p:txBody>
      </p:sp>
      <p:sp>
        <p:nvSpPr>
          <p:cNvPr id="30724" name="Rectangle 4">
            <a:extLst>
              <a:ext uri="{FF2B5EF4-FFF2-40B4-BE49-F238E27FC236}">
                <a16:creationId xmlns:a16="http://schemas.microsoft.com/office/drawing/2014/main" id="{E0246F97-7EB6-4AF5-A6BD-CFDC7803C22B}"/>
              </a:ext>
            </a:extLst>
          </p:cNvPr>
          <p:cNvSpPr>
            <a:spLocks noChangeArrowheads="1"/>
          </p:cNvSpPr>
          <p:nvPr/>
        </p:nvSpPr>
        <p:spPr bwMode="auto">
          <a:xfrm>
            <a:off x="3352803" y="3815192"/>
            <a:ext cx="112760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br>
              <a:rPr lang="en-US" altLang="en-US" sz="2400">
                <a:solidFill>
                  <a:srgbClr val="000000"/>
                </a:solidFill>
                <a:latin typeface="Times New Roman" panose="02020603050405020304" pitchFamily="18" charset="0"/>
              </a:rPr>
            </a:br>
            <a:endParaRPr lang="en-US" altLang="en-US" sz="2400">
              <a:solidFill>
                <a:srgbClr val="000000"/>
              </a:solidFill>
              <a:latin typeface="Times New Roman" panose="02020603050405020304" pitchFamily="18" charset="0"/>
            </a:endParaRPr>
          </a:p>
        </p:txBody>
      </p:sp>
      <p:pic>
        <p:nvPicPr>
          <p:cNvPr id="30725" name="Picture 5" descr="adopt Baby humpback whale; 6k">
            <a:extLst>
              <a:ext uri="{FF2B5EF4-FFF2-40B4-BE49-F238E27FC236}">
                <a16:creationId xmlns:a16="http://schemas.microsoft.com/office/drawing/2014/main" id="{6F92FC5B-F570-4CD1-855E-6DD3D4337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8575"/>
            <a:ext cx="7162800" cy="495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a:extLst>
              <a:ext uri="{FF2B5EF4-FFF2-40B4-BE49-F238E27FC236}">
                <a16:creationId xmlns:a16="http://schemas.microsoft.com/office/drawing/2014/main" id="{B15D30D1-F497-494C-9360-A0CF12EBE9B8}"/>
              </a:ext>
            </a:extLst>
          </p:cNvPr>
          <p:cNvSpPr>
            <a:spLocks noGrp="1" noChangeArrowheads="1"/>
          </p:cNvSpPr>
          <p:nvPr>
            <p:ph type="title"/>
          </p:nvPr>
        </p:nvSpPr>
        <p:spPr>
          <a:xfrm>
            <a:off x="1828800" y="609600"/>
            <a:ext cx="8153400" cy="3505200"/>
          </a:xfrm>
        </p:spPr>
        <p:txBody>
          <a:bodyPr>
            <a:normAutofit/>
          </a:bodyPr>
          <a:lstStyle/>
          <a:p>
            <a:pPr algn="ctr"/>
            <a:r>
              <a:rPr lang="en-US" altLang="en-US" sz="8000" b="1" dirty="0"/>
              <a:t>x   100,000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a:extLst>
              <a:ext uri="{FF2B5EF4-FFF2-40B4-BE49-F238E27FC236}">
                <a16:creationId xmlns:a16="http://schemas.microsoft.com/office/drawing/2014/main" id="{A91CAE23-D9C6-45CE-8EBD-F2399D9790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042990"/>
            <a:ext cx="5867400" cy="5815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Rectangle 2">
            <a:extLst>
              <a:ext uri="{FF2B5EF4-FFF2-40B4-BE49-F238E27FC236}">
                <a16:creationId xmlns:a16="http://schemas.microsoft.com/office/drawing/2014/main" id="{09C0B4B4-17E3-467E-AE54-DB70D24CBEBA}"/>
              </a:ext>
            </a:extLst>
          </p:cNvPr>
          <p:cNvSpPr>
            <a:spLocks noGrp="1" noChangeArrowheads="1"/>
          </p:cNvSpPr>
          <p:nvPr>
            <p:ph type="title"/>
          </p:nvPr>
        </p:nvSpPr>
        <p:spPr>
          <a:xfrm>
            <a:off x="2209800" y="0"/>
            <a:ext cx="7772400" cy="1143000"/>
          </a:xfrm>
        </p:spPr>
        <p:txBody>
          <a:bodyPr/>
          <a:lstStyle/>
          <a:p>
            <a:pPr>
              <a:lnSpc>
                <a:spcPct val="107000"/>
              </a:lnSpc>
              <a:spcBef>
                <a:spcPts val="0"/>
              </a:spcBef>
              <a:spcAft>
                <a:spcPts val="0"/>
              </a:spcAft>
            </a:pPr>
            <a:r>
              <a:rPr lang="en-US" altLang="en-US" sz="3600" b="1" dirty="0"/>
              <a:t>The Earth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3600" b="1"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3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D3CBB6A5-CDAB-4591-9DBA-83B8DA281877}"/>
              </a:ext>
            </a:extLst>
          </p:cNvPr>
          <p:cNvSpPr>
            <a:spLocks noGrp="1" noChangeArrowheads="1"/>
          </p:cNvSpPr>
          <p:nvPr>
            <p:ph type="title"/>
          </p:nvPr>
        </p:nvSpPr>
        <p:spPr>
          <a:xfrm>
            <a:off x="1828800" y="609600"/>
            <a:ext cx="8153400" cy="2819400"/>
          </a:xfrm>
        </p:spPr>
        <p:txBody>
          <a:bodyPr>
            <a:normAutofit/>
          </a:bodyPr>
          <a:lstStyle/>
          <a:p>
            <a:pPr algn="ctr"/>
            <a:r>
              <a:rPr lang="en-US" altLang="en-US" sz="8800" b="1" dirty="0"/>
              <a:t>x 100,000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Solar System Vector Art, Icons, and Graphics for Free Download">
            <a:extLst>
              <a:ext uri="{FF2B5EF4-FFF2-40B4-BE49-F238E27FC236}">
                <a16:creationId xmlns:a16="http://schemas.microsoft.com/office/drawing/2014/main" id="{70286834-B181-4868-BAF1-6DFAC78377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1472" y="1143003"/>
            <a:ext cx="8449056" cy="3948157"/>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a:extLst>
              <a:ext uri="{FF2B5EF4-FFF2-40B4-BE49-F238E27FC236}">
                <a16:creationId xmlns:a16="http://schemas.microsoft.com/office/drawing/2014/main" id="{DB9D3D82-7DF5-40B5-A821-720E0A44963A}"/>
              </a:ext>
            </a:extLst>
          </p:cNvPr>
          <p:cNvSpPr>
            <a:spLocks noGrp="1" noChangeArrowheads="1"/>
          </p:cNvSpPr>
          <p:nvPr>
            <p:ph type="title"/>
          </p:nvPr>
        </p:nvSpPr>
        <p:spPr>
          <a:xfrm>
            <a:off x="2209800" y="5715000"/>
            <a:ext cx="7772400" cy="914400"/>
          </a:xfrm>
        </p:spPr>
        <p:txBody>
          <a:bodyPr/>
          <a:lstStyle/>
          <a:p>
            <a:pPr>
              <a:lnSpc>
                <a:spcPct val="107000"/>
              </a:lnSpc>
              <a:spcBef>
                <a:spcPts val="0"/>
              </a:spcBef>
              <a:spcAft>
                <a:spcPts val="0"/>
              </a:spcAft>
            </a:pPr>
            <a:r>
              <a:rPr lang="en-US" altLang="en-US" sz="3600" b="1" dirty="0"/>
              <a:t>The Solar System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3600" b="1"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3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1E2AF1E0-1C16-49F1-98F7-FDD1DF7D1207}"/>
              </a:ext>
            </a:extLst>
          </p:cNvPr>
          <p:cNvSpPr>
            <a:spLocks noGrp="1" noChangeArrowheads="1"/>
          </p:cNvSpPr>
          <p:nvPr>
            <p:ph type="title"/>
          </p:nvPr>
        </p:nvSpPr>
        <p:spPr>
          <a:xfrm>
            <a:off x="1905000" y="609600"/>
            <a:ext cx="8077200" cy="3657600"/>
          </a:xfrm>
        </p:spPr>
        <p:txBody>
          <a:bodyPr>
            <a:normAutofit/>
          </a:bodyPr>
          <a:lstStyle/>
          <a:p>
            <a:pPr algn="ctr"/>
            <a:r>
              <a:rPr lang="en-US" altLang="en-US" sz="8000" b="1" dirty="0"/>
              <a:t>x  10,000,000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a:extLst>
              <a:ext uri="{FF2B5EF4-FFF2-40B4-BE49-F238E27FC236}">
                <a16:creationId xmlns:a16="http://schemas.microsoft.com/office/drawing/2014/main" id="{F205B7C3-E89B-41E3-B315-6694B18533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143000"/>
            <a:ext cx="6629400" cy="531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Rectangle 2">
            <a:extLst>
              <a:ext uri="{FF2B5EF4-FFF2-40B4-BE49-F238E27FC236}">
                <a16:creationId xmlns:a16="http://schemas.microsoft.com/office/drawing/2014/main" id="{69E32B60-D9B5-42DA-A61A-5A1FAC7C4F52}"/>
              </a:ext>
            </a:extLst>
          </p:cNvPr>
          <p:cNvSpPr>
            <a:spLocks noGrp="1" noChangeArrowheads="1"/>
          </p:cNvSpPr>
          <p:nvPr>
            <p:ph type="title"/>
          </p:nvPr>
        </p:nvSpPr>
        <p:spPr>
          <a:xfrm>
            <a:off x="8080310" y="0"/>
            <a:ext cx="3806890" cy="4648200"/>
          </a:xfrm>
        </p:spPr>
        <p:txBody>
          <a:bodyPr>
            <a:normAutofit/>
          </a:bodyPr>
          <a:lstStyle/>
          <a:p>
            <a:pPr marL="0" marR="0">
              <a:lnSpc>
                <a:spcPct val="107000"/>
              </a:lnSpc>
              <a:spcBef>
                <a:spcPts val="0"/>
              </a:spcBef>
              <a:spcAft>
                <a:spcPts val="0"/>
              </a:spcAft>
            </a:pPr>
            <a:r>
              <a:rPr lang="en-US" altLang="en-US" sz="3200" b="1" dirty="0"/>
              <a:t>The Andromeda Galaxy</a:t>
            </a:r>
            <a:br>
              <a:rPr lang="en-US" altLang="en-US" sz="3200" b="1" dirty="0"/>
            </a:br>
            <a:br>
              <a:rPr lang="en-US" altLang="en-US" sz="3200" b="1" dirty="0"/>
            </a:b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32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m</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alt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4267200"/>
            <a:ext cx="6400800" cy="1253262"/>
          </a:xfrm>
        </p:spPr>
        <p:txBody>
          <a:bodyPr/>
          <a:lstStyle/>
          <a:p>
            <a:pPr algn="r"/>
            <a:endParaRPr lang="en-US" sz="2400" b="1" dirty="0"/>
          </a:p>
        </p:txBody>
      </p:sp>
      <p:sp>
        <p:nvSpPr>
          <p:cNvPr id="2" name="Title 1"/>
          <p:cNvSpPr>
            <a:spLocks noGrp="1"/>
          </p:cNvSpPr>
          <p:nvPr>
            <p:ph type="ctrTitle"/>
          </p:nvPr>
        </p:nvSpPr>
        <p:spPr>
          <a:xfrm>
            <a:off x="457200" y="457200"/>
            <a:ext cx="11226800" cy="1447800"/>
          </a:xfrm>
        </p:spPr>
        <p:txBody>
          <a:bodyPr/>
          <a:lstStyle/>
          <a:p>
            <a:r>
              <a:rPr lang="en-US" sz="4400" b="1" dirty="0"/>
              <a:t>Psalm 19</a:t>
            </a:r>
            <a:br>
              <a:rPr lang="en-US" sz="4400" b="1" dirty="0"/>
            </a:br>
            <a:r>
              <a:rPr lang="en-US" sz="4400" b="1" dirty="0"/>
              <a:t>The Heavens Declare the Glory of God!!!</a:t>
            </a:r>
          </a:p>
        </p:txBody>
      </p:sp>
      <p:pic>
        <p:nvPicPr>
          <p:cNvPr id="101378" name="Picture 2" descr="The Heavens Declare the Glory of God - Verse Meaning Explained">
            <a:extLst>
              <a:ext uri="{FF2B5EF4-FFF2-40B4-BE49-F238E27FC236}">
                <a16:creationId xmlns:a16="http://schemas.microsoft.com/office/drawing/2014/main" id="{FC1E8340-2617-4425-BAAF-73897A233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97773"/>
            <a:ext cx="8686800" cy="453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4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EAF26234-50FB-4160-962C-5EC0E8FA4896}"/>
              </a:ext>
            </a:extLst>
          </p:cNvPr>
          <p:cNvSpPr>
            <a:spLocks noGrp="1" noChangeArrowheads="1"/>
          </p:cNvSpPr>
          <p:nvPr>
            <p:ph type="title"/>
          </p:nvPr>
        </p:nvSpPr>
        <p:spPr>
          <a:xfrm>
            <a:off x="2286000" y="609600"/>
            <a:ext cx="7696200" cy="3581400"/>
          </a:xfrm>
        </p:spPr>
        <p:txBody>
          <a:bodyPr>
            <a:normAutofit/>
          </a:bodyPr>
          <a:lstStyle/>
          <a:p>
            <a:pPr algn="ctr"/>
            <a:r>
              <a:rPr lang="en-US" altLang="en-US" sz="8000" b="1" dirty="0"/>
              <a:t>x  10,000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03E3F2B-06C1-42AA-856F-6251FF4539FF}"/>
              </a:ext>
            </a:extLst>
          </p:cNvPr>
          <p:cNvSpPr>
            <a:spLocks noGrp="1" noChangeArrowheads="1"/>
          </p:cNvSpPr>
          <p:nvPr>
            <p:ph type="title"/>
          </p:nvPr>
        </p:nvSpPr>
        <p:spPr>
          <a:xfrm>
            <a:off x="2209800" y="0"/>
            <a:ext cx="7772400" cy="838200"/>
          </a:xfrm>
        </p:spPr>
        <p:txBody>
          <a:bodyPr>
            <a:normAutofit/>
          </a:bodyPr>
          <a:lstStyle/>
          <a:p>
            <a:pPr marL="0" marR="0">
              <a:lnSpc>
                <a:spcPct val="107000"/>
              </a:lnSpc>
              <a:spcBef>
                <a:spcPts val="0"/>
              </a:spcBef>
              <a:spcAft>
                <a:spcPts val="0"/>
              </a:spcAft>
            </a:pPr>
            <a:r>
              <a:rPr lang="en-US" altLang="en-US" sz="3200" b="1" dirty="0"/>
              <a:t>A Supercluster of Galaxies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32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25</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3200" b="1" dirty="0"/>
          </a:p>
        </p:txBody>
      </p:sp>
      <p:sp>
        <p:nvSpPr>
          <p:cNvPr id="2" name="Content Placeholder 1">
            <a:extLst>
              <a:ext uri="{FF2B5EF4-FFF2-40B4-BE49-F238E27FC236}">
                <a16:creationId xmlns:a16="http://schemas.microsoft.com/office/drawing/2014/main" id="{97C39310-FCD6-48EA-AD0D-904404BB01BA}"/>
              </a:ext>
            </a:extLst>
          </p:cNvPr>
          <p:cNvSpPr>
            <a:spLocks noGrp="1"/>
          </p:cNvSpPr>
          <p:nvPr>
            <p:ph idx="1"/>
          </p:nvPr>
        </p:nvSpPr>
        <p:spPr>
          <a:xfrm>
            <a:off x="9067800" y="1524000"/>
            <a:ext cx="2514600" cy="4495800"/>
          </a:xfrm>
        </p:spPr>
        <p:txBody>
          <a:bodyPr/>
          <a:lstStyle/>
          <a:p>
            <a:pPr marL="0" indent="0">
              <a:buNone/>
            </a:pPr>
            <a:r>
              <a:rPr lang="en-US" b="1" dirty="0"/>
              <a:t>The heavens declare the glory of God.</a:t>
            </a:r>
          </a:p>
        </p:txBody>
      </p:sp>
      <p:pic>
        <p:nvPicPr>
          <p:cNvPr id="45058" name="Picture 2" descr="Western Slope Skies - Galaxy Clusters &amp;amp; Superclusters">
            <a:extLst>
              <a:ext uri="{FF2B5EF4-FFF2-40B4-BE49-F238E27FC236}">
                <a16:creationId xmlns:a16="http://schemas.microsoft.com/office/drawing/2014/main" id="{DA4159DB-BFFE-42A0-A07A-77DD2B8C1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382000" cy="5162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EAF26234-50FB-4160-962C-5EC0E8FA4896}"/>
              </a:ext>
            </a:extLst>
          </p:cNvPr>
          <p:cNvSpPr>
            <a:spLocks noGrp="1" noChangeArrowheads="1"/>
          </p:cNvSpPr>
          <p:nvPr>
            <p:ph type="title"/>
          </p:nvPr>
        </p:nvSpPr>
        <p:spPr>
          <a:xfrm>
            <a:off x="2286000" y="609600"/>
            <a:ext cx="7696200" cy="3581400"/>
          </a:xfrm>
        </p:spPr>
        <p:txBody>
          <a:bodyPr>
            <a:normAutofit/>
          </a:bodyPr>
          <a:lstStyle/>
          <a:p>
            <a:pPr algn="ctr"/>
            <a:r>
              <a:rPr lang="en-US" altLang="en-US" sz="8000" b="1" dirty="0"/>
              <a:t>x  1,000</a:t>
            </a:r>
          </a:p>
        </p:txBody>
      </p:sp>
    </p:spTree>
    <p:extLst>
      <p:ext uri="{BB962C8B-B14F-4D97-AF65-F5344CB8AC3E}">
        <p14:creationId xmlns:p14="http://schemas.microsoft.com/office/powerpoint/2010/main" val="254000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a:extLst>
              <a:ext uri="{FF2B5EF4-FFF2-40B4-BE49-F238E27FC236}">
                <a16:creationId xmlns:a16="http://schemas.microsoft.com/office/drawing/2014/main" id="{EAF26234-50FB-4160-962C-5EC0E8FA4896}"/>
              </a:ext>
            </a:extLst>
          </p:cNvPr>
          <p:cNvSpPr>
            <a:spLocks noGrp="1" noChangeArrowheads="1"/>
          </p:cNvSpPr>
          <p:nvPr>
            <p:ph type="title"/>
          </p:nvPr>
        </p:nvSpPr>
        <p:spPr>
          <a:xfrm>
            <a:off x="990600" y="609600"/>
            <a:ext cx="9982200" cy="5029200"/>
          </a:xfrm>
        </p:spPr>
        <p:txBody>
          <a:bodyPr>
            <a:normAutofit/>
          </a:bodyPr>
          <a:lstStyle/>
          <a:p>
            <a:pPr marL="0" marR="0" algn="ctr">
              <a:lnSpc>
                <a:spcPct val="107000"/>
              </a:lnSpc>
              <a:spcBef>
                <a:spcPts val="0"/>
              </a:spcBef>
              <a:spcAft>
                <a:spcPts val="0"/>
              </a:spcAft>
            </a:pPr>
            <a:r>
              <a:rPr lang="en-US" altLang="en-US" sz="4000" b="1" dirty="0"/>
              <a:t>The Universe</a:t>
            </a:r>
            <a:br>
              <a:rPr lang="en-US" altLang="en-US" sz="4000" b="1" dirty="0"/>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40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m</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100,000,000,000 galaxies</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each with</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100,000,000,000 stars</a:t>
            </a: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Truly </a:t>
            </a:r>
            <a:r>
              <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The heavens declare the glory of God</a:t>
            </a:r>
            <a:endParaRPr lang="en-US" altLang="en-US" sz="4800" b="1" dirty="0">
              <a:solidFill>
                <a:srgbClr val="FFFF00"/>
              </a:solidFill>
            </a:endParaRPr>
          </a:p>
        </p:txBody>
      </p:sp>
    </p:spTree>
    <p:extLst>
      <p:ext uri="{BB962C8B-B14F-4D97-AF65-F5344CB8AC3E}">
        <p14:creationId xmlns:p14="http://schemas.microsoft.com/office/powerpoint/2010/main" val="3892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4">
            <a:extLst>
              <a:ext uri="{FF2B5EF4-FFF2-40B4-BE49-F238E27FC236}">
                <a16:creationId xmlns:a16="http://schemas.microsoft.com/office/drawing/2014/main" id="{B490944D-5520-4B72-B3D5-087C9C622480}"/>
              </a:ext>
            </a:extLst>
          </p:cNvPr>
          <p:cNvSpPr txBox="1">
            <a:spLocks noChangeArrowheads="1"/>
          </p:cNvSpPr>
          <p:nvPr/>
        </p:nvSpPr>
        <p:spPr bwMode="auto">
          <a:xfrm>
            <a:off x="2057400" y="228603"/>
            <a:ext cx="8001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600" dirty="0">
                <a:solidFill>
                  <a:srgbClr val="FFFFFF"/>
                </a:solidFill>
                <a:latin typeface="Lucida Sans" panose="020B0602030504020204" pitchFamily="34" charset="0"/>
                <a:cs typeface="Arial"/>
              </a:rPr>
              <a:t> The Designed Universe</a:t>
            </a:r>
          </a:p>
          <a:p>
            <a:pPr algn="ctr" eaLnBrk="0" fontAlgn="base" hangingPunct="0">
              <a:spcBef>
                <a:spcPct val="50000"/>
              </a:spcBef>
              <a:spcAft>
                <a:spcPct val="0"/>
              </a:spcAft>
            </a:pPr>
            <a:r>
              <a:rPr lang="en-US" altLang="en-US" sz="3600" dirty="0">
                <a:solidFill>
                  <a:srgbClr val="FFFFFF"/>
                </a:solidFill>
                <a:latin typeface="Lucida Sans" panose="020B0602030504020204" pitchFamily="34" charset="0"/>
                <a:cs typeface="Arial"/>
              </a:rPr>
              <a:t>The Anthropic Principle</a:t>
            </a:r>
          </a:p>
        </p:txBody>
      </p:sp>
      <p:pic>
        <p:nvPicPr>
          <p:cNvPr id="246787" name="Picture 6" descr="watch-movement">
            <a:extLst>
              <a:ext uri="{FF2B5EF4-FFF2-40B4-BE49-F238E27FC236}">
                <a16:creationId xmlns:a16="http://schemas.microsoft.com/office/drawing/2014/main" id="{1D6D2B48-C5C4-48D0-9BEA-6FCFC7309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133600"/>
            <a:ext cx="64008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 Box 7">
            <a:extLst>
              <a:ext uri="{FF2B5EF4-FFF2-40B4-BE49-F238E27FC236}">
                <a16:creationId xmlns:a16="http://schemas.microsoft.com/office/drawing/2014/main" id="{92F1E8AC-6760-4DDC-989A-9BEF887346C4}"/>
              </a:ext>
            </a:extLst>
          </p:cNvPr>
          <p:cNvSpPr txBox="1">
            <a:spLocks noChangeArrowheads="1"/>
          </p:cNvSpPr>
          <p:nvPr/>
        </p:nvSpPr>
        <p:spPr bwMode="auto">
          <a:xfrm>
            <a:off x="1736728" y="2549528"/>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Lucida Sans" panose="020B0602030504020204" pitchFamily="34" charset="0"/>
              <a:cs typeface="Arial"/>
            </a:endParaRPr>
          </a:p>
        </p:txBody>
      </p:sp>
      <p:sp>
        <p:nvSpPr>
          <p:cNvPr id="246789" name="Text Box 8">
            <a:extLst>
              <a:ext uri="{FF2B5EF4-FFF2-40B4-BE49-F238E27FC236}">
                <a16:creationId xmlns:a16="http://schemas.microsoft.com/office/drawing/2014/main" id="{77AD7E80-E278-4788-AB46-F98C7BBCEF81}"/>
              </a:ext>
            </a:extLst>
          </p:cNvPr>
          <p:cNvSpPr txBox="1">
            <a:spLocks noChangeArrowheads="1"/>
          </p:cNvSpPr>
          <p:nvPr/>
        </p:nvSpPr>
        <p:spPr bwMode="auto">
          <a:xfrm>
            <a:off x="1752600" y="2590803"/>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000">
                <a:solidFill>
                  <a:srgbClr val="FFFFFF"/>
                </a:solidFill>
                <a:latin typeface="Lucida Sans" panose="020B0602030504020204" pitchFamily="34" charset="0"/>
                <a:cs typeface="Arial"/>
              </a:rPr>
              <a:t>William </a:t>
            </a:r>
            <a:br>
              <a:rPr lang="en-US" altLang="en-US" sz="2000">
                <a:solidFill>
                  <a:srgbClr val="FFFFFF"/>
                </a:solidFill>
                <a:latin typeface="Lucida Sans" panose="020B0602030504020204" pitchFamily="34" charset="0"/>
                <a:cs typeface="Arial"/>
              </a:rPr>
            </a:br>
            <a:r>
              <a:rPr lang="en-US" altLang="en-US" sz="2000">
                <a:solidFill>
                  <a:srgbClr val="FFFFFF"/>
                </a:solidFill>
                <a:latin typeface="Lucida Sans" panose="020B0602030504020204" pitchFamily="34" charset="0"/>
                <a:cs typeface="Arial"/>
              </a:rPr>
              <a:t>Paley</a:t>
            </a:r>
          </a:p>
        </p:txBody>
      </p:sp>
    </p:spTree>
    <p:extLst>
      <p:ext uri="{BB962C8B-B14F-4D97-AF65-F5344CB8AC3E}">
        <p14:creationId xmlns:p14="http://schemas.microsoft.com/office/powerpoint/2010/main" val="1796089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4">
            <a:extLst>
              <a:ext uri="{FF2B5EF4-FFF2-40B4-BE49-F238E27FC236}">
                <a16:creationId xmlns:a16="http://schemas.microsoft.com/office/drawing/2014/main" id="{8B7A340C-12AB-49F1-804F-21A4EEB7A4D7}"/>
              </a:ext>
            </a:extLst>
          </p:cNvPr>
          <p:cNvSpPr txBox="1">
            <a:spLocks noChangeArrowheads="1"/>
          </p:cNvSpPr>
          <p:nvPr/>
        </p:nvSpPr>
        <p:spPr bwMode="auto">
          <a:xfrm>
            <a:off x="1905000" y="304803"/>
            <a:ext cx="8534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600" b="1">
                <a:solidFill>
                  <a:srgbClr val="FFFF00"/>
                </a:solidFill>
                <a:cs typeface="Arial" panose="020B0604020202020204" pitchFamily="34" charset="0"/>
              </a:rPr>
              <a:t>Physics:</a:t>
            </a:r>
          </a:p>
          <a:p>
            <a:pPr algn="ctr" eaLnBrk="0" fontAlgn="base" hangingPunct="0">
              <a:spcBef>
                <a:spcPct val="50000"/>
              </a:spcBef>
              <a:spcAft>
                <a:spcPct val="0"/>
              </a:spcAft>
            </a:pPr>
            <a:r>
              <a:rPr lang="en-US" altLang="en-US" sz="3600" b="1">
                <a:solidFill>
                  <a:srgbClr val="FFFF00"/>
                </a:solidFill>
                <a:cs typeface="Arial" panose="020B0604020202020204" pitchFamily="34" charset="0"/>
              </a:rPr>
              <a:t>The Finely Tuned Universe</a:t>
            </a:r>
          </a:p>
        </p:txBody>
      </p:sp>
      <p:pic>
        <p:nvPicPr>
          <p:cNvPr id="438276" name="Picture 4">
            <a:extLst>
              <a:ext uri="{FF2B5EF4-FFF2-40B4-BE49-F238E27FC236}">
                <a16:creationId xmlns:a16="http://schemas.microsoft.com/office/drawing/2014/main" id="{A6CC1BC5-DF9C-4BC5-86A1-CAEEABBC7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0"/>
            <a:ext cx="93726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459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a:extLst>
              <a:ext uri="{FF2B5EF4-FFF2-40B4-BE49-F238E27FC236}">
                <a16:creationId xmlns:a16="http://schemas.microsoft.com/office/drawing/2014/main" id="{F3981BCD-FB60-42ED-9164-394021C1D55F}"/>
              </a:ext>
            </a:extLst>
          </p:cNvPr>
          <p:cNvSpPr txBox="1">
            <a:spLocks noChangeArrowheads="1"/>
          </p:cNvSpPr>
          <p:nvPr/>
        </p:nvSpPr>
        <p:spPr bwMode="auto">
          <a:xfrm>
            <a:off x="2667000" y="2209803"/>
            <a:ext cx="6858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4000" b="1">
                <a:solidFill>
                  <a:srgbClr val="FFFF00"/>
                </a:solidFill>
                <a:latin typeface="Lucida Console" panose="020B0609040504020204" pitchFamily="49" charset="0"/>
                <a:cs typeface="Arial"/>
              </a:rPr>
              <a:t>.00000000000000000000000000000000000000000000000000000000000001</a:t>
            </a:r>
            <a:endParaRPr lang="en-US" altLang="en-US" sz="4000">
              <a:solidFill>
                <a:srgbClr val="FFFF00"/>
              </a:solidFill>
              <a:latin typeface="Lucida Console" panose="020B0609040504020204" pitchFamily="49" charset="0"/>
              <a:cs typeface="Arial"/>
            </a:endParaRPr>
          </a:p>
        </p:txBody>
      </p:sp>
      <p:sp>
        <p:nvSpPr>
          <p:cNvPr id="440323" name="Text Box 3">
            <a:extLst>
              <a:ext uri="{FF2B5EF4-FFF2-40B4-BE49-F238E27FC236}">
                <a16:creationId xmlns:a16="http://schemas.microsoft.com/office/drawing/2014/main" id="{ABFCBCFB-780D-4670-8C40-72A585306B25}"/>
              </a:ext>
            </a:extLst>
          </p:cNvPr>
          <p:cNvSpPr txBox="1">
            <a:spLocks noChangeArrowheads="1"/>
          </p:cNvSpPr>
          <p:nvPr/>
        </p:nvSpPr>
        <p:spPr bwMode="auto">
          <a:xfrm>
            <a:off x="3505200" y="609600"/>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a:solidFill>
                  <a:srgbClr val="FFFFFF"/>
                </a:solidFill>
                <a:latin typeface="Garamond" panose="02020404030301010803" pitchFamily="18" charset="0"/>
                <a:cs typeface="Arial" panose="020B0604020202020204" pitchFamily="34" charset="0"/>
              </a:rPr>
              <a:t>Fine Tuning of the Gravitational Constant</a:t>
            </a:r>
          </a:p>
        </p:txBody>
      </p:sp>
    </p:spTree>
    <p:extLst>
      <p:ext uri="{BB962C8B-B14F-4D97-AF65-F5344CB8AC3E}">
        <p14:creationId xmlns:p14="http://schemas.microsoft.com/office/powerpoint/2010/main" val="37684582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579" name="Rectangle 3">
            <a:extLst>
              <a:ext uri="{FF2B5EF4-FFF2-40B4-BE49-F238E27FC236}">
                <a16:creationId xmlns:a16="http://schemas.microsoft.com/office/drawing/2014/main" id="{2E928FA7-953D-4B8B-9E00-7DC2A54D8E4D}"/>
              </a:ext>
            </a:extLst>
          </p:cNvPr>
          <p:cNvSpPr>
            <a:spLocks noGrp="1" noChangeArrowheads="1"/>
          </p:cNvSpPr>
          <p:nvPr>
            <p:ph idx="1"/>
          </p:nvPr>
        </p:nvSpPr>
        <p:spPr>
          <a:xfrm>
            <a:off x="609600" y="1752600"/>
            <a:ext cx="10972800" cy="4343400"/>
          </a:xfrm>
        </p:spPr>
        <p:txBody>
          <a:bodyPr>
            <a:normAutofit/>
          </a:bodyPr>
          <a:lstStyle/>
          <a:p>
            <a:r>
              <a:rPr lang="en-US" altLang="en-US" sz="2800" b="1" dirty="0"/>
              <a:t>Dominant force on astronomical size scale.</a:t>
            </a:r>
          </a:p>
          <a:p>
            <a:pPr lvl="1"/>
            <a:r>
              <a:rPr lang="en-US" altLang="en-US" sz="2800" b="1" dirty="0"/>
              <a:t>If gravity weaker by 1 in 10</a:t>
            </a:r>
            <a:r>
              <a:rPr lang="en-US" altLang="en-US" sz="2800" b="1" baseline="30000" dirty="0"/>
              <a:t>60</a:t>
            </a:r>
            <a:r>
              <a:rPr lang="en-US" altLang="en-US" sz="2800" b="1" dirty="0"/>
              <a:t>, universe expands too quickly, no galaxies or stars.</a:t>
            </a:r>
          </a:p>
          <a:p>
            <a:pPr lvl="1"/>
            <a:r>
              <a:rPr lang="en-US" altLang="en-US" sz="2800" b="1" dirty="0"/>
              <a:t>If gravity stronger by 1 in 10</a:t>
            </a:r>
            <a:r>
              <a:rPr lang="en-US" altLang="en-US" sz="2800" b="1" baseline="30000" dirty="0"/>
              <a:t>60</a:t>
            </a:r>
            <a:r>
              <a:rPr lang="en-US" altLang="en-US" sz="2800" b="1" dirty="0"/>
              <a:t>, universe collapses without forming galaxies or stars.</a:t>
            </a:r>
          </a:p>
          <a:p>
            <a:r>
              <a:rPr lang="en-US" altLang="en-US" sz="2800" b="1" dirty="0"/>
              <a:t>Gravity is fine-tuned to 1 part in 10</a:t>
            </a:r>
            <a:r>
              <a:rPr lang="en-US" altLang="en-US" sz="2800" b="1" baseline="30000" dirty="0"/>
              <a:t>60.</a:t>
            </a:r>
          </a:p>
        </p:txBody>
      </p:sp>
      <p:sp>
        <p:nvSpPr>
          <p:cNvPr id="536578" name="Rectangle 2">
            <a:extLst>
              <a:ext uri="{FF2B5EF4-FFF2-40B4-BE49-F238E27FC236}">
                <a16:creationId xmlns:a16="http://schemas.microsoft.com/office/drawing/2014/main" id="{41DCAB12-99FB-4AC0-A8A1-D1147CEC8D74}"/>
              </a:ext>
            </a:extLst>
          </p:cNvPr>
          <p:cNvSpPr>
            <a:spLocks noGrp="1" noRot="1" noChangeArrowheads="1"/>
          </p:cNvSpPr>
          <p:nvPr>
            <p:ph type="title"/>
          </p:nvPr>
        </p:nvSpPr>
        <p:spPr/>
        <p:txBody>
          <a:bodyPr/>
          <a:lstStyle/>
          <a:p>
            <a:r>
              <a:rPr lang="en-US" altLang="en-US" b="1" dirty="0"/>
              <a:t>Gravity</a:t>
            </a:r>
          </a:p>
        </p:txBody>
      </p:sp>
    </p:spTree>
    <p:extLst>
      <p:ext uri="{BB962C8B-B14F-4D97-AF65-F5344CB8AC3E}">
        <p14:creationId xmlns:p14="http://schemas.microsoft.com/office/powerpoint/2010/main" val="2761774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 calcmode="lin" valueType="num">
                                      <p:cBhvr additive="base">
                                        <p:cTn id="7" dur="500" fill="hold"/>
                                        <p:tgtEl>
                                          <p:spTgt spid="536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6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6579">
                                            <p:txEl>
                                              <p:pRg st="1" end="1"/>
                                            </p:txEl>
                                          </p:spTgt>
                                        </p:tgtEl>
                                        <p:attrNameLst>
                                          <p:attrName>style.visibility</p:attrName>
                                        </p:attrNameLst>
                                      </p:cBhvr>
                                      <p:to>
                                        <p:strVal val="visible"/>
                                      </p:to>
                                    </p:set>
                                    <p:anim calcmode="lin" valueType="num">
                                      <p:cBhvr additive="base">
                                        <p:cTn id="13" dur="500" fill="hold"/>
                                        <p:tgtEl>
                                          <p:spTgt spid="536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6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6579">
                                            <p:txEl>
                                              <p:pRg st="2" end="2"/>
                                            </p:txEl>
                                          </p:spTgt>
                                        </p:tgtEl>
                                        <p:attrNameLst>
                                          <p:attrName>style.visibility</p:attrName>
                                        </p:attrNameLst>
                                      </p:cBhvr>
                                      <p:to>
                                        <p:strVal val="visible"/>
                                      </p:to>
                                    </p:set>
                                    <p:anim calcmode="lin" valueType="num">
                                      <p:cBhvr additive="base">
                                        <p:cTn id="19" dur="500" fill="hold"/>
                                        <p:tgtEl>
                                          <p:spTgt spid="536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6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6579">
                                            <p:txEl>
                                              <p:pRg st="3" end="3"/>
                                            </p:txEl>
                                          </p:spTgt>
                                        </p:tgtEl>
                                        <p:attrNameLst>
                                          <p:attrName>style.visibility</p:attrName>
                                        </p:attrNameLst>
                                      </p:cBhvr>
                                      <p:to>
                                        <p:strVal val="visible"/>
                                      </p:to>
                                    </p:set>
                                    <p:anim calcmode="lin" valueType="num">
                                      <p:cBhvr additive="base">
                                        <p:cTn id="25" dur="500" fill="hold"/>
                                        <p:tgtEl>
                                          <p:spTgt spid="536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65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6">
            <a:extLst>
              <a:ext uri="{FF2B5EF4-FFF2-40B4-BE49-F238E27FC236}">
                <a16:creationId xmlns:a16="http://schemas.microsoft.com/office/drawing/2014/main" id="{537B7098-4579-4BAA-9678-D677D100696F}"/>
              </a:ext>
            </a:extLst>
          </p:cNvPr>
          <p:cNvSpPr txBox="1">
            <a:spLocks noChangeArrowheads="1"/>
          </p:cNvSpPr>
          <p:nvPr/>
        </p:nvSpPr>
        <p:spPr bwMode="auto">
          <a:xfrm>
            <a:off x="1524000" y="2286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200" b="1" dirty="0">
                <a:solidFill>
                  <a:srgbClr val="000066"/>
                </a:solidFill>
                <a:latin typeface="Lucida Console" panose="020B0609040504020204" pitchFamily="49" charset="0"/>
                <a:cs typeface="Arial"/>
              </a:rPr>
              <a:t>Designed Elements?  </a:t>
            </a:r>
          </a:p>
        </p:txBody>
      </p:sp>
      <p:pic>
        <p:nvPicPr>
          <p:cNvPr id="257027" name="Picture 10" descr="http://serc.carleton.edu/images/usingdata/nasaimages/periodic-table.gif">
            <a:extLst>
              <a:ext uri="{FF2B5EF4-FFF2-40B4-BE49-F238E27FC236}">
                <a16:creationId xmlns:a16="http://schemas.microsoft.com/office/drawing/2014/main" id="{B8323E2F-6169-40F3-9219-7640547EA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14400"/>
            <a:ext cx="8343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4651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http://www.aerospaceweb.org/question/astronomy/magnetic-field/earth.jpg">
            <a:extLst>
              <a:ext uri="{FF2B5EF4-FFF2-40B4-BE49-F238E27FC236}">
                <a16:creationId xmlns:a16="http://schemas.microsoft.com/office/drawing/2014/main" id="{EBE60988-C058-48F3-8F87-B691A928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3" name="Text Box 3">
            <a:extLst>
              <a:ext uri="{FF2B5EF4-FFF2-40B4-BE49-F238E27FC236}">
                <a16:creationId xmlns:a16="http://schemas.microsoft.com/office/drawing/2014/main" id="{2CF4E9DB-0A79-4669-980A-87BBEEED0ECC}"/>
              </a:ext>
            </a:extLst>
          </p:cNvPr>
          <p:cNvSpPr txBox="1">
            <a:spLocks noChangeArrowheads="1"/>
          </p:cNvSpPr>
          <p:nvPr/>
        </p:nvSpPr>
        <p:spPr bwMode="auto">
          <a:xfrm>
            <a:off x="5181600" y="6096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FFFF"/>
                </a:solidFill>
                <a:latin typeface="Arial" panose="020B0604020202020204" pitchFamily="34" charset="0"/>
                <a:cs typeface="Arial"/>
              </a:rPr>
              <a:t>Iron: an essential element</a:t>
            </a:r>
          </a:p>
        </p:txBody>
      </p:sp>
    </p:spTree>
    <p:extLst>
      <p:ext uri="{BB962C8B-B14F-4D97-AF65-F5344CB8AC3E}">
        <p14:creationId xmlns:p14="http://schemas.microsoft.com/office/powerpoint/2010/main" val="413350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7E26E-A004-47DF-A3FC-052580642D44}"/>
              </a:ext>
            </a:extLst>
          </p:cNvPr>
          <p:cNvSpPr>
            <a:spLocks noGrp="1"/>
          </p:cNvSpPr>
          <p:nvPr>
            <p:ph idx="1"/>
          </p:nvPr>
        </p:nvSpPr>
        <p:spPr>
          <a:xfrm>
            <a:off x="1295400" y="1600200"/>
            <a:ext cx="9677400" cy="4724400"/>
          </a:xfrm>
        </p:spPr>
        <p:txBody>
          <a:bodyPr>
            <a:normAutofit/>
          </a:bodyPr>
          <a:lstStyle/>
          <a:p>
            <a:pPr marL="0" indent="0">
              <a:buNone/>
            </a:pPr>
            <a:r>
              <a:rPr lang="en-US" sz="2800" b="1" dirty="0"/>
              <a:t>The heavens declare the glory of God; the skies proclaim the work of his hands.</a:t>
            </a:r>
          </a:p>
          <a:p>
            <a:pPr marL="0" indent="0">
              <a:buNone/>
            </a:pPr>
            <a:r>
              <a:rPr lang="en-US" sz="2800" b="1" dirty="0"/>
              <a:t>Day after day they pour forth speech; night after night they reveal knowledge.</a:t>
            </a:r>
          </a:p>
          <a:p>
            <a:pPr marL="0" indent="0">
              <a:buNone/>
            </a:pPr>
            <a:r>
              <a:rPr lang="en-US" sz="2800" b="1" dirty="0"/>
              <a:t>They have no speech, they use no words; no sound is heard from them.</a:t>
            </a:r>
          </a:p>
          <a:p>
            <a:pPr marL="0" indent="0">
              <a:buNone/>
            </a:pPr>
            <a:r>
              <a:rPr lang="en-US" sz="2800" b="1" dirty="0"/>
              <a:t>Yet their voice goes out into all the earth; their words to the ends of the world.</a:t>
            </a:r>
          </a:p>
        </p:txBody>
      </p:sp>
      <p:sp>
        <p:nvSpPr>
          <p:cNvPr id="3" name="Title 2">
            <a:extLst>
              <a:ext uri="{FF2B5EF4-FFF2-40B4-BE49-F238E27FC236}">
                <a16:creationId xmlns:a16="http://schemas.microsoft.com/office/drawing/2014/main" id="{7FD7945A-62FA-4DE4-9AD9-192E9EDC44FA}"/>
              </a:ext>
            </a:extLst>
          </p:cNvPr>
          <p:cNvSpPr>
            <a:spLocks noGrp="1"/>
          </p:cNvSpPr>
          <p:nvPr>
            <p:ph type="title"/>
          </p:nvPr>
        </p:nvSpPr>
        <p:spPr/>
        <p:txBody>
          <a:bodyPr/>
          <a:lstStyle/>
          <a:p>
            <a:pPr algn="ctr"/>
            <a:r>
              <a:rPr lang="en-US" b="1" dirty="0"/>
              <a:t>Psalm 19:1-4</a:t>
            </a:r>
          </a:p>
        </p:txBody>
      </p:sp>
    </p:spTree>
    <p:extLst>
      <p:ext uri="{BB962C8B-B14F-4D97-AF65-F5344CB8AC3E}">
        <p14:creationId xmlns:p14="http://schemas.microsoft.com/office/powerpoint/2010/main" val="3192889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1033">
            <a:extLst>
              <a:ext uri="{FF2B5EF4-FFF2-40B4-BE49-F238E27FC236}">
                <a16:creationId xmlns:a16="http://schemas.microsoft.com/office/drawing/2014/main" id="{48B09710-8571-48CB-91C5-285CFD60590C}"/>
              </a:ext>
            </a:extLst>
          </p:cNvPr>
          <p:cNvSpPr>
            <a:spLocks noChangeArrowheads="1"/>
          </p:cNvSpPr>
          <p:nvPr/>
        </p:nvSpPr>
        <p:spPr bwMode="auto">
          <a:xfrm>
            <a:off x="2133600" y="1219200"/>
            <a:ext cx="80010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2400">
              <a:solidFill>
                <a:srgbClr val="FFFFFF"/>
              </a:solidFill>
              <a:latin typeface="Lucida Sans" panose="020B0602030504020204" pitchFamily="34" charset="0"/>
              <a:cs typeface="Arial"/>
            </a:endParaRPr>
          </a:p>
        </p:txBody>
      </p:sp>
      <p:pic>
        <p:nvPicPr>
          <p:cNvPr id="663555" name="Picture 1029" descr="dna">
            <a:extLst>
              <a:ext uri="{FF2B5EF4-FFF2-40B4-BE49-F238E27FC236}">
                <a16:creationId xmlns:a16="http://schemas.microsoft.com/office/drawing/2014/main" id="{2728BDE6-CD34-4BDA-A689-40CBCD818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556" name="Text Box 1030">
            <a:extLst>
              <a:ext uri="{FF2B5EF4-FFF2-40B4-BE49-F238E27FC236}">
                <a16:creationId xmlns:a16="http://schemas.microsoft.com/office/drawing/2014/main" id="{BB7C3E4D-6926-4949-B2C7-406C860432FD}"/>
              </a:ext>
            </a:extLst>
          </p:cNvPr>
          <p:cNvSpPr txBox="1">
            <a:spLocks noChangeArrowheads="1"/>
          </p:cNvSpPr>
          <p:nvPr/>
        </p:nvSpPr>
        <p:spPr bwMode="auto">
          <a:xfrm>
            <a:off x="2438403" y="13716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E5E5FF"/>
                </a:solidFill>
                <a:latin typeface="Times New Roman" panose="02020603050405020304" pitchFamily="18" charset="0"/>
                <a:cs typeface="Arial"/>
              </a:rPr>
              <a:t>a)</a:t>
            </a:r>
          </a:p>
        </p:txBody>
      </p:sp>
      <p:sp>
        <p:nvSpPr>
          <p:cNvPr id="663557" name="Text Box 1031">
            <a:extLst>
              <a:ext uri="{FF2B5EF4-FFF2-40B4-BE49-F238E27FC236}">
                <a16:creationId xmlns:a16="http://schemas.microsoft.com/office/drawing/2014/main" id="{8BDCC8E3-5B00-47B1-8C63-87A45D270535}"/>
              </a:ext>
            </a:extLst>
          </p:cNvPr>
          <p:cNvSpPr txBox="1">
            <a:spLocks noChangeArrowheads="1"/>
          </p:cNvSpPr>
          <p:nvPr/>
        </p:nvSpPr>
        <p:spPr bwMode="auto">
          <a:xfrm>
            <a:off x="65532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400">
                <a:solidFill>
                  <a:srgbClr val="E5E5FF"/>
                </a:solidFill>
                <a:latin typeface="Times New Roman" panose="02020603050405020304" pitchFamily="18" charset="0"/>
                <a:cs typeface="Arial"/>
              </a:rPr>
              <a:t>b)</a:t>
            </a:r>
          </a:p>
        </p:txBody>
      </p:sp>
      <p:sp>
        <p:nvSpPr>
          <p:cNvPr id="663558" name="Text Box 1032">
            <a:extLst>
              <a:ext uri="{FF2B5EF4-FFF2-40B4-BE49-F238E27FC236}">
                <a16:creationId xmlns:a16="http://schemas.microsoft.com/office/drawing/2014/main" id="{5B5EC21F-95E0-46D3-A951-EFFEE43821B2}"/>
              </a:ext>
            </a:extLst>
          </p:cNvPr>
          <p:cNvSpPr txBox="1">
            <a:spLocks noChangeArrowheads="1"/>
          </p:cNvSpPr>
          <p:nvPr/>
        </p:nvSpPr>
        <p:spPr bwMode="auto">
          <a:xfrm>
            <a:off x="5410200" y="381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600" b="1">
                <a:solidFill>
                  <a:srgbClr val="FFFFFF"/>
                </a:solidFill>
                <a:latin typeface="Lucida Console" panose="020B0609040504020204" pitchFamily="49" charset="0"/>
                <a:cs typeface="Arial"/>
              </a:rPr>
              <a:t>DNA</a:t>
            </a:r>
            <a:endParaRPr lang="en-US" altLang="en-US" sz="2400">
              <a:solidFill>
                <a:srgbClr val="FFFFFF"/>
              </a:solidFill>
              <a:latin typeface="Lucida Console" panose="020B0609040504020204" pitchFamily="49" charset="0"/>
              <a:cs typeface="Arial"/>
            </a:endParaRPr>
          </a:p>
        </p:txBody>
      </p:sp>
    </p:spTree>
    <p:extLst>
      <p:ext uri="{BB962C8B-B14F-4D97-AF65-F5344CB8AC3E}">
        <p14:creationId xmlns:p14="http://schemas.microsoft.com/office/powerpoint/2010/main" val="19474040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02" name="Picture 3" descr="protien">
            <a:extLst>
              <a:ext uri="{FF2B5EF4-FFF2-40B4-BE49-F238E27FC236}">
                <a16:creationId xmlns:a16="http://schemas.microsoft.com/office/drawing/2014/main" id="{4DC45FFE-DD17-4C9B-B8C6-88BB6B01D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3" y="1600203"/>
            <a:ext cx="7218363"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03" name="Text Box 4">
            <a:extLst>
              <a:ext uri="{FF2B5EF4-FFF2-40B4-BE49-F238E27FC236}">
                <a16:creationId xmlns:a16="http://schemas.microsoft.com/office/drawing/2014/main" id="{6C76CDB2-DC0B-453A-BD89-4D808F46BCBB}"/>
              </a:ext>
            </a:extLst>
          </p:cNvPr>
          <p:cNvSpPr txBox="1">
            <a:spLocks noChangeArrowheads="1"/>
          </p:cNvSpPr>
          <p:nvPr/>
        </p:nvSpPr>
        <p:spPr bwMode="auto">
          <a:xfrm>
            <a:off x="4876800" y="8382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3600" b="1">
                <a:solidFill>
                  <a:srgbClr val="FFFFFF"/>
                </a:solidFill>
                <a:latin typeface="Lucida Console" panose="020B0609040504020204" pitchFamily="49" charset="0"/>
                <a:cs typeface="Arial"/>
              </a:rPr>
              <a:t>Protein</a:t>
            </a:r>
            <a:endParaRPr lang="en-US" altLang="en-US" sz="2400">
              <a:solidFill>
                <a:srgbClr val="FFFFFF"/>
              </a:solidFill>
              <a:latin typeface="Lucida Console" panose="020B0609040504020204" pitchFamily="49" charset="0"/>
              <a:cs typeface="Arial"/>
            </a:endParaRPr>
          </a:p>
        </p:txBody>
      </p:sp>
    </p:spTree>
    <p:extLst>
      <p:ext uri="{BB962C8B-B14F-4D97-AF65-F5344CB8AC3E}">
        <p14:creationId xmlns:p14="http://schemas.microsoft.com/office/powerpoint/2010/main" val="981571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EC299653-7E92-45CB-A7CF-319E63C1BA86}"/>
              </a:ext>
            </a:extLst>
          </p:cNvPr>
          <p:cNvSpPr>
            <a:spLocks noGrp="1" noRot="1" noChangeArrowheads="1"/>
          </p:cNvSpPr>
          <p:nvPr>
            <p:ph type="title"/>
          </p:nvPr>
        </p:nvSpPr>
        <p:spPr/>
        <p:txBody>
          <a:bodyPr/>
          <a:lstStyle/>
          <a:p>
            <a:r>
              <a:rPr lang="en-US" altLang="en-US" b="1" dirty="0"/>
              <a:t>Fred Hoyle on Living Things</a:t>
            </a:r>
          </a:p>
        </p:txBody>
      </p:sp>
      <p:sp>
        <p:nvSpPr>
          <p:cNvPr id="669699" name="Text Box 3">
            <a:extLst>
              <a:ext uri="{FF2B5EF4-FFF2-40B4-BE49-F238E27FC236}">
                <a16:creationId xmlns:a16="http://schemas.microsoft.com/office/drawing/2014/main" id="{AF6898AA-CBA4-49E4-B7EC-B21E9104B63D}"/>
              </a:ext>
            </a:extLst>
          </p:cNvPr>
          <p:cNvSpPr txBox="1">
            <a:spLocks noChangeArrowheads="1"/>
          </p:cNvSpPr>
          <p:nvPr/>
        </p:nvSpPr>
        <p:spPr bwMode="auto">
          <a:xfrm>
            <a:off x="914400" y="1828801"/>
            <a:ext cx="10668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b="1" dirty="0">
                <a:solidFill>
                  <a:srgbClr val="FFFF00"/>
                </a:solidFill>
                <a:latin typeface="Times New Roman" panose="02020603050405020304" pitchFamily="18" charset="0"/>
                <a:cs typeface="Arial"/>
              </a:rPr>
              <a:t>“The chance that higher life forms might have emerged [by chance] is comparable with the chance that a tornado sweeping through a junk-yard might assemble a Boeing 747 from the materials therein.”</a:t>
            </a:r>
          </a:p>
        </p:txBody>
      </p:sp>
      <p:pic>
        <p:nvPicPr>
          <p:cNvPr id="1026" name="Picture 2" descr="Boeing 747-400 - Wikipedia">
            <a:extLst>
              <a:ext uri="{FF2B5EF4-FFF2-40B4-BE49-F238E27FC236}">
                <a16:creationId xmlns:a16="http://schemas.microsoft.com/office/drawing/2014/main" id="{E157DA6B-B44E-45A2-9F71-1AAA66FA6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90904"/>
            <a:ext cx="4157663" cy="26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929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699"/>
                                        </p:tgtEl>
                                        <p:attrNameLst>
                                          <p:attrName>style.visibility</p:attrName>
                                        </p:attrNameLst>
                                      </p:cBhvr>
                                      <p:to>
                                        <p:strVal val="visible"/>
                                      </p:to>
                                    </p:set>
                                    <p:anim calcmode="lin" valueType="num">
                                      <p:cBhvr additive="base">
                                        <p:cTn id="7" dur="500" fill="hold"/>
                                        <p:tgtEl>
                                          <p:spTgt spid="669699"/>
                                        </p:tgtEl>
                                        <p:attrNameLst>
                                          <p:attrName>ppt_x</p:attrName>
                                        </p:attrNameLst>
                                      </p:cBhvr>
                                      <p:tavLst>
                                        <p:tav tm="0">
                                          <p:val>
                                            <p:strVal val="0-#ppt_w/2"/>
                                          </p:val>
                                        </p:tav>
                                        <p:tav tm="100000">
                                          <p:val>
                                            <p:strVal val="#ppt_x"/>
                                          </p:val>
                                        </p:tav>
                                      </p:tavLst>
                                    </p:anim>
                                    <p:anim calcmode="lin" valueType="num">
                                      <p:cBhvr additive="base">
                                        <p:cTn id="8" dur="500" fill="hold"/>
                                        <p:tgtEl>
                                          <p:spTgt spid="669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69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09800" y="609603"/>
            <a:ext cx="7772400" cy="639763"/>
          </a:xfrm>
        </p:spPr>
        <p:txBody>
          <a:bodyPr>
            <a:noAutofit/>
          </a:bodyPr>
          <a:lstStyle/>
          <a:p>
            <a:pPr algn="ctr"/>
            <a:r>
              <a:rPr lang="en-US" sz="3600" b="1" dirty="0"/>
              <a:t>Creation Declares the Glory of God</a:t>
            </a:r>
          </a:p>
        </p:txBody>
      </p:sp>
      <p:sp>
        <p:nvSpPr>
          <p:cNvPr id="86019" name="Rectangle 3"/>
          <p:cNvSpPr>
            <a:spLocks noGrp="1" noChangeArrowheads="1"/>
          </p:cNvSpPr>
          <p:nvPr>
            <p:ph type="body" idx="1"/>
          </p:nvPr>
        </p:nvSpPr>
        <p:spPr>
          <a:xfrm>
            <a:off x="1524000" y="1524000"/>
            <a:ext cx="9067800" cy="4602166"/>
          </a:xfrm>
        </p:spPr>
        <p:txBody>
          <a:bodyPr>
            <a:normAutofit/>
          </a:bodyPr>
          <a:lstStyle/>
          <a:p>
            <a:endParaRPr lang="en-US" sz="2000" dirty="0"/>
          </a:p>
          <a:p>
            <a:pPr marL="0" indent="0">
              <a:buNone/>
            </a:pPr>
            <a:r>
              <a:rPr lang="en-US" sz="2800" b="1" dirty="0"/>
              <a:t>Romans 1:</a:t>
            </a:r>
            <a:r>
              <a:rPr lang="en-US" sz="2400" b="1" dirty="0"/>
              <a:t> 18-20 The wrath of God is being revealed from heaven against all the godlessness and wickedness of people, who suppress the truth by their </a:t>
            </a:r>
            <a:r>
              <a:rPr lang="en-US" sz="2400" b="1" dirty="0" err="1"/>
              <a:t>wickednesss</a:t>
            </a:r>
            <a:r>
              <a:rPr lang="en-US" sz="2400" b="1" dirty="0"/>
              <a:t>, since what may be known about God is plain to them, because God has made it plain to the. For since the creation of the universe God’s invisible qualities—his eternal power and divine nature—have been clearly </a:t>
            </a:r>
            <a:r>
              <a:rPr lang="en-US" sz="2400" b="1" dirty="0" err="1"/>
              <a:t>seen,being</a:t>
            </a:r>
            <a:r>
              <a:rPr lang="en-US" sz="2400" b="1" dirty="0"/>
              <a:t> understood from what has been made, so that people are without excuse.</a:t>
            </a:r>
          </a:p>
          <a:p>
            <a:endParaRPr lang="en-US" sz="2400" b="1" dirty="0"/>
          </a:p>
          <a:p>
            <a:pPr marL="0" indent="0">
              <a:buNone/>
            </a:pPr>
            <a:r>
              <a:rPr lang="en-US" sz="2400" b="1" dirty="0"/>
              <a:t>  </a:t>
            </a:r>
          </a:p>
          <a:p>
            <a:pPr marL="0" indent="0">
              <a:buNone/>
            </a:pPr>
            <a:endParaRPr lang="en-US" sz="2400" b="1" dirty="0"/>
          </a:p>
          <a:p>
            <a:endParaRPr lang="en-US" sz="2000" dirty="0"/>
          </a:p>
        </p:txBody>
      </p:sp>
    </p:spTree>
    <p:extLst>
      <p:ext uri="{BB962C8B-B14F-4D97-AF65-F5344CB8AC3E}">
        <p14:creationId xmlns:p14="http://schemas.microsoft.com/office/powerpoint/2010/main" val="2077542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4953000" cy="4572000"/>
          </a:xfrm>
        </p:spPr>
        <p:txBody>
          <a:bodyPr>
            <a:normAutofit/>
          </a:bodyPr>
          <a:lstStyle/>
          <a:p>
            <a:pPr marL="0" indent="0">
              <a:buNone/>
            </a:pPr>
            <a:r>
              <a:rPr lang="en-US" sz="3200" b="1" dirty="0"/>
              <a:t>For you created my inmost being; you knit me together in my mother’s womb, I praise you because I am </a:t>
            </a:r>
            <a:r>
              <a:rPr lang="en-US" sz="3200" b="1" dirty="0" err="1"/>
              <a:t>fearfuly</a:t>
            </a:r>
            <a:r>
              <a:rPr lang="en-US" sz="3200" b="1" dirty="0"/>
              <a:t> and wonderfully made; your works are wonderful, I know that full well.</a:t>
            </a:r>
          </a:p>
        </p:txBody>
      </p:sp>
      <p:sp>
        <p:nvSpPr>
          <p:cNvPr id="3" name="Title 2"/>
          <p:cNvSpPr>
            <a:spLocks noGrp="1"/>
          </p:cNvSpPr>
          <p:nvPr>
            <p:ph type="title"/>
          </p:nvPr>
        </p:nvSpPr>
        <p:spPr/>
        <p:txBody>
          <a:bodyPr>
            <a:normAutofit/>
          </a:bodyPr>
          <a:lstStyle/>
          <a:p>
            <a:pPr algn="ctr"/>
            <a:r>
              <a:rPr lang="en-US" sz="3600" b="1" dirty="0"/>
              <a:t>Psalm 139:13-14</a:t>
            </a:r>
          </a:p>
        </p:txBody>
      </p:sp>
      <p:pic>
        <p:nvPicPr>
          <p:cNvPr id="104450" name="Picture 2" descr="Children are beautiful - Home | Facebook">
            <a:extLst>
              <a:ext uri="{FF2B5EF4-FFF2-40B4-BE49-F238E27FC236}">
                <a16:creationId xmlns:a16="http://schemas.microsoft.com/office/drawing/2014/main" id="{B1C69064-68C2-4001-AEDC-05FF98B24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949" y="1676400"/>
            <a:ext cx="4572000" cy="459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69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Fearfully and wonderfully made</a:t>
            </a:r>
          </a:p>
        </p:txBody>
      </p:sp>
      <p:pic>
        <p:nvPicPr>
          <p:cNvPr id="123906" name="Picture 2" descr="Pictures of Fetal Development Month-by-Month">
            <a:extLst>
              <a:ext uri="{FF2B5EF4-FFF2-40B4-BE49-F238E27FC236}">
                <a16:creationId xmlns:a16="http://schemas.microsoft.com/office/drawing/2014/main" id="{47328A77-A8AA-4D3C-8045-6DBADF76A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11852"/>
            <a:ext cx="4419600" cy="2383118"/>
          </a:xfrm>
          <a:prstGeom prst="rect">
            <a:avLst/>
          </a:prstGeom>
          <a:noFill/>
          <a:extLst>
            <a:ext uri="{909E8E84-426E-40DD-AFC4-6F175D3DCCD1}">
              <a14:hiddenFill xmlns:a14="http://schemas.microsoft.com/office/drawing/2010/main">
                <a:solidFill>
                  <a:srgbClr val="FFFFFF"/>
                </a:solidFill>
              </a14:hiddenFill>
            </a:ext>
          </a:extLst>
        </p:spPr>
      </p:pic>
      <p:pic>
        <p:nvPicPr>
          <p:cNvPr id="123910" name="Picture 6" descr="6,830 Pregnancy Stages Stock Photos, Pictures &amp;amp; Royalty-Free Images - iStock">
            <a:extLst>
              <a:ext uri="{FF2B5EF4-FFF2-40B4-BE49-F238E27FC236}">
                <a16:creationId xmlns:a16="http://schemas.microsoft.com/office/drawing/2014/main" id="{45D4FE65-ECAB-4F6A-9C45-57B060FF6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5829300" cy="5829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D27FA1-179C-4717-8EFD-4C3F93EC2740}"/>
              </a:ext>
            </a:extLst>
          </p:cNvPr>
          <p:cNvSpPr txBox="1"/>
          <p:nvPr/>
        </p:nvSpPr>
        <p:spPr>
          <a:xfrm>
            <a:off x="6934200" y="4724400"/>
            <a:ext cx="4953000" cy="707886"/>
          </a:xfrm>
          <a:prstGeom prst="rect">
            <a:avLst/>
          </a:prstGeom>
          <a:noFill/>
        </p:spPr>
        <p:txBody>
          <a:bodyPr wrap="square" rtlCol="0">
            <a:spAutoFit/>
          </a:bodyPr>
          <a:lstStyle/>
          <a:p>
            <a:r>
              <a:rPr lang="en-US" sz="4000" b="1" dirty="0"/>
              <a:t>Praise God!!!</a:t>
            </a:r>
          </a:p>
        </p:txBody>
      </p:sp>
    </p:spTree>
    <p:extLst>
      <p:ext uri="{BB962C8B-B14F-4D97-AF65-F5344CB8AC3E}">
        <p14:creationId xmlns:p14="http://schemas.microsoft.com/office/powerpoint/2010/main" val="4256987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t>Psalm 19:7-11   Not </a:t>
            </a:r>
            <a:r>
              <a:rPr lang="en-US" sz="4000" b="1"/>
              <a:t>only that…</a:t>
            </a:r>
            <a:endParaRPr lang="en-US" sz="4000" b="1" dirty="0"/>
          </a:p>
        </p:txBody>
      </p:sp>
      <p:sp>
        <p:nvSpPr>
          <p:cNvPr id="5" name="TextBox 4"/>
          <p:cNvSpPr txBox="1"/>
          <p:nvPr/>
        </p:nvSpPr>
        <p:spPr>
          <a:xfrm>
            <a:off x="2133600" y="2133603"/>
            <a:ext cx="7696203" cy="3724096"/>
          </a:xfrm>
          <a:prstGeom prst="rect">
            <a:avLst/>
          </a:prstGeom>
          <a:noFill/>
        </p:spPr>
        <p:txBody>
          <a:bodyPr wrap="square" rtlCol="0">
            <a:spAutoFit/>
          </a:bodyPr>
          <a:lstStyle/>
          <a:p>
            <a:r>
              <a:rPr lang="en-US" sz="2800" b="1" dirty="0"/>
              <a:t>The </a:t>
            </a:r>
            <a:r>
              <a:rPr lang="en-US" sz="2800" b="1" dirty="0">
                <a:solidFill>
                  <a:srgbClr val="FFFF00"/>
                </a:solidFill>
              </a:rPr>
              <a:t>Law</a:t>
            </a:r>
            <a:r>
              <a:rPr lang="en-US" sz="2800" b="1" dirty="0"/>
              <a:t> of the Lord is perfect</a:t>
            </a:r>
          </a:p>
          <a:p>
            <a:endParaRPr lang="en-US" sz="800" b="1" dirty="0"/>
          </a:p>
          <a:p>
            <a:r>
              <a:rPr lang="en-US" sz="2800" b="1" dirty="0"/>
              <a:t>The </a:t>
            </a:r>
            <a:r>
              <a:rPr lang="en-US" sz="2800" b="1" dirty="0">
                <a:solidFill>
                  <a:srgbClr val="FFFF00"/>
                </a:solidFill>
              </a:rPr>
              <a:t>statutes</a:t>
            </a:r>
            <a:r>
              <a:rPr lang="en-US" sz="2800" b="1" dirty="0"/>
              <a:t> of the Lord are trustworthy</a:t>
            </a:r>
          </a:p>
          <a:p>
            <a:endParaRPr lang="en-US" sz="800" b="1" dirty="0"/>
          </a:p>
          <a:p>
            <a:r>
              <a:rPr lang="en-US" sz="2800" b="1" dirty="0"/>
              <a:t>The </a:t>
            </a:r>
            <a:r>
              <a:rPr lang="en-US" sz="2800" b="1" dirty="0">
                <a:solidFill>
                  <a:srgbClr val="FFFF00"/>
                </a:solidFill>
              </a:rPr>
              <a:t>precepts</a:t>
            </a:r>
            <a:r>
              <a:rPr lang="en-US" sz="2800" b="1" dirty="0"/>
              <a:t> of the Lord are right</a:t>
            </a:r>
          </a:p>
          <a:p>
            <a:endParaRPr lang="en-US" sz="800" b="1" dirty="0"/>
          </a:p>
          <a:p>
            <a:r>
              <a:rPr lang="en-US" sz="2800" b="1" dirty="0"/>
              <a:t>The </a:t>
            </a:r>
            <a:r>
              <a:rPr lang="en-US" sz="2800" b="1" dirty="0">
                <a:solidFill>
                  <a:srgbClr val="FFFF00"/>
                </a:solidFill>
              </a:rPr>
              <a:t>commands</a:t>
            </a:r>
            <a:r>
              <a:rPr lang="en-US" sz="2800" b="1" dirty="0"/>
              <a:t> of the Lord are radiant</a:t>
            </a:r>
          </a:p>
          <a:p>
            <a:endParaRPr lang="en-US" sz="800" b="1" dirty="0"/>
          </a:p>
          <a:p>
            <a:r>
              <a:rPr lang="en-US" sz="2800" b="1" dirty="0"/>
              <a:t>The </a:t>
            </a:r>
            <a:r>
              <a:rPr lang="en-US" sz="2800" b="1" dirty="0">
                <a:solidFill>
                  <a:srgbClr val="FFFF00"/>
                </a:solidFill>
                <a:effectLst>
                  <a:outerShdw blurRad="38100" dist="38100" dir="2700000" algn="tl">
                    <a:srgbClr val="000000">
                      <a:alpha val="43137"/>
                    </a:srgbClr>
                  </a:outerShdw>
                </a:effectLst>
              </a:rPr>
              <a:t>decrees</a:t>
            </a:r>
            <a:r>
              <a:rPr lang="en-US" sz="2800" b="1" dirty="0"/>
              <a:t> of the Lord are firm</a:t>
            </a:r>
          </a:p>
          <a:p>
            <a:endParaRPr lang="en-US" sz="2800" b="1" dirty="0"/>
          </a:p>
          <a:p>
            <a:pPr algn="r"/>
            <a:r>
              <a:rPr lang="en-US" sz="3600" b="1" dirty="0"/>
              <a:t>Praise God!!!</a:t>
            </a:r>
          </a:p>
        </p:txBody>
      </p:sp>
    </p:spTree>
    <p:extLst>
      <p:ext uri="{BB962C8B-B14F-4D97-AF65-F5344CB8AC3E}">
        <p14:creationId xmlns:p14="http://schemas.microsoft.com/office/powerpoint/2010/main" val="1977513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905000" y="152400"/>
            <a:ext cx="8305800" cy="914400"/>
          </a:xfrm>
        </p:spPr>
        <p:txBody>
          <a:bodyPr>
            <a:normAutofit/>
          </a:bodyPr>
          <a:lstStyle/>
          <a:p>
            <a:pPr algn="ctr"/>
            <a:r>
              <a:rPr lang="en-US" sz="3600" b="1" dirty="0"/>
              <a:t>Psalm 148       Praise the Lord</a:t>
            </a:r>
          </a:p>
        </p:txBody>
      </p:sp>
      <p:sp>
        <p:nvSpPr>
          <p:cNvPr id="100355" name="Rectangle 3"/>
          <p:cNvSpPr>
            <a:spLocks noGrp="1" noChangeArrowheads="1"/>
          </p:cNvSpPr>
          <p:nvPr>
            <p:ph type="body" idx="1"/>
          </p:nvPr>
        </p:nvSpPr>
        <p:spPr>
          <a:xfrm>
            <a:off x="914400" y="1295400"/>
            <a:ext cx="10972800" cy="5029200"/>
          </a:xfrm>
        </p:spPr>
        <p:txBody>
          <a:bodyPr>
            <a:normAutofit fontScale="77500" lnSpcReduction="20000"/>
          </a:bodyPr>
          <a:lstStyle/>
          <a:p>
            <a:pPr marL="0" indent="0">
              <a:buNone/>
            </a:pPr>
            <a:r>
              <a:rPr lang="en-US" sz="2800" b="1" dirty="0">
                <a:solidFill>
                  <a:srgbClr val="FFFF00"/>
                </a:solidFill>
              </a:rPr>
              <a:t>Hallelujah, praise Jehovah, from the heavens praise His Name;</a:t>
            </a:r>
          </a:p>
          <a:p>
            <a:pPr marL="0" indent="0">
              <a:buNone/>
            </a:pPr>
            <a:r>
              <a:rPr lang="en-US" sz="2800" b="1" dirty="0">
                <a:solidFill>
                  <a:srgbClr val="FFFF00"/>
                </a:solidFill>
              </a:rPr>
              <a:t>Praise Jehovah in the highest, all His angels, praise proclaim.</a:t>
            </a:r>
          </a:p>
          <a:p>
            <a:pPr marL="0" indent="0">
              <a:buNone/>
            </a:pPr>
            <a:r>
              <a:rPr lang="en-US" sz="2800" b="1" dirty="0">
                <a:solidFill>
                  <a:srgbClr val="FFFF00"/>
                </a:solidFill>
              </a:rPr>
              <a:t>All His hosts, together praise Him, sun and moon and stars on high;</a:t>
            </a:r>
          </a:p>
          <a:p>
            <a:pPr marL="0" indent="0">
              <a:buNone/>
            </a:pPr>
            <a:r>
              <a:rPr lang="en-US" sz="2800" b="1" dirty="0">
                <a:solidFill>
                  <a:srgbClr val="FFFF00"/>
                </a:solidFill>
              </a:rPr>
              <a:t>Praise Him, O you </a:t>
            </a:r>
            <a:r>
              <a:rPr lang="en-US" sz="2800" b="1" dirty="0" err="1">
                <a:solidFill>
                  <a:srgbClr val="FFFF00"/>
                </a:solidFill>
              </a:rPr>
              <a:t>heav’ns</a:t>
            </a:r>
            <a:r>
              <a:rPr lang="en-US" sz="2800" b="1" dirty="0">
                <a:solidFill>
                  <a:srgbClr val="FFFF00"/>
                </a:solidFill>
              </a:rPr>
              <a:t> of heavens, and you floods above the sky.</a:t>
            </a:r>
          </a:p>
          <a:p>
            <a:pPr marL="0" indent="0">
              <a:buNone/>
            </a:pPr>
            <a:endParaRPr lang="en-US" sz="2800" b="1" dirty="0">
              <a:solidFill>
                <a:srgbClr val="FFFF00"/>
              </a:solidFill>
            </a:endParaRPr>
          </a:p>
          <a:p>
            <a:pPr marL="0" indent="0">
              <a:buNone/>
            </a:pPr>
            <a:r>
              <a:rPr lang="en-US" sz="2800" b="1" dirty="0">
                <a:solidFill>
                  <a:srgbClr val="FFFF00"/>
                </a:solidFill>
              </a:rPr>
              <a:t>Refrain:</a:t>
            </a:r>
          </a:p>
          <a:p>
            <a:pPr marL="0" indent="0">
              <a:buNone/>
            </a:pPr>
            <a:r>
              <a:rPr lang="en-US" sz="2800" b="1" dirty="0">
                <a:solidFill>
                  <a:srgbClr val="FFFF00"/>
                </a:solidFill>
              </a:rPr>
              <a:t>Let them praises give Jehovah, for His Name alone is high,</a:t>
            </a:r>
          </a:p>
          <a:p>
            <a:pPr marL="0" indent="0">
              <a:buNone/>
            </a:pPr>
            <a:r>
              <a:rPr lang="en-US" sz="2800" b="1" dirty="0">
                <a:solidFill>
                  <a:srgbClr val="FFFF00"/>
                </a:solidFill>
              </a:rPr>
              <a:t>And His glory is exalted, and His glory is exalted,</a:t>
            </a:r>
          </a:p>
          <a:p>
            <a:pPr marL="0" indent="0">
              <a:buNone/>
            </a:pPr>
            <a:r>
              <a:rPr lang="en-US" sz="2800" b="1" dirty="0">
                <a:solidFill>
                  <a:srgbClr val="FFFF00"/>
                </a:solidFill>
              </a:rPr>
              <a:t>And His glory is exalted far above the earth and sky.</a:t>
            </a:r>
          </a:p>
          <a:p>
            <a:pPr marL="0" indent="0">
              <a:buNone/>
            </a:pPr>
            <a:endParaRPr lang="en-US" sz="2800" b="1" dirty="0">
              <a:solidFill>
                <a:srgbClr val="FFFF00"/>
              </a:solidFill>
            </a:endParaRPr>
          </a:p>
          <a:p>
            <a:pPr marL="0" indent="0">
              <a:buNone/>
            </a:pPr>
            <a:r>
              <a:rPr lang="en-US" sz="2800" b="1" dirty="0">
                <a:solidFill>
                  <a:srgbClr val="FFFF00"/>
                </a:solidFill>
              </a:rPr>
              <a:t>Let them praises give Jehovah, they were made at His command;</a:t>
            </a:r>
          </a:p>
          <a:p>
            <a:pPr marL="0" indent="0">
              <a:buNone/>
            </a:pPr>
            <a:r>
              <a:rPr lang="en-US" sz="2800" b="1" dirty="0">
                <a:solidFill>
                  <a:srgbClr val="FFFF00"/>
                </a:solidFill>
              </a:rPr>
              <a:t>Them forever He established, His decree shall ever stand,</a:t>
            </a:r>
          </a:p>
          <a:p>
            <a:pPr marL="0" indent="0">
              <a:buNone/>
            </a:pPr>
            <a:r>
              <a:rPr lang="en-US" sz="2800" b="1" dirty="0">
                <a:solidFill>
                  <a:srgbClr val="FFFF00"/>
                </a:solidFill>
              </a:rPr>
              <a:t>From the earth, O praise Jehovah, All ye floods, ye dragons all,</a:t>
            </a:r>
          </a:p>
          <a:p>
            <a:pPr marL="0" indent="0">
              <a:buNone/>
            </a:pPr>
            <a:r>
              <a:rPr lang="en-US" sz="2800" b="1" dirty="0">
                <a:solidFill>
                  <a:srgbClr val="FFFF00"/>
                </a:solidFill>
              </a:rPr>
              <a:t>Fire and hail and snow and vapors, stormy winds that hear Him call.</a:t>
            </a: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3438150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152400"/>
            <a:ext cx="8382000" cy="838200"/>
          </a:xfrm>
        </p:spPr>
        <p:txBody>
          <a:bodyPr>
            <a:normAutofit/>
          </a:bodyPr>
          <a:lstStyle/>
          <a:p>
            <a:pPr algn="ctr"/>
            <a:r>
              <a:rPr lang="en-US" sz="3600" b="1" dirty="0"/>
              <a:t>Psalm 148      Praise the Lord</a:t>
            </a:r>
          </a:p>
        </p:txBody>
      </p:sp>
      <p:sp>
        <p:nvSpPr>
          <p:cNvPr id="100355" name="Rectangle 3"/>
          <p:cNvSpPr>
            <a:spLocks noGrp="1" noChangeArrowheads="1"/>
          </p:cNvSpPr>
          <p:nvPr>
            <p:ph type="body" idx="1"/>
          </p:nvPr>
        </p:nvSpPr>
        <p:spPr>
          <a:xfrm>
            <a:off x="914400" y="1447800"/>
            <a:ext cx="10515600" cy="4876800"/>
          </a:xfrm>
        </p:spPr>
        <p:txBody>
          <a:bodyPr>
            <a:normAutofit/>
          </a:bodyPr>
          <a:lstStyle/>
          <a:p>
            <a:pPr marL="0" indent="0">
              <a:buNone/>
            </a:pPr>
            <a:r>
              <a:rPr lang="en-US" sz="2400" b="1" dirty="0">
                <a:solidFill>
                  <a:srgbClr val="FFFF00"/>
                </a:solidFill>
              </a:rPr>
              <a:t>All you fruitful trees and cedars, all you hills and mountains high,</a:t>
            </a:r>
          </a:p>
          <a:p>
            <a:pPr marL="0" indent="0">
              <a:buNone/>
            </a:pPr>
            <a:r>
              <a:rPr lang="en-US" sz="2400" b="1" dirty="0">
                <a:solidFill>
                  <a:srgbClr val="FFFF00"/>
                </a:solidFill>
              </a:rPr>
              <a:t>Creeping things and beasts and cattle, birds that in the heavens fly,</a:t>
            </a:r>
          </a:p>
          <a:p>
            <a:pPr marL="0" indent="0">
              <a:buNone/>
            </a:pPr>
            <a:r>
              <a:rPr lang="en-US" sz="2400" b="1" dirty="0">
                <a:solidFill>
                  <a:srgbClr val="FFFF00"/>
                </a:solidFill>
              </a:rPr>
              <a:t>Kings of earth, and all you people, princes great, earth’s judges all;</a:t>
            </a:r>
          </a:p>
          <a:p>
            <a:pPr marL="0" indent="0">
              <a:buNone/>
            </a:pPr>
            <a:r>
              <a:rPr lang="en-US" sz="2400" b="1" dirty="0">
                <a:solidFill>
                  <a:srgbClr val="FFFF00"/>
                </a:solidFill>
              </a:rPr>
              <a:t>Praise His Name, young men and maidens, aged men, and children small.</a:t>
            </a:r>
          </a:p>
          <a:p>
            <a:pPr marL="0" indent="0">
              <a:buNone/>
            </a:pPr>
            <a:endParaRPr lang="en-US" sz="2400" b="1" dirty="0">
              <a:solidFill>
                <a:srgbClr val="FFFF00"/>
              </a:solidFill>
            </a:endParaRPr>
          </a:p>
          <a:p>
            <a:pPr marL="0" indent="0">
              <a:buNone/>
            </a:pPr>
            <a:r>
              <a:rPr lang="en-US" sz="2400" b="1" dirty="0">
                <a:solidFill>
                  <a:srgbClr val="FFFF00"/>
                </a:solidFill>
              </a:rPr>
              <a:t>Refrain:</a:t>
            </a:r>
          </a:p>
          <a:p>
            <a:pPr marL="0" indent="0">
              <a:buNone/>
            </a:pPr>
            <a:r>
              <a:rPr lang="en-US" sz="2400" b="1" dirty="0">
                <a:solidFill>
                  <a:srgbClr val="FFFF00"/>
                </a:solidFill>
              </a:rPr>
              <a:t>Let them praises give Jehovah, for His Name alone is high,</a:t>
            </a:r>
          </a:p>
          <a:p>
            <a:pPr marL="0" indent="0">
              <a:buNone/>
            </a:pPr>
            <a:r>
              <a:rPr lang="en-US" sz="2400" b="1" dirty="0">
                <a:solidFill>
                  <a:srgbClr val="FFFF00"/>
                </a:solidFill>
              </a:rPr>
              <a:t>And His glory is exalted, and His glory is exalted,</a:t>
            </a:r>
          </a:p>
          <a:p>
            <a:pPr marL="0" indent="0">
              <a:buNone/>
            </a:pPr>
            <a:r>
              <a:rPr lang="en-US" sz="2400" b="1" dirty="0">
                <a:solidFill>
                  <a:srgbClr val="FFFF00"/>
                </a:solidFill>
              </a:rPr>
              <a:t>And His glory is exalted far above the earth and sky.</a:t>
            </a: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2467937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152400"/>
            <a:ext cx="8382000" cy="838200"/>
          </a:xfrm>
        </p:spPr>
        <p:txBody>
          <a:bodyPr>
            <a:normAutofit/>
          </a:bodyPr>
          <a:lstStyle/>
          <a:p>
            <a:pPr algn="ctr"/>
            <a:r>
              <a:rPr lang="en-US" sz="3600" b="1" dirty="0"/>
              <a:t>Psalm 147      Praise the Lord</a:t>
            </a:r>
          </a:p>
        </p:txBody>
      </p:sp>
      <p:sp>
        <p:nvSpPr>
          <p:cNvPr id="100355" name="Rectangle 3"/>
          <p:cNvSpPr>
            <a:spLocks noGrp="1" noChangeArrowheads="1"/>
          </p:cNvSpPr>
          <p:nvPr>
            <p:ph type="body" idx="1"/>
          </p:nvPr>
        </p:nvSpPr>
        <p:spPr>
          <a:xfrm>
            <a:off x="914400" y="1447800"/>
            <a:ext cx="10896600" cy="4876800"/>
          </a:xfrm>
        </p:spPr>
        <p:txBody>
          <a:bodyPr>
            <a:normAutofit lnSpcReduction="10000"/>
          </a:bodyPr>
          <a:lstStyle/>
          <a:p>
            <a:pPr marL="0" indent="0">
              <a:buNone/>
            </a:pPr>
            <a:r>
              <a:rPr lang="en-US" sz="3000" b="1" dirty="0">
                <a:solidFill>
                  <a:srgbClr val="FFFF00"/>
                </a:solidFill>
              </a:rPr>
              <a:t>He builds up Jerusalem.    Praise the Lord</a:t>
            </a:r>
          </a:p>
          <a:p>
            <a:pPr marL="0" indent="0">
              <a:buNone/>
            </a:pPr>
            <a:endParaRPr lang="en-US" sz="1200" b="1" dirty="0">
              <a:solidFill>
                <a:srgbClr val="FFFF00"/>
              </a:solidFill>
            </a:endParaRPr>
          </a:p>
          <a:p>
            <a:pPr marL="0" indent="0">
              <a:buNone/>
            </a:pPr>
            <a:r>
              <a:rPr lang="en-US" sz="3000" b="1" dirty="0">
                <a:solidFill>
                  <a:srgbClr val="FFFF00"/>
                </a:solidFill>
              </a:rPr>
              <a:t>He gathers the exiles     Praise the Lord</a:t>
            </a:r>
          </a:p>
          <a:p>
            <a:pPr marL="0" indent="0">
              <a:buNone/>
            </a:pPr>
            <a:endParaRPr lang="en-US" sz="1200" b="1" dirty="0">
              <a:solidFill>
                <a:srgbClr val="FFFF00"/>
              </a:solidFill>
            </a:endParaRPr>
          </a:p>
          <a:p>
            <a:pPr marL="0" indent="0">
              <a:buNone/>
            </a:pPr>
            <a:r>
              <a:rPr lang="en-US" sz="3000" b="1" dirty="0">
                <a:solidFill>
                  <a:srgbClr val="FFFF00"/>
                </a:solidFill>
              </a:rPr>
              <a:t>He heals the brokenhearted      Praise the Lord</a:t>
            </a:r>
          </a:p>
          <a:p>
            <a:pPr marL="0" indent="0">
              <a:buNone/>
            </a:pPr>
            <a:endParaRPr lang="en-US" sz="1100" b="1" dirty="0">
              <a:solidFill>
                <a:srgbClr val="FFFF00"/>
              </a:solidFill>
            </a:endParaRPr>
          </a:p>
          <a:p>
            <a:pPr marL="0" indent="0">
              <a:buNone/>
            </a:pPr>
            <a:r>
              <a:rPr lang="en-US" sz="3000" b="1" dirty="0">
                <a:solidFill>
                  <a:srgbClr val="FFFF00"/>
                </a:solidFill>
              </a:rPr>
              <a:t>He lifts up the humble, casts down the prideful.  Praise God!!!</a:t>
            </a:r>
          </a:p>
          <a:p>
            <a:pPr marL="0" indent="0">
              <a:buNone/>
            </a:pPr>
            <a:endParaRPr lang="en-US" sz="1100" b="1" dirty="0">
              <a:solidFill>
                <a:srgbClr val="FFFF00"/>
              </a:solidFill>
            </a:endParaRPr>
          </a:p>
          <a:p>
            <a:pPr marL="0" indent="0">
              <a:buNone/>
            </a:pPr>
            <a:r>
              <a:rPr lang="en-US" sz="3000" b="1" dirty="0">
                <a:solidFill>
                  <a:srgbClr val="FFFF00"/>
                </a:solidFill>
              </a:rPr>
              <a:t>He gives weather and food to eat.     Let’s praise the Lord</a:t>
            </a:r>
          </a:p>
          <a:p>
            <a:pPr marL="0" indent="0">
              <a:buNone/>
            </a:pPr>
            <a:endParaRPr lang="en-US" sz="1100" b="1" dirty="0">
              <a:solidFill>
                <a:srgbClr val="FFFF00"/>
              </a:solidFill>
            </a:endParaRPr>
          </a:p>
          <a:p>
            <a:pPr marL="0" indent="0">
              <a:buNone/>
            </a:pPr>
            <a:r>
              <a:rPr lang="en-US" sz="3000" b="1" dirty="0">
                <a:solidFill>
                  <a:srgbClr val="FFFF00"/>
                </a:solidFill>
              </a:rPr>
              <a:t>He reveals himself us.        Amen and Praise God</a:t>
            </a:r>
          </a:p>
          <a:p>
            <a:pPr marL="0" indent="0">
              <a:buNone/>
            </a:pPr>
            <a:endParaRPr lang="en-US" sz="30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52135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a:extLst>
              <a:ext uri="{FF2B5EF4-FFF2-40B4-BE49-F238E27FC236}">
                <a16:creationId xmlns:a16="http://schemas.microsoft.com/office/drawing/2014/main" id="{2FCC9A58-2A3A-475E-A8AE-B768E6CA3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03455"/>
            <a:ext cx="4108450" cy="5267325"/>
          </a:xfrm>
          <a:prstGeom prst="rect">
            <a:avLst/>
          </a:prstGeom>
          <a:noFill/>
          <a:extLst>
            <a:ext uri="{909E8E84-426E-40DD-AFC4-6F175D3DCCD1}">
              <a14:hiddenFill xmlns:a14="http://schemas.microsoft.com/office/drawing/2010/main">
                <a:solidFill>
                  <a:srgbClr val="FFFFFF"/>
                </a:solidFill>
              </a14:hiddenFill>
            </a:ext>
          </a:extLst>
        </p:spPr>
      </p:pic>
      <p:sp>
        <p:nvSpPr>
          <p:cNvPr id="173059" name="Text Box 3">
            <a:extLst>
              <a:ext uri="{FF2B5EF4-FFF2-40B4-BE49-F238E27FC236}">
                <a16:creationId xmlns:a16="http://schemas.microsoft.com/office/drawing/2014/main" id="{CBCB34F9-8B4F-4C29-864C-E04ACFFFD2A8}"/>
              </a:ext>
            </a:extLst>
          </p:cNvPr>
          <p:cNvSpPr txBox="1">
            <a:spLocks noChangeArrowheads="1"/>
          </p:cNvSpPr>
          <p:nvPr/>
        </p:nvSpPr>
        <p:spPr bwMode="auto">
          <a:xfrm>
            <a:off x="0" y="381000"/>
            <a:ext cx="1203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4000" b="1" dirty="0">
                <a:solidFill>
                  <a:srgbClr val="FFFF00"/>
                </a:solidFill>
              </a:rPr>
              <a:t>Galileo Galilei           </a:t>
            </a:r>
            <a:r>
              <a:rPr lang="en-US" altLang="en-US" sz="4000" b="1" dirty="0">
                <a:latin typeface="Tahoma" panose="020B0604030504040204" pitchFamily="34" charset="0"/>
                <a:cs typeface="Arial" panose="020B0604020202020204" pitchFamily="34" charset="0"/>
              </a:rPr>
              <a:t> </a:t>
            </a:r>
            <a:r>
              <a:rPr lang="en-US" altLang="en-US" sz="2800" b="1" dirty="0">
                <a:latin typeface="Tahoma" panose="020B0604030504040204" pitchFamily="34" charset="0"/>
                <a:cs typeface="Arial" panose="020B0604020202020204" pitchFamily="34" charset="0"/>
              </a:rPr>
              <a:t>  General Revelation</a:t>
            </a:r>
            <a:r>
              <a:rPr lang="en-US" altLang="en-US" dirty="0">
                <a:latin typeface="Tahoma" panose="020B0604030504040204" pitchFamily="34" charset="0"/>
                <a:cs typeface="Arial" panose="020B0604020202020204" pitchFamily="34" charset="0"/>
              </a:rPr>
              <a:t> </a:t>
            </a:r>
          </a:p>
        </p:txBody>
      </p:sp>
      <p:sp>
        <p:nvSpPr>
          <p:cNvPr id="173060" name="Text Box 4">
            <a:extLst>
              <a:ext uri="{FF2B5EF4-FFF2-40B4-BE49-F238E27FC236}">
                <a16:creationId xmlns:a16="http://schemas.microsoft.com/office/drawing/2014/main" id="{AC91F0AF-1638-4B16-82CF-E5763C87AAC8}"/>
              </a:ext>
            </a:extLst>
          </p:cNvPr>
          <p:cNvSpPr txBox="1">
            <a:spLocks noChangeArrowheads="1"/>
          </p:cNvSpPr>
          <p:nvPr/>
        </p:nvSpPr>
        <p:spPr bwMode="auto">
          <a:xfrm>
            <a:off x="5943600" y="1295403"/>
            <a:ext cx="5867400"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sz="2800" b="1" dirty="0">
                <a:solidFill>
                  <a:srgbClr val="FFFF00"/>
                </a:solidFill>
              </a:rPr>
              <a:t>“The Bible was written to tell us how to go to heaven, not how the heavens go”</a:t>
            </a:r>
          </a:p>
          <a:p>
            <a:pPr eaLnBrk="1" hangingPunct="1">
              <a:spcBef>
                <a:spcPct val="50000"/>
              </a:spcBef>
            </a:pPr>
            <a:endParaRPr lang="en-US" altLang="en-US" sz="800" b="1" dirty="0">
              <a:solidFill>
                <a:srgbClr val="FFFF00"/>
              </a:solidFill>
            </a:endParaRPr>
          </a:p>
          <a:p>
            <a:pPr eaLnBrk="1" hangingPunct="1">
              <a:spcBef>
                <a:spcPct val="50000"/>
              </a:spcBef>
            </a:pPr>
            <a:r>
              <a:rPr lang="en-US" altLang="en-US" sz="2800" dirty="0">
                <a:solidFill>
                  <a:srgbClr val="FFFF00"/>
                </a:solidFill>
              </a:rPr>
              <a:t>“</a:t>
            </a:r>
            <a:r>
              <a:rPr lang="en-US" altLang="en-US" sz="2800" b="1" dirty="0">
                <a:solidFill>
                  <a:srgbClr val="FFFF00"/>
                </a:solidFill>
              </a:rPr>
              <a:t>For the Holy Bible and the phenomena of nature proceed alike from the divine Word, the former as the dictate of the Holy Spirit and the latter as the observant executor of God’s commands.”</a:t>
            </a:r>
            <a:br>
              <a:rPr lang="en-US" altLang="en-US" sz="2800" dirty="0">
                <a:latin typeface="Times New Roman" panose="02020603050405020304" pitchFamily="18" charset="0"/>
              </a:rPr>
            </a:br>
            <a:endParaRPr lang="en-US" altLang="en-US" sz="2800" dirty="0">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152400"/>
            <a:ext cx="8382000" cy="838200"/>
          </a:xfrm>
        </p:spPr>
        <p:txBody>
          <a:bodyPr>
            <a:normAutofit/>
          </a:bodyPr>
          <a:lstStyle/>
          <a:p>
            <a:pPr algn="ctr"/>
            <a:r>
              <a:rPr lang="en-US" sz="3600" b="1" dirty="0"/>
              <a:t>Psalm 138      I Will Praise You, LORD</a:t>
            </a:r>
          </a:p>
        </p:txBody>
      </p:sp>
      <p:sp>
        <p:nvSpPr>
          <p:cNvPr id="100355" name="Rectangle 3"/>
          <p:cNvSpPr>
            <a:spLocks noGrp="1" noChangeArrowheads="1"/>
          </p:cNvSpPr>
          <p:nvPr>
            <p:ph type="body" idx="1"/>
          </p:nvPr>
        </p:nvSpPr>
        <p:spPr>
          <a:xfrm>
            <a:off x="914400" y="1447800"/>
            <a:ext cx="10896600" cy="4876800"/>
          </a:xfrm>
        </p:spPr>
        <p:txBody>
          <a:bodyPr>
            <a:normAutofit fontScale="92500"/>
          </a:bodyPr>
          <a:lstStyle/>
          <a:p>
            <a:pPr marL="0" indent="0">
              <a:buNone/>
            </a:pPr>
            <a:r>
              <a:rPr lang="en-US" sz="3000" b="1" dirty="0">
                <a:solidFill>
                  <a:srgbClr val="FFFF00"/>
                </a:solidFill>
              </a:rPr>
              <a:t>v. 2  Unfailing love       Praise God for that!</a:t>
            </a:r>
          </a:p>
          <a:p>
            <a:pPr marL="0" indent="0">
              <a:buNone/>
            </a:pPr>
            <a:endParaRPr lang="en-US" sz="1200" b="1" dirty="0">
              <a:solidFill>
                <a:srgbClr val="FFFF00"/>
              </a:solidFill>
            </a:endParaRPr>
          </a:p>
          <a:p>
            <a:pPr marL="0" indent="0">
              <a:buNone/>
            </a:pPr>
            <a:r>
              <a:rPr lang="en-US" sz="3000" b="1" dirty="0">
                <a:solidFill>
                  <a:srgbClr val="FFFF00"/>
                </a:solidFill>
              </a:rPr>
              <a:t>v. 3  When we pray, God answers prayer.       Praise God for that!</a:t>
            </a:r>
          </a:p>
          <a:p>
            <a:pPr marL="0" indent="0">
              <a:buNone/>
            </a:pPr>
            <a:endParaRPr lang="en-US" sz="1100" b="1" dirty="0">
              <a:solidFill>
                <a:srgbClr val="FFFF00"/>
              </a:solidFill>
            </a:endParaRPr>
          </a:p>
          <a:p>
            <a:pPr marL="0" indent="0">
              <a:buNone/>
            </a:pPr>
            <a:r>
              <a:rPr lang="en-US" sz="3000" b="1" dirty="0">
                <a:solidFill>
                  <a:srgbClr val="FFFF00"/>
                </a:solidFill>
              </a:rPr>
              <a:t>v. 6  The exalted God looks kindly on the lowly.   Praise God for that!</a:t>
            </a:r>
          </a:p>
          <a:p>
            <a:pPr marL="0" indent="0">
              <a:buNone/>
            </a:pPr>
            <a:endParaRPr lang="en-US" sz="1100" b="1" dirty="0">
              <a:solidFill>
                <a:srgbClr val="FFFF00"/>
              </a:solidFill>
            </a:endParaRPr>
          </a:p>
          <a:p>
            <a:pPr marL="0" indent="0">
              <a:buNone/>
            </a:pPr>
            <a:r>
              <a:rPr lang="en-US" sz="3000" b="1" dirty="0">
                <a:solidFill>
                  <a:srgbClr val="FFFF00"/>
                </a:solidFill>
              </a:rPr>
              <a:t>v. 7  He preserves our life.    Praise God for that!</a:t>
            </a:r>
          </a:p>
          <a:p>
            <a:pPr marL="0" indent="0">
              <a:buNone/>
            </a:pPr>
            <a:endParaRPr lang="en-US" sz="1100" b="1" dirty="0">
              <a:solidFill>
                <a:srgbClr val="FFFF00"/>
              </a:solidFill>
            </a:endParaRPr>
          </a:p>
          <a:p>
            <a:pPr marL="0" indent="0">
              <a:buNone/>
            </a:pPr>
            <a:r>
              <a:rPr lang="en-US" sz="3000" b="1" dirty="0">
                <a:solidFill>
                  <a:srgbClr val="FFFF00"/>
                </a:solidFill>
              </a:rPr>
              <a:t>v. 8  God will vindicate us!     Praise God for  that!</a:t>
            </a:r>
          </a:p>
          <a:p>
            <a:pPr marL="0" indent="0">
              <a:buNone/>
            </a:pPr>
            <a:endParaRPr lang="en-US" sz="1100" b="1" dirty="0">
              <a:solidFill>
                <a:srgbClr val="FFFF00"/>
              </a:solidFill>
            </a:endParaRPr>
          </a:p>
          <a:p>
            <a:pPr marL="0" indent="0">
              <a:buNone/>
            </a:pPr>
            <a:r>
              <a:rPr lang="en-US" sz="3000" b="1" dirty="0">
                <a:solidFill>
                  <a:srgbClr val="FFFF00"/>
                </a:solidFill>
              </a:rPr>
              <a:t>v. 8  His love endures forever.   Psalm 30:5       Praise God for that!</a:t>
            </a:r>
          </a:p>
          <a:p>
            <a:pPr marL="0" indent="0">
              <a:buNone/>
            </a:pPr>
            <a:endParaRPr lang="en-US" sz="30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1839721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676400" y="152400"/>
            <a:ext cx="8534400" cy="1447800"/>
          </a:xfrm>
        </p:spPr>
        <p:txBody>
          <a:bodyPr>
            <a:noAutofit/>
          </a:bodyPr>
          <a:lstStyle/>
          <a:p>
            <a:pPr algn="ctr"/>
            <a:r>
              <a:rPr lang="en-US" sz="5400" b="1" dirty="0"/>
              <a:t>Praise God</a:t>
            </a:r>
          </a:p>
        </p:txBody>
      </p:sp>
      <p:sp>
        <p:nvSpPr>
          <p:cNvPr id="100355" name="Rectangle 3"/>
          <p:cNvSpPr>
            <a:spLocks noGrp="1" noChangeArrowheads="1"/>
          </p:cNvSpPr>
          <p:nvPr>
            <p:ph type="body" idx="1"/>
          </p:nvPr>
        </p:nvSpPr>
        <p:spPr>
          <a:xfrm>
            <a:off x="762000" y="2667000"/>
            <a:ext cx="11049000" cy="3657600"/>
          </a:xfrm>
        </p:spPr>
        <p:txBody>
          <a:bodyPr>
            <a:normAutofit/>
          </a:bodyPr>
          <a:lstStyle/>
          <a:p>
            <a:pPr marL="0" indent="0">
              <a:buNone/>
            </a:pPr>
            <a:r>
              <a:rPr lang="en-US" sz="3600" b="1" dirty="0">
                <a:solidFill>
                  <a:srgbClr val="FFFF00"/>
                </a:solidFill>
              </a:rPr>
              <a:t>Creator, redeemer, lover, helper, builder, provider, protector, prayer-answerer, law-giver, vindicator, unmoved one, powerful one, faithful one, exalted one! </a:t>
            </a:r>
          </a:p>
          <a:p>
            <a:pPr marL="0" indent="0">
              <a:buNone/>
            </a:pPr>
            <a:endParaRPr lang="en-US" sz="36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1580713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152400"/>
            <a:ext cx="8382000" cy="838200"/>
          </a:xfrm>
        </p:spPr>
        <p:txBody>
          <a:bodyPr>
            <a:normAutofit/>
          </a:bodyPr>
          <a:lstStyle/>
          <a:p>
            <a:pPr algn="ctr"/>
            <a:r>
              <a:rPr lang="en-US" sz="3600" b="1" dirty="0"/>
              <a:t>Psalm 100    Praise God</a:t>
            </a:r>
          </a:p>
        </p:txBody>
      </p:sp>
      <p:sp>
        <p:nvSpPr>
          <p:cNvPr id="100355" name="Rectangle 3"/>
          <p:cNvSpPr>
            <a:spLocks noGrp="1" noChangeArrowheads="1"/>
          </p:cNvSpPr>
          <p:nvPr>
            <p:ph type="body" idx="1"/>
          </p:nvPr>
        </p:nvSpPr>
        <p:spPr>
          <a:xfrm>
            <a:off x="914400" y="1447800"/>
            <a:ext cx="10896600" cy="4876800"/>
          </a:xfrm>
        </p:spPr>
        <p:txBody>
          <a:bodyPr>
            <a:normAutofit/>
          </a:bodyPr>
          <a:lstStyle/>
          <a:p>
            <a:pPr marL="0" indent="0">
              <a:buNone/>
            </a:pPr>
            <a:r>
              <a:rPr lang="en-US" sz="2400" b="1" dirty="0">
                <a:solidFill>
                  <a:srgbClr val="FFFF00"/>
                </a:solidFill>
              </a:rPr>
              <a:t>Shout for joy to the lord, all the earth</a:t>
            </a:r>
          </a:p>
          <a:p>
            <a:pPr marL="0" indent="0">
              <a:buNone/>
            </a:pPr>
            <a:r>
              <a:rPr lang="en-US" sz="2400" b="1" dirty="0">
                <a:solidFill>
                  <a:srgbClr val="FFFF00"/>
                </a:solidFill>
              </a:rPr>
              <a:t>Worship the Lord with gladness;</a:t>
            </a:r>
          </a:p>
          <a:p>
            <a:pPr marL="0" indent="0">
              <a:buNone/>
            </a:pPr>
            <a:r>
              <a:rPr lang="en-US" sz="2400" b="1" dirty="0">
                <a:solidFill>
                  <a:srgbClr val="FFFF00"/>
                </a:solidFill>
              </a:rPr>
              <a:t>Come before him with joyful songs.</a:t>
            </a:r>
          </a:p>
          <a:p>
            <a:pPr marL="0" indent="0">
              <a:buNone/>
            </a:pPr>
            <a:r>
              <a:rPr lang="en-US" sz="2400" b="1" dirty="0">
                <a:solidFill>
                  <a:srgbClr val="FFFF00"/>
                </a:solidFill>
              </a:rPr>
              <a:t>Know that the Lord is God</a:t>
            </a:r>
          </a:p>
          <a:p>
            <a:pPr marL="0" indent="0">
              <a:buNone/>
            </a:pPr>
            <a:r>
              <a:rPr lang="en-US" sz="2400" b="1" dirty="0">
                <a:solidFill>
                  <a:srgbClr val="FFFF00"/>
                </a:solidFill>
              </a:rPr>
              <a:t>It is he who has made us, and we are his;</a:t>
            </a:r>
          </a:p>
          <a:p>
            <a:pPr marL="0" indent="0">
              <a:buNone/>
            </a:pPr>
            <a:r>
              <a:rPr lang="en-US" sz="2400" b="1" dirty="0">
                <a:solidFill>
                  <a:srgbClr val="FFFF00"/>
                </a:solidFill>
              </a:rPr>
              <a:t>We are his people, the sheep of his pasture.</a:t>
            </a:r>
          </a:p>
          <a:p>
            <a:pPr marL="0" indent="0">
              <a:buNone/>
            </a:pPr>
            <a:r>
              <a:rPr lang="en-US" sz="2400" b="1" dirty="0">
                <a:solidFill>
                  <a:srgbClr val="FFFF00"/>
                </a:solidFill>
              </a:rPr>
              <a:t>Enter his gates with thanksgiving, and his </a:t>
            </a:r>
            <a:r>
              <a:rPr lang="en-US" sz="2400" b="1" dirty="0" err="1">
                <a:solidFill>
                  <a:srgbClr val="FFFF00"/>
                </a:solidFill>
              </a:rPr>
              <a:t>coursts</a:t>
            </a:r>
            <a:r>
              <a:rPr lang="en-US" sz="2400" b="1" dirty="0">
                <a:solidFill>
                  <a:srgbClr val="FFFF00"/>
                </a:solidFill>
              </a:rPr>
              <a:t> with praise;</a:t>
            </a:r>
          </a:p>
          <a:p>
            <a:pPr marL="0" indent="0">
              <a:buNone/>
            </a:pPr>
            <a:r>
              <a:rPr lang="en-US" sz="2400" b="1" dirty="0">
                <a:solidFill>
                  <a:srgbClr val="FFFF00"/>
                </a:solidFill>
              </a:rPr>
              <a:t>Give thanks to him and praise his name.</a:t>
            </a:r>
          </a:p>
          <a:p>
            <a:pPr marL="0" indent="0">
              <a:buNone/>
            </a:pPr>
            <a:r>
              <a:rPr lang="en-US" sz="2400" b="1" dirty="0">
                <a:solidFill>
                  <a:srgbClr val="FFFF00"/>
                </a:solidFill>
              </a:rPr>
              <a:t>For the </a:t>
            </a:r>
            <a:r>
              <a:rPr lang="en-US" sz="2400" b="1" dirty="0" err="1">
                <a:solidFill>
                  <a:srgbClr val="FFFF00"/>
                </a:solidFill>
              </a:rPr>
              <a:t>Lordis</a:t>
            </a:r>
            <a:r>
              <a:rPr lang="en-US" sz="2400" b="1" dirty="0">
                <a:solidFill>
                  <a:srgbClr val="FFFF00"/>
                </a:solidFill>
              </a:rPr>
              <a:t> good and his love endures forever;</a:t>
            </a:r>
          </a:p>
          <a:p>
            <a:pPr marL="0" indent="0">
              <a:buNone/>
            </a:pPr>
            <a:r>
              <a:rPr lang="en-US" sz="2400" b="1" dirty="0">
                <a:solidFill>
                  <a:srgbClr val="FFFF00"/>
                </a:solidFill>
              </a:rPr>
              <a:t>His faithfulness continues through all generations.         Shout for joy!</a:t>
            </a:r>
          </a:p>
          <a:p>
            <a:pPr marL="0" indent="0">
              <a:buNone/>
            </a:pPr>
            <a:endParaRPr lang="en-US" sz="2800" b="1" dirty="0">
              <a:solidFill>
                <a:srgbClr val="FFFF00"/>
              </a:solidFill>
            </a:endParaRPr>
          </a:p>
          <a:p>
            <a:pPr marL="0" indent="0">
              <a:buNone/>
            </a:pPr>
            <a:endParaRPr lang="en-US" sz="2800" b="1" dirty="0">
              <a:solidFill>
                <a:srgbClr val="FFFF00"/>
              </a:solidFill>
            </a:endParaRPr>
          </a:p>
          <a:p>
            <a:pPr marL="0" indent="0">
              <a:buNone/>
            </a:pPr>
            <a:endParaRPr lang="en-US" sz="2800" b="1" dirty="0">
              <a:solidFill>
                <a:srgbClr val="FFFF00"/>
              </a:solidFill>
            </a:endParaRPr>
          </a:p>
        </p:txBody>
      </p:sp>
    </p:spTree>
    <p:extLst>
      <p:ext uri="{BB962C8B-B14F-4D97-AF65-F5344CB8AC3E}">
        <p14:creationId xmlns:p14="http://schemas.microsoft.com/office/powerpoint/2010/main" val="332030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457200"/>
            <a:ext cx="5867400" cy="1077218"/>
          </a:xfrm>
          <a:prstGeom prst="rect">
            <a:avLst/>
          </a:prstGeom>
          <a:noFill/>
        </p:spPr>
        <p:txBody>
          <a:bodyPr wrap="square" rtlCol="0">
            <a:spAutoFit/>
          </a:bodyPr>
          <a:lstStyle/>
          <a:p>
            <a:pPr algn="ctr"/>
            <a:r>
              <a:rPr lang="en-US" sz="3200" b="1" dirty="0">
                <a:solidFill>
                  <a:srgbClr val="FFFF00"/>
                </a:solidFill>
              </a:rPr>
              <a:t>The Smallest Things Declare the Glory of God</a:t>
            </a:r>
          </a:p>
        </p:txBody>
      </p:sp>
      <p:pic>
        <p:nvPicPr>
          <p:cNvPr id="44034" name="Picture 2" descr="schoolphysics ::Welcome::">
            <a:extLst>
              <a:ext uri="{FF2B5EF4-FFF2-40B4-BE49-F238E27FC236}">
                <a16:creationId xmlns:a16="http://schemas.microsoft.com/office/drawing/2014/main" id="{A9A5E247-F428-4A5B-B249-8ACFE015C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2" y="1905003"/>
            <a:ext cx="7239001" cy="36808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D049F2-F3B5-43AA-B833-524262D019E6}"/>
              </a:ext>
            </a:extLst>
          </p:cNvPr>
          <p:cNvSpPr txBox="1"/>
          <p:nvPr/>
        </p:nvSpPr>
        <p:spPr>
          <a:xfrm>
            <a:off x="4876800" y="5867400"/>
            <a:ext cx="3505200" cy="530594"/>
          </a:xfrm>
          <a:prstGeom prst="rect">
            <a:avLst/>
          </a:prstGeom>
          <a:noFill/>
        </p:spPr>
        <p:txBody>
          <a:bodyPr wrap="square" rtlCol="0">
            <a:spAutoFit/>
          </a:bodyPr>
          <a:lstStyle/>
          <a:p>
            <a:pPr>
              <a:lnSpc>
                <a:spcPct val="107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Quark: 10</a:t>
            </a:r>
            <a:r>
              <a:rPr lang="en-US" sz="2800" b="1" baseline="30000" dirty="0">
                <a:latin typeface="Times New Roman" panose="02020603050405020304" pitchFamily="18" charset="0"/>
                <a:ea typeface="Times New Roman" panose="02020603050405020304" pitchFamily="18" charset="0"/>
                <a:cs typeface="Times New Roman" panose="02020603050405020304" pitchFamily="18" charset="0"/>
              </a:rPr>
              <a:t>-18</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92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36453E10-76F1-4816-B16D-3D11461DB69A}"/>
              </a:ext>
            </a:extLst>
          </p:cNvPr>
          <p:cNvSpPr>
            <a:spLocks noGrp="1" noChangeArrowheads="1"/>
          </p:cNvSpPr>
          <p:nvPr>
            <p:ph type="title"/>
          </p:nvPr>
        </p:nvSpPr>
        <p:spPr>
          <a:xfrm>
            <a:off x="2133600" y="1752600"/>
            <a:ext cx="7848600" cy="2209800"/>
          </a:xfrm>
        </p:spPr>
        <p:txBody>
          <a:bodyPr>
            <a:normAutofit/>
          </a:bodyPr>
          <a:lstStyle/>
          <a:p>
            <a:pPr algn="ctr"/>
            <a:r>
              <a:rPr lang="en-US" altLang="en-US" sz="8000" b="1" dirty="0"/>
              <a:t>x  1,000,000</a:t>
            </a:r>
          </a:p>
        </p:txBody>
      </p:sp>
    </p:spTree>
    <p:extLst>
      <p:ext uri="{BB962C8B-B14F-4D97-AF65-F5344CB8AC3E}">
        <p14:creationId xmlns:p14="http://schemas.microsoft.com/office/powerpoint/2010/main" val="327202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36453E10-76F1-4816-B16D-3D11461DB69A}"/>
              </a:ext>
            </a:extLst>
          </p:cNvPr>
          <p:cNvSpPr>
            <a:spLocks noGrp="1" noChangeArrowheads="1"/>
          </p:cNvSpPr>
          <p:nvPr>
            <p:ph type="title"/>
          </p:nvPr>
        </p:nvSpPr>
        <p:spPr>
          <a:xfrm>
            <a:off x="1981200" y="381000"/>
            <a:ext cx="8001000" cy="914400"/>
          </a:xfrm>
        </p:spPr>
        <p:txBody>
          <a:bodyPr>
            <a:normAutofit/>
          </a:bodyPr>
          <a:lstStyle/>
          <a:p>
            <a:pPr algn="ctr">
              <a:lnSpc>
                <a:spcPct val="107000"/>
              </a:lnSpc>
              <a:spcBef>
                <a:spcPts val="0"/>
              </a:spcBef>
              <a:spcAft>
                <a:spcPts val="0"/>
              </a:spcAft>
            </a:pPr>
            <a:r>
              <a:rPr lang="en-US" altLang="en-US" sz="3600" b="1" dirty="0"/>
              <a:t>Electron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10</a:t>
            </a:r>
            <a:r>
              <a:rPr lang="en-US" sz="3600" b="1"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altLang="en-US" sz="3600" b="1" dirty="0"/>
          </a:p>
        </p:txBody>
      </p:sp>
      <p:pic>
        <p:nvPicPr>
          <p:cNvPr id="98306" name="Picture 2" descr="Electron: Definition, Symbol &amp;amp; Location with Example">
            <a:extLst>
              <a:ext uri="{FF2B5EF4-FFF2-40B4-BE49-F238E27FC236}">
                <a16:creationId xmlns:a16="http://schemas.microsoft.com/office/drawing/2014/main" id="{555CDD9B-B737-460C-8126-2603A6D10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1755"/>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15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36453E10-76F1-4816-B16D-3D11461DB69A}"/>
              </a:ext>
            </a:extLst>
          </p:cNvPr>
          <p:cNvSpPr>
            <a:spLocks noGrp="1" noChangeArrowheads="1"/>
          </p:cNvSpPr>
          <p:nvPr>
            <p:ph type="title"/>
          </p:nvPr>
        </p:nvSpPr>
        <p:spPr>
          <a:xfrm>
            <a:off x="1905000" y="1752600"/>
            <a:ext cx="8077200" cy="2590800"/>
          </a:xfrm>
        </p:spPr>
        <p:txBody>
          <a:bodyPr>
            <a:normAutofit/>
          </a:bodyPr>
          <a:lstStyle/>
          <a:p>
            <a:pPr algn="ctr"/>
            <a:r>
              <a:rPr lang="en-US" altLang="en-US" sz="8000" b="1" dirty="0"/>
              <a:t>x  10,000</a:t>
            </a:r>
          </a:p>
        </p:txBody>
      </p:sp>
    </p:spTree>
    <p:extLst>
      <p:ext uri="{BB962C8B-B14F-4D97-AF65-F5344CB8AC3E}">
        <p14:creationId xmlns:p14="http://schemas.microsoft.com/office/powerpoint/2010/main" val="55220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a:extLst>
              <a:ext uri="{FF2B5EF4-FFF2-40B4-BE49-F238E27FC236}">
                <a16:creationId xmlns:a16="http://schemas.microsoft.com/office/drawing/2014/main" id="{C62350CA-08BC-42E1-A9A5-D8721F821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7162800" cy="392430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a:extLst>
              <a:ext uri="{FF2B5EF4-FFF2-40B4-BE49-F238E27FC236}">
                <a16:creationId xmlns:a16="http://schemas.microsoft.com/office/drawing/2014/main" id="{2A15B4A6-B60B-4594-9AD8-6FE447CF95DF}"/>
              </a:ext>
            </a:extLst>
          </p:cNvPr>
          <p:cNvSpPr txBox="1">
            <a:spLocks noChangeArrowheads="1"/>
          </p:cNvSpPr>
          <p:nvPr/>
        </p:nvSpPr>
        <p:spPr bwMode="auto">
          <a:xfrm>
            <a:off x="3581400" y="838203"/>
            <a:ext cx="4953000" cy="65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7000"/>
              </a:lnSpc>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Protein Molecule 10</a:t>
            </a:r>
            <a:r>
              <a:rPr lang="en-US" sz="3600" b="1" baseline="30000" dirty="0">
                <a:latin typeface="Times New Roman" panose="02020603050405020304" pitchFamily="18" charset="0"/>
                <a:ea typeface="Times New Roman" panose="02020603050405020304" pitchFamily="18" charset="0"/>
                <a:cs typeface="Times New Roman" panose="02020603050405020304" pitchFamily="18" charset="0"/>
              </a:rPr>
              <a:t>-8</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m</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8435</TotalTime>
  <Words>1139</Words>
  <Application>Microsoft Office PowerPoint</Application>
  <PresentationFormat>Widescreen</PresentationFormat>
  <Paragraphs>171</Paragraphs>
  <Slides>42</Slides>
  <Notes>21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Arial</vt:lpstr>
      <vt:lpstr>Calibri</vt:lpstr>
      <vt:lpstr>Constantia</vt:lpstr>
      <vt:lpstr>Garamond</vt:lpstr>
      <vt:lpstr>Lucida Console</vt:lpstr>
      <vt:lpstr>Lucida Sans</vt:lpstr>
      <vt:lpstr>Tahoma</vt:lpstr>
      <vt:lpstr>Times New Roman</vt:lpstr>
      <vt:lpstr>Verdana</vt:lpstr>
      <vt:lpstr>Wingdings</vt:lpstr>
      <vt:lpstr>Wingdings 2</vt:lpstr>
      <vt:lpstr>Paper</vt:lpstr>
      <vt:lpstr>Cliff</vt:lpstr>
      <vt:lpstr>All In Praising God</vt:lpstr>
      <vt:lpstr>Psalm 19 The Heavens Declare the Glory of God!!!</vt:lpstr>
      <vt:lpstr>Psalm 19:1-4</vt:lpstr>
      <vt:lpstr>PowerPoint Presentation</vt:lpstr>
      <vt:lpstr>PowerPoint Presentation</vt:lpstr>
      <vt:lpstr>x  1,000,000</vt:lpstr>
      <vt:lpstr>Electron 10-12 m</vt:lpstr>
      <vt:lpstr>x  10,000</vt:lpstr>
      <vt:lpstr>PowerPoint Presentation</vt:lpstr>
      <vt:lpstr>x  100,000</vt:lpstr>
      <vt:lpstr>PowerPoint Presentation</vt:lpstr>
      <vt:lpstr>x  100,000</vt:lpstr>
      <vt:lpstr>Blue Whale  102 m</vt:lpstr>
      <vt:lpstr>x   100,000</vt:lpstr>
      <vt:lpstr>The Earth  107 m</vt:lpstr>
      <vt:lpstr>x 100,000</vt:lpstr>
      <vt:lpstr>The Solar System  1012 m</vt:lpstr>
      <vt:lpstr>x  10,000,000</vt:lpstr>
      <vt:lpstr>The Andromeda Galaxy  1021 m </vt:lpstr>
      <vt:lpstr>x  10,000</vt:lpstr>
      <vt:lpstr>A Supercluster of Galaxies  1025 m</vt:lpstr>
      <vt:lpstr>x  1,000</vt:lpstr>
      <vt:lpstr>The Universe 1031 m 100,000,000,000 galaxies each with 100,000,000,000 stars  Truly The heavens declare the glory of God</vt:lpstr>
      <vt:lpstr>PowerPoint Presentation</vt:lpstr>
      <vt:lpstr>PowerPoint Presentation</vt:lpstr>
      <vt:lpstr>PowerPoint Presentation</vt:lpstr>
      <vt:lpstr>Gravity</vt:lpstr>
      <vt:lpstr>PowerPoint Presentation</vt:lpstr>
      <vt:lpstr>PowerPoint Presentation</vt:lpstr>
      <vt:lpstr>PowerPoint Presentation</vt:lpstr>
      <vt:lpstr>PowerPoint Presentation</vt:lpstr>
      <vt:lpstr>Fred Hoyle on Living Things</vt:lpstr>
      <vt:lpstr>Creation Declares the Glory of God</vt:lpstr>
      <vt:lpstr>Psalm 139:13-14</vt:lpstr>
      <vt:lpstr>Fearfully and wonderfully made</vt:lpstr>
      <vt:lpstr>Psalm 19:7-11   Not only that…</vt:lpstr>
      <vt:lpstr>Psalm 148       Praise the Lord</vt:lpstr>
      <vt:lpstr>Psalm 148      Praise the Lord</vt:lpstr>
      <vt:lpstr>Psalm 147      Praise the Lord</vt:lpstr>
      <vt:lpstr>Psalm 138      I Will Praise You, LORD</vt:lpstr>
      <vt:lpstr>Praise God</vt:lpstr>
      <vt:lpstr>Psalm 100    Praise God</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Reliability, Inspiration and Inerrancy</dc:title>
  <dc:creator>John Oakes</dc:creator>
  <cp:lastModifiedBy>John Oakes</cp:lastModifiedBy>
  <cp:revision>124</cp:revision>
  <dcterms:created xsi:type="dcterms:W3CDTF">2011-09-05T17:10:30Z</dcterms:created>
  <dcterms:modified xsi:type="dcterms:W3CDTF">2022-01-16T17:38:34Z</dcterms:modified>
</cp:coreProperties>
</file>