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 id="2147483728" r:id="rId2"/>
  </p:sldMasterIdLst>
  <p:notesMasterIdLst>
    <p:notesMasterId r:id="rId30"/>
  </p:notesMasterIdLst>
  <p:sldIdLst>
    <p:sldId id="256" r:id="rId3"/>
    <p:sldId id="376" r:id="rId4"/>
    <p:sldId id="258" r:id="rId5"/>
    <p:sldId id="377" r:id="rId6"/>
    <p:sldId id="379" r:id="rId7"/>
    <p:sldId id="344" r:id="rId8"/>
    <p:sldId id="368" r:id="rId9"/>
    <p:sldId id="346" r:id="rId10"/>
    <p:sldId id="375" r:id="rId11"/>
    <p:sldId id="271" r:id="rId12"/>
    <p:sldId id="266" r:id="rId13"/>
    <p:sldId id="269" r:id="rId14"/>
    <p:sldId id="274" r:id="rId15"/>
    <p:sldId id="380" r:id="rId16"/>
    <p:sldId id="314" r:id="rId17"/>
    <p:sldId id="316" r:id="rId18"/>
    <p:sldId id="317" r:id="rId19"/>
    <p:sldId id="318" r:id="rId20"/>
    <p:sldId id="319" r:id="rId21"/>
    <p:sldId id="320" r:id="rId22"/>
    <p:sldId id="321" r:id="rId23"/>
    <p:sldId id="323" r:id="rId24"/>
    <p:sldId id="324" r:id="rId25"/>
    <p:sldId id="325" r:id="rId26"/>
    <p:sldId id="328" r:id="rId27"/>
    <p:sldId id="329" r:id="rId28"/>
    <p:sldId id="378" r:id="rId2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94E49D1C-ECA3-4E2E-B28E-9115B7FBE31F}"/>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31747" name="Rectangle 3">
            <a:extLst>
              <a:ext uri="{FF2B5EF4-FFF2-40B4-BE49-F238E27FC236}">
                <a16:creationId xmlns:a16="http://schemas.microsoft.com/office/drawing/2014/main" id="{D8CC030F-39C9-46C3-8141-92CA10FF37B5}"/>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15364" name="Rectangle 4">
            <a:extLst>
              <a:ext uri="{FF2B5EF4-FFF2-40B4-BE49-F238E27FC236}">
                <a16:creationId xmlns:a16="http://schemas.microsoft.com/office/drawing/2014/main" id="{C37C6096-6D4F-4773-AAB8-5E719F73D931}"/>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1749" name="Rectangle 5">
            <a:extLst>
              <a:ext uri="{FF2B5EF4-FFF2-40B4-BE49-F238E27FC236}">
                <a16:creationId xmlns:a16="http://schemas.microsoft.com/office/drawing/2014/main" id="{5D669EE4-CBA8-4ACE-B4EF-A424DE457B99}"/>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1750" name="Rectangle 6">
            <a:extLst>
              <a:ext uri="{FF2B5EF4-FFF2-40B4-BE49-F238E27FC236}">
                <a16:creationId xmlns:a16="http://schemas.microsoft.com/office/drawing/2014/main" id="{7F308FF3-C2B8-44BC-B0BA-31F1A4982955}"/>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31751" name="Rectangle 7">
            <a:extLst>
              <a:ext uri="{FF2B5EF4-FFF2-40B4-BE49-F238E27FC236}">
                <a16:creationId xmlns:a16="http://schemas.microsoft.com/office/drawing/2014/main" id="{BD807400-60A1-4EE7-9C8D-1B841A6F4C88}"/>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957DC163-D77A-403F-8298-8B7BC40D413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382EC302-DB28-4D20-8E4B-F6877AA6621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9B78401-1C07-4107-8991-F037F06C6C6F}" type="slidenum">
              <a:rPr lang="en-US" altLang="en-US"/>
              <a:pPr>
                <a:spcBef>
                  <a:spcPct val="0"/>
                </a:spcBef>
              </a:pPr>
              <a:t>1</a:t>
            </a:fld>
            <a:endParaRPr lang="en-US" altLang="en-US"/>
          </a:p>
        </p:txBody>
      </p:sp>
      <p:sp>
        <p:nvSpPr>
          <p:cNvPr id="17411" name="Rectangle 2">
            <a:extLst>
              <a:ext uri="{FF2B5EF4-FFF2-40B4-BE49-F238E27FC236}">
                <a16:creationId xmlns:a16="http://schemas.microsoft.com/office/drawing/2014/main" id="{41CBAC37-81C9-40EB-BA38-CC4B2CDA39BE}"/>
              </a:ext>
            </a:extLst>
          </p:cNvPr>
          <p:cNvSpPr>
            <a:spLocks noRot="1" noChangeArrowheads="1" noTextEdit="1"/>
          </p:cNvSpPr>
          <p:nvPr>
            <p:ph type="sldImg"/>
          </p:nvPr>
        </p:nvSpPr>
        <p:spPr>
          <a:ln/>
        </p:spPr>
      </p:sp>
      <p:sp>
        <p:nvSpPr>
          <p:cNvPr id="17412" name="Rectangle 3">
            <a:extLst>
              <a:ext uri="{FF2B5EF4-FFF2-40B4-BE49-F238E27FC236}">
                <a16:creationId xmlns:a16="http://schemas.microsoft.com/office/drawing/2014/main" id="{B3BCCB57-F818-41C1-ACFA-CA7D1F291E6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D3EB20F-0794-4CF4-9839-BAF19A4A642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BB92F09-A6CF-4C2D-B57A-19598E07ACFD}" type="slidenum">
              <a:rPr lang="en-US" altLang="en-US">
                <a:solidFill>
                  <a:srgbClr val="000000"/>
                </a:solidFill>
              </a:rPr>
              <a:pPr>
                <a:spcBef>
                  <a:spcPct val="0"/>
                </a:spcBef>
              </a:pPr>
              <a:t>16</a:t>
            </a:fld>
            <a:endParaRPr lang="en-US" altLang="en-US">
              <a:solidFill>
                <a:srgbClr val="000000"/>
              </a:solidFill>
            </a:endParaRPr>
          </a:p>
        </p:txBody>
      </p:sp>
      <p:sp>
        <p:nvSpPr>
          <p:cNvPr id="39939" name="Rectangle 2">
            <a:extLst>
              <a:ext uri="{FF2B5EF4-FFF2-40B4-BE49-F238E27FC236}">
                <a16:creationId xmlns:a16="http://schemas.microsoft.com/office/drawing/2014/main" id="{73F9B5AF-E823-4FA0-ACFA-03E140721449}"/>
              </a:ext>
            </a:extLst>
          </p:cNvPr>
          <p:cNvSpPr>
            <a:spLocks noRot="1" noChangeArrowheads="1" noTextEdit="1"/>
          </p:cNvSpPr>
          <p:nvPr>
            <p:ph type="sldImg"/>
          </p:nvPr>
        </p:nvSpPr>
        <p:spPr>
          <a:ln/>
        </p:spPr>
      </p:sp>
      <p:sp>
        <p:nvSpPr>
          <p:cNvPr id="39940" name="Rectangle 3">
            <a:extLst>
              <a:ext uri="{FF2B5EF4-FFF2-40B4-BE49-F238E27FC236}">
                <a16:creationId xmlns:a16="http://schemas.microsoft.com/office/drawing/2014/main" id="{D2C5EA68-70D3-45E2-8ACC-90E004D9799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77B85129-032E-4993-BDD6-488B4A71826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56F4590B-80D6-45F5-8330-106AAACE0530}" type="slidenum">
              <a:rPr lang="en-US" altLang="en-US">
                <a:solidFill>
                  <a:srgbClr val="000000"/>
                </a:solidFill>
              </a:rPr>
              <a:pPr>
                <a:spcBef>
                  <a:spcPct val="0"/>
                </a:spcBef>
              </a:pPr>
              <a:t>17</a:t>
            </a:fld>
            <a:endParaRPr lang="en-US" altLang="en-US">
              <a:solidFill>
                <a:srgbClr val="000000"/>
              </a:solidFill>
            </a:endParaRPr>
          </a:p>
        </p:txBody>
      </p:sp>
      <p:sp>
        <p:nvSpPr>
          <p:cNvPr id="41987" name="Rectangle 2">
            <a:extLst>
              <a:ext uri="{FF2B5EF4-FFF2-40B4-BE49-F238E27FC236}">
                <a16:creationId xmlns:a16="http://schemas.microsoft.com/office/drawing/2014/main" id="{B07C875F-6D78-48E7-A5ED-4646E74506C5}"/>
              </a:ext>
            </a:extLst>
          </p:cNvPr>
          <p:cNvSpPr>
            <a:spLocks noRot="1" noChangeArrowheads="1" noTextEdit="1"/>
          </p:cNvSpPr>
          <p:nvPr>
            <p:ph type="sldImg"/>
          </p:nvPr>
        </p:nvSpPr>
        <p:spPr>
          <a:ln/>
        </p:spPr>
      </p:sp>
      <p:sp>
        <p:nvSpPr>
          <p:cNvPr id="41988" name="Rectangle 3">
            <a:extLst>
              <a:ext uri="{FF2B5EF4-FFF2-40B4-BE49-F238E27FC236}">
                <a16:creationId xmlns:a16="http://schemas.microsoft.com/office/drawing/2014/main" id="{72F9434B-E0C7-49A3-82E8-63C23DD2212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EDECB1DF-CA22-40E6-81BD-1092F8D5771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925FD0F4-F5CD-4B5A-BDF8-CF7843634B68}" type="slidenum">
              <a:rPr lang="en-US" altLang="en-US">
                <a:solidFill>
                  <a:srgbClr val="000000"/>
                </a:solidFill>
              </a:rPr>
              <a:pPr>
                <a:spcBef>
                  <a:spcPct val="0"/>
                </a:spcBef>
              </a:pPr>
              <a:t>18</a:t>
            </a:fld>
            <a:endParaRPr lang="en-US" altLang="en-US">
              <a:solidFill>
                <a:srgbClr val="000000"/>
              </a:solidFill>
            </a:endParaRPr>
          </a:p>
        </p:txBody>
      </p:sp>
      <p:sp>
        <p:nvSpPr>
          <p:cNvPr id="44035" name="Rectangle 2">
            <a:extLst>
              <a:ext uri="{FF2B5EF4-FFF2-40B4-BE49-F238E27FC236}">
                <a16:creationId xmlns:a16="http://schemas.microsoft.com/office/drawing/2014/main" id="{A134CE3D-DF39-4C42-A2FD-05922B44E562}"/>
              </a:ext>
            </a:extLst>
          </p:cNvPr>
          <p:cNvSpPr>
            <a:spLocks noRot="1" noChangeArrowheads="1" noTextEdit="1"/>
          </p:cNvSpPr>
          <p:nvPr>
            <p:ph type="sldImg"/>
          </p:nvPr>
        </p:nvSpPr>
        <p:spPr>
          <a:ln/>
        </p:spPr>
      </p:sp>
      <p:sp>
        <p:nvSpPr>
          <p:cNvPr id="44036" name="Rectangle 3">
            <a:extLst>
              <a:ext uri="{FF2B5EF4-FFF2-40B4-BE49-F238E27FC236}">
                <a16:creationId xmlns:a16="http://schemas.microsoft.com/office/drawing/2014/main" id="{B86A542B-66F7-48C3-B37C-DDF9A8AB19D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46EC0002-E7D3-44E5-B519-099242EB397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DE724A94-B113-464E-8293-74CA25C7F4A9}" type="slidenum">
              <a:rPr lang="en-US" altLang="en-US">
                <a:solidFill>
                  <a:srgbClr val="000000"/>
                </a:solidFill>
              </a:rPr>
              <a:pPr>
                <a:spcBef>
                  <a:spcPct val="0"/>
                </a:spcBef>
              </a:pPr>
              <a:t>19</a:t>
            </a:fld>
            <a:endParaRPr lang="en-US" altLang="en-US">
              <a:solidFill>
                <a:srgbClr val="000000"/>
              </a:solidFill>
            </a:endParaRPr>
          </a:p>
        </p:txBody>
      </p:sp>
      <p:sp>
        <p:nvSpPr>
          <p:cNvPr id="46083" name="Rectangle 2">
            <a:extLst>
              <a:ext uri="{FF2B5EF4-FFF2-40B4-BE49-F238E27FC236}">
                <a16:creationId xmlns:a16="http://schemas.microsoft.com/office/drawing/2014/main" id="{47FC14FB-1D92-40FB-9599-AF66D7141777}"/>
              </a:ext>
            </a:extLst>
          </p:cNvPr>
          <p:cNvSpPr>
            <a:spLocks noRot="1" noChangeArrowheads="1" noTextEdit="1"/>
          </p:cNvSpPr>
          <p:nvPr>
            <p:ph type="sldImg"/>
          </p:nvPr>
        </p:nvSpPr>
        <p:spPr>
          <a:ln/>
        </p:spPr>
      </p:sp>
      <p:sp>
        <p:nvSpPr>
          <p:cNvPr id="46084" name="Rectangle 3">
            <a:extLst>
              <a:ext uri="{FF2B5EF4-FFF2-40B4-BE49-F238E27FC236}">
                <a16:creationId xmlns:a16="http://schemas.microsoft.com/office/drawing/2014/main" id="{E6F125AB-5094-4C45-BA84-A46761657DE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55D1A386-4FB0-4628-AE1E-683D9CDC717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5C84166-86CF-41B7-A139-5891CC108990}" type="slidenum">
              <a:rPr lang="en-US" altLang="en-US">
                <a:solidFill>
                  <a:srgbClr val="000000"/>
                </a:solidFill>
              </a:rPr>
              <a:pPr>
                <a:spcBef>
                  <a:spcPct val="0"/>
                </a:spcBef>
              </a:pPr>
              <a:t>20</a:t>
            </a:fld>
            <a:endParaRPr lang="en-US" altLang="en-US">
              <a:solidFill>
                <a:srgbClr val="000000"/>
              </a:solidFill>
            </a:endParaRPr>
          </a:p>
        </p:txBody>
      </p:sp>
      <p:sp>
        <p:nvSpPr>
          <p:cNvPr id="48131" name="Rectangle 2">
            <a:extLst>
              <a:ext uri="{FF2B5EF4-FFF2-40B4-BE49-F238E27FC236}">
                <a16:creationId xmlns:a16="http://schemas.microsoft.com/office/drawing/2014/main" id="{DE646A7D-6050-4453-A93A-D33EA0E011F4}"/>
              </a:ext>
            </a:extLst>
          </p:cNvPr>
          <p:cNvSpPr>
            <a:spLocks noRot="1" noChangeArrowheads="1" noTextEdit="1"/>
          </p:cNvSpPr>
          <p:nvPr>
            <p:ph type="sldImg"/>
          </p:nvPr>
        </p:nvSpPr>
        <p:spPr>
          <a:ln/>
        </p:spPr>
      </p:sp>
      <p:sp>
        <p:nvSpPr>
          <p:cNvPr id="48132" name="Rectangle 3">
            <a:extLst>
              <a:ext uri="{FF2B5EF4-FFF2-40B4-BE49-F238E27FC236}">
                <a16:creationId xmlns:a16="http://schemas.microsoft.com/office/drawing/2014/main" id="{FF8EE645-C7CB-4A28-82B8-B12C2E044DE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91C9F317-0BFE-4C55-9C5A-795FB1A653E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F08F633-D435-403D-B52E-DB9A8618AA8C}" type="slidenum">
              <a:rPr lang="en-US" altLang="en-US">
                <a:solidFill>
                  <a:srgbClr val="000000"/>
                </a:solidFill>
              </a:rPr>
              <a:pPr>
                <a:spcBef>
                  <a:spcPct val="0"/>
                </a:spcBef>
              </a:pPr>
              <a:t>21</a:t>
            </a:fld>
            <a:endParaRPr lang="en-US" altLang="en-US">
              <a:solidFill>
                <a:srgbClr val="000000"/>
              </a:solidFill>
            </a:endParaRPr>
          </a:p>
        </p:txBody>
      </p:sp>
      <p:sp>
        <p:nvSpPr>
          <p:cNvPr id="50179" name="Rectangle 2">
            <a:extLst>
              <a:ext uri="{FF2B5EF4-FFF2-40B4-BE49-F238E27FC236}">
                <a16:creationId xmlns:a16="http://schemas.microsoft.com/office/drawing/2014/main" id="{165EB3F0-BA4A-44E0-A0A3-546E9ED41A55}"/>
              </a:ext>
            </a:extLst>
          </p:cNvPr>
          <p:cNvSpPr>
            <a:spLocks noRot="1" noChangeArrowheads="1" noTextEdit="1"/>
          </p:cNvSpPr>
          <p:nvPr>
            <p:ph type="sldImg"/>
          </p:nvPr>
        </p:nvSpPr>
        <p:spPr>
          <a:ln/>
        </p:spPr>
      </p:sp>
      <p:sp>
        <p:nvSpPr>
          <p:cNvPr id="50180" name="Rectangle 3">
            <a:extLst>
              <a:ext uri="{FF2B5EF4-FFF2-40B4-BE49-F238E27FC236}">
                <a16:creationId xmlns:a16="http://schemas.microsoft.com/office/drawing/2014/main" id="{75587EA6-BA5A-4688-9D04-4BA9A36FB4B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067F85D8-2AF0-45BE-8325-8A02A9B6ED5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9A532DA-74FB-44B9-AE3A-4533A8411C2B}" type="slidenum">
              <a:rPr lang="en-US" altLang="en-US">
                <a:solidFill>
                  <a:srgbClr val="000000"/>
                </a:solidFill>
              </a:rPr>
              <a:pPr>
                <a:spcBef>
                  <a:spcPct val="0"/>
                </a:spcBef>
              </a:pPr>
              <a:t>22</a:t>
            </a:fld>
            <a:endParaRPr lang="en-US" altLang="en-US">
              <a:solidFill>
                <a:srgbClr val="000000"/>
              </a:solidFill>
            </a:endParaRPr>
          </a:p>
        </p:txBody>
      </p:sp>
      <p:sp>
        <p:nvSpPr>
          <p:cNvPr id="52227" name="Rectangle 2">
            <a:extLst>
              <a:ext uri="{FF2B5EF4-FFF2-40B4-BE49-F238E27FC236}">
                <a16:creationId xmlns:a16="http://schemas.microsoft.com/office/drawing/2014/main" id="{6BFFAF2D-CC42-432B-BBD6-73B50B8A0788}"/>
              </a:ext>
            </a:extLst>
          </p:cNvPr>
          <p:cNvSpPr>
            <a:spLocks noRot="1" noChangeArrowheads="1" noTextEdit="1"/>
          </p:cNvSpPr>
          <p:nvPr>
            <p:ph type="sldImg"/>
          </p:nvPr>
        </p:nvSpPr>
        <p:spPr>
          <a:ln/>
        </p:spPr>
      </p:sp>
      <p:sp>
        <p:nvSpPr>
          <p:cNvPr id="52228" name="Rectangle 3">
            <a:extLst>
              <a:ext uri="{FF2B5EF4-FFF2-40B4-BE49-F238E27FC236}">
                <a16:creationId xmlns:a16="http://schemas.microsoft.com/office/drawing/2014/main" id="{C488AA7C-6A9A-4C61-92CB-8A010EF2FC6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96709EA8-5786-4EA1-9D15-8D9F01DF2B6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D127EC0A-E71C-4345-87D1-6E0980F43215}" type="slidenum">
              <a:rPr lang="en-US" altLang="en-US">
                <a:solidFill>
                  <a:srgbClr val="000000"/>
                </a:solidFill>
              </a:rPr>
              <a:pPr>
                <a:spcBef>
                  <a:spcPct val="0"/>
                </a:spcBef>
              </a:pPr>
              <a:t>23</a:t>
            </a:fld>
            <a:endParaRPr lang="en-US" altLang="en-US">
              <a:solidFill>
                <a:srgbClr val="000000"/>
              </a:solidFill>
            </a:endParaRPr>
          </a:p>
        </p:txBody>
      </p:sp>
      <p:sp>
        <p:nvSpPr>
          <p:cNvPr id="54275" name="Rectangle 2">
            <a:extLst>
              <a:ext uri="{FF2B5EF4-FFF2-40B4-BE49-F238E27FC236}">
                <a16:creationId xmlns:a16="http://schemas.microsoft.com/office/drawing/2014/main" id="{1D0BE83F-46E7-4528-8B64-D61F0D4594AD}"/>
              </a:ext>
            </a:extLst>
          </p:cNvPr>
          <p:cNvSpPr>
            <a:spLocks noRot="1" noChangeArrowheads="1" noTextEdit="1"/>
          </p:cNvSpPr>
          <p:nvPr>
            <p:ph type="sldImg"/>
          </p:nvPr>
        </p:nvSpPr>
        <p:spPr>
          <a:ln/>
        </p:spPr>
      </p:sp>
      <p:sp>
        <p:nvSpPr>
          <p:cNvPr id="54276" name="Rectangle 3">
            <a:extLst>
              <a:ext uri="{FF2B5EF4-FFF2-40B4-BE49-F238E27FC236}">
                <a16:creationId xmlns:a16="http://schemas.microsoft.com/office/drawing/2014/main" id="{40E270DC-C6BC-4C86-8689-DF496246C201}"/>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B50D9B63-E54F-4511-9CCA-81CD5DFC3EF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82D06E3-57A1-4856-9DB1-5515D2E8DA9C}" type="slidenum">
              <a:rPr lang="en-US" altLang="en-US">
                <a:solidFill>
                  <a:srgbClr val="000000"/>
                </a:solidFill>
              </a:rPr>
              <a:pPr>
                <a:spcBef>
                  <a:spcPct val="0"/>
                </a:spcBef>
              </a:pPr>
              <a:t>24</a:t>
            </a:fld>
            <a:endParaRPr lang="en-US" altLang="en-US">
              <a:solidFill>
                <a:srgbClr val="000000"/>
              </a:solidFill>
            </a:endParaRPr>
          </a:p>
        </p:txBody>
      </p:sp>
      <p:sp>
        <p:nvSpPr>
          <p:cNvPr id="56323" name="Rectangle 2">
            <a:extLst>
              <a:ext uri="{FF2B5EF4-FFF2-40B4-BE49-F238E27FC236}">
                <a16:creationId xmlns:a16="http://schemas.microsoft.com/office/drawing/2014/main" id="{25503B86-4A49-48F8-8EAD-A4814AA4B400}"/>
              </a:ext>
            </a:extLst>
          </p:cNvPr>
          <p:cNvSpPr>
            <a:spLocks noRot="1" noChangeArrowheads="1" noTextEdit="1"/>
          </p:cNvSpPr>
          <p:nvPr>
            <p:ph type="sldImg"/>
          </p:nvPr>
        </p:nvSpPr>
        <p:spPr>
          <a:ln/>
        </p:spPr>
      </p:sp>
      <p:sp>
        <p:nvSpPr>
          <p:cNvPr id="56324" name="Rectangle 3">
            <a:extLst>
              <a:ext uri="{FF2B5EF4-FFF2-40B4-BE49-F238E27FC236}">
                <a16:creationId xmlns:a16="http://schemas.microsoft.com/office/drawing/2014/main" id="{BED3F5E4-915F-45D4-BCEA-FB8D5A18A5E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722DDFDD-110C-4C96-AD3C-8F46993D7D9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9DFDEBA3-07FB-4FF9-B923-4F8030D76E6F}" type="slidenum">
              <a:rPr lang="en-US" altLang="en-US">
                <a:solidFill>
                  <a:srgbClr val="000000"/>
                </a:solidFill>
              </a:rPr>
              <a:pPr>
                <a:spcBef>
                  <a:spcPct val="0"/>
                </a:spcBef>
              </a:pPr>
              <a:t>25</a:t>
            </a:fld>
            <a:endParaRPr lang="en-US" altLang="en-US">
              <a:solidFill>
                <a:srgbClr val="000000"/>
              </a:solidFill>
            </a:endParaRPr>
          </a:p>
        </p:txBody>
      </p:sp>
      <p:sp>
        <p:nvSpPr>
          <p:cNvPr id="58371" name="Rectangle 2">
            <a:extLst>
              <a:ext uri="{FF2B5EF4-FFF2-40B4-BE49-F238E27FC236}">
                <a16:creationId xmlns:a16="http://schemas.microsoft.com/office/drawing/2014/main" id="{42747FF9-CCB0-435A-944A-DB448CCEC9CB}"/>
              </a:ext>
            </a:extLst>
          </p:cNvPr>
          <p:cNvSpPr>
            <a:spLocks noRot="1" noChangeArrowheads="1" noTextEdit="1"/>
          </p:cNvSpPr>
          <p:nvPr>
            <p:ph type="sldImg"/>
          </p:nvPr>
        </p:nvSpPr>
        <p:spPr>
          <a:ln/>
        </p:spPr>
      </p:sp>
      <p:sp>
        <p:nvSpPr>
          <p:cNvPr id="58372" name="Rectangle 3">
            <a:extLst>
              <a:ext uri="{FF2B5EF4-FFF2-40B4-BE49-F238E27FC236}">
                <a16:creationId xmlns:a16="http://schemas.microsoft.com/office/drawing/2014/main" id="{3A6E65B2-A2A0-44F3-8DBD-63838DB25DF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7EA370C8-7984-40E2-BDF1-4F2F87CDB99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2CFAD39-FF58-46B7-8DFA-6B40C2782C34}" type="slidenum">
              <a:rPr lang="en-US" altLang="en-US"/>
              <a:pPr>
                <a:spcBef>
                  <a:spcPct val="0"/>
                </a:spcBef>
              </a:pPr>
              <a:t>3</a:t>
            </a:fld>
            <a:endParaRPr lang="en-US" altLang="en-US"/>
          </a:p>
        </p:txBody>
      </p:sp>
      <p:sp>
        <p:nvSpPr>
          <p:cNvPr id="20483" name="Rectangle 2">
            <a:extLst>
              <a:ext uri="{FF2B5EF4-FFF2-40B4-BE49-F238E27FC236}">
                <a16:creationId xmlns:a16="http://schemas.microsoft.com/office/drawing/2014/main" id="{E42FD884-EF8A-4040-A877-396BA8376DDE}"/>
              </a:ext>
            </a:extLst>
          </p:cNvPr>
          <p:cNvSpPr>
            <a:spLocks noRot="1" noChangeArrowheads="1" noTextEdit="1"/>
          </p:cNvSpPr>
          <p:nvPr>
            <p:ph type="sldImg"/>
          </p:nvPr>
        </p:nvSpPr>
        <p:spPr>
          <a:ln/>
        </p:spPr>
      </p:sp>
      <p:sp>
        <p:nvSpPr>
          <p:cNvPr id="20484" name="Rectangle 3">
            <a:extLst>
              <a:ext uri="{FF2B5EF4-FFF2-40B4-BE49-F238E27FC236}">
                <a16:creationId xmlns:a16="http://schemas.microsoft.com/office/drawing/2014/main" id="{97570683-67E1-4FD8-A46A-373DA59FF92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03CEEDA9-81A5-4E51-BE85-4248B6C134D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054399B-415E-4BC4-98FC-D5F4EBA2AD8D}" type="slidenum">
              <a:rPr lang="en-US" altLang="en-US">
                <a:solidFill>
                  <a:srgbClr val="000000"/>
                </a:solidFill>
              </a:rPr>
              <a:pPr>
                <a:spcBef>
                  <a:spcPct val="0"/>
                </a:spcBef>
              </a:pPr>
              <a:t>26</a:t>
            </a:fld>
            <a:endParaRPr lang="en-US" altLang="en-US">
              <a:solidFill>
                <a:srgbClr val="000000"/>
              </a:solidFill>
            </a:endParaRPr>
          </a:p>
        </p:txBody>
      </p:sp>
      <p:sp>
        <p:nvSpPr>
          <p:cNvPr id="60419" name="Rectangle 2">
            <a:extLst>
              <a:ext uri="{FF2B5EF4-FFF2-40B4-BE49-F238E27FC236}">
                <a16:creationId xmlns:a16="http://schemas.microsoft.com/office/drawing/2014/main" id="{F6A3F713-9644-4D1A-8985-1E009D3D3917}"/>
              </a:ext>
            </a:extLst>
          </p:cNvPr>
          <p:cNvSpPr>
            <a:spLocks noRot="1" noChangeArrowheads="1" noTextEdit="1"/>
          </p:cNvSpPr>
          <p:nvPr>
            <p:ph type="sldImg"/>
          </p:nvPr>
        </p:nvSpPr>
        <p:spPr>
          <a:ln/>
        </p:spPr>
      </p:sp>
      <p:sp>
        <p:nvSpPr>
          <p:cNvPr id="60420" name="Rectangle 3">
            <a:extLst>
              <a:ext uri="{FF2B5EF4-FFF2-40B4-BE49-F238E27FC236}">
                <a16:creationId xmlns:a16="http://schemas.microsoft.com/office/drawing/2014/main" id="{07A0FA32-A5C1-4776-B2F0-123F29BDA18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17652674-9934-4DB8-8E00-1494DC523CF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E5BBA14-06FC-4F38-9052-041255BCF448}" type="slidenum">
              <a:rPr lang="en-US" altLang="en-US">
                <a:solidFill>
                  <a:srgbClr val="000000"/>
                </a:solidFill>
              </a:rPr>
              <a:pPr>
                <a:spcBef>
                  <a:spcPct val="0"/>
                </a:spcBef>
              </a:pPr>
              <a:t>6</a:t>
            </a:fld>
            <a:endParaRPr lang="en-US" altLang="en-US">
              <a:solidFill>
                <a:srgbClr val="000000"/>
              </a:solidFill>
            </a:endParaRPr>
          </a:p>
        </p:txBody>
      </p:sp>
      <p:sp>
        <p:nvSpPr>
          <p:cNvPr id="23555" name="Rectangle 2">
            <a:extLst>
              <a:ext uri="{FF2B5EF4-FFF2-40B4-BE49-F238E27FC236}">
                <a16:creationId xmlns:a16="http://schemas.microsoft.com/office/drawing/2014/main" id="{82BC2238-D030-4BC6-9828-6AE63493E5BB}"/>
              </a:ext>
            </a:extLst>
          </p:cNvPr>
          <p:cNvSpPr>
            <a:spLocks noRot="1" noChangeArrowheads="1" noTextEdit="1"/>
          </p:cNvSpPr>
          <p:nvPr>
            <p:ph type="sldImg"/>
          </p:nvPr>
        </p:nvSpPr>
        <p:spPr>
          <a:ln/>
        </p:spPr>
      </p:sp>
      <p:sp>
        <p:nvSpPr>
          <p:cNvPr id="23556" name="Rectangle 3">
            <a:extLst>
              <a:ext uri="{FF2B5EF4-FFF2-40B4-BE49-F238E27FC236}">
                <a16:creationId xmlns:a16="http://schemas.microsoft.com/office/drawing/2014/main" id="{2DE1C22A-E814-496D-974B-EF8D163B3EB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C6BA7A19-6FD6-44D8-B8F0-7E638D700CE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4F3FFF0-314E-46C9-B575-2F77BE4F64C1}" type="slidenum">
              <a:rPr lang="en-US" altLang="en-US">
                <a:solidFill>
                  <a:srgbClr val="000000"/>
                </a:solidFill>
              </a:rPr>
              <a:pPr>
                <a:spcBef>
                  <a:spcPct val="0"/>
                </a:spcBef>
              </a:pPr>
              <a:t>8</a:t>
            </a:fld>
            <a:endParaRPr lang="en-US" altLang="en-US">
              <a:solidFill>
                <a:srgbClr val="000000"/>
              </a:solidFill>
            </a:endParaRPr>
          </a:p>
        </p:txBody>
      </p:sp>
      <p:sp>
        <p:nvSpPr>
          <p:cNvPr id="26627" name="Rectangle 2">
            <a:extLst>
              <a:ext uri="{FF2B5EF4-FFF2-40B4-BE49-F238E27FC236}">
                <a16:creationId xmlns:a16="http://schemas.microsoft.com/office/drawing/2014/main" id="{7F97DB1A-F6D4-4109-B25F-C4052C156CCB}"/>
              </a:ext>
            </a:extLst>
          </p:cNvPr>
          <p:cNvSpPr>
            <a:spLocks noRot="1" noChangeArrowheads="1" noTextEdit="1"/>
          </p:cNvSpPr>
          <p:nvPr>
            <p:ph type="sldImg"/>
          </p:nvPr>
        </p:nvSpPr>
        <p:spPr>
          <a:ln/>
        </p:spPr>
      </p:sp>
      <p:sp>
        <p:nvSpPr>
          <p:cNvPr id="26628" name="Rectangle 3">
            <a:extLst>
              <a:ext uri="{FF2B5EF4-FFF2-40B4-BE49-F238E27FC236}">
                <a16:creationId xmlns:a16="http://schemas.microsoft.com/office/drawing/2014/main" id="{749C18F3-0B01-44E9-83AC-6E739B198EA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CEA1820E-5151-40CC-B11E-A2392D556C6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18C6551-75E4-4A6C-BB48-6ACC70A335F8}" type="slidenum">
              <a:rPr lang="en-US" altLang="en-US"/>
              <a:pPr>
                <a:spcBef>
                  <a:spcPct val="0"/>
                </a:spcBef>
              </a:pPr>
              <a:t>10</a:t>
            </a:fld>
            <a:endParaRPr lang="en-US" altLang="en-US"/>
          </a:p>
        </p:txBody>
      </p:sp>
      <p:sp>
        <p:nvSpPr>
          <p:cNvPr id="29699" name="Rectangle 2">
            <a:extLst>
              <a:ext uri="{FF2B5EF4-FFF2-40B4-BE49-F238E27FC236}">
                <a16:creationId xmlns:a16="http://schemas.microsoft.com/office/drawing/2014/main" id="{D5DDC46E-399B-48C3-8546-ED4C09BB2E22}"/>
              </a:ext>
            </a:extLst>
          </p:cNvPr>
          <p:cNvSpPr>
            <a:spLocks noRot="1" noChangeArrowheads="1" noTextEdit="1"/>
          </p:cNvSpPr>
          <p:nvPr>
            <p:ph type="sldImg"/>
          </p:nvPr>
        </p:nvSpPr>
        <p:spPr>
          <a:ln/>
        </p:spPr>
      </p:sp>
      <p:sp>
        <p:nvSpPr>
          <p:cNvPr id="29700" name="Rectangle 3">
            <a:extLst>
              <a:ext uri="{FF2B5EF4-FFF2-40B4-BE49-F238E27FC236}">
                <a16:creationId xmlns:a16="http://schemas.microsoft.com/office/drawing/2014/main" id="{A9E5CAD6-2CEC-4615-8C1C-96193E3E27F6}"/>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8F1E1133-1216-4341-BF25-4649E5D5091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FDB32D7F-4B9F-46F8-B7AF-AD5787E94DCF}" type="slidenum">
              <a:rPr lang="en-US" altLang="en-US"/>
              <a:pPr>
                <a:spcBef>
                  <a:spcPct val="0"/>
                </a:spcBef>
              </a:pPr>
              <a:t>11</a:t>
            </a:fld>
            <a:endParaRPr lang="en-US" altLang="en-US"/>
          </a:p>
        </p:txBody>
      </p:sp>
      <p:sp>
        <p:nvSpPr>
          <p:cNvPr id="31747" name="Rectangle 2">
            <a:extLst>
              <a:ext uri="{FF2B5EF4-FFF2-40B4-BE49-F238E27FC236}">
                <a16:creationId xmlns:a16="http://schemas.microsoft.com/office/drawing/2014/main" id="{86849200-E6C4-4ACD-BCE7-E50529C35388}"/>
              </a:ext>
            </a:extLst>
          </p:cNvPr>
          <p:cNvSpPr>
            <a:spLocks noRot="1" noChangeArrowheads="1" noTextEdit="1"/>
          </p:cNvSpPr>
          <p:nvPr>
            <p:ph type="sldImg"/>
          </p:nvPr>
        </p:nvSpPr>
        <p:spPr>
          <a:ln/>
        </p:spPr>
      </p:sp>
      <p:sp>
        <p:nvSpPr>
          <p:cNvPr id="31748" name="Rectangle 3">
            <a:extLst>
              <a:ext uri="{FF2B5EF4-FFF2-40B4-BE49-F238E27FC236}">
                <a16:creationId xmlns:a16="http://schemas.microsoft.com/office/drawing/2014/main" id="{6D6A03FD-62D2-44AA-99B3-43D9834BB87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6A215249-8AE2-4500-82F9-ED9B74A06DA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9323BE8-B10E-49E9-934C-C80F377F8BB6}" type="slidenum">
              <a:rPr lang="en-US" altLang="en-US"/>
              <a:pPr>
                <a:spcBef>
                  <a:spcPct val="0"/>
                </a:spcBef>
              </a:pPr>
              <a:t>12</a:t>
            </a:fld>
            <a:endParaRPr lang="en-US" altLang="en-US"/>
          </a:p>
        </p:txBody>
      </p:sp>
      <p:sp>
        <p:nvSpPr>
          <p:cNvPr id="33795" name="Rectangle 2">
            <a:extLst>
              <a:ext uri="{FF2B5EF4-FFF2-40B4-BE49-F238E27FC236}">
                <a16:creationId xmlns:a16="http://schemas.microsoft.com/office/drawing/2014/main" id="{66993DBC-2D07-4158-A43A-A8A171ECDF8B}"/>
              </a:ext>
            </a:extLst>
          </p:cNvPr>
          <p:cNvSpPr>
            <a:spLocks noRot="1" noChangeArrowheads="1" noTextEdit="1"/>
          </p:cNvSpPr>
          <p:nvPr>
            <p:ph type="sldImg"/>
          </p:nvPr>
        </p:nvSpPr>
        <p:spPr>
          <a:ln/>
        </p:spPr>
      </p:sp>
      <p:sp>
        <p:nvSpPr>
          <p:cNvPr id="33796" name="Rectangle 3">
            <a:extLst>
              <a:ext uri="{FF2B5EF4-FFF2-40B4-BE49-F238E27FC236}">
                <a16:creationId xmlns:a16="http://schemas.microsoft.com/office/drawing/2014/main" id="{11F75C17-E700-4688-94B6-792792D0972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242BC12C-EAFA-43EC-819D-7AACBB17F42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E722413-2F31-40BF-8EE4-7A63F2DC68F6}" type="slidenum">
              <a:rPr lang="en-US" altLang="en-US"/>
              <a:pPr>
                <a:spcBef>
                  <a:spcPct val="0"/>
                </a:spcBef>
              </a:pPr>
              <a:t>13</a:t>
            </a:fld>
            <a:endParaRPr lang="en-US" altLang="en-US"/>
          </a:p>
        </p:txBody>
      </p:sp>
      <p:sp>
        <p:nvSpPr>
          <p:cNvPr id="35843" name="Rectangle 2">
            <a:extLst>
              <a:ext uri="{FF2B5EF4-FFF2-40B4-BE49-F238E27FC236}">
                <a16:creationId xmlns:a16="http://schemas.microsoft.com/office/drawing/2014/main" id="{A7A7F347-F633-481D-B41F-22527CCEE679}"/>
              </a:ext>
            </a:extLst>
          </p:cNvPr>
          <p:cNvSpPr>
            <a:spLocks noRot="1" noChangeArrowheads="1" noTextEdit="1"/>
          </p:cNvSpPr>
          <p:nvPr>
            <p:ph type="sldImg"/>
          </p:nvPr>
        </p:nvSpPr>
        <p:spPr>
          <a:ln/>
        </p:spPr>
      </p:sp>
      <p:sp>
        <p:nvSpPr>
          <p:cNvPr id="35844" name="Rectangle 3">
            <a:extLst>
              <a:ext uri="{FF2B5EF4-FFF2-40B4-BE49-F238E27FC236}">
                <a16:creationId xmlns:a16="http://schemas.microsoft.com/office/drawing/2014/main" id="{7FD7BE91-FA33-4C65-B13C-BD5122BE3AE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97768294-8513-4675-9CD1-E9856B85D54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8A14264-C047-44F2-82D2-5EC4C8A56547}" type="slidenum">
              <a:rPr lang="en-US" altLang="en-US">
                <a:solidFill>
                  <a:srgbClr val="000000"/>
                </a:solidFill>
              </a:rPr>
              <a:pPr>
                <a:spcBef>
                  <a:spcPct val="0"/>
                </a:spcBef>
              </a:pPr>
              <a:t>15</a:t>
            </a:fld>
            <a:endParaRPr lang="en-US" altLang="en-US">
              <a:solidFill>
                <a:srgbClr val="000000"/>
              </a:solidFill>
            </a:endParaRPr>
          </a:p>
        </p:txBody>
      </p:sp>
      <p:sp>
        <p:nvSpPr>
          <p:cNvPr id="37891" name="Rectangle 2">
            <a:extLst>
              <a:ext uri="{FF2B5EF4-FFF2-40B4-BE49-F238E27FC236}">
                <a16:creationId xmlns:a16="http://schemas.microsoft.com/office/drawing/2014/main" id="{F3377C28-3FFB-4008-AD55-C85AD9D845CF}"/>
              </a:ext>
            </a:extLst>
          </p:cNvPr>
          <p:cNvSpPr>
            <a:spLocks noRot="1" noChangeArrowheads="1" noTextEdit="1"/>
          </p:cNvSpPr>
          <p:nvPr>
            <p:ph type="sldImg"/>
          </p:nvPr>
        </p:nvSpPr>
        <p:spPr>
          <a:ln/>
        </p:spPr>
      </p:sp>
      <p:sp>
        <p:nvSpPr>
          <p:cNvPr id="37892" name="Rectangle 3">
            <a:extLst>
              <a:ext uri="{FF2B5EF4-FFF2-40B4-BE49-F238E27FC236}">
                <a16:creationId xmlns:a16="http://schemas.microsoft.com/office/drawing/2014/main" id="{7DD8B4FA-808B-499C-BE95-059DE575B84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46F74B85-6EE9-4AFB-BFD8-F50E7ABEC39C}"/>
              </a:ext>
            </a:extLst>
          </p:cNvPr>
          <p:cNvGrpSpPr>
            <a:grpSpLocks/>
          </p:cNvGrpSpPr>
          <p:nvPr/>
        </p:nvGrpSpPr>
        <p:grpSpPr bwMode="auto">
          <a:xfrm>
            <a:off x="319088" y="1752600"/>
            <a:ext cx="8824912" cy="5129213"/>
            <a:chOff x="201" y="1104"/>
            <a:chExt cx="5559" cy="3231"/>
          </a:xfrm>
        </p:grpSpPr>
        <p:sp>
          <p:nvSpPr>
            <p:cNvPr id="5" name="Freeform 3">
              <a:extLst>
                <a:ext uri="{FF2B5EF4-FFF2-40B4-BE49-F238E27FC236}">
                  <a16:creationId xmlns:a16="http://schemas.microsoft.com/office/drawing/2014/main" id="{C1E3812F-63AA-4396-B5A8-FE3057008399}"/>
                </a:ext>
              </a:extLst>
            </p:cNvPr>
            <p:cNvSpPr>
              <a:spLocks/>
            </p:cNvSpPr>
            <p:nvPr/>
          </p:nvSpPr>
          <p:spPr bwMode="ltGray">
            <a:xfrm>
              <a:off x="210" y="1104"/>
              <a:ext cx="5550" cy="3216"/>
            </a:xfrm>
            <a:custGeom>
              <a:avLst/>
              <a:gdLst>
                <a:gd name="T0" fmla="*/ 335 w 5550"/>
                <a:gd name="T1" fmla="*/ 0 h 3216"/>
                <a:gd name="T2" fmla="*/ 333 w 5550"/>
                <a:gd name="T3" fmla="*/ 1290 h 3216"/>
                <a:gd name="T4" fmla="*/ 0 w 5550"/>
                <a:gd name="T5" fmla="*/ 1290 h 3216"/>
                <a:gd name="T6" fmla="*/ 6 w 5550"/>
                <a:gd name="T7" fmla="*/ 3210 h 3216"/>
                <a:gd name="T8" fmla="*/ 5550 w 5550"/>
                <a:gd name="T9" fmla="*/ 3216 h 3216"/>
                <a:gd name="T10" fmla="*/ 5550 w 5550"/>
                <a:gd name="T11" fmla="*/ 0 h 3216"/>
                <a:gd name="T12" fmla="*/ 335 w 5550"/>
                <a:gd name="T13" fmla="*/ 0 h 3216"/>
                <a:gd name="T14" fmla="*/ 335 w 5550"/>
                <a:gd name="T15" fmla="*/ 0 h 321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550" h="3216">
                  <a:moveTo>
                    <a:pt x="335" y="0"/>
                  </a:moveTo>
                  <a:lnTo>
                    <a:pt x="333" y="1290"/>
                  </a:lnTo>
                  <a:lnTo>
                    <a:pt x="0" y="1290"/>
                  </a:lnTo>
                  <a:lnTo>
                    <a:pt x="6" y="3210"/>
                  </a:lnTo>
                  <a:lnTo>
                    <a:pt x="5550" y="3216"/>
                  </a:lnTo>
                  <a:lnTo>
                    <a:pt x="5550" y="0"/>
                  </a:lnTo>
                  <a:lnTo>
                    <a:pt x="335" y="0"/>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4">
              <a:extLst>
                <a:ext uri="{FF2B5EF4-FFF2-40B4-BE49-F238E27FC236}">
                  <a16:creationId xmlns:a16="http://schemas.microsoft.com/office/drawing/2014/main" id="{3B0E5C15-1A9D-4C19-9BD2-414F328D21E9}"/>
                </a:ext>
              </a:extLst>
            </p:cNvPr>
            <p:cNvSpPr>
              <a:spLocks/>
            </p:cNvSpPr>
            <p:nvPr/>
          </p:nvSpPr>
          <p:spPr bwMode="ltGray">
            <a:xfrm>
              <a:off x="528" y="2400"/>
              <a:ext cx="5232" cy="1920"/>
            </a:xfrm>
            <a:custGeom>
              <a:avLst/>
              <a:gdLst>
                <a:gd name="T0" fmla="*/ 0 w 4897"/>
                <a:gd name="T1" fmla="*/ 0 h 2182"/>
                <a:gd name="T2" fmla="*/ 0 w 4897"/>
                <a:gd name="T3" fmla="*/ 414 h 2182"/>
                <a:gd name="T4" fmla="*/ 11575 w 4897"/>
                <a:gd name="T5" fmla="*/ 414 h 2182"/>
                <a:gd name="T6" fmla="*/ 11575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bg2">
                <a:alpha val="30196"/>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5">
              <a:extLst>
                <a:ext uri="{FF2B5EF4-FFF2-40B4-BE49-F238E27FC236}">
                  <a16:creationId xmlns:a16="http://schemas.microsoft.com/office/drawing/2014/main" id="{40FDBDC3-0491-4135-9286-4CB1F7162495}"/>
                </a:ext>
              </a:extLst>
            </p:cNvPr>
            <p:cNvSpPr>
              <a:spLocks/>
            </p:cNvSpPr>
            <p:nvPr/>
          </p:nvSpPr>
          <p:spPr bwMode="ltGray">
            <a:xfrm>
              <a:off x="201" y="2377"/>
              <a:ext cx="3455"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p:spPr>
          <p:txBody>
            <a:bodyPr/>
            <a:lstStyle/>
            <a:p>
              <a:pPr eaLnBrk="1" hangingPunct="1">
                <a:defRPr/>
              </a:pPr>
              <a:endParaRPr lang="en-US">
                <a:latin typeface="Arial" charset="0"/>
                <a:cs typeface="Arial" charset="0"/>
              </a:endParaRPr>
            </a:p>
          </p:txBody>
        </p:sp>
        <p:sp>
          <p:nvSpPr>
            <p:cNvPr id="8" name="Freeform 6">
              <a:extLst>
                <a:ext uri="{FF2B5EF4-FFF2-40B4-BE49-F238E27FC236}">
                  <a16:creationId xmlns:a16="http://schemas.microsoft.com/office/drawing/2014/main" id="{79087D1B-8E85-466F-82D3-862E3A86E21A}"/>
                </a:ext>
              </a:extLst>
            </p:cNvPr>
            <p:cNvSpPr>
              <a:spLocks/>
            </p:cNvSpPr>
            <p:nvPr/>
          </p:nvSpPr>
          <p:spPr bwMode="ltGray">
            <a:xfrm>
              <a:off x="528" y="1104"/>
              <a:ext cx="4894"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p:spPr>
          <p:txBody>
            <a:bodyPr/>
            <a:lstStyle/>
            <a:p>
              <a:pPr eaLnBrk="1" hangingPunct="1">
                <a:defRPr/>
              </a:pPr>
              <a:endParaRPr lang="en-US">
                <a:latin typeface="Arial" charset="0"/>
                <a:cs typeface="Arial" charset="0"/>
              </a:endParaRPr>
            </a:p>
          </p:txBody>
        </p:sp>
        <p:sp>
          <p:nvSpPr>
            <p:cNvPr id="9" name="Freeform 7">
              <a:extLst>
                <a:ext uri="{FF2B5EF4-FFF2-40B4-BE49-F238E27FC236}">
                  <a16:creationId xmlns:a16="http://schemas.microsoft.com/office/drawing/2014/main" id="{BECA3218-D0C1-4A47-AB01-795889140E0C}"/>
                </a:ext>
              </a:extLst>
            </p:cNvPr>
            <p:cNvSpPr>
              <a:spLocks/>
            </p:cNvSpPr>
            <p:nvPr/>
          </p:nvSpPr>
          <p:spPr bwMode="ltGray">
            <a:xfrm>
              <a:off x="201" y="2377"/>
              <a:ext cx="30" cy="1958"/>
            </a:xfrm>
            <a:custGeom>
              <a:avLst/>
              <a:gdLst>
                <a:gd name="T0" fmla="*/ 0 w 30"/>
                <a:gd name="T1" fmla="*/ 0 h 1416"/>
                <a:gd name="T2" fmla="*/ 0 w 30"/>
                <a:gd name="T3" fmla="*/ 1416 h 1416"/>
                <a:gd name="T4" fmla="*/ 29 w 30"/>
                <a:gd name="T5" fmla="*/ 1416 h 1416"/>
                <a:gd name="T6" fmla="*/ 30 w 30"/>
                <a:gd name="T7" fmla="*/ 27 h 1416"/>
                <a:gd name="T8" fmla="*/ 0 w 30"/>
                <a:gd name="T9" fmla="*/ 0 h 1416"/>
                <a:gd name="T10" fmla="*/ 0 w 30"/>
                <a:gd name="T11" fmla="*/ 0 h 1416"/>
              </a:gdLst>
              <a:ahLst/>
              <a:cxnLst>
                <a:cxn ang="0">
                  <a:pos x="T0" y="T1"/>
                </a:cxn>
                <a:cxn ang="0">
                  <a:pos x="T2" y="T3"/>
                </a:cxn>
                <a:cxn ang="0">
                  <a:pos x="T4" y="T5"/>
                </a:cxn>
                <a:cxn ang="0">
                  <a:pos x="T6" y="T7"/>
                </a:cxn>
                <a:cxn ang="0">
                  <a:pos x="T8" y="T9"/>
                </a:cxn>
                <a:cxn ang="0">
                  <a:pos x="T10" y="T11"/>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a:noFill/>
            </a:ln>
            <a:effectLst/>
          </p:spPr>
          <p:txBody>
            <a:bodyPr/>
            <a:lstStyle/>
            <a:p>
              <a:pPr eaLnBrk="1" hangingPunct="1">
                <a:defRPr/>
              </a:pPr>
              <a:endParaRPr lang="en-US">
                <a:latin typeface="Arial" charset="0"/>
                <a:cs typeface="Arial" charset="0"/>
              </a:endParaRPr>
            </a:p>
          </p:txBody>
        </p:sp>
        <p:sp>
          <p:nvSpPr>
            <p:cNvPr id="10" name="Freeform 8">
              <a:extLst>
                <a:ext uri="{FF2B5EF4-FFF2-40B4-BE49-F238E27FC236}">
                  <a16:creationId xmlns:a16="http://schemas.microsoft.com/office/drawing/2014/main" id="{1311D8B1-58D8-4419-B413-556F6C8C8FB5}"/>
                </a:ext>
              </a:extLst>
            </p:cNvPr>
            <p:cNvSpPr>
              <a:spLocks/>
            </p:cNvSpPr>
            <p:nvPr/>
          </p:nvSpPr>
          <p:spPr bwMode="ltGray">
            <a:xfrm>
              <a:off x="528" y="1104"/>
              <a:ext cx="29" cy="3225"/>
            </a:xfrm>
            <a:custGeom>
              <a:avLst/>
              <a:gdLst>
                <a:gd name="T0" fmla="*/ 0 w 29"/>
                <a:gd name="T1" fmla="*/ 0 h 2161"/>
                <a:gd name="T2" fmla="*/ 0 w 29"/>
                <a:gd name="T3" fmla="*/ 2161 h 2161"/>
                <a:gd name="T4" fmla="*/ 29 w 29"/>
                <a:gd name="T5" fmla="*/ 2161 h 2161"/>
                <a:gd name="T6" fmla="*/ 27 w 29"/>
                <a:gd name="T7" fmla="*/ 27 h 2161"/>
                <a:gd name="T8" fmla="*/ 0 w 29"/>
                <a:gd name="T9" fmla="*/ 0 h 2161"/>
                <a:gd name="T10" fmla="*/ 0 w 29"/>
                <a:gd name="T11" fmla="*/ 0 h 2161"/>
              </a:gdLst>
              <a:ahLst/>
              <a:cxnLst>
                <a:cxn ang="0">
                  <a:pos x="T0" y="T1"/>
                </a:cxn>
                <a:cxn ang="0">
                  <a:pos x="T2" y="T3"/>
                </a:cxn>
                <a:cxn ang="0">
                  <a:pos x="T4" y="T5"/>
                </a:cxn>
                <a:cxn ang="0">
                  <a:pos x="T6" y="T7"/>
                </a:cxn>
                <a:cxn ang="0">
                  <a:pos x="T8" y="T9"/>
                </a:cxn>
                <a:cxn ang="0">
                  <a:pos x="T10" y="T11"/>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a:noFill/>
            </a:ln>
            <a:effectLst/>
          </p:spPr>
          <p:txBody>
            <a:bodyPr/>
            <a:lstStyle/>
            <a:p>
              <a:pPr eaLnBrk="1" hangingPunct="1">
                <a:defRPr/>
              </a:pPr>
              <a:endParaRPr lang="en-US">
                <a:latin typeface="Arial" charset="0"/>
                <a:cs typeface="Arial" charset="0"/>
              </a:endParaRPr>
            </a:p>
          </p:txBody>
        </p:sp>
      </p:grpSp>
      <p:sp>
        <p:nvSpPr>
          <p:cNvPr id="58377" name="Rectangle 9"/>
          <p:cNvSpPr>
            <a:spLocks noGrp="1" noChangeArrowheads="1"/>
          </p:cNvSpPr>
          <p:nvPr>
            <p:ph type="ctrTitle" sz="quarter"/>
          </p:nvPr>
        </p:nvSpPr>
        <p:spPr>
          <a:xfrm>
            <a:off x="990600" y="1905000"/>
            <a:ext cx="7772400" cy="1736725"/>
          </a:xfrm>
        </p:spPr>
        <p:txBody>
          <a:bodyPr anchor="t"/>
          <a:lstStyle>
            <a:lvl1pPr>
              <a:defRPr sz="5400"/>
            </a:lvl1pPr>
          </a:lstStyle>
          <a:p>
            <a:pPr lvl="0"/>
            <a:r>
              <a:rPr lang="en-US" noProof="0"/>
              <a:t>Click to edit Master title style</a:t>
            </a:r>
          </a:p>
        </p:txBody>
      </p:sp>
      <p:sp>
        <p:nvSpPr>
          <p:cNvPr id="58378" name="Rectangle 10"/>
          <p:cNvSpPr>
            <a:spLocks noGrp="1" noChangeArrowheads="1"/>
          </p:cNvSpPr>
          <p:nvPr>
            <p:ph type="subTitle" sz="quarter" idx="1"/>
          </p:nvPr>
        </p:nvSpPr>
        <p:spPr>
          <a:xfrm>
            <a:off x="990600" y="3962400"/>
            <a:ext cx="6781800" cy="1752600"/>
          </a:xfrm>
        </p:spPr>
        <p:txBody>
          <a:bodyPr/>
          <a:lstStyle>
            <a:lvl1pPr marL="0" indent="0">
              <a:buFont typeface="Wingdings" pitchFamily="2" charset="2"/>
              <a:buNone/>
              <a:defRPr/>
            </a:lvl1pPr>
          </a:lstStyle>
          <a:p>
            <a:pPr lvl="0"/>
            <a:r>
              <a:rPr lang="en-US" noProof="0"/>
              <a:t>Click to edit Master subtitle style</a:t>
            </a:r>
          </a:p>
        </p:txBody>
      </p:sp>
      <p:sp>
        <p:nvSpPr>
          <p:cNvPr id="11" name="Rectangle 11">
            <a:extLst>
              <a:ext uri="{FF2B5EF4-FFF2-40B4-BE49-F238E27FC236}">
                <a16:creationId xmlns:a16="http://schemas.microsoft.com/office/drawing/2014/main" id="{5685A16C-4298-469D-B838-9102EEA3791E}"/>
              </a:ext>
            </a:extLst>
          </p:cNvPr>
          <p:cNvSpPr>
            <a:spLocks noGrp="1" noChangeArrowheads="1"/>
          </p:cNvSpPr>
          <p:nvPr>
            <p:ph type="dt" sz="quarter" idx="10"/>
          </p:nvPr>
        </p:nvSpPr>
        <p:spPr>
          <a:xfrm>
            <a:off x="990600" y="6245225"/>
            <a:ext cx="1901825" cy="476250"/>
          </a:xfrm>
        </p:spPr>
        <p:txBody>
          <a:bodyPr/>
          <a:lstStyle>
            <a:lvl1pPr>
              <a:defRPr/>
            </a:lvl1pPr>
          </a:lstStyle>
          <a:p>
            <a:pPr>
              <a:defRPr/>
            </a:pPr>
            <a:endParaRPr lang="en-US"/>
          </a:p>
        </p:txBody>
      </p:sp>
      <p:sp>
        <p:nvSpPr>
          <p:cNvPr id="12" name="Rectangle 12">
            <a:extLst>
              <a:ext uri="{FF2B5EF4-FFF2-40B4-BE49-F238E27FC236}">
                <a16:creationId xmlns:a16="http://schemas.microsoft.com/office/drawing/2014/main" id="{48844018-5782-4E85-A162-6BADD65D1982}"/>
              </a:ext>
            </a:extLst>
          </p:cNvPr>
          <p:cNvSpPr>
            <a:spLocks noGrp="1" noChangeArrowheads="1"/>
          </p:cNvSpPr>
          <p:nvPr>
            <p:ph type="ftr" sz="quarter" idx="11"/>
          </p:nvPr>
        </p:nvSpPr>
        <p:spPr>
          <a:xfrm>
            <a:off x="3468688" y="6245225"/>
            <a:ext cx="2895600" cy="476250"/>
          </a:xfrm>
        </p:spPr>
        <p:txBody>
          <a:bodyPr/>
          <a:lstStyle>
            <a:lvl1pPr>
              <a:defRPr/>
            </a:lvl1pPr>
          </a:lstStyle>
          <a:p>
            <a:pPr>
              <a:defRPr/>
            </a:pPr>
            <a:endParaRPr lang="en-US"/>
          </a:p>
        </p:txBody>
      </p:sp>
      <p:sp>
        <p:nvSpPr>
          <p:cNvPr id="13" name="Rectangle 13">
            <a:extLst>
              <a:ext uri="{FF2B5EF4-FFF2-40B4-BE49-F238E27FC236}">
                <a16:creationId xmlns:a16="http://schemas.microsoft.com/office/drawing/2014/main" id="{933C8137-01C9-47A9-87C6-5017DCF7F012}"/>
              </a:ext>
            </a:extLst>
          </p:cNvPr>
          <p:cNvSpPr>
            <a:spLocks noGrp="1" noChangeArrowheads="1"/>
          </p:cNvSpPr>
          <p:nvPr>
            <p:ph type="sldNum" sz="quarter" idx="12"/>
          </p:nvPr>
        </p:nvSpPr>
        <p:spPr/>
        <p:txBody>
          <a:bodyPr/>
          <a:lstStyle>
            <a:lvl1pPr>
              <a:defRPr smtClean="0"/>
            </a:lvl1pPr>
          </a:lstStyle>
          <a:p>
            <a:pPr>
              <a:defRPr/>
            </a:pPr>
            <a:fld id="{A666FCBA-C676-4DE4-8F5A-50163FDF8327}" type="slidenum">
              <a:rPr lang="en-US" altLang="en-US"/>
              <a:pPr>
                <a:defRPr/>
              </a:pPr>
              <a:t>‹#›</a:t>
            </a:fld>
            <a:endParaRPr lang="en-US" altLang="en-US"/>
          </a:p>
        </p:txBody>
      </p:sp>
    </p:spTree>
    <p:extLst>
      <p:ext uri="{BB962C8B-B14F-4D97-AF65-F5344CB8AC3E}">
        <p14:creationId xmlns:p14="http://schemas.microsoft.com/office/powerpoint/2010/main" val="3348511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BA7C5A3E-6FCF-41FA-810C-64E3FD6C48E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74D3DB84-E8B7-4518-A715-B24B443A1B2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0F92AD43-9690-4A27-A4EA-08057528D807}"/>
              </a:ext>
            </a:extLst>
          </p:cNvPr>
          <p:cNvSpPr>
            <a:spLocks noGrp="1" noChangeArrowheads="1"/>
          </p:cNvSpPr>
          <p:nvPr>
            <p:ph type="sldNum" sz="quarter" idx="12"/>
          </p:nvPr>
        </p:nvSpPr>
        <p:spPr>
          <a:ln/>
        </p:spPr>
        <p:txBody>
          <a:bodyPr/>
          <a:lstStyle>
            <a:lvl1pPr>
              <a:defRPr/>
            </a:lvl1pPr>
          </a:lstStyle>
          <a:p>
            <a:pPr>
              <a:defRPr/>
            </a:pPr>
            <a:fld id="{653B8697-1665-49B3-A6F3-840D7AF7B09D}" type="slidenum">
              <a:rPr lang="en-US" altLang="en-US"/>
              <a:pPr>
                <a:defRPr/>
              </a:pPr>
              <a:t>‹#›</a:t>
            </a:fld>
            <a:endParaRPr lang="en-US" altLang="en-US"/>
          </a:p>
        </p:txBody>
      </p:sp>
    </p:spTree>
    <p:extLst>
      <p:ext uri="{BB962C8B-B14F-4D97-AF65-F5344CB8AC3E}">
        <p14:creationId xmlns:p14="http://schemas.microsoft.com/office/powerpoint/2010/main" val="2723742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8463" y="244475"/>
            <a:ext cx="2097087"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44475"/>
            <a:ext cx="61388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0FB13B06-7FA9-44F9-AEF2-988C1D481BE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26AD7EB9-A7AA-499F-AF5A-74DA733F04F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76CEE105-90FE-484B-B77E-B1104FC58F81}"/>
              </a:ext>
            </a:extLst>
          </p:cNvPr>
          <p:cNvSpPr>
            <a:spLocks noGrp="1" noChangeArrowheads="1"/>
          </p:cNvSpPr>
          <p:nvPr>
            <p:ph type="sldNum" sz="quarter" idx="12"/>
          </p:nvPr>
        </p:nvSpPr>
        <p:spPr>
          <a:ln/>
        </p:spPr>
        <p:txBody>
          <a:bodyPr/>
          <a:lstStyle>
            <a:lvl1pPr>
              <a:defRPr/>
            </a:lvl1pPr>
          </a:lstStyle>
          <a:p>
            <a:pPr>
              <a:defRPr/>
            </a:pPr>
            <a:fld id="{41E1341A-E586-407B-A9F6-B79CDAF1C88C}" type="slidenum">
              <a:rPr lang="en-US" altLang="en-US"/>
              <a:pPr>
                <a:defRPr/>
              </a:pPr>
              <a:t>‹#›</a:t>
            </a:fld>
            <a:endParaRPr lang="en-US" altLang="en-US"/>
          </a:p>
        </p:txBody>
      </p:sp>
    </p:spTree>
    <p:extLst>
      <p:ext uri="{BB962C8B-B14F-4D97-AF65-F5344CB8AC3E}">
        <p14:creationId xmlns:p14="http://schemas.microsoft.com/office/powerpoint/2010/main" val="8715584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98A64A7F-DEB1-4787-9D52-F6164C19BF29}"/>
              </a:ext>
            </a:extLst>
          </p:cNvPr>
          <p:cNvGrpSpPr>
            <a:grpSpLocks/>
          </p:cNvGrpSpPr>
          <p:nvPr/>
        </p:nvGrpSpPr>
        <p:grpSpPr bwMode="auto">
          <a:xfrm>
            <a:off x="0" y="1422400"/>
            <a:ext cx="9147175" cy="5435600"/>
            <a:chOff x="0" y="896"/>
            <a:chExt cx="5762" cy="3424"/>
          </a:xfrm>
        </p:grpSpPr>
        <p:grpSp>
          <p:nvGrpSpPr>
            <p:cNvPr id="5" name="Group 3">
              <a:extLst>
                <a:ext uri="{FF2B5EF4-FFF2-40B4-BE49-F238E27FC236}">
                  <a16:creationId xmlns:a16="http://schemas.microsoft.com/office/drawing/2014/main" id="{A1FA7328-87FD-4F27-BE0E-FB14D6B1A6F5}"/>
                </a:ext>
              </a:extLst>
            </p:cNvPr>
            <p:cNvGrpSpPr>
              <a:grpSpLocks/>
            </p:cNvGrpSpPr>
            <p:nvPr userDrawn="1"/>
          </p:nvGrpSpPr>
          <p:grpSpPr bwMode="auto">
            <a:xfrm>
              <a:off x="20" y="896"/>
              <a:ext cx="5742" cy="3424"/>
              <a:chOff x="20" y="896"/>
              <a:chExt cx="5742" cy="3424"/>
            </a:xfrm>
          </p:grpSpPr>
          <p:sp>
            <p:nvSpPr>
              <p:cNvPr id="142" name="Freeform 4">
                <a:extLst>
                  <a:ext uri="{FF2B5EF4-FFF2-40B4-BE49-F238E27FC236}">
                    <a16:creationId xmlns:a16="http://schemas.microsoft.com/office/drawing/2014/main" id="{11508EB7-3AD7-495E-9E95-C4D467295EF1}"/>
                  </a:ext>
                </a:extLst>
              </p:cNvPr>
              <p:cNvSpPr>
                <a:spLocks/>
              </p:cNvSpPr>
              <p:nvPr userDrawn="1"/>
            </p:nvSpPr>
            <p:spPr bwMode="hidden">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43" name="Freeform 5">
                <a:extLst>
                  <a:ext uri="{FF2B5EF4-FFF2-40B4-BE49-F238E27FC236}">
                    <a16:creationId xmlns:a16="http://schemas.microsoft.com/office/drawing/2014/main" id="{E7C157E7-0FA1-486A-B60E-8FD9FC24B1F2}"/>
                  </a:ext>
                </a:extLst>
              </p:cNvPr>
              <p:cNvSpPr>
                <a:spLocks/>
              </p:cNvSpPr>
              <p:nvPr userDrawn="1"/>
            </p:nvSpPr>
            <p:spPr bwMode="hidden">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44" name="Freeform 6">
                <a:extLst>
                  <a:ext uri="{FF2B5EF4-FFF2-40B4-BE49-F238E27FC236}">
                    <a16:creationId xmlns:a16="http://schemas.microsoft.com/office/drawing/2014/main" id="{1C864C4A-89B4-4C2B-8979-6BED207378B9}"/>
                  </a:ext>
                </a:extLst>
              </p:cNvPr>
              <p:cNvSpPr>
                <a:spLocks/>
              </p:cNvSpPr>
              <p:nvPr userDrawn="1"/>
            </p:nvSpPr>
            <p:spPr bwMode="hidden">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45" name="Freeform 7">
                <a:extLst>
                  <a:ext uri="{FF2B5EF4-FFF2-40B4-BE49-F238E27FC236}">
                    <a16:creationId xmlns:a16="http://schemas.microsoft.com/office/drawing/2014/main" id="{C3FA00B1-34B1-405E-BA6D-6A043112285F}"/>
                  </a:ext>
                </a:extLst>
              </p:cNvPr>
              <p:cNvSpPr>
                <a:spLocks/>
              </p:cNvSpPr>
              <p:nvPr userDrawn="1"/>
            </p:nvSpPr>
            <p:spPr bwMode="hidden">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46" name="Freeform 8">
                <a:extLst>
                  <a:ext uri="{FF2B5EF4-FFF2-40B4-BE49-F238E27FC236}">
                    <a16:creationId xmlns:a16="http://schemas.microsoft.com/office/drawing/2014/main" id="{88FD5911-E1A9-4389-995C-8F5356936989}"/>
                  </a:ext>
                </a:extLst>
              </p:cNvPr>
              <p:cNvSpPr>
                <a:spLocks/>
              </p:cNvSpPr>
              <p:nvPr userDrawn="1"/>
            </p:nvSpPr>
            <p:spPr bwMode="hidden">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47" name="Freeform 9">
                <a:extLst>
                  <a:ext uri="{FF2B5EF4-FFF2-40B4-BE49-F238E27FC236}">
                    <a16:creationId xmlns:a16="http://schemas.microsoft.com/office/drawing/2014/main" id="{005EA2CC-6142-49A1-8C62-FDEDF1794A6E}"/>
                  </a:ext>
                </a:extLst>
              </p:cNvPr>
              <p:cNvSpPr>
                <a:spLocks/>
              </p:cNvSpPr>
              <p:nvPr userDrawn="1"/>
            </p:nvSpPr>
            <p:spPr bwMode="hidden">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48" name="Freeform 10">
                <a:extLst>
                  <a:ext uri="{FF2B5EF4-FFF2-40B4-BE49-F238E27FC236}">
                    <a16:creationId xmlns:a16="http://schemas.microsoft.com/office/drawing/2014/main" id="{3E31F5A8-0062-4065-89B8-1DFE88AFAA5D}"/>
                  </a:ext>
                </a:extLst>
              </p:cNvPr>
              <p:cNvSpPr>
                <a:spLocks/>
              </p:cNvSpPr>
              <p:nvPr userDrawn="1"/>
            </p:nvSpPr>
            <p:spPr bwMode="hidden">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49" name="Freeform 11">
                <a:extLst>
                  <a:ext uri="{FF2B5EF4-FFF2-40B4-BE49-F238E27FC236}">
                    <a16:creationId xmlns:a16="http://schemas.microsoft.com/office/drawing/2014/main" id="{484086AE-E729-4DF7-B6E9-3667E171F89C}"/>
                  </a:ext>
                </a:extLst>
              </p:cNvPr>
              <p:cNvSpPr>
                <a:spLocks/>
              </p:cNvSpPr>
              <p:nvPr userDrawn="1"/>
            </p:nvSpPr>
            <p:spPr bwMode="hidden">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50" name="Freeform 12">
                <a:extLst>
                  <a:ext uri="{FF2B5EF4-FFF2-40B4-BE49-F238E27FC236}">
                    <a16:creationId xmlns:a16="http://schemas.microsoft.com/office/drawing/2014/main" id="{235DC497-2386-4793-BA6B-B518CA6CA3FA}"/>
                  </a:ext>
                </a:extLst>
              </p:cNvPr>
              <p:cNvSpPr>
                <a:spLocks/>
              </p:cNvSpPr>
              <p:nvPr userDrawn="1"/>
            </p:nvSpPr>
            <p:spPr bwMode="hidden">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51" name="Freeform 13">
                <a:extLst>
                  <a:ext uri="{FF2B5EF4-FFF2-40B4-BE49-F238E27FC236}">
                    <a16:creationId xmlns:a16="http://schemas.microsoft.com/office/drawing/2014/main" id="{2EDBBB40-C9FB-461F-8A89-5224A531974A}"/>
                  </a:ext>
                </a:extLst>
              </p:cNvPr>
              <p:cNvSpPr>
                <a:spLocks/>
              </p:cNvSpPr>
              <p:nvPr userDrawn="1"/>
            </p:nvSpPr>
            <p:spPr bwMode="hidden">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52" name="Freeform 14">
                <a:extLst>
                  <a:ext uri="{FF2B5EF4-FFF2-40B4-BE49-F238E27FC236}">
                    <a16:creationId xmlns:a16="http://schemas.microsoft.com/office/drawing/2014/main" id="{9846AEEF-E84B-44E9-B756-A332A35252CE}"/>
                  </a:ext>
                </a:extLst>
              </p:cNvPr>
              <p:cNvSpPr>
                <a:spLocks/>
              </p:cNvSpPr>
              <p:nvPr userDrawn="1"/>
            </p:nvSpPr>
            <p:spPr bwMode="hidden">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53" name="Freeform 15">
                <a:extLst>
                  <a:ext uri="{FF2B5EF4-FFF2-40B4-BE49-F238E27FC236}">
                    <a16:creationId xmlns:a16="http://schemas.microsoft.com/office/drawing/2014/main" id="{1B975B4B-FAB9-45A1-9935-E70FCC722644}"/>
                  </a:ext>
                </a:extLst>
              </p:cNvPr>
              <p:cNvSpPr>
                <a:spLocks/>
              </p:cNvSpPr>
              <p:nvPr userDrawn="1"/>
            </p:nvSpPr>
            <p:spPr bwMode="hidden">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54" name="Freeform 16">
                <a:extLst>
                  <a:ext uri="{FF2B5EF4-FFF2-40B4-BE49-F238E27FC236}">
                    <a16:creationId xmlns:a16="http://schemas.microsoft.com/office/drawing/2014/main" id="{EDAFF071-6E97-4935-8319-4E7E2F00F838}"/>
                  </a:ext>
                </a:extLst>
              </p:cNvPr>
              <p:cNvSpPr>
                <a:spLocks/>
              </p:cNvSpPr>
              <p:nvPr userDrawn="1"/>
            </p:nvSpPr>
            <p:spPr bwMode="hidden">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a:extLst>
                <a:ext uri="{909E8E84-426E-40DD-AFC4-6F175D3DCCD1}">
                  <a14:hiddenFill xmlns:a14="http://schemas.microsoft.com/office/drawing/2010/main">
                    <a:gradFill rotWithShape="0">
                      <a:gsLst>
                        <a:gs pos="0">
                          <a:schemeClr val="bg2"/>
                        </a:gs>
                        <a:gs pos="100000">
                          <a:schemeClr val="bg1"/>
                        </a:gs>
                      </a:gsLst>
                      <a:lin ang="18900000" scaled="1"/>
                    </a:gra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6" name="Group 17">
              <a:extLst>
                <a:ext uri="{FF2B5EF4-FFF2-40B4-BE49-F238E27FC236}">
                  <a16:creationId xmlns:a16="http://schemas.microsoft.com/office/drawing/2014/main" id="{4A56BF2C-FF4C-457C-BD4F-C65BE3CD86CB}"/>
                </a:ext>
              </a:extLst>
            </p:cNvPr>
            <p:cNvGrpSpPr>
              <a:grpSpLocks/>
            </p:cNvGrpSpPr>
            <p:nvPr userDrawn="1"/>
          </p:nvGrpSpPr>
          <p:grpSpPr bwMode="auto">
            <a:xfrm>
              <a:off x="0" y="2291"/>
              <a:ext cx="1385" cy="1702"/>
              <a:chOff x="0" y="2291"/>
              <a:chExt cx="1385" cy="1702"/>
            </a:xfrm>
          </p:grpSpPr>
          <p:sp>
            <p:nvSpPr>
              <p:cNvPr id="7" name="Rectangle 18">
                <a:extLst>
                  <a:ext uri="{FF2B5EF4-FFF2-40B4-BE49-F238E27FC236}">
                    <a16:creationId xmlns:a16="http://schemas.microsoft.com/office/drawing/2014/main" id="{5280FFA6-4C0D-42BB-B6C4-A1342545A902}"/>
                  </a:ext>
                </a:extLst>
              </p:cNvPr>
              <p:cNvSpPr>
                <a:spLocks noChangeArrowheads="1"/>
              </p:cNvSpPr>
              <p:nvPr userDrawn="1"/>
            </p:nvSpPr>
            <p:spPr bwMode="ltGray">
              <a:xfrm rot="6798887">
                <a:off x="63" y="3882"/>
                <a:ext cx="75"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8" name="Rectangle 19">
                <a:extLst>
                  <a:ext uri="{FF2B5EF4-FFF2-40B4-BE49-F238E27FC236}">
                    <a16:creationId xmlns:a16="http://schemas.microsoft.com/office/drawing/2014/main" id="{F795AA9D-6028-4B12-9F53-7D3CAFCF787A}"/>
                  </a:ext>
                </a:extLst>
              </p:cNvPr>
              <p:cNvSpPr>
                <a:spLocks noChangeArrowheads="1"/>
              </p:cNvSpPr>
              <p:nvPr userDrawn="1"/>
            </p:nvSpPr>
            <p:spPr bwMode="ltGray">
              <a:xfrm rot="6798887">
                <a:off x="33" y="3880"/>
                <a:ext cx="75"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9" name="Rectangle 20">
                <a:extLst>
                  <a:ext uri="{FF2B5EF4-FFF2-40B4-BE49-F238E27FC236}">
                    <a16:creationId xmlns:a16="http://schemas.microsoft.com/office/drawing/2014/main" id="{32C16331-BE45-4D37-B704-921B2B1AF81F}"/>
                  </a:ext>
                </a:extLst>
              </p:cNvPr>
              <p:cNvSpPr>
                <a:spLocks noChangeArrowheads="1"/>
              </p:cNvSpPr>
              <p:nvPr userDrawn="1"/>
            </p:nvSpPr>
            <p:spPr bwMode="ltGray">
              <a:xfrm rot="6798887">
                <a:off x="7" y="3874"/>
                <a:ext cx="75"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10" name="Rectangle 21">
                <a:extLst>
                  <a:ext uri="{FF2B5EF4-FFF2-40B4-BE49-F238E27FC236}">
                    <a16:creationId xmlns:a16="http://schemas.microsoft.com/office/drawing/2014/main" id="{7D30BA45-B5BC-4FAB-80B8-4D23833FF29C}"/>
                  </a:ext>
                </a:extLst>
              </p:cNvPr>
              <p:cNvSpPr>
                <a:spLocks noChangeArrowheads="1"/>
              </p:cNvSpPr>
              <p:nvPr userDrawn="1"/>
            </p:nvSpPr>
            <p:spPr bwMode="ltGray">
              <a:xfrm rot="5999912">
                <a:off x="209" y="3884"/>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11" name="Rectangle 22">
                <a:extLst>
                  <a:ext uri="{FF2B5EF4-FFF2-40B4-BE49-F238E27FC236}">
                    <a16:creationId xmlns:a16="http://schemas.microsoft.com/office/drawing/2014/main" id="{4D5263DB-C456-4965-9988-3C20BEF3D840}"/>
                  </a:ext>
                </a:extLst>
              </p:cNvPr>
              <p:cNvSpPr>
                <a:spLocks noChangeArrowheads="1"/>
              </p:cNvSpPr>
              <p:nvPr userDrawn="1"/>
            </p:nvSpPr>
            <p:spPr bwMode="ltGray">
              <a:xfrm rot="5999912">
                <a:off x="183" y="3888"/>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12" name="Rectangle 23">
                <a:extLst>
                  <a:ext uri="{FF2B5EF4-FFF2-40B4-BE49-F238E27FC236}">
                    <a16:creationId xmlns:a16="http://schemas.microsoft.com/office/drawing/2014/main" id="{BD616971-0323-4396-A469-E973B57AE462}"/>
                  </a:ext>
                </a:extLst>
              </p:cNvPr>
              <p:cNvSpPr>
                <a:spLocks noChangeArrowheads="1"/>
              </p:cNvSpPr>
              <p:nvPr userDrawn="1"/>
            </p:nvSpPr>
            <p:spPr bwMode="ltGray">
              <a:xfrm rot="6250138">
                <a:off x="153" y="3888"/>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13" name="Rectangle 24">
                <a:extLst>
                  <a:ext uri="{FF2B5EF4-FFF2-40B4-BE49-F238E27FC236}">
                    <a16:creationId xmlns:a16="http://schemas.microsoft.com/office/drawing/2014/main" id="{36A603F5-BBCF-46FE-8461-DA3DE98D1B07}"/>
                  </a:ext>
                </a:extLst>
              </p:cNvPr>
              <p:cNvSpPr>
                <a:spLocks noChangeArrowheads="1"/>
              </p:cNvSpPr>
              <p:nvPr userDrawn="1"/>
            </p:nvSpPr>
            <p:spPr bwMode="ltGray">
              <a:xfrm rot="6238076">
                <a:off x="123" y="3886"/>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14" name="Rectangle 25">
                <a:extLst>
                  <a:ext uri="{FF2B5EF4-FFF2-40B4-BE49-F238E27FC236}">
                    <a16:creationId xmlns:a16="http://schemas.microsoft.com/office/drawing/2014/main" id="{36976774-5900-42F3-9E3C-1A9DE4CA9D4D}"/>
                  </a:ext>
                </a:extLst>
              </p:cNvPr>
              <p:cNvSpPr>
                <a:spLocks noChangeArrowheads="1"/>
              </p:cNvSpPr>
              <p:nvPr userDrawn="1"/>
            </p:nvSpPr>
            <p:spPr bwMode="ltGray">
              <a:xfrm rot="5380717">
                <a:off x="363" y="3868"/>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15" name="Rectangle 26">
                <a:extLst>
                  <a:ext uri="{FF2B5EF4-FFF2-40B4-BE49-F238E27FC236}">
                    <a16:creationId xmlns:a16="http://schemas.microsoft.com/office/drawing/2014/main" id="{0127402C-AF5C-425B-886A-DB54909DCE6B}"/>
                  </a:ext>
                </a:extLst>
              </p:cNvPr>
              <p:cNvSpPr>
                <a:spLocks noChangeArrowheads="1"/>
              </p:cNvSpPr>
              <p:nvPr userDrawn="1"/>
            </p:nvSpPr>
            <p:spPr bwMode="ltGray">
              <a:xfrm rot="5380717">
                <a:off x="333" y="3872"/>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16" name="Rectangle 27">
                <a:extLst>
                  <a:ext uri="{FF2B5EF4-FFF2-40B4-BE49-F238E27FC236}">
                    <a16:creationId xmlns:a16="http://schemas.microsoft.com/office/drawing/2014/main" id="{1E856248-A106-4D18-A1AD-45E14F03C6AD}"/>
                  </a:ext>
                </a:extLst>
              </p:cNvPr>
              <p:cNvSpPr>
                <a:spLocks noChangeArrowheads="1"/>
              </p:cNvSpPr>
              <p:nvPr userDrawn="1"/>
            </p:nvSpPr>
            <p:spPr bwMode="ltGray">
              <a:xfrm rot="5583200">
                <a:off x="303" y="3876"/>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17" name="Rectangle 28">
                <a:extLst>
                  <a:ext uri="{FF2B5EF4-FFF2-40B4-BE49-F238E27FC236}">
                    <a16:creationId xmlns:a16="http://schemas.microsoft.com/office/drawing/2014/main" id="{FEC7C73B-CEDE-4980-A8B4-1A88A561868F}"/>
                  </a:ext>
                </a:extLst>
              </p:cNvPr>
              <p:cNvSpPr>
                <a:spLocks noChangeArrowheads="1"/>
              </p:cNvSpPr>
              <p:nvPr userDrawn="1"/>
            </p:nvSpPr>
            <p:spPr bwMode="ltGray">
              <a:xfrm rot="5737625">
                <a:off x="271" y="3882"/>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18" name="Rectangle 29">
                <a:extLst>
                  <a:ext uri="{FF2B5EF4-FFF2-40B4-BE49-F238E27FC236}">
                    <a16:creationId xmlns:a16="http://schemas.microsoft.com/office/drawing/2014/main" id="{27874959-ACC5-4E91-B1EE-2AFF72E29C10}"/>
                  </a:ext>
                </a:extLst>
              </p:cNvPr>
              <p:cNvSpPr>
                <a:spLocks noChangeArrowheads="1"/>
              </p:cNvSpPr>
              <p:nvPr userDrawn="1"/>
            </p:nvSpPr>
            <p:spPr bwMode="ltGray">
              <a:xfrm rot="4715477">
                <a:off x="517" y="3828"/>
                <a:ext cx="63"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19" name="Rectangle 30">
                <a:extLst>
                  <a:ext uri="{FF2B5EF4-FFF2-40B4-BE49-F238E27FC236}">
                    <a16:creationId xmlns:a16="http://schemas.microsoft.com/office/drawing/2014/main" id="{92E26E30-AF3C-42B3-BC0B-03ED309710CC}"/>
                  </a:ext>
                </a:extLst>
              </p:cNvPr>
              <p:cNvSpPr>
                <a:spLocks noChangeArrowheads="1"/>
              </p:cNvSpPr>
              <p:nvPr userDrawn="1"/>
            </p:nvSpPr>
            <p:spPr bwMode="ltGray">
              <a:xfrm rot="4924949">
                <a:off x="486" y="3834"/>
                <a:ext cx="63"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20" name="Rectangle 31">
                <a:extLst>
                  <a:ext uri="{FF2B5EF4-FFF2-40B4-BE49-F238E27FC236}">
                    <a16:creationId xmlns:a16="http://schemas.microsoft.com/office/drawing/2014/main" id="{C93EC45A-BEFC-4204-89DA-C58167BAAB71}"/>
                  </a:ext>
                </a:extLst>
              </p:cNvPr>
              <p:cNvSpPr>
                <a:spLocks noChangeArrowheads="1"/>
              </p:cNvSpPr>
              <p:nvPr userDrawn="1"/>
            </p:nvSpPr>
            <p:spPr bwMode="ltGray">
              <a:xfrm rot="4924949">
                <a:off x="456" y="3848"/>
                <a:ext cx="63"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21" name="Rectangle 32">
                <a:extLst>
                  <a:ext uri="{FF2B5EF4-FFF2-40B4-BE49-F238E27FC236}">
                    <a16:creationId xmlns:a16="http://schemas.microsoft.com/office/drawing/2014/main" id="{D6919108-0638-4EFB-84B5-75FD3DC5E4D3}"/>
                  </a:ext>
                </a:extLst>
              </p:cNvPr>
              <p:cNvSpPr>
                <a:spLocks noChangeArrowheads="1"/>
              </p:cNvSpPr>
              <p:nvPr userDrawn="1"/>
            </p:nvSpPr>
            <p:spPr bwMode="ltGray">
              <a:xfrm rot="5041352">
                <a:off x="427" y="3850"/>
                <a:ext cx="63"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22" name="Rectangle 33">
                <a:extLst>
                  <a:ext uri="{FF2B5EF4-FFF2-40B4-BE49-F238E27FC236}">
                    <a16:creationId xmlns:a16="http://schemas.microsoft.com/office/drawing/2014/main" id="{28619E33-77B6-429D-A838-58098178E398}"/>
                  </a:ext>
                </a:extLst>
              </p:cNvPr>
              <p:cNvSpPr>
                <a:spLocks noChangeArrowheads="1"/>
              </p:cNvSpPr>
              <p:nvPr userDrawn="1"/>
            </p:nvSpPr>
            <p:spPr bwMode="ltGray">
              <a:xfrm rot="3816889">
                <a:off x="664" y="3762"/>
                <a:ext cx="63"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23" name="Rectangle 34">
                <a:extLst>
                  <a:ext uri="{FF2B5EF4-FFF2-40B4-BE49-F238E27FC236}">
                    <a16:creationId xmlns:a16="http://schemas.microsoft.com/office/drawing/2014/main" id="{A86D2072-3C03-492B-9F89-2A1190D43F13}"/>
                  </a:ext>
                </a:extLst>
              </p:cNvPr>
              <p:cNvSpPr>
                <a:spLocks noChangeArrowheads="1"/>
              </p:cNvSpPr>
              <p:nvPr userDrawn="1"/>
            </p:nvSpPr>
            <p:spPr bwMode="ltGray">
              <a:xfrm rot="3816889">
                <a:off x="634" y="3780"/>
                <a:ext cx="63"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24" name="Rectangle 35">
                <a:extLst>
                  <a:ext uri="{FF2B5EF4-FFF2-40B4-BE49-F238E27FC236}">
                    <a16:creationId xmlns:a16="http://schemas.microsoft.com/office/drawing/2014/main" id="{1908745D-03C8-4E71-962D-E6095B30823E}"/>
                  </a:ext>
                </a:extLst>
              </p:cNvPr>
              <p:cNvSpPr>
                <a:spLocks noChangeArrowheads="1"/>
              </p:cNvSpPr>
              <p:nvPr userDrawn="1"/>
            </p:nvSpPr>
            <p:spPr bwMode="ltGray">
              <a:xfrm rot="4104184">
                <a:off x="606" y="3790"/>
                <a:ext cx="63"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25" name="Rectangle 36">
                <a:extLst>
                  <a:ext uri="{FF2B5EF4-FFF2-40B4-BE49-F238E27FC236}">
                    <a16:creationId xmlns:a16="http://schemas.microsoft.com/office/drawing/2014/main" id="{272424AE-27C4-46B8-B9FD-F8AF66C07598}"/>
                  </a:ext>
                </a:extLst>
              </p:cNvPr>
              <p:cNvSpPr>
                <a:spLocks noChangeArrowheads="1"/>
              </p:cNvSpPr>
              <p:nvPr userDrawn="1"/>
            </p:nvSpPr>
            <p:spPr bwMode="ltGray">
              <a:xfrm rot="4325343">
                <a:off x="575" y="3804"/>
                <a:ext cx="63"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26" name="Rectangle 37">
                <a:extLst>
                  <a:ext uri="{FF2B5EF4-FFF2-40B4-BE49-F238E27FC236}">
                    <a16:creationId xmlns:a16="http://schemas.microsoft.com/office/drawing/2014/main" id="{9489F290-DB83-4D70-816A-1162F8613448}"/>
                  </a:ext>
                </a:extLst>
              </p:cNvPr>
              <p:cNvSpPr>
                <a:spLocks noChangeArrowheads="1"/>
              </p:cNvSpPr>
              <p:nvPr userDrawn="1"/>
            </p:nvSpPr>
            <p:spPr bwMode="ltGray">
              <a:xfrm rot="3368036">
                <a:off x="800" y="3682"/>
                <a:ext cx="63"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27" name="Rectangle 38">
                <a:extLst>
                  <a:ext uri="{FF2B5EF4-FFF2-40B4-BE49-F238E27FC236}">
                    <a16:creationId xmlns:a16="http://schemas.microsoft.com/office/drawing/2014/main" id="{1381E900-CB08-4387-A86E-81D98911CEE6}"/>
                  </a:ext>
                </a:extLst>
              </p:cNvPr>
              <p:cNvSpPr>
                <a:spLocks noChangeArrowheads="1"/>
              </p:cNvSpPr>
              <p:nvPr userDrawn="1"/>
            </p:nvSpPr>
            <p:spPr bwMode="ltGray">
              <a:xfrm rot="3368036">
                <a:off x="772" y="3698"/>
                <a:ext cx="63"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28" name="Rectangle 39">
                <a:extLst>
                  <a:ext uri="{FF2B5EF4-FFF2-40B4-BE49-F238E27FC236}">
                    <a16:creationId xmlns:a16="http://schemas.microsoft.com/office/drawing/2014/main" id="{93F52788-EC0E-408F-B4AA-ACD337A9087A}"/>
                  </a:ext>
                </a:extLst>
              </p:cNvPr>
              <p:cNvSpPr>
                <a:spLocks noChangeArrowheads="1"/>
              </p:cNvSpPr>
              <p:nvPr userDrawn="1"/>
            </p:nvSpPr>
            <p:spPr bwMode="ltGray">
              <a:xfrm rot="3368036">
                <a:off x="746" y="3716"/>
                <a:ext cx="63"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29" name="Rectangle 40">
                <a:extLst>
                  <a:ext uri="{FF2B5EF4-FFF2-40B4-BE49-F238E27FC236}">
                    <a16:creationId xmlns:a16="http://schemas.microsoft.com/office/drawing/2014/main" id="{367A3FC0-421D-4B06-950E-C1EE200FAE09}"/>
                  </a:ext>
                </a:extLst>
              </p:cNvPr>
              <p:cNvSpPr>
                <a:spLocks noChangeArrowheads="1"/>
              </p:cNvSpPr>
              <p:nvPr userDrawn="1"/>
            </p:nvSpPr>
            <p:spPr bwMode="ltGray">
              <a:xfrm rot="3816889">
                <a:off x="717" y="3734"/>
                <a:ext cx="63"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0" name="Rectangle 41">
                <a:extLst>
                  <a:ext uri="{FF2B5EF4-FFF2-40B4-BE49-F238E27FC236}">
                    <a16:creationId xmlns:a16="http://schemas.microsoft.com/office/drawing/2014/main" id="{E4D3612E-3107-437A-9D72-9B0E30F9D90F}"/>
                  </a:ext>
                </a:extLst>
              </p:cNvPr>
              <p:cNvSpPr>
                <a:spLocks noChangeArrowheads="1"/>
              </p:cNvSpPr>
              <p:nvPr userDrawn="1"/>
            </p:nvSpPr>
            <p:spPr bwMode="ltGray">
              <a:xfrm rot="2302266">
                <a:off x="923" y="3587"/>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 name="Rectangle 42">
                <a:extLst>
                  <a:ext uri="{FF2B5EF4-FFF2-40B4-BE49-F238E27FC236}">
                    <a16:creationId xmlns:a16="http://schemas.microsoft.com/office/drawing/2014/main" id="{E2B83BF2-66BD-4827-AEA2-2BFD8555BEBD}"/>
                  </a:ext>
                </a:extLst>
              </p:cNvPr>
              <p:cNvSpPr>
                <a:spLocks noChangeArrowheads="1"/>
              </p:cNvSpPr>
              <p:nvPr userDrawn="1"/>
            </p:nvSpPr>
            <p:spPr bwMode="ltGray">
              <a:xfrm rot="2302266">
                <a:off x="899" y="3606"/>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2" name="Rectangle 43">
                <a:extLst>
                  <a:ext uri="{FF2B5EF4-FFF2-40B4-BE49-F238E27FC236}">
                    <a16:creationId xmlns:a16="http://schemas.microsoft.com/office/drawing/2014/main" id="{D6056687-2EFF-4BA5-BF93-0B134A3A6538}"/>
                  </a:ext>
                </a:extLst>
              </p:cNvPr>
              <p:cNvSpPr>
                <a:spLocks noChangeArrowheads="1"/>
              </p:cNvSpPr>
              <p:nvPr userDrawn="1"/>
            </p:nvSpPr>
            <p:spPr bwMode="ltGray">
              <a:xfrm rot="2707562">
                <a:off x="876" y="3626"/>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3" name="Rectangle 44">
                <a:extLst>
                  <a:ext uri="{FF2B5EF4-FFF2-40B4-BE49-F238E27FC236}">
                    <a16:creationId xmlns:a16="http://schemas.microsoft.com/office/drawing/2014/main" id="{DE6B5AA8-DF55-4760-A44C-8D2332F1BBDB}"/>
                  </a:ext>
                </a:extLst>
              </p:cNvPr>
              <p:cNvSpPr>
                <a:spLocks noChangeArrowheads="1"/>
              </p:cNvSpPr>
              <p:nvPr userDrawn="1"/>
            </p:nvSpPr>
            <p:spPr bwMode="ltGray">
              <a:xfrm rot="2707562">
                <a:off x="850" y="3644"/>
                <a:ext cx="63"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4" name="Rectangle 45">
                <a:extLst>
                  <a:ext uri="{FF2B5EF4-FFF2-40B4-BE49-F238E27FC236}">
                    <a16:creationId xmlns:a16="http://schemas.microsoft.com/office/drawing/2014/main" id="{E1FEA66D-4B77-4EC0-8723-7994FDB0D1BE}"/>
                  </a:ext>
                </a:extLst>
              </p:cNvPr>
              <p:cNvSpPr>
                <a:spLocks noChangeArrowheads="1"/>
              </p:cNvSpPr>
              <p:nvPr userDrawn="1"/>
            </p:nvSpPr>
            <p:spPr bwMode="ltGray">
              <a:xfrm rot="1525830">
                <a:off x="1027" y="3473"/>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5" name="Rectangle 46">
                <a:extLst>
                  <a:ext uri="{FF2B5EF4-FFF2-40B4-BE49-F238E27FC236}">
                    <a16:creationId xmlns:a16="http://schemas.microsoft.com/office/drawing/2014/main" id="{4E2C0A24-1D8C-482E-B4A7-0D853342B552}"/>
                  </a:ext>
                </a:extLst>
              </p:cNvPr>
              <p:cNvSpPr>
                <a:spLocks noChangeArrowheads="1"/>
              </p:cNvSpPr>
              <p:nvPr userDrawn="1"/>
            </p:nvSpPr>
            <p:spPr bwMode="ltGray">
              <a:xfrm rot="1525830">
                <a:off x="1009" y="3497"/>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6" name="Rectangle 47">
                <a:extLst>
                  <a:ext uri="{FF2B5EF4-FFF2-40B4-BE49-F238E27FC236}">
                    <a16:creationId xmlns:a16="http://schemas.microsoft.com/office/drawing/2014/main" id="{3C86A6C0-5995-4922-8B38-B83BB5597B21}"/>
                  </a:ext>
                </a:extLst>
              </p:cNvPr>
              <p:cNvSpPr>
                <a:spLocks noChangeArrowheads="1"/>
              </p:cNvSpPr>
              <p:nvPr userDrawn="1"/>
            </p:nvSpPr>
            <p:spPr bwMode="ltGray">
              <a:xfrm rot="1788117">
                <a:off x="990" y="3519"/>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7" name="Rectangle 48">
                <a:extLst>
                  <a:ext uri="{FF2B5EF4-FFF2-40B4-BE49-F238E27FC236}">
                    <a16:creationId xmlns:a16="http://schemas.microsoft.com/office/drawing/2014/main" id="{1BADA078-FA05-4B71-BC89-BE5C8E2588DA}"/>
                  </a:ext>
                </a:extLst>
              </p:cNvPr>
              <p:cNvSpPr>
                <a:spLocks noChangeArrowheads="1"/>
              </p:cNvSpPr>
              <p:nvPr userDrawn="1"/>
            </p:nvSpPr>
            <p:spPr bwMode="ltGray">
              <a:xfrm rot="1788117">
                <a:off x="969" y="3544"/>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8" name="Rectangle 49">
                <a:extLst>
                  <a:ext uri="{FF2B5EF4-FFF2-40B4-BE49-F238E27FC236}">
                    <a16:creationId xmlns:a16="http://schemas.microsoft.com/office/drawing/2014/main" id="{1519896D-98FC-4AC6-9241-D4492FBEA926}"/>
                  </a:ext>
                </a:extLst>
              </p:cNvPr>
              <p:cNvSpPr>
                <a:spLocks noChangeArrowheads="1"/>
              </p:cNvSpPr>
              <p:nvPr userDrawn="1"/>
            </p:nvSpPr>
            <p:spPr bwMode="ltGray">
              <a:xfrm rot="841630">
                <a:off x="1113" y="3355"/>
                <a:ext cx="75"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9" name="Rectangle 50">
                <a:extLst>
                  <a:ext uri="{FF2B5EF4-FFF2-40B4-BE49-F238E27FC236}">
                    <a16:creationId xmlns:a16="http://schemas.microsoft.com/office/drawing/2014/main" id="{FD0A2E23-B65F-4D38-A665-31DF6497835E}"/>
                  </a:ext>
                </a:extLst>
              </p:cNvPr>
              <p:cNvSpPr>
                <a:spLocks noChangeArrowheads="1"/>
              </p:cNvSpPr>
              <p:nvPr userDrawn="1"/>
            </p:nvSpPr>
            <p:spPr bwMode="ltGray">
              <a:xfrm rot="841630">
                <a:off x="1100" y="3378"/>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40" name="Rectangle 51">
                <a:extLst>
                  <a:ext uri="{FF2B5EF4-FFF2-40B4-BE49-F238E27FC236}">
                    <a16:creationId xmlns:a16="http://schemas.microsoft.com/office/drawing/2014/main" id="{A11B9103-F891-4913-8AA8-07E6F0F5FA4D}"/>
                  </a:ext>
                </a:extLst>
              </p:cNvPr>
              <p:cNvSpPr>
                <a:spLocks noChangeArrowheads="1"/>
              </p:cNvSpPr>
              <p:nvPr userDrawn="1"/>
            </p:nvSpPr>
            <p:spPr bwMode="ltGray">
              <a:xfrm rot="1308689">
                <a:off x="1086" y="3404"/>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41" name="Rectangle 52">
                <a:extLst>
                  <a:ext uri="{FF2B5EF4-FFF2-40B4-BE49-F238E27FC236}">
                    <a16:creationId xmlns:a16="http://schemas.microsoft.com/office/drawing/2014/main" id="{B1BEF40D-15C4-4C60-AE7D-3314C9A798F5}"/>
                  </a:ext>
                </a:extLst>
              </p:cNvPr>
              <p:cNvSpPr>
                <a:spLocks noChangeArrowheads="1"/>
              </p:cNvSpPr>
              <p:nvPr userDrawn="1"/>
            </p:nvSpPr>
            <p:spPr bwMode="ltGray">
              <a:xfrm rot="1308689">
                <a:off x="1064" y="3425"/>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42" name="Rectangle 53">
                <a:extLst>
                  <a:ext uri="{FF2B5EF4-FFF2-40B4-BE49-F238E27FC236}">
                    <a16:creationId xmlns:a16="http://schemas.microsoft.com/office/drawing/2014/main" id="{8D7D228C-4316-48A5-9A52-6589B5CB0C21}"/>
                  </a:ext>
                </a:extLst>
              </p:cNvPr>
              <p:cNvSpPr>
                <a:spLocks noChangeArrowheads="1"/>
              </p:cNvSpPr>
              <p:nvPr userDrawn="1"/>
            </p:nvSpPr>
            <p:spPr bwMode="ltGray">
              <a:xfrm rot="469913">
                <a:off x="1172" y="3225"/>
                <a:ext cx="81"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43" name="Rectangle 54">
                <a:extLst>
                  <a:ext uri="{FF2B5EF4-FFF2-40B4-BE49-F238E27FC236}">
                    <a16:creationId xmlns:a16="http://schemas.microsoft.com/office/drawing/2014/main" id="{C679F074-8A24-4152-806B-780D84AC4C72}"/>
                  </a:ext>
                </a:extLst>
              </p:cNvPr>
              <p:cNvSpPr>
                <a:spLocks noChangeArrowheads="1"/>
              </p:cNvSpPr>
              <p:nvPr userDrawn="1"/>
            </p:nvSpPr>
            <p:spPr bwMode="ltGray">
              <a:xfrm rot="559869">
                <a:off x="1162" y="3250"/>
                <a:ext cx="81"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44" name="Rectangle 55">
                <a:extLst>
                  <a:ext uri="{FF2B5EF4-FFF2-40B4-BE49-F238E27FC236}">
                    <a16:creationId xmlns:a16="http://schemas.microsoft.com/office/drawing/2014/main" id="{2FC57036-998C-47CA-81D4-26143D0427D1}"/>
                  </a:ext>
                </a:extLst>
              </p:cNvPr>
              <p:cNvSpPr>
                <a:spLocks noChangeArrowheads="1"/>
              </p:cNvSpPr>
              <p:nvPr userDrawn="1"/>
            </p:nvSpPr>
            <p:spPr bwMode="ltGray">
              <a:xfrm rot="734079">
                <a:off x="1154" y="3276"/>
                <a:ext cx="81"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45" name="Rectangle 56">
                <a:extLst>
                  <a:ext uri="{FF2B5EF4-FFF2-40B4-BE49-F238E27FC236}">
                    <a16:creationId xmlns:a16="http://schemas.microsoft.com/office/drawing/2014/main" id="{30825F31-64B1-448B-9463-0792111767FF}"/>
                  </a:ext>
                </a:extLst>
              </p:cNvPr>
              <p:cNvSpPr>
                <a:spLocks noChangeArrowheads="1"/>
              </p:cNvSpPr>
              <p:nvPr userDrawn="1"/>
            </p:nvSpPr>
            <p:spPr bwMode="ltGray">
              <a:xfrm rot="734079">
                <a:off x="1141" y="3304"/>
                <a:ext cx="75"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46" name="Rectangle 57">
                <a:extLst>
                  <a:ext uri="{FF2B5EF4-FFF2-40B4-BE49-F238E27FC236}">
                    <a16:creationId xmlns:a16="http://schemas.microsoft.com/office/drawing/2014/main" id="{998323C9-B4CF-4F55-BF08-C37B8B6C4B2C}"/>
                  </a:ext>
                </a:extLst>
              </p:cNvPr>
              <p:cNvSpPr>
                <a:spLocks noChangeArrowheads="1"/>
              </p:cNvSpPr>
              <p:nvPr userDrawn="1"/>
            </p:nvSpPr>
            <p:spPr bwMode="ltGray">
              <a:xfrm rot="-293905">
                <a:off x="1211" y="3096"/>
                <a:ext cx="81"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47" name="Rectangle 58">
                <a:extLst>
                  <a:ext uri="{FF2B5EF4-FFF2-40B4-BE49-F238E27FC236}">
                    <a16:creationId xmlns:a16="http://schemas.microsoft.com/office/drawing/2014/main" id="{6E03755E-F045-4A03-85F4-3F9DC1C944AC}"/>
                  </a:ext>
                </a:extLst>
              </p:cNvPr>
              <p:cNvSpPr>
                <a:spLocks noChangeArrowheads="1"/>
              </p:cNvSpPr>
              <p:nvPr userDrawn="1"/>
            </p:nvSpPr>
            <p:spPr bwMode="ltGray">
              <a:xfrm rot="-8">
                <a:off x="1201" y="3122"/>
                <a:ext cx="81"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48" name="Rectangle 59">
                <a:extLst>
                  <a:ext uri="{FF2B5EF4-FFF2-40B4-BE49-F238E27FC236}">
                    <a16:creationId xmlns:a16="http://schemas.microsoft.com/office/drawing/2014/main" id="{DE4A023B-324D-43C0-A649-B1F5B14B59EB}"/>
                  </a:ext>
                </a:extLst>
              </p:cNvPr>
              <p:cNvSpPr>
                <a:spLocks noChangeArrowheads="1"/>
              </p:cNvSpPr>
              <p:nvPr userDrawn="1"/>
            </p:nvSpPr>
            <p:spPr bwMode="ltGray">
              <a:xfrm rot="-8">
                <a:off x="1200" y="3147"/>
                <a:ext cx="81"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49" name="Rectangle 60">
                <a:extLst>
                  <a:ext uri="{FF2B5EF4-FFF2-40B4-BE49-F238E27FC236}">
                    <a16:creationId xmlns:a16="http://schemas.microsoft.com/office/drawing/2014/main" id="{B8F308B6-3D20-4C66-8E0B-BD8D98610B67}"/>
                  </a:ext>
                </a:extLst>
              </p:cNvPr>
              <p:cNvSpPr>
                <a:spLocks noChangeArrowheads="1"/>
              </p:cNvSpPr>
              <p:nvPr userDrawn="1"/>
            </p:nvSpPr>
            <p:spPr bwMode="ltGray">
              <a:xfrm rot="214188">
                <a:off x="1189" y="3173"/>
                <a:ext cx="81"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50" name="Rectangle 61">
                <a:extLst>
                  <a:ext uri="{FF2B5EF4-FFF2-40B4-BE49-F238E27FC236}">
                    <a16:creationId xmlns:a16="http://schemas.microsoft.com/office/drawing/2014/main" id="{B8D27A81-EEDD-4A41-AC45-AEB0CA429461}"/>
                  </a:ext>
                </a:extLst>
              </p:cNvPr>
              <p:cNvSpPr>
                <a:spLocks noChangeArrowheads="1"/>
              </p:cNvSpPr>
              <p:nvPr userDrawn="1"/>
            </p:nvSpPr>
            <p:spPr bwMode="ltGray">
              <a:xfrm rot="-682388">
                <a:off x="1219" y="2965"/>
                <a:ext cx="86"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51" name="Rectangle 62">
                <a:extLst>
                  <a:ext uri="{FF2B5EF4-FFF2-40B4-BE49-F238E27FC236}">
                    <a16:creationId xmlns:a16="http://schemas.microsoft.com/office/drawing/2014/main" id="{A112AAC5-3B98-47A6-8F66-C807A04A9F98}"/>
                  </a:ext>
                </a:extLst>
              </p:cNvPr>
              <p:cNvSpPr>
                <a:spLocks noChangeArrowheads="1"/>
              </p:cNvSpPr>
              <p:nvPr userDrawn="1"/>
            </p:nvSpPr>
            <p:spPr bwMode="ltGray">
              <a:xfrm rot="-480400">
                <a:off x="1220" y="2991"/>
                <a:ext cx="86"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52" name="Rectangle 63">
                <a:extLst>
                  <a:ext uri="{FF2B5EF4-FFF2-40B4-BE49-F238E27FC236}">
                    <a16:creationId xmlns:a16="http://schemas.microsoft.com/office/drawing/2014/main" id="{5F91271C-E123-494B-93AD-9F65BD1A5B93}"/>
                  </a:ext>
                </a:extLst>
              </p:cNvPr>
              <p:cNvSpPr>
                <a:spLocks noChangeArrowheads="1"/>
              </p:cNvSpPr>
              <p:nvPr userDrawn="1"/>
            </p:nvSpPr>
            <p:spPr bwMode="ltGray">
              <a:xfrm rot="-480400">
                <a:off x="1220" y="3015"/>
                <a:ext cx="86"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53" name="Rectangle 64">
                <a:extLst>
                  <a:ext uri="{FF2B5EF4-FFF2-40B4-BE49-F238E27FC236}">
                    <a16:creationId xmlns:a16="http://schemas.microsoft.com/office/drawing/2014/main" id="{80310675-6EA7-4009-BBA4-D6FD73C59BF1}"/>
                  </a:ext>
                </a:extLst>
              </p:cNvPr>
              <p:cNvSpPr>
                <a:spLocks noChangeArrowheads="1"/>
              </p:cNvSpPr>
              <p:nvPr userDrawn="1"/>
            </p:nvSpPr>
            <p:spPr bwMode="ltGray">
              <a:xfrm rot="-270546">
                <a:off x="1219" y="3041"/>
                <a:ext cx="81"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54" name="Rectangle 65">
                <a:extLst>
                  <a:ext uri="{FF2B5EF4-FFF2-40B4-BE49-F238E27FC236}">
                    <a16:creationId xmlns:a16="http://schemas.microsoft.com/office/drawing/2014/main" id="{78BDBA52-592E-4B3C-847B-34AEAEFDD53B}"/>
                  </a:ext>
                </a:extLst>
              </p:cNvPr>
              <p:cNvSpPr>
                <a:spLocks noChangeArrowheads="1"/>
              </p:cNvSpPr>
              <p:nvPr userDrawn="1"/>
            </p:nvSpPr>
            <p:spPr bwMode="ltGray">
              <a:xfrm rot="-1132286">
                <a:off x="1207" y="2843"/>
                <a:ext cx="86"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55" name="Rectangle 66">
                <a:extLst>
                  <a:ext uri="{FF2B5EF4-FFF2-40B4-BE49-F238E27FC236}">
                    <a16:creationId xmlns:a16="http://schemas.microsoft.com/office/drawing/2014/main" id="{C4D0D17A-1844-45BF-B2E0-098E5C56108B}"/>
                  </a:ext>
                </a:extLst>
              </p:cNvPr>
              <p:cNvSpPr>
                <a:spLocks noChangeArrowheads="1"/>
              </p:cNvSpPr>
              <p:nvPr userDrawn="1"/>
            </p:nvSpPr>
            <p:spPr bwMode="ltGray">
              <a:xfrm rot="-969272">
                <a:off x="1213" y="2864"/>
                <a:ext cx="86"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56" name="Rectangle 67">
                <a:extLst>
                  <a:ext uri="{FF2B5EF4-FFF2-40B4-BE49-F238E27FC236}">
                    <a16:creationId xmlns:a16="http://schemas.microsoft.com/office/drawing/2014/main" id="{62391666-E2A1-4E9E-B1F8-4A8A0EF5DB48}"/>
                  </a:ext>
                </a:extLst>
              </p:cNvPr>
              <p:cNvSpPr>
                <a:spLocks noChangeArrowheads="1"/>
              </p:cNvSpPr>
              <p:nvPr userDrawn="1"/>
            </p:nvSpPr>
            <p:spPr bwMode="ltGray">
              <a:xfrm rot="-969272">
                <a:off x="1216" y="2888"/>
                <a:ext cx="86"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57" name="Rectangle 68">
                <a:extLst>
                  <a:ext uri="{FF2B5EF4-FFF2-40B4-BE49-F238E27FC236}">
                    <a16:creationId xmlns:a16="http://schemas.microsoft.com/office/drawing/2014/main" id="{D7118C1E-E6F3-42BA-B4BE-954391C83E8C}"/>
                  </a:ext>
                </a:extLst>
              </p:cNvPr>
              <p:cNvSpPr>
                <a:spLocks noChangeArrowheads="1"/>
              </p:cNvSpPr>
              <p:nvPr userDrawn="1"/>
            </p:nvSpPr>
            <p:spPr bwMode="ltGray">
              <a:xfrm rot="-806259">
                <a:off x="1219" y="2915"/>
                <a:ext cx="86"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58" name="Rectangle 69">
                <a:extLst>
                  <a:ext uri="{FF2B5EF4-FFF2-40B4-BE49-F238E27FC236}">
                    <a16:creationId xmlns:a16="http://schemas.microsoft.com/office/drawing/2014/main" id="{681C065B-B561-4ACF-AAB0-ED07790F8452}"/>
                  </a:ext>
                </a:extLst>
              </p:cNvPr>
              <p:cNvSpPr>
                <a:spLocks noChangeArrowheads="1"/>
              </p:cNvSpPr>
              <p:nvPr userDrawn="1"/>
            </p:nvSpPr>
            <p:spPr bwMode="ltGray">
              <a:xfrm rot="-1543941">
                <a:off x="1165" y="2727"/>
                <a:ext cx="86"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59" name="Rectangle 70">
                <a:extLst>
                  <a:ext uri="{FF2B5EF4-FFF2-40B4-BE49-F238E27FC236}">
                    <a16:creationId xmlns:a16="http://schemas.microsoft.com/office/drawing/2014/main" id="{5951FEEF-CA74-4C1D-9CC8-848C66650789}"/>
                  </a:ext>
                </a:extLst>
              </p:cNvPr>
              <p:cNvSpPr>
                <a:spLocks noChangeArrowheads="1"/>
              </p:cNvSpPr>
              <p:nvPr userDrawn="1"/>
            </p:nvSpPr>
            <p:spPr bwMode="ltGray">
              <a:xfrm rot="-1341953">
                <a:off x="1176" y="2752"/>
                <a:ext cx="86"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60" name="Rectangle 71">
                <a:extLst>
                  <a:ext uri="{FF2B5EF4-FFF2-40B4-BE49-F238E27FC236}">
                    <a16:creationId xmlns:a16="http://schemas.microsoft.com/office/drawing/2014/main" id="{25774D4D-EDC8-4072-8BD4-4D3FA0BA4318}"/>
                  </a:ext>
                </a:extLst>
              </p:cNvPr>
              <p:cNvSpPr>
                <a:spLocks noChangeArrowheads="1"/>
              </p:cNvSpPr>
              <p:nvPr userDrawn="1"/>
            </p:nvSpPr>
            <p:spPr bwMode="ltGray">
              <a:xfrm rot="-1341953">
                <a:off x="1184" y="2775"/>
                <a:ext cx="86"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61" name="Rectangle 72">
                <a:extLst>
                  <a:ext uri="{FF2B5EF4-FFF2-40B4-BE49-F238E27FC236}">
                    <a16:creationId xmlns:a16="http://schemas.microsoft.com/office/drawing/2014/main" id="{206BC12A-6A4A-412A-89F5-C7519976D070}"/>
                  </a:ext>
                </a:extLst>
              </p:cNvPr>
              <p:cNvSpPr>
                <a:spLocks noChangeArrowheads="1"/>
              </p:cNvSpPr>
              <p:nvPr userDrawn="1"/>
            </p:nvSpPr>
            <p:spPr bwMode="ltGray">
              <a:xfrm rot="-1341953">
                <a:off x="1194" y="2795"/>
                <a:ext cx="86"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62" name="Rectangle 73">
                <a:extLst>
                  <a:ext uri="{FF2B5EF4-FFF2-40B4-BE49-F238E27FC236}">
                    <a16:creationId xmlns:a16="http://schemas.microsoft.com/office/drawing/2014/main" id="{016A91C8-B49E-4978-8E74-DD005651555F}"/>
                  </a:ext>
                </a:extLst>
              </p:cNvPr>
              <p:cNvSpPr>
                <a:spLocks noChangeArrowheads="1"/>
              </p:cNvSpPr>
              <p:nvPr userDrawn="1"/>
            </p:nvSpPr>
            <p:spPr bwMode="ltGray">
              <a:xfrm rot="-1928746">
                <a:off x="1101" y="2628"/>
                <a:ext cx="86"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63" name="Rectangle 74">
                <a:extLst>
                  <a:ext uri="{FF2B5EF4-FFF2-40B4-BE49-F238E27FC236}">
                    <a16:creationId xmlns:a16="http://schemas.microsoft.com/office/drawing/2014/main" id="{FEF15612-E13A-43CB-8655-F33BAB4717D1}"/>
                  </a:ext>
                </a:extLst>
              </p:cNvPr>
              <p:cNvSpPr>
                <a:spLocks noChangeArrowheads="1"/>
              </p:cNvSpPr>
              <p:nvPr userDrawn="1"/>
            </p:nvSpPr>
            <p:spPr bwMode="ltGray">
              <a:xfrm rot="-1844175">
                <a:off x="1114" y="2645"/>
                <a:ext cx="86"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64" name="Rectangle 75">
                <a:extLst>
                  <a:ext uri="{FF2B5EF4-FFF2-40B4-BE49-F238E27FC236}">
                    <a16:creationId xmlns:a16="http://schemas.microsoft.com/office/drawing/2014/main" id="{514BE074-B5F3-44C7-B10C-D27CCC0F167D}"/>
                  </a:ext>
                </a:extLst>
              </p:cNvPr>
              <p:cNvSpPr>
                <a:spLocks noChangeArrowheads="1"/>
              </p:cNvSpPr>
              <p:nvPr userDrawn="1"/>
            </p:nvSpPr>
            <p:spPr bwMode="ltGray">
              <a:xfrm rot="-1752383">
                <a:off x="1129" y="2667"/>
                <a:ext cx="86"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65" name="Rectangle 76">
                <a:extLst>
                  <a:ext uri="{FF2B5EF4-FFF2-40B4-BE49-F238E27FC236}">
                    <a16:creationId xmlns:a16="http://schemas.microsoft.com/office/drawing/2014/main" id="{EE3AE527-8B70-4DE2-9A1C-956E139C0741}"/>
                  </a:ext>
                </a:extLst>
              </p:cNvPr>
              <p:cNvSpPr>
                <a:spLocks noChangeArrowheads="1"/>
              </p:cNvSpPr>
              <p:nvPr userDrawn="1"/>
            </p:nvSpPr>
            <p:spPr bwMode="ltGray">
              <a:xfrm rot="-1752383">
                <a:off x="1142" y="2684"/>
                <a:ext cx="86"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66" name="Rectangle 77">
                <a:extLst>
                  <a:ext uri="{FF2B5EF4-FFF2-40B4-BE49-F238E27FC236}">
                    <a16:creationId xmlns:a16="http://schemas.microsoft.com/office/drawing/2014/main" id="{C6466A63-9624-47E5-BA93-B45BFF6A69FC}"/>
                  </a:ext>
                </a:extLst>
              </p:cNvPr>
              <p:cNvSpPr>
                <a:spLocks noChangeArrowheads="1"/>
              </p:cNvSpPr>
              <p:nvPr userDrawn="1"/>
            </p:nvSpPr>
            <p:spPr bwMode="ltGray">
              <a:xfrm rot="-2466736">
                <a:off x="1014" y="2538"/>
                <a:ext cx="86"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67" name="Rectangle 78">
                <a:extLst>
                  <a:ext uri="{FF2B5EF4-FFF2-40B4-BE49-F238E27FC236}">
                    <a16:creationId xmlns:a16="http://schemas.microsoft.com/office/drawing/2014/main" id="{C1675EF3-5F7A-4C4A-80C3-B5D6AC7B1833}"/>
                  </a:ext>
                </a:extLst>
              </p:cNvPr>
              <p:cNvSpPr>
                <a:spLocks noChangeArrowheads="1"/>
              </p:cNvSpPr>
              <p:nvPr userDrawn="1"/>
            </p:nvSpPr>
            <p:spPr bwMode="ltGray">
              <a:xfrm rot="-2466736">
                <a:off x="1035" y="2557"/>
                <a:ext cx="86"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68" name="Rectangle 79">
                <a:extLst>
                  <a:ext uri="{FF2B5EF4-FFF2-40B4-BE49-F238E27FC236}">
                    <a16:creationId xmlns:a16="http://schemas.microsoft.com/office/drawing/2014/main" id="{2C313546-F9D2-420F-9D2A-E2E9892795E5}"/>
                  </a:ext>
                </a:extLst>
              </p:cNvPr>
              <p:cNvSpPr>
                <a:spLocks noChangeArrowheads="1"/>
              </p:cNvSpPr>
              <p:nvPr userDrawn="1"/>
            </p:nvSpPr>
            <p:spPr bwMode="ltGray">
              <a:xfrm rot="-2466736">
                <a:off x="1050" y="2574"/>
                <a:ext cx="86"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69" name="Rectangle 80">
                <a:extLst>
                  <a:ext uri="{FF2B5EF4-FFF2-40B4-BE49-F238E27FC236}">
                    <a16:creationId xmlns:a16="http://schemas.microsoft.com/office/drawing/2014/main" id="{CA7EAB3B-B5DC-460D-88DB-E4348E304268}"/>
                  </a:ext>
                </a:extLst>
              </p:cNvPr>
              <p:cNvSpPr>
                <a:spLocks noChangeArrowheads="1"/>
              </p:cNvSpPr>
              <p:nvPr userDrawn="1"/>
            </p:nvSpPr>
            <p:spPr bwMode="ltGray">
              <a:xfrm rot="-2342866">
                <a:off x="1068" y="2590"/>
                <a:ext cx="86"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70" name="Freeform 81">
                <a:extLst>
                  <a:ext uri="{FF2B5EF4-FFF2-40B4-BE49-F238E27FC236}">
                    <a16:creationId xmlns:a16="http://schemas.microsoft.com/office/drawing/2014/main" id="{F47A0B6A-CFB6-4C34-A75F-7830D5407F34}"/>
                  </a:ext>
                </a:extLst>
              </p:cNvPr>
              <p:cNvSpPr>
                <a:spLocks/>
              </p:cNvSpPr>
              <p:nvPr userDrawn="1"/>
            </p:nvSpPr>
            <p:spPr bwMode="ltGray">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 name="Rectangle 82">
                <a:extLst>
                  <a:ext uri="{FF2B5EF4-FFF2-40B4-BE49-F238E27FC236}">
                    <a16:creationId xmlns:a16="http://schemas.microsoft.com/office/drawing/2014/main" id="{D6D43F72-0F10-46A5-B14E-4805F4BC5CB7}"/>
                  </a:ext>
                </a:extLst>
              </p:cNvPr>
              <p:cNvSpPr>
                <a:spLocks noChangeArrowheads="1"/>
              </p:cNvSpPr>
              <p:nvPr userDrawn="1"/>
            </p:nvSpPr>
            <p:spPr bwMode="ltGray">
              <a:xfrm rot="6575641">
                <a:off x="-217" y="3138"/>
                <a:ext cx="1226"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72" name="Rectangle 83">
                <a:extLst>
                  <a:ext uri="{FF2B5EF4-FFF2-40B4-BE49-F238E27FC236}">
                    <a16:creationId xmlns:a16="http://schemas.microsoft.com/office/drawing/2014/main" id="{12D55B53-8993-404F-BA08-13009242ABB5}"/>
                  </a:ext>
                </a:extLst>
              </p:cNvPr>
              <p:cNvSpPr>
                <a:spLocks noChangeArrowheads="1"/>
              </p:cNvSpPr>
              <p:nvPr userDrawn="1"/>
            </p:nvSpPr>
            <p:spPr bwMode="ltGray">
              <a:xfrm rot="238799">
                <a:off x="4" y="3146"/>
                <a:ext cx="1031"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73" name="Rectangle 84">
                <a:extLst>
                  <a:ext uri="{FF2B5EF4-FFF2-40B4-BE49-F238E27FC236}">
                    <a16:creationId xmlns:a16="http://schemas.microsoft.com/office/drawing/2014/main" id="{8D5C8D7D-044A-4A43-AD28-1DA402186468}"/>
                  </a:ext>
                </a:extLst>
              </p:cNvPr>
              <p:cNvSpPr>
                <a:spLocks noChangeArrowheads="1"/>
              </p:cNvSpPr>
              <p:nvPr userDrawn="1"/>
            </p:nvSpPr>
            <p:spPr bwMode="ltGray">
              <a:xfrm rot="-2957028">
                <a:off x="907" y="2472"/>
                <a:ext cx="81"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74" name="Rectangle 85">
                <a:extLst>
                  <a:ext uri="{FF2B5EF4-FFF2-40B4-BE49-F238E27FC236}">
                    <a16:creationId xmlns:a16="http://schemas.microsoft.com/office/drawing/2014/main" id="{D4FAF6DA-8F19-4CFD-8833-780160182314}"/>
                  </a:ext>
                </a:extLst>
              </p:cNvPr>
              <p:cNvSpPr>
                <a:spLocks noChangeArrowheads="1"/>
              </p:cNvSpPr>
              <p:nvPr userDrawn="1"/>
            </p:nvSpPr>
            <p:spPr bwMode="ltGray">
              <a:xfrm rot="-2957028">
                <a:off x="930" y="2486"/>
                <a:ext cx="81"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75" name="Rectangle 86">
                <a:extLst>
                  <a:ext uri="{FF2B5EF4-FFF2-40B4-BE49-F238E27FC236}">
                    <a16:creationId xmlns:a16="http://schemas.microsoft.com/office/drawing/2014/main" id="{3D907F5D-549F-4BA1-9DE9-BA62991AA47E}"/>
                  </a:ext>
                </a:extLst>
              </p:cNvPr>
              <p:cNvSpPr>
                <a:spLocks noChangeArrowheads="1"/>
              </p:cNvSpPr>
              <p:nvPr userDrawn="1"/>
            </p:nvSpPr>
            <p:spPr bwMode="ltGray">
              <a:xfrm rot="-2957028">
                <a:off x="954" y="2497"/>
                <a:ext cx="86"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76" name="Rectangle 87">
                <a:extLst>
                  <a:ext uri="{FF2B5EF4-FFF2-40B4-BE49-F238E27FC236}">
                    <a16:creationId xmlns:a16="http://schemas.microsoft.com/office/drawing/2014/main" id="{03037F80-ECB3-4218-9FFD-340AC0C09B4E}"/>
                  </a:ext>
                </a:extLst>
              </p:cNvPr>
              <p:cNvSpPr>
                <a:spLocks noChangeArrowheads="1"/>
              </p:cNvSpPr>
              <p:nvPr userDrawn="1"/>
            </p:nvSpPr>
            <p:spPr bwMode="ltGray">
              <a:xfrm rot="-2661033">
                <a:off x="974" y="2509"/>
                <a:ext cx="86"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77" name="Rectangle 88">
                <a:extLst>
                  <a:ext uri="{FF2B5EF4-FFF2-40B4-BE49-F238E27FC236}">
                    <a16:creationId xmlns:a16="http://schemas.microsoft.com/office/drawing/2014/main" id="{4EA5EE6C-B063-4A1F-AD2B-4E8CDF422787}"/>
                  </a:ext>
                </a:extLst>
              </p:cNvPr>
              <p:cNvSpPr>
                <a:spLocks noChangeArrowheads="1"/>
              </p:cNvSpPr>
              <p:nvPr userDrawn="1"/>
            </p:nvSpPr>
            <p:spPr bwMode="ltGray">
              <a:xfrm rot="-3638503">
                <a:off x="788" y="2426"/>
                <a:ext cx="75"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78" name="Rectangle 89">
                <a:extLst>
                  <a:ext uri="{FF2B5EF4-FFF2-40B4-BE49-F238E27FC236}">
                    <a16:creationId xmlns:a16="http://schemas.microsoft.com/office/drawing/2014/main" id="{62C9C5DC-FBF8-4042-B2A1-C0EA5C0DC6BF}"/>
                  </a:ext>
                </a:extLst>
              </p:cNvPr>
              <p:cNvSpPr>
                <a:spLocks noChangeArrowheads="1"/>
              </p:cNvSpPr>
              <p:nvPr userDrawn="1"/>
            </p:nvSpPr>
            <p:spPr bwMode="ltGray">
              <a:xfrm rot="-3638503">
                <a:off x="815" y="2434"/>
                <a:ext cx="75"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79" name="Rectangle 90">
                <a:extLst>
                  <a:ext uri="{FF2B5EF4-FFF2-40B4-BE49-F238E27FC236}">
                    <a16:creationId xmlns:a16="http://schemas.microsoft.com/office/drawing/2014/main" id="{9B147EF7-D6BC-48FA-99BE-D6388E2AA66B}"/>
                  </a:ext>
                </a:extLst>
              </p:cNvPr>
              <p:cNvSpPr>
                <a:spLocks noChangeArrowheads="1"/>
              </p:cNvSpPr>
              <p:nvPr userDrawn="1"/>
            </p:nvSpPr>
            <p:spPr bwMode="ltGray">
              <a:xfrm rot="-3514633">
                <a:off x="837" y="2440"/>
                <a:ext cx="81"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80" name="Rectangle 91">
                <a:extLst>
                  <a:ext uri="{FF2B5EF4-FFF2-40B4-BE49-F238E27FC236}">
                    <a16:creationId xmlns:a16="http://schemas.microsoft.com/office/drawing/2014/main" id="{EB807A06-669C-4484-987A-96C13BEA7510}"/>
                  </a:ext>
                </a:extLst>
              </p:cNvPr>
              <p:cNvSpPr>
                <a:spLocks noChangeArrowheads="1"/>
              </p:cNvSpPr>
              <p:nvPr userDrawn="1"/>
            </p:nvSpPr>
            <p:spPr bwMode="ltGray">
              <a:xfrm rot="-3220799">
                <a:off x="862" y="2452"/>
                <a:ext cx="81"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81" name="Rectangle 92">
                <a:extLst>
                  <a:ext uri="{FF2B5EF4-FFF2-40B4-BE49-F238E27FC236}">
                    <a16:creationId xmlns:a16="http://schemas.microsoft.com/office/drawing/2014/main" id="{D4052EF8-D78D-4378-AA85-D3EB473CF9B4}"/>
                  </a:ext>
                </a:extLst>
              </p:cNvPr>
              <p:cNvSpPr>
                <a:spLocks noChangeArrowheads="1"/>
              </p:cNvSpPr>
              <p:nvPr userDrawn="1"/>
            </p:nvSpPr>
            <p:spPr bwMode="ltGray">
              <a:xfrm rot="-4338250">
                <a:off x="649" y="2396"/>
                <a:ext cx="75"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82" name="Rectangle 93">
                <a:extLst>
                  <a:ext uri="{FF2B5EF4-FFF2-40B4-BE49-F238E27FC236}">
                    <a16:creationId xmlns:a16="http://schemas.microsoft.com/office/drawing/2014/main" id="{7B4B9CBC-B5A3-409D-A683-A4A513305640}"/>
                  </a:ext>
                </a:extLst>
              </p:cNvPr>
              <p:cNvSpPr>
                <a:spLocks noChangeArrowheads="1"/>
              </p:cNvSpPr>
              <p:nvPr userDrawn="1"/>
            </p:nvSpPr>
            <p:spPr bwMode="ltGray">
              <a:xfrm rot="-4250359">
                <a:off x="677" y="2402"/>
                <a:ext cx="75"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83" name="Rectangle 94">
                <a:extLst>
                  <a:ext uri="{FF2B5EF4-FFF2-40B4-BE49-F238E27FC236}">
                    <a16:creationId xmlns:a16="http://schemas.microsoft.com/office/drawing/2014/main" id="{C0AE8ACA-8D13-4CD8-A209-F48398DB99AA}"/>
                  </a:ext>
                </a:extLst>
              </p:cNvPr>
              <p:cNvSpPr>
                <a:spLocks noChangeArrowheads="1"/>
              </p:cNvSpPr>
              <p:nvPr userDrawn="1"/>
            </p:nvSpPr>
            <p:spPr bwMode="ltGray">
              <a:xfrm rot="-4250359">
                <a:off x="708" y="2406"/>
                <a:ext cx="75"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84" name="Rectangle 95">
                <a:extLst>
                  <a:ext uri="{FF2B5EF4-FFF2-40B4-BE49-F238E27FC236}">
                    <a16:creationId xmlns:a16="http://schemas.microsoft.com/office/drawing/2014/main" id="{0726D077-68EF-4D59-9378-0916827F6DBC}"/>
                  </a:ext>
                </a:extLst>
              </p:cNvPr>
              <p:cNvSpPr>
                <a:spLocks noChangeArrowheads="1"/>
              </p:cNvSpPr>
              <p:nvPr userDrawn="1"/>
            </p:nvSpPr>
            <p:spPr bwMode="ltGray">
              <a:xfrm rot="-3989246">
                <a:off x="738" y="2410"/>
                <a:ext cx="75"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85" name="Rectangle 96">
                <a:extLst>
                  <a:ext uri="{FF2B5EF4-FFF2-40B4-BE49-F238E27FC236}">
                    <a16:creationId xmlns:a16="http://schemas.microsoft.com/office/drawing/2014/main" id="{96C5093B-0B60-481E-9F94-028FC365F3F7}"/>
                  </a:ext>
                </a:extLst>
              </p:cNvPr>
              <p:cNvSpPr>
                <a:spLocks noChangeArrowheads="1"/>
              </p:cNvSpPr>
              <p:nvPr userDrawn="1"/>
            </p:nvSpPr>
            <p:spPr bwMode="ltGray">
              <a:xfrm rot="-4862215">
                <a:off x="503" y="2394"/>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86" name="Rectangle 97">
                <a:extLst>
                  <a:ext uri="{FF2B5EF4-FFF2-40B4-BE49-F238E27FC236}">
                    <a16:creationId xmlns:a16="http://schemas.microsoft.com/office/drawing/2014/main" id="{CB761AC4-2957-41FC-8F3F-13B6EAE4F015}"/>
                  </a:ext>
                </a:extLst>
              </p:cNvPr>
              <p:cNvSpPr>
                <a:spLocks noChangeArrowheads="1"/>
              </p:cNvSpPr>
              <p:nvPr userDrawn="1"/>
            </p:nvSpPr>
            <p:spPr bwMode="ltGray">
              <a:xfrm rot="-4673370">
                <a:off x="534" y="2392"/>
                <a:ext cx="75"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87" name="Rectangle 98">
                <a:extLst>
                  <a:ext uri="{FF2B5EF4-FFF2-40B4-BE49-F238E27FC236}">
                    <a16:creationId xmlns:a16="http://schemas.microsoft.com/office/drawing/2014/main" id="{3F4556B7-AFBF-4E7A-A378-167C9D270C78}"/>
                  </a:ext>
                </a:extLst>
              </p:cNvPr>
              <p:cNvSpPr>
                <a:spLocks noChangeArrowheads="1"/>
              </p:cNvSpPr>
              <p:nvPr userDrawn="1"/>
            </p:nvSpPr>
            <p:spPr bwMode="ltGray">
              <a:xfrm rot="-4646721">
                <a:off x="563" y="2390"/>
                <a:ext cx="75"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88" name="Rectangle 99">
                <a:extLst>
                  <a:ext uri="{FF2B5EF4-FFF2-40B4-BE49-F238E27FC236}">
                    <a16:creationId xmlns:a16="http://schemas.microsoft.com/office/drawing/2014/main" id="{93614251-9BD6-4BE8-B348-EBA066A59519}"/>
                  </a:ext>
                </a:extLst>
              </p:cNvPr>
              <p:cNvSpPr>
                <a:spLocks noChangeArrowheads="1"/>
              </p:cNvSpPr>
              <p:nvPr userDrawn="1"/>
            </p:nvSpPr>
            <p:spPr bwMode="ltGray">
              <a:xfrm rot="-4580623">
                <a:off x="595" y="2390"/>
                <a:ext cx="75"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89" name="Rectangle 100">
                <a:extLst>
                  <a:ext uri="{FF2B5EF4-FFF2-40B4-BE49-F238E27FC236}">
                    <a16:creationId xmlns:a16="http://schemas.microsoft.com/office/drawing/2014/main" id="{64ED43AB-E7F6-4DF8-AB30-0180F9916FD3}"/>
                  </a:ext>
                </a:extLst>
              </p:cNvPr>
              <p:cNvSpPr>
                <a:spLocks noChangeArrowheads="1"/>
              </p:cNvSpPr>
              <p:nvPr userDrawn="1"/>
            </p:nvSpPr>
            <p:spPr bwMode="ltGray">
              <a:xfrm rot="-5195129">
                <a:off x="355" y="2414"/>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90" name="Rectangle 101">
                <a:extLst>
                  <a:ext uri="{FF2B5EF4-FFF2-40B4-BE49-F238E27FC236}">
                    <a16:creationId xmlns:a16="http://schemas.microsoft.com/office/drawing/2014/main" id="{EF7C1580-AA64-4FA3-8AB9-C26B2C66E5FC}"/>
                  </a:ext>
                </a:extLst>
              </p:cNvPr>
              <p:cNvSpPr>
                <a:spLocks noChangeArrowheads="1"/>
              </p:cNvSpPr>
              <p:nvPr userDrawn="1"/>
            </p:nvSpPr>
            <p:spPr bwMode="ltGray">
              <a:xfrm rot="-5360484">
                <a:off x="385" y="2408"/>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91" name="Rectangle 102">
                <a:extLst>
                  <a:ext uri="{FF2B5EF4-FFF2-40B4-BE49-F238E27FC236}">
                    <a16:creationId xmlns:a16="http://schemas.microsoft.com/office/drawing/2014/main" id="{77BFEF7C-9081-47E5-9F07-DAB2279CBCD8}"/>
                  </a:ext>
                </a:extLst>
              </p:cNvPr>
              <p:cNvSpPr>
                <a:spLocks noChangeArrowheads="1"/>
              </p:cNvSpPr>
              <p:nvPr userDrawn="1"/>
            </p:nvSpPr>
            <p:spPr bwMode="ltGray">
              <a:xfrm rot="-5288939">
                <a:off x="419" y="2404"/>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92" name="Rectangle 103">
                <a:extLst>
                  <a:ext uri="{FF2B5EF4-FFF2-40B4-BE49-F238E27FC236}">
                    <a16:creationId xmlns:a16="http://schemas.microsoft.com/office/drawing/2014/main" id="{34DF5E2C-A75D-4381-BFF6-576544DAD03D}"/>
                  </a:ext>
                </a:extLst>
              </p:cNvPr>
              <p:cNvSpPr>
                <a:spLocks noChangeArrowheads="1"/>
              </p:cNvSpPr>
              <p:nvPr userDrawn="1"/>
            </p:nvSpPr>
            <p:spPr bwMode="ltGray">
              <a:xfrm rot="-5164854">
                <a:off x="449" y="2400"/>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93" name="Rectangle 104">
                <a:extLst>
                  <a:ext uri="{FF2B5EF4-FFF2-40B4-BE49-F238E27FC236}">
                    <a16:creationId xmlns:a16="http://schemas.microsoft.com/office/drawing/2014/main" id="{9143B353-AE91-438B-A83A-6D9008361623}"/>
                  </a:ext>
                </a:extLst>
              </p:cNvPr>
              <p:cNvSpPr>
                <a:spLocks noChangeArrowheads="1"/>
              </p:cNvSpPr>
              <p:nvPr userDrawn="1"/>
            </p:nvSpPr>
            <p:spPr bwMode="ltGray">
              <a:xfrm rot="-6132163">
                <a:off x="206" y="2458"/>
                <a:ext cx="63"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94" name="Rectangle 105">
                <a:extLst>
                  <a:ext uri="{FF2B5EF4-FFF2-40B4-BE49-F238E27FC236}">
                    <a16:creationId xmlns:a16="http://schemas.microsoft.com/office/drawing/2014/main" id="{6123A341-D163-476E-A6F4-9DCCE97AA56B}"/>
                  </a:ext>
                </a:extLst>
              </p:cNvPr>
              <p:cNvSpPr>
                <a:spLocks noChangeArrowheads="1"/>
              </p:cNvSpPr>
              <p:nvPr userDrawn="1"/>
            </p:nvSpPr>
            <p:spPr bwMode="ltGray">
              <a:xfrm rot="-6220433">
                <a:off x="237" y="2448"/>
                <a:ext cx="63"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95" name="Rectangle 106">
                <a:extLst>
                  <a:ext uri="{FF2B5EF4-FFF2-40B4-BE49-F238E27FC236}">
                    <a16:creationId xmlns:a16="http://schemas.microsoft.com/office/drawing/2014/main" id="{AE7B2735-B789-4342-91B3-940ADF7012E7}"/>
                  </a:ext>
                </a:extLst>
              </p:cNvPr>
              <p:cNvSpPr>
                <a:spLocks noChangeArrowheads="1"/>
              </p:cNvSpPr>
              <p:nvPr userDrawn="1"/>
            </p:nvSpPr>
            <p:spPr bwMode="ltGray">
              <a:xfrm rot="-6110943">
                <a:off x="266" y="2438"/>
                <a:ext cx="63"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96" name="Rectangle 107">
                <a:extLst>
                  <a:ext uri="{FF2B5EF4-FFF2-40B4-BE49-F238E27FC236}">
                    <a16:creationId xmlns:a16="http://schemas.microsoft.com/office/drawing/2014/main" id="{DD319E0E-AB4D-4782-9ACB-52D69407003C}"/>
                  </a:ext>
                </a:extLst>
              </p:cNvPr>
              <p:cNvSpPr>
                <a:spLocks noChangeArrowheads="1"/>
              </p:cNvSpPr>
              <p:nvPr userDrawn="1"/>
            </p:nvSpPr>
            <p:spPr bwMode="ltGray">
              <a:xfrm rot="-5919570">
                <a:off x="293" y="2426"/>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97" name="Rectangle 108">
                <a:extLst>
                  <a:ext uri="{FF2B5EF4-FFF2-40B4-BE49-F238E27FC236}">
                    <a16:creationId xmlns:a16="http://schemas.microsoft.com/office/drawing/2014/main" id="{7AD2A880-2DC0-48FA-9A7E-93E53937ED93}"/>
                  </a:ext>
                </a:extLst>
              </p:cNvPr>
              <p:cNvSpPr>
                <a:spLocks noChangeArrowheads="1"/>
              </p:cNvSpPr>
              <p:nvPr userDrawn="1"/>
            </p:nvSpPr>
            <p:spPr bwMode="ltGray">
              <a:xfrm rot="-7376291">
                <a:off x="6" y="2548"/>
                <a:ext cx="63"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98" name="Rectangle 109">
                <a:extLst>
                  <a:ext uri="{FF2B5EF4-FFF2-40B4-BE49-F238E27FC236}">
                    <a16:creationId xmlns:a16="http://schemas.microsoft.com/office/drawing/2014/main" id="{60E459D7-7A2D-4AB5-8159-5D931C709CCD}"/>
                  </a:ext>
                </a:extLst>
              </p:cNvPr>
              <p:cNvSpPr>
                <a:spLocks noChangeArrowheads="1"/>
              </p:cNvSpPr>
              <p:nvPr userDrawn="1"/>
            </p:nvSpPr>
            <p:spPr bwMode="ltGray">
              <a:xfrm rot="-7168347">
                <a:off x="65" y="2516"/>
                <a:ext cx="63"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99" name="Rectangle 110">
                <a:extLst>
                  <a:ext uri="{FF2B5EF4-FFF2-40B4-BE49-F238E27FC236}">
                    <a16:creationId xmlns:a16="http://schemas.microsoft.com/office/drawing/2014/main" id="{54A7BB02-001B-495B-ADC8-D65CD0907AEF}"/>
                  </a:ext>
                </a:extLst>
              </p:cNvPr>
              <p:cNvSpPr>
                <a:spLocks noChangeArrowheads="1"/>
              </p:cNvSpPr>
              <p:nvPr userDrawn="1"/>
            </p:nvSpPr>
            <p:spPr bwMode="ltGray">
              <a:xfrm rot="-6802416">
                <a:off x="92" y="2502"/>
                <a:ext cx="63"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100" name="Rectangle 111">
                <a:extLst>
                  <a:ext uri="{FF2B5EF4-FFF2-40B4-BE49-F238E27FC236}">
                    <a16:creationId xmlns:a16="http://schemas.microsoft.com/office/drawing/2014/main" id="{7C828EBE-FFE2-4430-B5CD-7726C4A2984D}"/>
                  </a:ext>
                </a:extLst>
              </p:cNvPr>
              <p:cNvSpPr>
                <a:spLocks noChangeArrowheads="1"/>
              </p:cNvSpPr>
              <p:nvPr userDrawn="1"/>
            </p:nvSpPr>
            <p:spPr bwMode="ltGray">
              <a:xfrm rot="-6802416">
                <a:off x="119" y="2492"/>
                <a:ext cx="63"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101" name="Rectangle 112">
                <a:extLst>
                  <a:ext uri="{FF2B5EF4-FFF2-40B4-BE49-F238E27FC236}">
                    <a16:creationId xmlns:a16="http://schemas.microsoft.com/office/drawing/2014/main" id="{82FADF16-EA08-4440-A85F-E5D5928A9909}"/>
                  </a:ext>
                </a:extLst>
              </p:cNvPr>
              <p:cNvSpPr>
                <a:spLocks noChangeArrowheads="1"/>
              </p:cNvSpPr>
              <p:nvPr userDrawn="1"/>
            </p:nvSpPr>
            <p:spPr bwMode="ltGray">
              <a:xfrm rot="-6457704">
                <a:off x="150" y="2478"/>
                <a:ext cx="63"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102" name="Rectangle 113">
                <a:extLst>
                  <a:ext uri="{FF2B5EF4-FFF2-40B4-BE49-F238E27FC236}">
                    <a16:creationId xmlns:a16="http://schemas.microsoft.com/office/drawing/2014/main" id="{EE0DE73E-0241-4BC3-B8DD-57A625DF7D2B}"/>
                  </a:ext>
                </a:extLst>
              </p:cNvPr>
              <p:cNvSpPr>
                <a:spLocks noChangeArrowheads="1"/>
              </p:cNvSpPr>
              <p:nvPr userDrawn="1"/>
            </p:nvSpPr>
            <p:spPr bwMode="ltGray">
              <a:xfrm rot="-1876771">
                <a:off x="0" y="3363"/>
                <a:ext cx="75"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103" name="Rectangle 114">
                <a:extLst>
                  <a:ext uri="{FF2B5EF4-FFF2-40B4-BE49-F238E27FC236}">
                    <a16:creationId xmlns:a16="http://schemas.microsoft.com/office/drawing/2014/main" id="{25ED265B-082D-41B8-88E6-50589BBD7718}"/>
                  </a:ext>
                </a:extLst>
              </p:cNvPr>
              <p:cNvSpPr>
                <a:spLocks noChangeArrowheads="1"/>
              </p:cNvSpPr>
              <p:nvPr userDrawn="1"/>
            </p:nvSpPr>
            <p:spPr bwMode="ltGray">
              <a:xfrm rot="3283992">
                <a:off x="511" y="3478"/>
                <a:ext cx="242"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104" name="Rectangle 115">
                <a:extLst>
                  <a:ext uri="{FF2B5EF4-FFF2-40B4-BE49-F238E27FC236}">
                    <a16:creationId xmlns:a16="http://schemas.microsoft.com/office/drawing/2014/main" id="{BF41CC9D-3858-4AC3-943D-FE1E21799A55}"/>
                  </a:ext>
                </a:extLst>
              </p:cNvPr>
              <p:cNvSpPr>
                <a:spLocks noChangeArrowheads="1"/>
              </p:cNvSpPr>
              <p:nvPr userDrawn="1"/>
            </p:nvSpPr>
            <p:spPr bwMode="ltGray">
              <a:xfrm rot="3283992">
                <a:off x="35" y="2798"/>
                <a:ext cx="242"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105" name="Rectangle 116">
                <a:extLst>
                  <a:ext uri="{FF2B5EF4-FFF2-40B4-BE49-F238E27FC236}">
                    <a16:creationId xmlns:a16="http://schemas.microsoft.com/office/drawing/2014/main" id="{9048F864-7925-4007-B457-CCD3E93906FB}"/>
                  </a:ext>
                </a:extLst>
              </p:cNvPr>
              <p:cNvSpPr>
                <a:spLocks noChangeArrowheads="1"/>
              </p:cNvSpPr>
              <p:nvPr userDrawn="1"/>
            </p:nvSpPr>
            <p:spPr bwMode="ltGray">
              <a:xfrm rot="-1876771">
                <a:off x="700" y="2851"/>
                <a:ext cx="317"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106" name="Rectangle 117">
                <a:extLst>
                  <a:ext uri="{FF2B5EF4-FFF2-40B4-BE49-F238E27FC236}">
                    <a16:creationId xmlns:a16="http://schemas.microsoft.com/office/drawing/2014/main" id="{FBBEEC2F-C8ED-4DBE-B2AC-2D62EC34B836}"/>
                  </a:ext>
                </a:extLst>
              </p:cNvPr>
              <p:cNvSpPr>
                <a:spLocks noChangeArrowheads="1"/>
              </p:cNvSpPr>
              <p:nvPr userDrawn="1"/>
            </p:nvSpPr>
            <p:spPr bwMode="ltGray">
              <a:xfrm rot="5908516">
                <a:off x="200" y="3915"/>
                <a:ext cx="138"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107" name="Rectangle 118">
                <a:extLst>
                  <a:ext uri="{FF2B5EF4-FFF2-40B4-BE49-F238E27FC236}">
                    <a16:creationId xmlns:a16="http://schemas.microsoft.com/office/drawing/2014/main" id="{35ED8DFF-2138-42F5-B570-4E4D0B9936B0}"/>
                  </a:ext>
                </a:extLst>
              </p:cNvPr>
              <p:cNvSpPr>
                <a:spLocks noChangeArrowheads="1"/>
              </p:cNvSpPr>
              <p:nvPr userDrawn="1"/>
            </p:nvSpPr>
            <p:spPr bwMode="ltGray">
              <a:xfrm rot="6683973">
                <a:off x="45" y="3915"/>
                <a:ext cx="144"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108" name="Rectangle 119">
                <a:extLst>
                  <a:ext uri="{FF2B5EF4-FFF2-40B4-BE49-F238E27FC236}">
                    <a16:creationId xmlns:a16="http://schemas.microsoft.com/office/drawing/2014/main" id="{7336E980-620B-48D0-936F-A2DF360400E9}"/>
                  </a:ext>
                </a:extLst>
              </p:cNvPr>
              <p:cNvSpPr>
                <a:spLocks noChangeArrowheads="1"/>
              </p:cNvSpPr>
              <p:nvPr userDrawn="1"/>
            </p:nvSpPr>
            <p:spPr bwMode="ltGray">
              <a:xfrm rot="5245609">
                <a:off x="361" y="3893"/>
                <a:ext cx="132"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109" name="Rectangle 120">
                <a:extLst>
                  <a:ext uri="{FF2B5EF4-FFF2-40B4-BE49-F238E27FC236}">
                    <a16:creationId xmlns:a16="http://schemas.microsoft.com/office/drawing/2014/main" id="{51C59EE8-AF04-431F-AA3F-9AA40D43A14B}"/>
                  </a:ext>
                </a:extLst>
              </p:cNvPr>
              <p:cNvSpPr>
                <a:spLocks noChangeArrowheads="1"/>
              </p:cNvSpPr>
              <p:nvPr userDrawn="1"/>
            </p:nvSpPr>
            <p:spPr bwMode="ltGray">
              <a:xfrm rot="4500520">
                <a:off x="522" y="3847"/>
                <a:ext cx="132"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110" name="Rectangle 121">
                <a:extLst>
                  <a:ext uri="{FF2B5EF4-FFF2-40B4-BE49-F238E27FC236}">
                    <a16:creationId xmlns:a16="http://schemas.microsoft.com/office/drawing/2014/main" id="{F4AD5419-0695-4B4F-B45E-363A942E87BC}"/>
                  </a:ext>
                </a:extLst>
              </p:cNvPr>
              <p:cNvSpPr>
                <a:spLocks noChangeArrowheads="1"/>
              </p:cNvSpPr>
              <p:nvPr userDrawn="1"/>
            </p:nvSpPr>
            <p:spPr bwMode="ltGray">
              <a:xfrm rot="3805227">
                <a:off x="670" y="3778"/>
                <a:ext cx="132"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111" name="Rectangle 122">
                <a:extLst>
                  <a:ext uri="{FF2B5EF4-FFF2-40B4-BE49-F238E27FC236}">
                    <a16:creationId xmlns:a16="http://schemas.microsoft.com/office/drawing/2014/main" id="{E52DE3EA-E972-416D-8423-35D4DA86F855}"/>
                  </a:ext>
                </a:extLst>
              </p:cNvPr>
              <p:cNvSpPr>
                <a:spLocks noChangeArrowheads="1"/>
              </p:cNvSpPr>
              <p:nvPr userDrawn="1"/>
            </p:nvSpPr>
            <p:spPr bwMode="ltGray">
              <a:xfrm rot="3060138">
                <a:off x="813" y="3688"/>
                <a:ext cx="132"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112" name="Rectangle 123">
                <a:extLst>
                  <a:ext uri="{FF2B5EF4-FFF2-40B4-BE49-F238E27FC236}">
                    <a16:creationId xmlns:a16="http://schemas.microsoft.com/office/drawing/2014/main" id="{136EE7B6-7E00-4CD0-BFEE-0791497D0B82}"/>
                  </a:ext>
                </a:extLst>
              </p:cNvPr>
              <p:cNvSpPr>
                <a:spLocks noChangeArrowheads="1"/>
              </p:cNvSpPr>
              <p:nvPr userDrawn="1"/>
            </p:nvSpPr>
            <p:spPr bwMode="ltGray">
              <a:xfrm rot="2090281">
                <a:off x="938" y="3582"/>
                <a:ext cx="132"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113" name="Rectangle 124">
                <a:extLst>
                  <a:ext uri="{FF2B5EF4-FFF2-40B4-BE49-F238E27FC236}">
                    <a16:creationId xmlns:a16="http://schemas.microsoft.com/office/drawing/2014/main" id="{83685EC6-8791-451A-B97F-368053C4C309}"/>
                  </a:ext>
                </a:extLst>
              </p:cNvPr>
              <p:cNvSpPr>
                <a:spLocks noChangeArrowheads="1"/>
              </p:cNvSpPr>
              <p:nvPr userDrawn="1"/>
            </p:nvSpPr>
            <p:spPr bwMode="ltGray">
              <a:xfrm rot="-7168347">
                <a:off x="-18" y="2506"/>
                <a:ext cx="132"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114" name="Rectangle 125">
                <a:extLst>
                  <a:ext uri="{FF2B5EF4-FFF2-40B4-BE49-F238E27FC236}">
                    <a16:creationId xmlns:a16="http://schemas.microsoft.com/office/drawing/2014/main" id="{8DAEE593-2833-42D0-8AF8-251CFD0FCEA2}"/>
                  </a:ext>
                </a:extLst>
              </p:cNvPr>
              <p:cNvSpPr>
                <a:spLocks noChangeArrowheads="1"/>
              </p:cNvSpPr>
              <p:nvPr userDrawn="1"/>
            </p:nvSpPr>
            <p:spPr bwMode="ltGray">
              <a:xfrm rot="-6406501">
                <a:off x="136" y="2433"/>
                <a:ext cx="132"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115" name="Rectangle 126">
                <a:extLst>
                  <a:ext uri="{FF2B5EF4-FFF2-40B4-BE49-F238E27FC236}">
                    <a16:creationId xmlns:a16="http://schemas.microsoft.com/office/drawing/2014/main" id="{8430C3A4-6D2F-43A9-803E-2978D45923A4}"/>
                  </a:ext>
                </a:extLst>
              </p:cNvPr>
              <p:cNvSpPr>
                <a:spLocks noChangeArrowheads="1"/>
              </p:cNvSpPr>
              <p:nvPr userDrawn="1"/>
            </p:nvSpPr>
            <p:spPr bwMode="ltGray">
              <a:xfrm rot="-4970620">
                <a:off x="447" y="2364"/>
                <a:ext cx="138"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116" name="Rectangle 127">
                <a:extLst>
                  <a:ext uri="{FF2B5EF4-FFF2-40B4-BE49-F238E27FC236}">
                    <a16:creationId xmlns:a16="http://schemas.microsoft.com/office/drawing/2014/main" id="{3B1DAF8B-E10E-421A-B3D1-4E5976ACED8C}"/>
                  </a:ext>
                </a:extLst>
              </p:cNvPr>
              <p:cNvSpPr>
                <a:spLocks noChangeArrowheads="1"/>
              </p:cNvSpPr>
              <p:nvPr userDrawn="1"/>
            </p:nvSpPr>
            <p:spPr bwMode="ltGray">
              <a:xfrm rot="-4298502">
                <a:off x="597" y="2360"/>
                <a:ext cx="150"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117" name="Rectangle 128">
                <a:extLst>
                  <a:ext uri="{FF2B5EF4-FFF2-40B4-BE49-F238E27FC236}">
                    <a16:creationId xmlns:a16="http://schemas.microsoft.com/office/drawing/2014/main" id="{FA470806-6E38-4D38-B3C3-97D5D46F533F}"/>
                  </a:ext>
                </a:extLst>
              </p:cNvPr>
              <p:cNvSpPr>
                <a:spLocks noChangeArrowheads="1"/>
              </p:cNvSpPr>
              <p:nvPr userDrawn="1"/>
            </p:nvSpPr>
            <p:spPr bwMode="ltGray">
              <a:xfrm rot="-3676305">
                <a:off x="739" y="2386"/>
                <a:ext cx="155"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118" name="Rectangle 129">
                <a:extLst>
                  <a:ext uri="{FF2B5EF4-FFF2-40B4-BE49-F238E27FC236}">
                    <a16:creationId xmlns:a16="http://schemas.microsoft.com/office/drawing/2014/main" id="{0F55A2E0-503E-449F-9072-D35944A8C408}"/>
                  </a:ext>
                </a:extLst>
              </p:cNvPr>
              <p:cNvSpPr>
                <a:spLocks noChangeArrowheads="1"/>
              </p:cNvSpPr>
              <p:nvPr userDrawn="1"/>
            </p:nvSpPr>
            <p:spPr bwMode="ltGray">
              <a:xfrm rot="-3188616">
                <a:off x="869" y="2430"/>
                <a:ext cx="167"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119" name="Rectangle 130">
                <a:extLst>
                  <a:ext uri="{FF2B5EF4-FFF2-40B4-BE49-F238E27FC236}">
                    <a16:creationId xmlns:a16="http://schemas.microsoft.com/office/drawing/2014/main" id="{8B1C5C52-80E0-480E-843E-72AA166DB998}"/>
                  </a:ext>
                </a:extLst>
              </p:cNvPr>
              <p:cNvSpPr>
                <a:spLocks noChangeArrowheads="1"/>
              </p:cNvSpPr>
              <p:nvPr userDrawn="1"/>
            </p:nvSpPr>
            <p:spPr bwMode="ltGray">
              <a:xfrm rot="-2610246">
                <a:off x="984" y="2497"/>
                <a:ext cx="167"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120" name="Rectangle 131">
                <a:extLst>
                  <a:ext uri="{FF2B5EF4-FFF2-40B4-BE49-F238E27FC236}">
                    <a16:creationId xmlns:a16="http://schemas.microsoft.com/office/drawing/2014/main" id="{2942083B-C8CF-4009-9760-765A57BDF681}"/>
                  </a:ext>
                </a:extLst>
              </p:cNvPr>
              <p:cNvSpPr>
                <a:spLocks noChangeArrowheads="1"/>
              </p:cNvSpPr>
              <p:nvPr userDrawn="1"/>
            </p:nvSpPr>
            <p:spPr bwMode="ltGray">
              <a:xfrm rot="-2190008">
                <a:off x="1075" y="2585"/>
                <a:ext cx="173"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121" name="Rectangle 132">
                <a:extLst>
                  <a:ext uri="{FF2B5EF4-FFF2-40B4-BE49-F238E27FC236}">
                    <a16:creationId xmlns:a16="http://schemas.microsoft.com/office/drawing/2014/main" id="{77281305-9C03-486A-8BDC-F93812226CAB}"/>
                  </a:ext>
                </a:extLst>
              </p:cNvPr>
              <p:cNvSpPr>
                <a:spLocks noChangeArrowheads="1"/>
              </p:cNvSpPr>
              <p:nvPr userDrawn="1"/>
            </p:nvSpPr>
            <p:spPr bwMode="ltGray">
              <a:xfrm rot="-1728558">
                <a:off x="1147" y="2688"/>
                <a:ext cx="167"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122" name="Rectangle 133">
                <a:extLst>
                  <a:ext uri="{FF2B5EF4-FFF2-40B4-BE49-F238E27FC236}">
                    <a16:creationId xmlns:a16="http://schemas.microsoft.com/office/drawing/2014/main" id="{D2868384-D7F8-4BA3-8F5A-849F7EAE0577}"/>
                  </a:ext>
                </a:extLst>
              </p:cNvPr>
              <p:cNvSpPr>
                <a:spLocks noChangeArrowheads="1"/>
              </p:cNvSpPr>
              <p:nvPr userDrawn="1"/>
            </p:nvSpPr>
            <p:spPr bwMode="ltGray">
              <a:xfrm rot="-1172118">
                <a:off x="1198" y="2805"/>
                <a:ext cx="167"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123" name="Rectangle 134">
                <a:extLst>
                  <a:ext uri="{FF2B5EF4-FFF2-40B4-BE49-F238E27FC236}">
                    <a16:creationId xmlns:a16="http://schemas.microsoft.com/office/drawing/2014/main" id="{546FDD01-5908-4490-BD80-AF11836A88E6}"/>
                  </a:ext>
                </a:extLst>
              </p:cNvPr>
              <p:cNvSpPr>
                <a:spLocks noChangeArrowheads="1"/>
              </p:cNvSpPr>
              <p:nvPr userDrawn="1"/>
            </p:nvSpPr>
            <p:spPr bwMode="ltGray">
              <a:xfrm rot="-753845">
                <a:off x="1218" y="2930"/>
                <a:ext cx="167"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124" name="Rectangle 135">
                <a:extLst>
                  <a:ext uri="{FF2B5EF4-FFF2-40B4-BE49-F238E27FC236}">
                    <a16:creationId xmlns:a16="http://schemas.microsoft.com/office/drawing/2014/main" id="{F6C89D5C-141D-4DB7-93BF-565DE2BC8DE6}"/>
                  </a:ext>
                </a:extLst>
              </p:cNvPr>
              <p:cNvSpPr>
                <a:spLocks noChangeArrowheads="1"/>
              </p:cNvSpPr>
              <p:nvPr userDrawn="1"/>
            </p:nvSpPr>
            <p:spPr bwMode="ltGray">
              <a:xfrm rot="-287823">
                <a:off x="1213" y="3066"/>
                <a:ext cx="167"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125" name="Rectangle 136">
                <a:extLst>
                  <a:ext uri="{FF2B5EF4-FFF2-40B4-BE49-F238E27FC236}">
                    <a16:creationId xmlns:a16="http://schemas.microsoft.com/office/drawing/2014/main" id="{8F31A26B-1572-4710-AF6A-FCF7D326E327}"/>
                  </a:ext>
                </a:extLst>
              </p:cNvPr>
              <p:cNvSpPr>
                <a:spLocks noChangeArrowheads="1"/>
              </p:cNvSpPr>
              <p:nvPr userDrawn="1"/>
            </p:nvSpPr>
            <p:spPr bwMode="ltGray">
              <a:xfrm rot="696741">
                <a:off x="1126" y="3337"/>
                <a:ext cx="150"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126" name="Rectangle 137">
                <a:extLst>
                  <a:ext uri="{FF2B5EF4-FFF2-40B4-BE49-F238E27FC236}">
                    <a16:creationId xmlns:a16="http://schemas.microsoft.com/office/drawing/2014/main" id="{B1C405CA-79E8-4548-8BE0-4C52952C7A79}"/>
                  </a:ext>
                </a:extLst>
              </p:cNvPr>
              <p:cNvSpPr>
                <a:spLocks noChangeArrowheads="1"/>
              </p:cNvSpPr>
              <p:nvPr userDrawn="1"/>
            </p:nvSpPr>
            <p:spPr bwMode="ltGray">
              <a:xfrm rot="1529990">
                <a:off x="1041" y="3465"/>
                <a:ext cx="140"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127" name="Freeform 138">
                <a:extLst>
                  <a:ext uri="{FF2B5EF4-FFF2-40B4-BE49-F238E27FC236}">
                    <a16:creationId xmlns:a16="http://schemas.microsoft.com/office/drawing/2014/main" id="{4FB51B2C-F4EF-41E8-95D0-AD11C9EAB8F1}"/>
                  </a:ext>
                </a:extLst>
              </p:cNvPr>
              <p:cNvSpPr>
                <a:spLocks/>
              </p:cNvSpPr>
              <p:nvPr userDrawn="1"/>
            </p:nvSpPr>
            <p:spPr bwMode="ltGray">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8" name="Freeform 139">
                <a:extLst>
                  <a:ext uri="{FF2B5EF4-FFF2-40B4-BE49-F238E27FC236}">
                    <a16:creationId xmlns:a16="http://schemas.microsoft.com/office/drawing/2014/main" id="{622737AE-7B37-4DEA-9107-2A3E9445E7B8}"/>
                  </a:ext>
                </a:extLst>
              </p:cNvPr>
              <p:cNvSpPr>
                <a:spLocks/>
              </p:cNvSpPr>
              <p:nvPr userDrawn="1"/>
            </p:nvSpPr>
            <p:spPr bwMode="ltGray">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8">
                    <a:moveTo>
                      <a:pt x="66" y="36"/>
                    </a:moveTo>
                    <a:lnTo>
                      <a:pt x="66" y="36"/>
                    </a:lnTo>
                    <a:lnTo>
                      <a:pt x="18" y="24"/>
                    </a:lnTo>
                    <a:lnTo>
                      <a:pt x="0" y="30"/>
                    </a:lnTo>
                    <a:lnTo>
                      <a:pt x="36" y="78"/>
                    </a:lnTo>
                    <a:lnTo>
                      <a:pt x="48" y="72"/>
                    </a:lnTo>
                    <a:lnTo>
                      <a:pt x="24" y="36"/>
                    </a:lnTo>
                    <a:lnTo>
                      <a:pt x="72" y="54"/>
                    </a:lnTo>
                    <a:lnTo>
                      <a:pt x="90" y="42"/>
                    </a:lnTo>
                    <a:lnTo>
                      <a:pt x="54" y="0"/>
                    </a:lnTo>
                    <a:lnTo>
                      <a:pt x="42" y="6"/>
                    </a:lnTo>
                    <a:lnTo>
                      <a:pt x="6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9" name="Freeform 140">
                <a:extLst>
                  <a:ext uri="{FF2B5EF4-FFF2-40B4-BE49-F238E27FC236}">
                    <a16:creationId xmlns:a16="http://schemas.microsoft.com/office/drawing/2014/main" id="{23922A3A-00CD-4EAD-A416-1938031D11FC}"/>
                  </a:ext>
                </a:extLst>
              </p:cNvPr>
              <p:cNvSpPr>
                <a:spLocks/>
              </p:cNvSpPr>
              <p:nvPr userDrawn="1"/>
            </p:nvSpPr>
            <p:spPr bwMode="ltGray">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0" name="Freeform 141">
                <a:extLst>
                  <a:ext uri="{FF2B5EF4-FFF2-40B4-BE49-F238E27FC236}">
                    <a16:creationId xmlns:a16="http://schemas.microsoft.com/office/drawing/2014/main" id="{6E3278F7-BA13-473B-A53F-8A18915A21A2}"/>
                  </a:ext>
                </a:extLst>
              </p:cNvPr>
              <p:cNvSpPr>
                <a:spLocks/>
              </p:cNvSpPr>
              <p:nvPr userDrawn="1"/>
            </p:nvSpPr>
            <p:spPr bwMode="ltGray">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1" name="Freeform 142">
                <a:extLst>
                  <a:ext uri="{FF2B5EF4-FFF2-40B4-BE49-F238E27FC236}">
                    <a16:creationId xmlns:a16="http://schemas.microsoft.com/office/drawing/2014/main" id="{FA592DCA-2771-4D0B-96B6-DB586519961E}"/>
                  </a:ext>
                </a:extLst>
              </p:cNvPr>
              <p:cNvSpPr>
                <a:spLocks/>
              </p:cNvSpPr>
              <p:nvPr userDrawn="1"/>
            </p:nvSpPr>
            <p:spPr bwMode="ltGray">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2" name="Freeform 143">
                <a:extLst>
                  <a:ext uri="{FF2B5EF4-FFF2-40B4-BE49-F238E27FC236}">
                    <a16:creationId xmlns:a16="http://schemas.microsoft.com/office/drawing/2014/main" id="{F92E47B2-7BC0-4B31-84E1-62DE89A8B7C3}"/>
                  </a:ext>
                </a:extLst>
              </p:cNvPr>
              <p:cNvSpPr>
                <a:spLocks/>
              </p:cNvSpPr>
              <p:nvPr userDrawn="1"/>
            </p:nvSpPr>
            <p:spPr bwMode="ltGray">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84">
                    <a:moveTo>
                      <a:pt x="42" y="60"/>
                    </a:moveTo>
                    <a:lnTo>
                      <a:pt x="42" y="60"/>
                    </a:lnTo>
                    <a:lnTo>
                      <a:pt x="72" y="12"/>
                    </a:lnTo>
                    <a:lnTo>
                      <a:pt x="66" y="0"/>
                    </a:lnTo>
                    <a:lnTo>
                      <a:pt x="0" y="42"/>
                    </a:lnTo>
                    <a:lnTo>
                      <a:pt x="6" y="54"/>
                    </a:lnTo>
                    <a:lnTo>
                      <a:pt x="54" y="24"/>
                    </a:lnTo>
                    <a:lnTo>
                      <a:pt x="18" y="72"/>
                    </a:lnTo>
                    <a:lnTo>
                      <a:pt x="24" y="84"/>
                    </a:lnTo>
                    <a:lnTo>
                      <a:pt x="90" y="42"/>
                    </a:lnTo>
                    <a:lnTo>
                      <a:pt x="84" y="30"/>
                    </a:lnTo>
                    <a:lnTo>
                      <a:pt x="42" y="6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3" name="Freeform 144">
                <a:extLst>
                  <a:ext uri="{FF2B5EF4-FFF2-40B4-BE49-F238E27FC236}">
                    <a16:creationId xmlns:a16="http://schemas.microsoft.com/office/drawing/2014/main" id="{D6C5C687-83DE-44E7-B0AB-50406E84E104}"/>
                  </a:ext>
                </a:extLst>
              </p:cNvPr>
              <p:cNvSpPr>
                <a:spLocks/>
              </p:cNvSpPr>
              <p:nvPr userDrawn="1"/>
            </p:nvSpPr>
            <p:spPr bwMode="ltGray">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12">
                    <a:moveTo>
                      <a:pt x="6" y="0"/>
                    </a:moveTo>
                    <a:lnTo>
                      <a:pt x="6" y="0"/>
                    </a:lnTo>
                    <a:lnTo>
                      <a:pt x="0" y="0"/>
                    </a:lnTo>
                    <a:lnTo>
                      <a:pt x="0" y="12"/>
                    </a:lnTo>
                    <a:lnTo>
                      <a:pt x="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4" name="Freeform 145">
                <a:extLst>
                  <a:ext uri="{FF2B5EF4-FFF2-40B4-BE49-F238E27FC236}">
                    <a16:creationId xmlns:a16="http://schemas.microsoft.com/office/drawing/2014/main" id="{4742B3F4-31C2-4EEA-90EE-B6F99F5942FD}"/>
                  </a:ext>
                </a:extLst>
              </p:cNvPr>
              <p:cNvSpPr>
                <a:spLocks/>
              </p:cNvSpPr>
              <p:nvPr userDrawn="1"/>
            </p:nvSpPr>
            <p:spPr bwMode="ltGray">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8">
                    <a:moveTo>
                      <a:pt x="18" y="48"/>
                    </a:moveTo>
                    <a:lnTo>
                      <a:pt x="18" y="48"/>
                    </a:lnTo>
                    <a:lnTo>
                      <a:pt x="30" y="42"/>
                    </a:lnTo>
                    <a:lnTo>
                      <a:pt x="0" y="0"/>
                    </a:lnTo>
                    <a:lnTo>
                      <a:pt x="0" y="24"/>
                    </a:lnTo>
                    <a:lnTo>
                      <a:pt x="18" y="4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5" name="Freeform 146">
                <a:extLst>
                  <a:ext uri="{FF2B5EF4-FFF2-40B4-BE49-F238E27FC236}">
                    <a16:creationId xmlns:a16="http://schemas.microsoft.com/office/drawing/2014/main" id="{380CB055-C58D-41C7-8E03-CE2644653439}"/>
                  </a:ext>
                </a:extLst>
              </p:cNvPr>
              <p:cNvSpPr>
                <a:spLocks/>
              </p:cNvSpPr>
              <p:nvPr userDrawn="1"/>
            </p:nvSpPr>
            <p:spPr bwMode="ltGray">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 h="66">
                    <a:moveTo>
                      <a:pt x="36" y="0"/>
                    </a:moveTo>
                    <a:lnTo>
                      <a:pt x="24" y="0"/>
                    </a:lnTo>
                    <a:lnTo>
                      <a:pt x="0" y="36"/>
                    </a:lnTo>
                    <a:lnTo>
                      <a:pt x="0" y="66"/>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6" name="Rectangle 147">
                <a:extLst>
                  <a:ext uri="{FF2B5EF4-FFF2-40B4-BE49-F238E27FC236}">
                    <a16:creationId xmlns:a16="http://schemas.microsoft.com/office/drawing/2014/main" id="{54736738-A912-4887-A7AC-8A3A79211FB9}"/>
                  </a:ext>
                </a:extLst>
              </p:cNvPr>
              <p:cNvSpPr>
                <a:spLocks noChangeArrowheads="1"/>
              </p:cNvSpPr>
              <p:nvPr userDrawn="1"/>
            </p:nvSpPr>
            <p:spPr bwMode="ltGray">
              <a:xfrm rot="244926">
                <a:off x="1177" y="3201"/>
                <a:ext cx="161"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137" name="Rectangle 148">
                <a:extLst>
                  <a:ext uri="{FF2B5EF4-FFF2-40B4-BE49-F238E27FC236}">
                    <a16:creationId xmlns:a16="http://schemas.microsoft.com/office/drawing/2014/main" id="{736B46EF-7BB6-487F-9061-F1079B50700A}"/>
                  </a:ext>
                </a:extLst>
              </p:cNvPr>
              <p:cNvSpPr>
                <a:spLocks noChangeArrowheads="1"/>
              </p:cNvSpPr>
              <p:nvPr userDrawn="1"/>
            </p:nvSpPr>
            <p:spPr bwMode="ltGray">
              <a:xfrm rot="-5598588">
                <a:off x="290" y="2386"/>
                <a:ext cx="138"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138" name="Freeform 149">
                <a:extLst>
                  <a:ext uri="{FF2B5EF4-FFF2-40B4-BE49-F238E27FC236}">
                    <a16:creationId xmlns:a16="http://schemas.microsoft.com/office/drawing/2014/main" id="{B125B462-EFE3-4D5C-9EFE-0345EBCE794C}"/>
                  </a:ext>
                </a:extLst>
              </p:cNvPr>
              <p:cNvSpPr>
                <a:spLocks/>
              </p:cNvSpPr>
              <p:nvPr userDrawn="1"/>
            </p:nvSpPr>
            <p:spPr bwMode="ltGray">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9" name="Freeform 150">
                <a:extLst>
                  <a:ext uri="{FF2B5EF4-FFF2-40B4-BE49-F238E27FC236}">
                    <a16:creationId xmlns:a16="http://schemas.microsoft.com/office/drawing/2014/main" id="{38F05CB6-8B87-4180-B335-D34825C976CE}"/>
                  </a:ext>
                </a:extLst>
              </p:cNvPr>
              <p:cNvSpPr>
                <a:spLocks/>
              </p:cNvSpPr>
              <p:nvPr userDrawn="1"/>
            </p:nvSpPr>
            <p:spPr bwMode="ltGray">
              <a:xfrm rot="-2857037">
                <a:off x="619" y="3550"/>
                <a:ext cx="68" cy="69"/>
              </a:xfrm>
              <a:custGeom>
                <a:avLst/>
                <a:gdLst>
                  <a:gd name="T0" fmla="*/ 0 w 144"/>
                  <a:gd name="T1" fmla="*/ 0 h 154"/>
                  <a:gd name="T2" fmla="*/ 0 w 144"/>
                  <a:gd name="T3" fmla="*/ 0 h 154"/>
                  <a:gd name="T4" fmla="*/ 0 w 144"/>
                  <a:gd name="T5" fmla="*/ 0 h 154"/>
                  <a:gd name="T6" fmla="*/ 0 w 144"/>
                  <a:gd name="T7" fmla="*/ 0 h 154"/>
                  <a:gd name="T8" fmla="*/ 0 w 144"/>
                  <a:gd name="T9" fmla="*/ 0 h 154"/>
                  <a:gd name="T10" fmla="*/ 0 w 144"/>
                  <a:gd name="T11" fmla="*/ 0 h 154"/>
                  <a:gd name="T12" fmla="*/ 0 w 144"/>
                  <a:gd name="T13" fmla="*/ 0 h 154"/>
                  <a:gd name="T14" fmla="*/ 0 w 144"/>
                  <a:gd name="T15" fmla="*/ 0 h 154"/>
                  <a:gd name="T16" fmla="*/ 0 w 144"/>
                  <a:gd name="T17" fmla="*/ 0 h 154"/>
                  <a:gd name="T18" fmla="*/ 0 w 144"/>
                  <a:gd name="T19" fmla="*/ 0 h 154"/>
                  <a:gd name="T20" fmla="*/ 0 w 144"/>
                  <a:gd name="T21" fmla="*/ 0 h 154"/>
                  <a:gd name="T22" fmla="*/ 0 w 144"/>
                  <a:gd name="T23" fmla="*/ 0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0" name="Freeform 151">
                <a:extLst>
                  <a:ext uri="{FF2B5EF4-FFF2-40B4-BE49-F238E27FC236}">
                    <a16:creationId xmlns:a16="http://schemas.microsoft.com/office/drawing/2014/main" id="{31BF4839-9E88-4954-B969-67A0D0CB872D}"/>
                  </a:ext>
                </a:extLst>
              </p:cNvPr>
              <p:cNvSpPr>
                <a:spLocks/>
              </p:cNvSpPr>
              <p:nvPr userDrawn="1"/>
            </p:nvSpPr>
            <p:spPr bwMode="ltGray">
              <a:xfrm>
                <a:off x="235" y="2503"/>
                <a:ext cx="348" cy="1272"/>
              </a:xfrm>
              <a:custGeom>
                <a:avLst/>
                <a:gdLst>
                  <a:gd name="T0" fmla="*/ 0 w 348"/>
                  <a:gd name="T1" fmla="*/ 0 h 1272"/>
                  <a:gd name="T2" fmla="*/ 287 w 348"/>
                  <a:gd name="T3" fmla="*/ 582 h 1272"/>
                  <a:gd name="T4" fmla="*/ 348 w 348"/>
                  <a:gd name="T5" fmla="*/ 1272 h 1272"/>
                  <a:gd name="T6" fmla="*/ 54 w 348"/>
                  <a:gd name="T7" fmla="*/ 676 h 1272"/>
                  <a:gd name="T8" fmla="*/ 0 w 348"/>
                  <a:gd name="T9" fmla="*/ 0 h 1272"/>
                </a:gdLst>
                <a:ahLst/>
                <a:cxnLst>
                  <a:cxn ang="0">
                    <a:pos x="T0" y="T1"/>
                  </a:cxn>
                  <a:cxn ang="0">
                    <a:pos x="T2" y="T3"/>
                  </a:cxn>
                  <a:cxn ang="0">
                    <a:pos x="T4" y="T5"/>
                  </a:cxn>
                  <a:cxn ang="0">
                    <a:pos x="T6" y="T7"/>
                  </a:cxn>
                  <a:cxn ang="0">
                    <a:pos x="T8" y="T9"/>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a:noFill/>
              </a:ln>
              <a:effectLst/>
            </p:spPr>
            <p:txBody>
              <a:bodyPr/>
              <a:lstStyle/>
              <a:p>
                <a:pPr>
                  <a:defRPr/>
                </a:pPr>
                <a:endParaRPr lang="en-US">
                  <a:solidFill>
                    <a:srgbClr val="FFFFFF"/>
                  </a:solidFill>
                  <a:latin typeface="Tahoma" pitchFamily="34" charset="0"/>
                  <a:cs typeface="+mn-cs"/>
                </a:endParaRPr>
              </a:p>
            </p:txBody>
          </p:sp>
          <p:sp>
            <p:nvSpPr>
              <p:cNvPr id="141" name="Oval 152">
                <a:extLst>
                  <a:ext uri="{FF2B5EF4-FFF2-40B4-BE49-F238E27FC236}">
                    <a16:creationId xmlns:a16="http://schemas.microsoft.com/office/drawing/2014/main" id="{97689D7F-7DBF-4581-A7DE-0456A89D6BF1}"/>
                  </a:ext>
                </a:extLst>
              </p:cNvPr>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a:noFill/>
              </a:ln>
              <a:effectLst/>
            </p:spPr>
            <p:txBody>
              <a:bodyPr/>
              <a:lstStyle/>
              <a:p>
                <a:pPr>
                  <a:defRPr/>
                </a:pPr>
                <a:endParaRPr lang="en-US">
                  <a:solidFill>
                    <a:srgbClr val="FFFFFF"/>
                  </a:solidFill>
                  <a:latin typeface="Tahoma" pitchFamily="34" charset="0"/>
                  <a:cs typeface="+mn-cs"/>
                </a:endParaRPr>
              </a:p>
            </p:txBody>
          </p:sp>
        </p:grpSp>
      </p:grpSp>
      <p:sp>
        <p:nvSpPr>
          <p:cNvPr id="12441" name="Rectangle 153"/>
          <p:cNvSpPr>
            <a:spLocks noGrp="1" noChangeArrowheads="1"/>
          </p:cNvSpPr>
          <p:nvPr>
            <p:ph type="ctrTitle" sz="quarter"/>
          </p:nvPr>
        </p:nvSpPr>
        <p:spPr>
          <a:xfrm>
            <a:off x="685800" y="1768475"/>
            <a:ext cx="7772400" cy="1736725"/>
          </a:xfrm>
        </p:spPr>
        <p:txBody>
          <a:bodyPr anchor="b" anchorCtr="1"/>
          <a:lstStyle>
            <a:lvl1pPr>
              <a:defRPr sz="5400"/>
            </a:lvl1pPr>
          </a:lstStyle>
          <a:p>
            <a:pPr lvl="0"/>
            <a:r>
              <a:rPr lang="en-US" altLang="en-US" noProof="0"/>
              <a:t>Click to edit Master title style</a:t>
            </a:r>
          </a:p>
        </p:txBody>
      </p:sp>
      <p:sp>
        <p:nvSpPr>
          <p:cNvPr id="12442" name="Rectangle 154"/>
          <p:cNvSpPr>
            <a:spLocks noGrp="1" noChangeArrowheads="1"/>
          </p:cNvSpPr>
          <p:nvPr>
            <p:ph type="subTitle" sz="quarter" idx="1"/>
          </p:nvPr>
        </p:nvSpPr>
        <p:spPr>
          <a:xfrm>
            <a:off x="1371600" y="3886200"/>
            <a:ext cx="6400800" cy="1752600"/>
          </a:xfrm>
        </p:spPr>
        <p:txBody>
          <a:bodyPr/>
          <a:lstStyle>
            <a:lvl1pPr marL="0" indent="0" algn="ctr">
              <a:buFont typeface="Arial" charset="0"/>
              <a:buNone/>
              <a:defRPr/>
            </a:lvl1pPr>
          </a:lstStyle>
          <a:p>
            <a:pPr lvl="0"/>
            <a:r>
              <a:rPr lang="en-US" altLang="en-US" noProof="0"/>
              <a:t>Click to edit Master subtitle style</a:t>
            </a:r>
          </a:p>
        </p:txBody>
      </p:sp>
      <p:sp>
        <p:nvSpPr>
          <p:cNvPr id="155" name="Rectangle 155">
            <a:extLst>
              <a:ext uri="{FF2B5EF4-FFF2-40B4-BE49-F238E27FC236}">
                <a16:creationId xmlns:a16="http://schemas.microsoft.com/office/drawing/2014/main" id="{E2DBA0A1-ADED-46A2-81F5-73EEFB9C06AE}"/>
              </a:ext>
            </a:extLst>
          </p:cNvPr>
          <p:cNvSpPr>
            <a:spLocks noGrp="1" noChangeArrowheads="1"/>
          </p:cNvSpPr>
          <p:nvPr>
            <p:ph type="dt" sz="quarter" idx="10"/>
          </p:nvPr>
        </p:nvSpPr>
        <p:spPr>
          <a:xfrm>
            <a:off x="304800" y="6248400"/>
            <a:ext cx="2286000" cy="457200"/>
          </a:xfrm>
        </p:spPr>
        <p:txBody>
          <a:bodyPr/>
          <a:lstStyle>
            <a:lvl1pPr>
              <a:defRPr>
                <a:effectLst>
                  <a:outerShdw blurRad="38100" dist="38100" dir="2700000" algn="tl">
                    <a:srgbClr val="000000"/>
                  </a:outerShdw>
                </a:effectLst>
                <a:latin typeface="+mn-lt"/>
                <a:cs typeface="Arial" charset="0"/>
              </a:defRPr>
            </a:lvl1pPr>
          </a:lstStyle>
          <a:p>
            <a:pPr>
              <a:defRPr/>
            </a:pPr>
            <a:endParaRPr lang="en-US" altLang="en-US"/>
          </a:p>
        </p:txBody>
      </p:sp>
      <p:sp>
        <p:nvSpPr>
          <p:cNvPr id="156" name="Rectangle 156">
            <a:extLst>
              <a:ext uri="{FF2B5EF4-FFF2-40B4-BE49-F238E27FC236}">
                <a16:creationId xmlns:a16="http://schemas.microsoft.com/office/drawing/2014/main" id="{E3D30B0D-CBBA-4556-A503-2E5CFD5F4C1C}"/>
              </a:ext>
            </a:extLst>
          </p:cNvPr>
          <p:cNvSpPr>
            <a:spLocks noGrp="1" noChangeArrowheads="1"/>
          </p:cNvSpPr>
          <p:nvPr>
            <p:ph type="ftr" sz="quarter" idx="11"/>
          </p:nvPr>
        </p:nvSpPr>
        <p:spPr>
          <a:xfrm>
            <a:off x="3124200" y="6248400"/>
            <a:ext cx="2895600" cy="457200"/>
          </a:xfrm>
        </p:spPr>
        <p:txBody>
          <a:bodyPr/>
          <a:lstStyle>
            <a:lvl1pPr>
              <a:defRPr>
                <a:effectLst>
                  <a:outerShdw blurRad="38100" dist="38100" dir="2700000" algn="tl">
                    <a:srgbClr val="000000"/>
                  </a:outerShdw>
                </a:effectLst>
                <a:latin typeface="+mn-lt"/>
                <a:cs typeface="Arial" charset="0"/>
              </a:defRPr>
            </a:lvl1pPr>
          </a:lstStyle>
          <a:p>
            <a:pPr>
              <a:defRPr/>
            </a:pPr>
            <a:endParaRPr lang="en-US" altLang="en-US"/>
          </a:p>
        </p:txBody>
      </p:sp>
      <p:sp>
        <p:nvSpPr>
          <p:cNvPr id="157" name="Rectangle 157">
            <a:extLst>
              <a:ext uri="{FF2B5EF4-FFF2-40B4-BE49-F238E27FC236}">
                <a16:creationId xmlns:a16="http://schemas.microsoft.com/office/drawing/2014/main" id="{7EB0B5AA-6425-48C7-8DCF-D1ED4FC17859}"/>
              </a:ext>
            </a:extLst>
          </p:cNvPr>
          <p:cNvSpPr>
            <a:spLocks noGrp="1" noChangeArrowheads="1"/>
          </p:cNvSpPr>
          <p:nvPr>
            <p:ph type="sldNum" sz="quarter" idx="12"/>
          </p:nvPr>
        </p:nvSpPr>
        <p:spPr>
          <a:xfrm>
            <a:off x="6553200" y="6248400"/>
            <a:ext cx="2286000" cy="457200"/>
          </a:xfrm>
        </p:spPr>
        <p:txBody>
          <a:bodyPr/>
          <a:lstStyle>
            <a:lvl1pPr>
              <a:defRPr smtClean="0">
                <a:effectLst>
                  <a:outerShdw blurRad="38100" dist="38100" dir="2700000" algn="tl">
                    <a:srgbClr val="000000"/>
                  </a:outerShdw>
                </a:effectLst>
                <a:latin typeface="Tahoma" panose="020B0604030504040204" pitchFamily="34" charset="0"/>
              </a:defRPr>
            </a:lvl1pPr>
          </a:lstStyle>
          <a:p>
            <a:pPr>
              <a:defRPr/>
            </a:pPr>
            <a:fld id="{3942249A-B5B7-45AC-AC32-616E927108CC}" type="slidenum">
              <a:rPr lang="en-US" altLang="en-US"/>
              <a:pPr>
                <a:defRPr/>
              </a:pPr>
              <a:t>‹#›</a:t>
            </a:fld>
            <a:endParaRPr lang="en-US" altLang="en-US"/>
          </a:p>
        </p:txBody>
      </p:sp>
    </p:spTree>
    <p:extLst>
      <p:ext uri="{BB962C8B-B14F-4D97-AF65-F5344CB8AC3E}">
        <p14:creationId xmlns:p14="http://schemas.microsoft.com/office/powerpoint/2010/main" val="26229902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B9E167-B056-4F9F-8690-BBF557505BBE}"/>
              </a:ext>
            </a:extLst>
          </p:cNvPr>
          <p:cNvSpPr>
            <a:spLocks noGrp="1"/>
          </p:cNvSpPr>
          <p:nvPr>
            <p:ph type="dt" sz="half" idx="10"/>
          </p:nvPr>
        </p:nvSpPr>
        <p:spPr/>
        <p:txBody>
          <a:bodyPr/>
          <a:lstStyle>
            <a:lvl1pPr>
              <a:defRPr>
                <a:cs typeface="Arial" charset="0"/>
              </a:defRPr>
            </a:lvl1pPr>
          </a:lstStyle>
          <a:p>
            <a:pPr>
              <a:defRPr/>
            </a:pPr>
            <a:endParaRPr lang="en-US" altLang="en-US"/>
          </a:p>
        </p:txBody>
      </p:sp>
      <p:sp>
        <p:nvSpPr>
          <p:cNvPr id="5" name="Footer Placeholder 4">
            <a:extLst>
              <a:ext uri="{FF2B5EF4-FFF2-40B4-BE49-F238E27FC236}">
                <a16:creationId xmlns:a16="http://schemas.microsoft.com/office/drawing/2014/main" id="{74F55FC1-B340-43E4-A867-CEC20669F181}"/>
              </a:ext>
            </a:extLst>
          </p:cNvPr>
          <p:cNvSpPr>
            <a:spLocks noGrp="1"/>
          </p:cNvSpPr>
          <p:nvPr>
            <p:ph type="ftr" sz="quarter" idx="11"/>
          </p:nvPr>
        </p:nvSpPr>
        <p:spPr/>
        <p:txBody>
          <a:bodyPr/>
          <a:lstStyle>
            <a:lvl1pPr>
              <a:defRPr>
                <a:cs typeface="Arial" charset="0"/>
              </a:defRPr>
            </a:lvl1pPr>
          </a:lstStyle>
          <a:p>
            <a:pPr>
              <a:defRPr/>
            </a:pPr>
            <a:endParaRPr lang="en-US" altLang="en-US"/>
          </a:p>
        </p:txBody>
      </p:sp>
      <p:sp>
        <p:nvSpPr>
          <p:cNvPr id="6" name="Slide Number Placeholder 5">
            <a:extLst>
              <a:ext uri="{FF2B5EF4-FFF2-40B4-BE49-F238E27FC236}">
                <a16:creationId xmlns:a16="http://schemas.microsoft.com/office/drawing/2014/main" id="{52062625-F5A1-418C-AC81-8FCC1B0ED5A5}"/>
              </a:ext>
            </a:extLst>
          </p:cNvPr>
          <p:cNvSpPr>
            <a:spLocks noGrp="1"/>
          </p:cNvSpPr>
          <p:nvPr>
            <p:ph type="sldNum" sz="quarter" idx="12"/>
          </p:nvPr>
        </p:nvSpPr>
        <p:spPr/>
        <p:txBody>
          <a:bodyPr/>
          <a:lstStyle>
            <a:lvl1pPr>
              <a:defRPr smtClean="0"/>
            </a:lvl1pPr>
          </a:lstStyle>
          <a:p>
            <a:pPr>
              <a:defRPr/>
            </a:pPr>
            <a:fld id="{43EE17EE-EAE4-491F-8D6B-8DDC97149AA6}" type="slidenum">
              <a:rPr lang="en-US" altLang="en-US"/>
              <a:pPr>
                <a:defRPr/>
              </a:pPr>
              <a:t>‹#›</a:t>
            </a:fld>
            <a:endParaRPr lang="en-US" altLang="en-US"/>
          </a:p>
        </p:txBody>
      </p:sp>
    </p:spTree>
    <p:extLst>
      <p:ext uri="{BB962C8B-B14F-4D97-AF65-F5344CB8AC3E}">
        <p14:creationId xmlns:p14="http://schemas.microsoft.com/office/powerpoint/2010/main" val="5676935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a:extLst>
              <a:ext uri="{FF2B5EF4-FFF2-40B4-BE49-F238E27FC236}">
                <a16:creationId xmlns:a16="http://schemas.microsoft.com/office/drawing/2014/main" id="{B1203A0F-4C5D-4268-B7C4-C2ED3793F83D}"/>
              </a:ext>
            </a:extLst>
          </p:cNvPr>
          <p:cNvSpPr>
            <a:spLocks noGrp="1"/>
          </p:cNvSpPr>
          <p:nvPr>
            <p:ph type="dt" sz="half" idx="10"/>
          </p:nvPr>
        </p:nvSpPr>
        <p:spPr/>
        <p:txBody>
          <a:bodyPr/>
          <a:lstStyle>
            <a:lvl1pPr>
              <a:defRPr>
                <a:cs typeface="Arial" charset="0"/>
              </a:defRPr>
            </a:lvl1pPr>
          </a:lstStyle>
          <a:p>
            <a:pPr>
              <a:defRPr/>
            </a:pPr>
            <a:endParaRPr lang="en-US" altLang="en-US"/>
          </a:p>
        </p:txBody>
      </p:sp>
      <p:sp>
        <p:nvSpPr>
          <p:cNvPr id="5" name="Footer Placeholder 4">
            <a:extLst>
              <a:ext uri="{FF2B5EF4-FFF2-40B4-BE49-F238E27FC236}">
                <a16:creationId xmlns:a16="http://schemas.microsoft.com/office/drawing/2014/main" id="{99D9E1D5-5B65-40F0-9F66-48F1D24D4960}"/>
              </a:ext>
            </a:extLst>
          </p:cNvPr>
          <p:cNvSpPr>
            <a:spLocks noGrp="1"/>
          </p:cNvSpPr>
          <p:nvPr>
            <p:ph type="ftr" sz="quarter" idx="11"/>
          </p:nvPr>
        </p:nvSpPr>
        <p:spPr/>
        <p:txBody>
          <a:bodyPr/>
          <a:lstStyle>
            <a:lvl1pPr>
              <a:defRPr>
                <a:cs typeface="Arial" charset="0"/>
              </a:defRPr>
            </a:lvl1pPr>
          </a:lstStyle>
          <a:p>
            <a:pPr>
              <a:defRPr/>
            </a:pPr>
            <a:endParaRPr lang="en-US" altLang="en-US"/>
          </a:p>
        </p:txBody>
      </p:sp>
      <p:sp>
        <p:nvSpPr>
          <p:cNvPr id="6" name="Slide Number Placeholder 5">
            <a:extLst>
              <a:ext uri="{FF2B5EF4-FFF2-40B4-BE49-F238E27FC236}">
                <a16:creationId xmlns:a16="http://schemas.microsoft.com/office/drawing/2014/main" id="{C4488CFD-185B-4DE2-A6F8-FC927B458D87}"/>
              </a:ext>
            </a:extLst>
          </p:cNvPr>
          <p:cNvSpPr>
            <a:spLocks noGrp="1"/>
          </p:cNvSpPr>
          <p:nvPr>
            <p:ph type="sldNum" sz="quarter" idx="12"/>
          </p:nvPr>
        </p:nvSpPr>
        <p:spPr/>
        <p:txBody>
          <a:bodyPr/>
          <a:lstStyle>
            <a:lvl1pPr>
              <a:defRPr smtClean="0"/>
            </a:lvl1pPr>
          </a:lstStyle>
          <a:p>
            <a:pPr>
              <a:defRPr/>
            </a:pPr>
            <a:fld id="{34D8A638-3EA7-418B-AC53-F69822139B74}" type="slidenum">
              <a:rPr lang="en-US" altLang="en-US"/>
              <a:pPr>
                <a:defRPr/>
              </a:pPr>
              <a:t>‹#›</a:t>
            </a:fld>
            <a:endParaRPr lang="en-US" altLang="en-US"/>
          </a:p>
        </p:txBody>
      </p:sp>
    </p:spTree>
    <p:extLst>
      <p:ext uri="{BB962C8B-B14F-4D97-AF65-F5344CB8AC3E}">
        <p14:creationId xmlns:p14="http://schemas.microsoft.com/office/powerpoint/2010/main" val="32997806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C56086A-033D-4B02-BC19-9BC5E852878A}"/>
              </a:ext>
            </a:extLst>
          </p:cNvPr>
          <p:cNvSpPr>
            <a:spLocks noGrp="1"/>
          </p:cNvSpPr>
          <p:nvPr>
            <p:ph type="dt" sz="half" idx="10"/>
          </p:nvPr>
        </p:nvSpPr>
        <p:spPr/>
        <p:txBody>
          <a:bodyPr/>
          <a:lstStyle>
            <a:lvl1pPr>
              <a:defRPr>
                <a:cs typeface="Arial" charset="0"/>
              </a:defRPr>
            </a:lvl1pPr>
          </a:lstStyle>
          <a:p>
            <a:pPr>
              <a:defRPr/>
            </a:pPr>
            <a:endParaRPr lang="en-US" altLang="en-US"/>
          </a:p>
        </p:txBody>
      </p:sp>
      <p:sp>
        <p:nvSpPr>
          <p:cNvPr id="6" name="Footer Placeholder 5">
            <a:extLst>
              <a:ext uri="{FF2B5EF4-FFF2-40B4-BE49-F238E27FC236}">
                <a16:creationId xmlns:a16="http://schemas.microsoft.com/office/drawing/2014/main" id="{C8DBB1FB-DB14-4030-9CB2-DFC9DC4176AD}"/>
              </a:ext>
            </a:extLst>
          </p:cNvPr>
          <p:cNvSpPr>
            <a:spLocks noGrp="1"/>
          </p:cNvSpPr>
          <p:nvPr>
            <p:ph type="ftr" sz="quarter" idx="11"/>
          </p:nvPr>
        </p:nvSpPr>
        <p:spPr/>
        <p:txBody>
          <a:bodyPr/>
          <a:lstStyle>
            <a:lvl1pPr>
              <a:defRPr>
                <a:cs typeface="Arial" charset="0"/>
              </a:defRPr>
            </a:lvl1pPr>
          </a:lstStyle>
          <a:p>
            <a:pPr>
              <a:defRPr/>
            </a:pPr>
            <a:endParaRPr lang="en-US" altLang="en-US"/>
          </a:p>
        </p:txBody>
      </p:sp>
      <p:sp>
        <p:nvSpPr>
          <p:cNvPr id="7" name="Slide Number Placeholder 6">
            <a:extLst>
              <a:ext uri="{FF2B5EF4-FFF2-40B4-BE49-F238E27FC236}">
                <a16:creationId xmlns:a16="http://schemas.microsoft.com/office/drawing/2014/main" id="{0D704118-7A88-4D36-8B44-7E620021F03A}"/>
              </a:ext>
            </a:extLst>
          </p:cNvPr>
          <p:cNvSpPr>
            <a:spLocks noGrp="1"/>
          </p:cNvSpPr>
          <p:nvPr>
            <p:ph type="sldNum" sz="quarter" idx="12"/>
          </p:nvPr>
        </p:nvSpPr>
        <p:spPr/>
        <p:txBody>
          <a:bodyPr/>
          <a:lstStyle>
            <a:lvl1pPr>
              <a:defRPr smtClean="0"/>
            </a:lvl1pPr>
          </a:lstStyle>
          <a:p>
            <a:pPr>
              <a:defRPr/>
            </a:pPr>
            <a:fld id="{3BE86B1A-1022-472C-AECB-3674A54A3B0A}" type="slidenum">
              <a:rPr lang="en-US" altLang="en-US"/>
              <a:pPr>
                <a:defRPr/>
              </a:pPr>
              <a:t>‹#›</a:t>
            </a:fld>
            <a:endParaRPr lang="en-US" altLang="en-US"/>
          </a:p>
        </p:txBody>
      </p:sp>
    </p:spTree>
    <p:extLst>
      <p:ext uri="{BB962C8B-B14F-4D97-AF65-F5344CB8AC3E}">
        <p14:creationId xmlns:p14="http://schemas.microsoft.com/office/powerpoint/2010/main" val="9526522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36F7EFD-79C5-4B95-98E8-987BAD7EC099}"/>
              </a:ext>
            </a:extLst>
          </p:cNvPr>
          <p:cNvSpPr>
            <a:spLocks noGrp="1"/>
          </p:cNvSpPr>
          <p:nvPr>
            <p:ph type="dt" sz="half" idx="10"/>
          </p:nvPr>
        </p:nvSpPr>
        <p:spPr/>
        <p:txBody>
          <a:bodyPr/>
          <a:lstStyle>
            <a:lvl1pPr>
              <a:defRPr>
                <a:cs typeface="Arial" charset="0"/>
              </a:defRPr>
            </a:lvl1pPr>
          </a:lstStyle>
          <a:p>
            <a:pPr>
              <a:defRPr/>
            </a:pPr>
            <a:endParaRPr lang="en-US" altLang="en-US"/>
          </a:p>
        </p:txBody>
      </p:sp>
      <p:sp>
        <p:nvSpPr>
          <p:cNvPr id="8" name="Footer Placeholder 7">
            <a:extLst>
              <a:ext uri="{FF2B5EF4-FFF2-40B4-BE49-F238E27FC236}">
                <a16:creationId xmlns:a16="http://schemas.microsoft.com/office/drawing/2014/main" id="{AE3923B2-B843-4AF2-A672-6A52C752C899}"/>
              </a:ext>
            </a:extLst>
          </p:cNvPr>
          <p:cNvSpPr>
            <a:spLocks noGrp="1"/>
          </p:cNvSpPr>
          <p:nvPr>
            <p:ph type="ftr" sz="quarter" idx="11"/>
          </p:nvPr>
        </p:nvSpPr>
        <p:spPr/>
        <p:txBody>
          <a:bodyPr/>
          <a:lstStyle>
            <a:lvl1pPr>
              <a:defRPr>
                <a:cs typeface="Arial" charset="0"/>
              </a:defRPr>
            </a:lvl1pPr>
          </a:lstStyle>
          <a:p>
            <a:pPr>
              <a:defRPr/>
            </a:pPr>
            <a:endParaRPr lang="en-US" altLang="en-US"/>
          </a:p>
        </p:txBody>
      </p:sp>
      <p:sp>
        <p:nvSpPr>
          <p:cNvPr id="9" name="Slide Number Placeholder 8">
            <a:extLst>
              <a:ext uri="{FF2B5EF4-FFF2-40B4-BE49-F238E27FC236}">
                <a16:creationId xmlns:a16="http://schemas.microsoft.com/office/drawing/2014/main" id="{574F61F3-C676-40E4-A8A3-38F6A1C9B849}"/>
              </a:ext>
            </a:extLst>
          </p:cNvPr>
          <p:cNvSpPr>
            <a:spLocks noGrp="1"/>
          </p:cNvSpPr>
          <p:nvPr>
            <p:ph type="sldNum" sz="quarter" idx="12"/>
          </p:nvPr>
        </p:nvSpPr>
        <p:spPr/>
        <p:txBody>
          <a:bodyPr/>
          <a:lstStyle>
            <a:lvl1pPr>
              <a:defRPr smtClean="0"/>
            </a:lvl1pPr>
          </a:lstStyle>
          <a:p>
            <a:pPr>
              <a:defRPr/>
            </a:pPr>
            <a:fld id="{1B980186-770E-40C7-B8B6-04617A473A64}" type="slidenum">
              <a:rPr lang="en-US" altLang="en-US"/>
              <a:pPr>
                <a:defRPr/>
              </a:pPr>
              <a:t>‹#›</a:t>
            </a:fld>
            <a:endParaRPr lang="en-US" altLang="en-US"/>
          </a:p>
        </p:txBody>
      </p:sp>
    </p:spTree>
    <p:extLst>
      <p:ext uri="{BB962C8B-B14F-4D97-AF65-F5344CB8AC3E}">
        <p14:creationId xmlns:p14="http://schemas.microsoft.com/office/powerpoint/2010/main" val="17646697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9BDAA4-8435-4910-BAD7-A44215B3CC67}"/>
              </a:ext>
            </a:extLst>
          </p:cNvPr>
          <p:cNvSpPr>
            <a:spLocks noGrp="1"/>
          </p:cNvSpPr>
          <p:nvPr>
            <p:ph type="dt" sz="half" idx="10"/>
          </p:nvPr>
        </p:nvSpPr>
        <p:spPr/>
        <p:txBody>
          <a:bodyPr/>
          <a:lstStyle>
            <a:lvl1pPr>
              <a:defRPr>
                <a:cs typeface="Arial" charset="0"/>
              </a:defRPr>
            </a:lvl1pPr>
          </a:lstStyle>
          <a:p>
            <a:pPr>
              <a:defRPr/>
            </a:pPr>
            <a:endParaRPr lang="en-US" altLang="en-US"/>
          </a:p>
        </p:txBody>
      </p:sp>
      <p:sp>
        <p:nvSpPr>
          <p:cNvPr id="4" name="Footer Placeholder 3">
            <a:extLst>
              <a:ext uri="{FF2B5EF4-FFF2-40B4-BE49-F238E27FC236}">
                <a16:creationId xmlns:a16="http://schemas.microsoft.com/office/drawing/2014/main" id="{4F62B594-9C73-46D4-8DA6-0E36683CD3CC}"/>
              </a:ext>
            </a:extLst>
          </p:cNvPr>
          <p:cNvSpPr>
            <a:spLocks noGrp="1"/>
          </p:cNvSpPr>
          <p:nvPr>
            <p:ph type="ftr" sz="quarter" idx="11"/>
          </p:nvPr>
        </p:nvSpPr>
        <p:spPr/>
        <p:txBody>
          <a:bodyPr/>
          <a:lstStyle>
            <a:lvl1pPr>
              <a:defRPr>
                <a:cs typeface="Arial" charset="0"/>
              </a:defRPr>
            </a:lvl1pPr>
          </a:lstStyle>
          <a:p>
            <a:pPr>
              <a:defRPr/>
            </a:pPr>
            <a:endParaRPr lang="en-US" altLang="en-US"/>
          </a:p>
        </p:txBody>
      </p:sp>
      <p:sp>
        <p:nvSpPr>
          <p:cNvPr id="5" name="Slide Number Placeholder 4">
            <a:extLst>
              <a:ext uri="{FF2B5EF4-FFF2-40B4-BE49-F238E27FC236}">
                <a16:creationId xmlns:a16="http://schemas.microsoft.com/office/drawing/2014/main" id="{D9626F8B-17F3-47E6-9CB9-6D6EDC618FA8}"/>
              </a:ext>
            </a:extLst>
          </p:cNvPr>
          <p:cNvSpPr>
            <a:spLocks noGrp="1"/>
          </p:cNvSpPr>
          <p:nvPr>
            <p:ph type="sldNum" sz="quarter" idx="12"/>
          </p:nvPr>
        </p:nvSpPr>
        <p:spPr/>
        <p:txBody>
          <a:bodyPr/>
          <a:lstStyle>
            <a:lvl1pPr>
              <a:defRPr smtClean="0"/>
            </a:lvl1pPr>
          </a:lstStyle>
          <a:p>
            <a:pPr>
              <a:defRPr/>
            </a:pPr>
            <a:fld id="{B1BC0231-F69C-4555-A72B-6EE53AD75BC5}" type="slidenum">
              <a:rPr lang="en-US" altLang="en-US"/>
              <a:pPr>
                <a:defRPr/>
              </a:pPr>
              <a:t>‹#›</a:t>
            </a:fld>
            <a:endParaRPr lang="en-US" altLang="en-US"/>
          </a:p>
        </p:txBody>
      </p:sp>
    </p:spTree>
    <p:extLst>
      <p:ext uri="{BB962C8B-B14F-4D97-AF65-F5344CB8AC3E}">
        <p14:creationId xmlns:p14="http://schemas.microsoft.com/office/powerpoint/2010/main" val="27101279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FFE683-C136-4E85-B1EC-EF0975FDC3E0}"/>
              </a:ext>
            </a:extLst>
          </p:cNvPr>
          <p:cNvSpPr>
            <a:spLocks noGrp="1"/>
          </p:cNvSpPr>
          <p:nvPr>
            <p:ph type="dt" sz="half" idx="10"/>
          </p:nvPr>
        </p:nvSpPr>
        <p:spPr/>
        <p:txBody>
          <a:bodyPr/>
          <a:lstStyle>
            <a:lvl1pPr>
              <a:defRPr>
                <a:cs typeface="Arial" charset="0"/>
              </a:defRPr>
            </a:lvl1pPr>
          </a:lstStyle>
          <a:p>
            <a:pPr>
              <a:defRPr/>
            </a:pPr>
            <a:endParaRPr lang="en-US" altLang="en-US"/>
          </a:p>
        </p:txBody>
      </p:sp>
      <p:sp>
        <p:nvSpPr>
          <p:cNvPr id="3" name="Footer Placeholder 2">
            <a:extLst>
              <a:ext uri="{FF2B5EF4-FFF2-40B4-BE49-F238E27FC236}">
                <a16:creationId xmlns:a16="http://schemas.microsoft.com/office/drawing/2014/main" id="{AEF9A142-E70E-4282-AFE9-5ECC67657DDB}"/>
              </a:ext>
            </a:extLst>
          </p:cNvPr>
          <p:cNvSpPr>
            <a:spLocks noGrp="1"/>
          </p:cNvSpPr>
          <p:nvPr>
            <p:ph type="ftr" sz="quarter" idx="11"/>
          </p:nvPr>
        </p:nvSpPr>
        <p:spPr/>
        <p:txBody>
          <a:bodyPr/>
          <a:lstStyle>
            <a:lvl1pPr>
              <a:defRPr>
                <a:cs typeface="Arial" charset="0"/>
              </a:defRPr>
            </a:lvl1pPr>
          </a:lstStyle>
          <a:p>
            <a:pPr>
              <a:defRPr/>
            </a:pPr>
            <a:endParaRPr lang="en-US" altLang="en-US"/>
          </a:p>
        </p:txBody>
      </p:sp>
      <p:sp>
        <p:nvSpPr>
          <p:cNvPr id="4" name="Slide Number Placeholder 3">
            <a:extLst>
              <a:ext uri="{FF2B5EF4-FFF2-40B4-BE49-F238E27FC236}">
                <a16:creationId xmlns:a16="http://schemas.microsoft.com/office/drawing/2014/main" id="{B2CD1668-BC5A-4C4F-8CBE-5BA561D70A8B}"/>
              </a:ext>
            </a:extLst>
          </p:cNvPr>
          <p:cNvSpPr>
            <a:spLocks noGrp="1"/>
          </p:cNvSpPr>
          <p:nvPr>
            <p:ph type="sldNum" sz="quarter" idx="12"/>
          </p:nvPr>
        </p:nvSpPr>
        <p:spPr/>
        <p:txBody>
          <a:bodyPr/>
          <a:lstStyle>
            <a:lvl1pPr>
              <a:defRPr smtClean="0"/>
            </a:lvl1pPr>
          </a:lstStyle>
          <a:p>
            <a:pPr>
              <a:defRPr/>
            </a:pPr>
            <a:fld id="{8B09A692-E6FB-467E-9B07-8601BBF5FE5C}" type="slidenum">
              <a:rPr lang="en-US" altLang="en-US"/>
              <a:pPr>
                <a:defRPr/>
              </a:pPr>
              <a:t>‹#›</a:t>
            </a:fld>
            <a:endParaRPr lang="en-US" altLang="en-US"/>
          </a:p>
        </p:txBody>
      </p:sp>
    </p:spTree>
    <p:extLst>
      <p:ext uri="{BB962C8B-B14F-4D97-AF65-F5344CB8AC3E}">
        <p14:creationId xmlns:p14="http://schemas.microsoft.com/office/powerpoint/2010/main" val="21538879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7BD24249-C6CE-4349-A6D5-F219F9E4FE10}"/>
              </a:ext>
            </a:extLst>
          </p:cNvPr>
          <p:cNvSpPr>
            <a:spLocks noGrp="1"/>
          </p:cNvSpPr>
          <p:nvPr>
            <p:ph type="dt" sz="half" idx="10"/>
          </p:nvPr>
        </p:nvSpPr>
        <p:spPr/>
        <p:txBody>
          <a:bodyPr/>
          <a:lstStyle>
            <a:lvl1pPr>
              <a:defRPr>
                <a:cs typeface="Arial" charset="0"/>
              </a:defRPr>
            </a:lvl1pPr>
          </a:lstStyle>
          <a:p>
            <a:pPr>
              <a:defRPr/>
            </a:pPr>
            <a:endParaRPr lang="en-US" altLang="en-US"/>
          </a:p>
        </p:txBody>
      </p:sp>
      <p:sp>
        <p:nvSpPr>
          <p:cNvPr id="6" name="Footer Placeholder 5">
            <a:extLst>
              <a:ext uri="{FF2B5EF4-FFF2-40B4-BE49-F238E27FC236}">
                <a16:creationId xmlns:a16="http://schemas.microsoft.com/office/drawing/2014/main" id="{B181B9AA-4DFC-483B-AB51-B79089B632A1}"/>
              </a:ext>
            </a:extLst>
          </p:cNvPr>
          <p:cNvSpPr>
            <a:spLocks noGrp="1"/>
          </p:cNvSpPr>
          <p:nvPr>
            <p:ph type="ftr" sz="quarter" idx="11"/>
          </p:nvPr>
        </p:nvSpPr>
        <p:spPr/>
        <p:txBody>
          <a:bodyPr/>
          <a:lstStyle>
            <a:lvl1pPr>
              <a:defRPr>
                <a:cs typeface="Arial" charset="0"/>
              </a:defRPr>
            </a:lvl1pPr>
          </a:lstStyle>
          <a:p>
            <a:pPr>
              <a:defRPr/>
            </a:pPr>
            <a:endParaRPr lang="en-US" altLang="en-US"/>
          </a:p>
        </p:txBody>
      </p:sp>
      <p:sp>
        <p:nvSpPr>
          <p:cNvPr id="7" name="Slide Number Placeholder 6">
            <a:extLst>
              <a:ext uri="{FF2B5EF4-FFF2-40B4-BE49-F238E27FC236}">
                <a16:creationId xmlns:a16="http://schemas.microsoft.com/office/drawing/2014/main" id="{C5BBF640-8243-414E-A44C-4612E3331F90}"/>
              </a:ext>
            </a:extLst>
          </p:cNvPr>
          <p:cNvSpPr>
            <a:spLocks noGrp="1"/>
          </p:cNvSpPr>
          <p:nvPr>
            <p:ph type="sldNum" sz="quarter" idx="12"/>
          </p:nvPr>
        </p:nvSpPr>
        <p:spPr/>
        <p:txBody>
          <a:bodyPr/>
          <a:lstStyle>
            <a:lvl1pPr>
              <a:defRPr smtClean="0"/>
            </a:lvl1pPr>
          </a:lstStyle>
          <a:p>
            <a:pPr>
              <a:defRPr/>
            </a:pPr>
            <a:fld id="{37C77E99-52AE-4FD7-BFA0-334BD185B7F6}" type="slidenum">
              <a:rPr lang="en-US" altLang="en-US"/>
              <a:pPr>
                <a:defRPr/>
              </a:pPr>
              <a:t>‹#›</a:t>
            </a:fld>
            <a:endParaRPr lang="en-US" altLang="en-US"/>
          </a:p>
        </p:txBody>
      </p:sp>
    </p:spTree>
    <p:extLst>
      <p:ext uri="{BB962C8B-B14F-4D97-AF65-F5344CB8AC3E}">
        <p14:creationId xmlns:p14="http://schemas.microsoft.com/office/powerpoint/2010/main" val="505583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4C951B29-8D6F-4C2B-8C5C-C87FF3353E2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F9A5A13C-6E67-4F58-90FD-D727050541C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AC31B93E-D8B9-4636-AE3F-7BCA6FE5BC84}"/>
              </a:ext>
            </a:extLst>
          </p:cNvPr>
          <p:cNvSpPr>
            <a:spLocks noGrp="1" noChangeArrowheads="1"/>
          </p:cNvSpPr>
          <p:nvPr>
            <p:ph type="sldNum" sz="quarter" idx="12"/>
          </p:nvPr>
        </p:nvSpPr>
        <p:spPr>
          <a:ln/>
        </p:spPr>
        <p:txBody>
          <a:bodyPr/>
          <a:lstStyle>
            <a:lvl1pPr>
              <a:defRPr/>
            </a:lvl1pPr>
          </a:lstStyle>
          <a:p>
            <a:pPr>
              <a:defRPr/>
            </a:pPr>
            <a:fld id="{DE46F9B1-AFE3-4A45-BBB4-BECE04E25178}" type="slidenum">
              <a:rPr lang="en-US" altLang="en-US"/>
              <a:pPr>
                <a:defRPr/>
              </a:pPr>
              <a:t>‹#›</a:t>
            </a:fld>
            <a:endParaRPr lang="en-US" altLang="en-US"/>
          </a:p>
        </p:txBody>
      </p:sp>
    </p:spTree>
    <p:extLst>
      <p:ext uri="{BB962C8B-B14F-4D97-AF65-F5344CB8AC3E}">
        <p14:creationId xmlns:p14="http://schemas.microsoft.com/office/powerpoint/2010/main" val="37339559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A1467665-6AD8-4E2C-BC41-87F57AF07296}"/>
              </a:ext>
            </a:extLst>
          </p:cNvPr>
          <p:cNvSpPr>
            <a:spLocks noGrp="1"/>
          </p:cNvSpPr>
          <p:nvPr>
            <p:ph type="dt" sz="half" idx="10"/>
          </p:nvPr>
        </p:nvSpPr>
        <p:spPr/>
        <p:txBody>
          <a:bodyPr/>
          <a:lstStyle>
            <a:lvl1pPr>
              <a:defRPr>
                <a:cs typeface="Arial" charset="0"/>
              </a:defRPr>
            </a:lvl1pPr>
          </a:lstStyle>
          <a:p>
            <a:pPr>
              <a:defRPr/>
            </a:pPr>
            <a:endParaRPr lang="en-US" altLang="en-US"/>
          </a:p>
        </p:txBody>
      </p:sp>
      <p:sp>
        <p:nvSpPr>
          <p:cNvPr id="6" name="Footer Placeholder 5">
            <a:extLst>
              <a:ext uri="{FF2B5EF4-FFF2-40B4-BE49-F238E27FC236}">
                <a16:creationId xmlns:a16="http://schemas.microsoft.com/office/drawing/2014/main" id="{84962A83-4D79-4BCD-B106-61612BD86CA2}"/>
              </a:ext>
            </a:extLst>
          </p:cNvPr>
          <p:cNvSpPr>
            <a:spLocks noGrp="1"/>
          </p:cNvSpPr>
          <p:nvPr>
            <p:ph type="ftr" sz="quarter" idx="11"/>
          </p:nvPr>
        </p:nvSpPr>
        <p:spPr/>
        <p:txBody>
          <a:bodyPr/>
          <a:lstStyle>
            <a:lvl1pPr>
              <a:defRPr>
                <a:cs typeface="Arial" charset="0"/>
              </a:defRPr>
            </a:lvl1pPr>
          </a:lstStyle>
          <a:p>
            <a:pPr>
              <a:defRPr/>
            </a:pPr>
            <a:endParaRPr lang="en-US" altLang="en-US"/>
          </a:p>
        </p:txBody>
      </p:sp>
      <p:sp>
        <p:nvSpPr>
          <p:cNvPr id="7" name="Slide Number Placeholder 6">
            <a:extLst>
              <a:ext uri="{FF2B5EF4-FFF2-40B4-BE49-F238E27FC236}">
                <a16:creationId xmlns:a16="http://schemas.microsoft.com/office/drawing/2014/main" id="{16ED11CB-3827-4C7E-940A-DB9793E9DEF7}"/>
              </a:ext>
            </a:extLst>
          </p:cNvPr>
          <p:cNvSpPr>
            <a:spLocks noGrp="1"/>
          </p:cNvSpPr>
          <p:nvPr>
            <p:ph type="sldNum" sz="quarter" idx="12"/>
          </p:nvPr>
        </p:nvSpPr>
        <p:spPr/>
        <p:txBody>
          <a:bodyPr/>
          <a:lstStyle>
            <a:lvl1pPr>
              <a:defRPr smtClean="0"/>
            </a:lvl1pPr>
          </a:lstStyle>
          <a:p>
            <a:pPr>
              <a:defRPr/>
            </a:pPr>
            <a:fld id="{A6177B26-F8E5-48A0-A71B-0E663B9CF360}" type="slidenum">
              <a:rPr lang="en-US" altLang="en-US"/>
              <a:pPr>
                <a:defRPr/>
              </a:pPr>
              <a:t>‹#›</a:t>
            </a:fld>
            <a:endParaRPr lang="en-US" altLang="en-US"/>
          </a:p>
        </p:txBody>
      </p:sp>
    </p:spTree>
    <p:extLst>
      <p:ext uri="{BB962C8B-B14F-4D97-AF65-F5344CB8AC3E}">
        <p14:creationId xmlns:p14="http://schemas.microsoft.com/office/powerpoint/2010/main" val="783668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AFBC40-9424-4087-B015-E59E80A12BBB}"/>
              </a:ext>
            </a:extLst>
          </p:cNvPr>
          <p:cNvSpPr>
            <a:spLocks noGrp="1"/>
          </p:cNvSpPr>
          <p:nvPr>
            <p:ph type="dt" sz="half" idx="10"/>
          </p:nvPr>
        </p:nvSpPr>
        <p:spPr/>
        <p:txBody>
          <a:bodyPr/>
          <a:lstStyle>
            <a:lvl1pPr>
              <a:defRPr>
                <a:cs typeface="Arial" charset="0"/>
              </a:defRPr>
            </a:lvl1pPr>
          </a:lstStyle>
          <a:p>
            <a:pPr>
              <a:defRPr/>
            </a:pPr>
            <a:endParaRPr lang="en-US" altLang="en-US"/>
          </a:p>
        </p:txBody>
      </p:sp>
      <p:sp>
        <p:nvSpPr>
          <p:cNvPr id="5" name="Footer Placeholder 4">
            <a:extLst>
              <a:ext uri="{FF2B5EF4-FFF2-40B4-BE49-F238E27FC236}">
                <a16:creationId xmlns:a16="http://schemas.microsoft.com/office/drawing/2014/main" id="{3B011E33-3106-4AEB-BAB7-44A5EC8741B3}"/>
              </a:ext>
            </a:extLst>
          </p:cNvPr>
          <p:cNvSpPr>
            <a:spLocks noGrp="1"/>
          </p:cNvSpPr>
          <p:nvPr>
            <p:ph type="ftr" sz="quarter" idx="11"/>
          </p:nvPr>
        </p:nvSpPr>
        <p:spPr/>
        <p:txBody>
          <a:bodyPr/>
          <a:lstStyle>
            <a:lvl1pPr>
              <a:defRPr>
                <a:cs typeface="Arial" charset="0"/>
              </a:defRPr>
            </a:lvl1pPr>
          </a:lstStyle>
          <a:p>
            <a:pPr>
              <a:defRPr/>
            </a:pPr>
            <a:endParaRPr lang="en-US" altLang="en-US"/>
          </a:p>
        </p:txBody>
      </p:sp>
      <p:sp>
        <p:nvSpPr>
          <p:cNvPr id="6" name="Slide Number Placeholder 5">
            <a:extLst>
              <a:ext uri="{FF2B5EF4-FFF2-40B4-BE49-F238E27FC236}">
                <a16:creationId xmlns:a16="http://schemas.microsoft.com/office/drawing/2014/main" id="{5E728B47-B1FF-443E-AEB5-10CAF291CE2B}"/>
              </a:ext>
            </a:extLst>
          </p:cNvPr>
          <p:cNvSpPr>
            <a:spLocks noGrp="1"/>
          </p:cNvSpPr>
          <p:nvPr>
            <p:ph type="sldNum" sz="quarter" idx="12"/>
          </p:nvPr>
        </p:nvSpPr>
        <p:spPr/>
        <p:txBody>
          <a:bodyPr/>
          <a:lstStyle>
            <a:lvl1pPr>
              <a:defRPr smtClean="0"/>
            </a:lvl1pPr>
          </a:lstStyle>
          <a:p>
            <a:pPr>
              <a:defRPr/>
            </a:pPr>
            <a:fld id="{AD3ABB7B-47C0-4C74-BC4B-AD511B6574E1}" type="slidenum">
              <a:rPr lang="en-US" altLang="en-US"/>
              <a:pPr>
                <a:defRPr/>
              </a:pPr>
              <a:t>‹#›</a:t>
            </a:fld>
            <a:endParaRPr lang="en-US" altLang="en-US"/>
          </a:p>
        </p:txBody>
      </p:sp>
    </p:spTree>
    <p:extLst>
      <p:ext uri="{BB962C8B-B14F-4D97-AF65-F5344CB8AC3E}">
        <p14:creationId xmlns:p14="http://schemas.microsoft.com/office/powerpoint/2010/main" val="6059062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E3826B-8ADE-418C-9B16-D04F25B33439}"/>
              </a:ext>
            </a:extLst>
          </p:cNvPr>
          <p:cNvSpPr>
            <a:spLocks noGrp="1"/>
          </p:cNvSpPr>
          <p:nvPr>
            <p:ph type="dt" sz="half" idx="10"/>
          </p:nvPr>
        </p:nvSpPr>
        <p:spPr/>
        <p:txBody>
          <a:bodyPr/>
          <a:lstStyle>
            <a:lvl1pPr>
              <a:defRPr>
                <a:cs typeface="Arial" charset="0"/>
              </a:defRPr>
            </a:lvl1pPr>
          </a:lstStyle>
          <a:p>
            <a:pPr>
              <a:defRPr/>
            </a:pPr>
            <a:endParaRPr lang="en-US" altLang="en-US"/>
          </a:p>
        </p:txBody>
      </p:sp>
      <p:sp>
        <p:nvSpPr>
          <p:cNvPr id="5" name="Footer Placeholder 4">
            <a:extLst>
              <a:ext uri="{FF2B5EF4-FFF2-40B4-BE49-F238E27FC236}">
                <a16:creationId xmlns:a16="http://schemas.microsoft.com/office/drawing/2014/main" id="{9C9BF316-D51D-4B76-B0E0-CB306015E977}"/>
              </a:ext>
            </a:extLst>
          </p:cNvPr>
          <p:cNvSpPr>
            <a:spLocks noGrp="1"/>
          </p:cNvSpPr>
          <p:nvPr>
            <p:ph type="ftr" sz="quarter" idx="11"/>
          </p:nvPr>
        </p:nvSpPr>
        <p:spPr/>
        <p:txBody>
          <a:bodyPr/>
          <a:lstStyle>
            <a:lvl1pPr>
              <a:defRPr>
                <a:cs typeface="Arial" charset="0"/>
              </a:defRPr>
            </a:lvl1pPr>
          </a:lstStyle>
          <a:p>
            <a:pPr>
              <a:defRPr/>
            </a:pPr>
            <a:endParaRPr lang="en-US" altLang="en-US"/>
          </a:p>
        </p:txBody>
      </p:sp>
      <p:sp>
        <p:nvSpPr>
          <p:cNvPr id="6" name="Slide Number Placeholder 5">
            <a:extLst>
              <a:ext uri="{FF2B5EF4-FFF2-40B4-BE49-F238E27FC236}">
                <a16:creationId xmlns:a16="http://schemas.microsoft.com/office/drawing/2014/main" id="{C3FD60EC-B13D-4F28-8BDA-E2767C1A1AED}"/>
              </a:ext>
            </a:extLst>
          </p:cNvPr>
          <p:cNvSpPr>
            <a:spLocks noGrp="1"/>
          </p:cNvSpPr>
          <p:nvPr>
            <p:ph type="sldNum" sz="quarter" idx="12"/>
          </p:nvPr>
        </p:nvSpPr>
        <p:spPr/>
        <p:txBody>
          <a:bodyPr/>
          <a:lstStyle>
            <a:lvl1pPr>
              <a:defRPr smtClean="0"/>
            </a:lvl1pPr>
          </a:lstStyle>
          <a:p>
            <a:pPr>
              <a:defRPr/>
            </a:pPr>
            <a:fld id="{EEBE6997-9DCD-4234-86FA-58A337C9DDED}" type="slidenum">
              <a:rPr lang="en-US" altLang="en-US"/>
              <a:pPr>
                <a:defRPr/>
              </a:pPr>
              <a:t>‹#›</a:t>
            </a:fld>
            <a:endParaRPr lang="en-US" altLang="en-US"/>
          </a:p>
        </p:txBody>
      </p:sp>
    </p:spTree>
    <p:extLst>
      <p:ext uri="{BB962C8B-B14F-4D97-AF65-F5344CB8AC3E}">
        <p14:creationId xmlns:p14="http://schemas.microsoft.com/office/powerpoint/2010/main" val="3743941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a:extLst>
              <a:ext uri="{FF2B5EF4-FFF2-40B4-BE49-F238E27FC236}">
                <a16:creationId xmlns:a16="http://schemas.microsoft.com/office/drawing/2014/main" id="{59DE51E6-D0DB-4CD8-A15A-477E3E27BDA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605194DA-0736-4457-B277-13143AEDD0C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D4014DAD-0000-4660-98B2-10750088A6B0}"/>
              </a:ext>
            </a:extLst>
          </p:cNvPr>
          <p:cNvSpPr>
            <a:spLocks noGrp="1" noChangeArrowheads="1"/>
          </p:cNvSpPr>
          <p:nvPr>
            <p:ph type="sldNum" sz="quarter" idx="12"/>
          </p:nvPr>
        </p:nvSpPr>
        <p:spPr>
          <a:ln/>
        </p:spPr>
        <p:txBody>
          <a:bodyPr/>
          <a:lstStyle>
            <a:lvl1pPr>
              <a:defRPr/>
            </a:lvl1pPr>
          </a:lstStyle>
          <a:p>
            <a:pPr>
              <a:defRPr/>
            </a:pPr>
            <a:fld id="{BAAD6CCB-13DB-4758-A16D-F8E9A4E92757}" type="slidenum">
              <a:rPr lang="en-US" altLang="en-US"/>
              <a:pPr>
                <a:defRPr/>
              </a:pPr>
              <a:t>‹#›</a:t>
            </a:fld>
            <a:endParaRPr lang="en-US" altLang="en-US"/>
          </a:p>
        </p:txBody>
      </p:sp>
    </p:spTree>
    <p:extLst>
      <p:ext uri="{BB962C8B-B14F-4D97-AF65-F5344CB8AC3E}">
        <p14:creationId xmlns:p14="http://schemas.microsoft.com/office/powerpoint/2010/main" val="3677881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8075" y="1905000"/>
            <a:ext cx="39274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a:extLst>
              <a:ext uri="{FF2B5EF4-FFF2-40B4-BE49-F238E27FC236}">
                <a16:creationId xmlns:a16="http://schemas.microsoft.com/office/drawing/2014/main" id="{9E9E7B4E-0159-43E6-8762-6260E55E6A8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DE9964C4-EA2A-41C6-A4E0-2DF153532BF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5A91191A-8E93-4452-B8C6-8E29157574C8}"/>
              </a:ext>
            </a:extLst>
          </p:cNvPr>
          <p:cNvSpPr>
            <a:spLocks noGrp="1" noChangeArrowheads="1"/>
          </p:cNvSpPr>
          <p:nvPr>
            <p:ph type="sldNum" sz="quarter" idx="12"/>
          </p:nvPr>
        </p:nvSpPr>
        <p:spPr>
          <a:ln/>
        </p:spPr>
        <p:txBody>
          <a:bodyPr/>
          <a:lstStyle>
            <a:lvl1pPr>
              <a:defRPr/>
            </a:lvl1pPr>
          </a:lstStyle>
          <a:p>
            <a:pPr>
              <a:defRPr/>
            </a:pPr>
            <a:fld id="{283D3CE3-F4B9-4E49-8B00-1D1EBF3FBAC1}" type="slidenum">
              <a:rPr lang="en-US" altLang="en-US"/>
              <a:pPr>
                <a:defRPr/>
              </a:pPr>
              <a:t>‹#›</a:t>
            </a:fld>
            <a:endParaRPr lang="en-US" altLang="en-US"/>
          </a:p>
        </p:txBody>
      </p:sp>
    </p:spTree>
    <p:extLst>
      <p:ext uri="{BB962C8B-B14F-4D97-AF65-F5344CB8AC3E}">
        <p14:creationId xmlns:p14="http://schemas.microsoft.com/office/powerpoint/2010/main" val="4277864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a:extLst>
              <a:ext uri="{FF2B5EF4-FFF2-40B4-BE49-F238E27FC236}">
                <a16:creationId xmlns:a16="http://schemas.microsoft.com/office/drawing/2014/main" id="{2CB9B3DC-0F42-42BF-85D5-119AF1694CEE}"/>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2">
            <a:extLst>
              <a:ext uri="{FF2B5EF4-FFF2-40B4-BE49-F238E27FC236}">
                <a16:creationId xmlns:a16="http://schemas.microsoft.com/office/drawing/2014/main" id="{0706F626-6054-4243-9337-C87E3270646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3">
            <a:extLst>
              <a:ext uri="{FF2B5EF4-FFF2-40B4-BE49-F238E27FC236}">
                <a16:creationId xmlns:a16="http://schemas.microsoft.com/office/drawing/2014/main" id="{13635CBD-7FED-4C60-B64B-CC48D2B4428B}"/>
              </a:ext>
            </a:extLst>
          </p:cNvPr>
          <p:cNvSpPr>
            <a:spLocks noGrp="1" noChangeArrowheads="1"/>
          </p:cNvSpPr>
          <p:nvPr>
            <p:ph type="sldNum" sz="quarter" idx="12"/>
          </p:nvPr>
        </p:nvSpPr>
        <p:spPr>
          <a:ln/>
        </p:spPr>
        <p:txBody>
          <a:bodyPr/>
          <a:lstStyle>
            <a:lvl1pPr>
              <a:defRPr/>
            </a:lvl1pPr>
          </a:lstStyle>
          <a:p>
            <a:pPr>
              <a:defRPr/>
            </a:pPr>
            <a:fld id="{4EB9BE39-6A49-4406-A86E-18097F4115BD}" type="slidenum">
              <a:rPr lang="en-US" altLang="en-US"/>
              <a:pPr>
                <a:defRPr/>
              </a:pPr>
              <a:t>‹#›</a:t>
            </a:fld>
            <a:endParaRPr lang="en-US" altLang="en-US"/>
          </a:p>
        </p:txBody>
      </p:sp>
    </p:spTree>
    <p:extLst>
      <p:ext uri="{BB962C8B-B14F-4D97-AF65-F5344CB8AC3E}">
        <p14:creationId xmlns:p14="http://schemas.microsoft.com/office/powerpoint/2010/main" val="1551578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a:extLst>
              <a:ext uri="{FF2B5EF4-FFF2-40B4-BE49-F238E27FC236}">
                <a16:creationId xmlns:a16="http://schemas.microsoft.com/office/drawing/2014/main" id="{73D1F100-B99E-4E9D-AB59-82B0B1F38F3E}"/>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2">
            <a:extLst>
              <a:ext uri="{FF2B5EF4-FFF2-40B4-BE49-F238E27FC236}">
                <a16:creationId xmlns:a16="http://schemas.microsoft.com/office/drawing/2014/main" id="{9747A4C9-01C9-4116-A76D-8D0D8E126AF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3">
            <a:extLst>
              <a:ext uri="{FF2B5EF4-FFF2-40B4-BE49-F238E27FC236}">
                <a16:creationId xmlns:a16="http://schemas.microsoft.com/office/drawing/2014/main" id="{5E9A3C50-7211-43FF-8962-46D197BF279B}"/>
              </a:ext>
            </a:extLst>
          </p:cNvPr>
          <p:cNvSpPr>
            <a:spLocks noGrp="1" noChangeArrowheads="1"/>
          </p:cNvSpPr>
          <p:nvPr>
            <p:ph type="sldNum" sz="quarter" idx="12"/>
          </p:nvPr>
        </p:nvSpPr>
        <p:spPr>
          <a:ln/>
        </p:spPr>
        <p:txBody>
          <a:bodyPr/>
          <a:lstStyle>
            <a:lvl1pPr>
              <a:defRPr/>
            </a:lvl1pPr>
          </a:lstStyle>
          <a:p>
            <a:pPr>
              <a:defRPr/>
            </a:pPr>
            <a:fld id="{162558C2-E2C0-44C4-BD61-0CB53C88CCC2}" type="slidenum">
              <a:rPr lang="en-US" altLang="en-US"/>
              <a:pPr>
                <a:defRPr/>
              </a:pPr>
              <a:t>‹#›</a:t>
            </a:fld>
            <a:endParaRPr lang="en-US" altLang="en-US"/>
          </a:p>
        </p:txBody>
      </p:sp>
    </p:spTree>
    <p:extLst>
      <p:ext uri="{BB962C8B-B14F-4D97-AF65-F5344CB8AC3E}">
        <p14:creationId xmlns:p14="http://schemas.microsoft.com/office/powerpoint/2010/main" val="3813614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2434F3BB-D466-4E58-93D6-8F6D9E9A9CA6}"/>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2">
            <a:extLst>
              <a:ext uri="{FF2B5EF4-FFF2-40B4-BE49-F238E27FC236}">
                <a16:creationId xmlns:a16="http://schemas.microsoft.com/office/drawing/2014/main" id="{3130388E-8246-41A1-BC18-17084F78347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3">
            <a:extLst>
              <a:ext uri="{FF2B5EF4-FFF2-40B4-BE49-F238E27FC236}">
                <a16:creationId xmlns:a16="http://schemas.microsoft.com/office/drawing/2014/main" id="{0A91A0E0-F1C8-4C37-BBD4-C7BC54CEE665}"/>
              </a:ext>
            </a:extLst>
          </p:cNvPr>
          <p:cNvSpPr>
            <a:spLocks noGrp="1" noChangeArrowheads="1"/>
          </p:cNvSpPr>
          <p:nvPr>
            <p:ph type="sldNum" sz="quarter" idx="12"/>
          </p:nvPr>
        </p:nvSpPr>
        <p:spPr>
          <a:ln/>
        </p:spPr>
        <p:txBody>
          <a:bodyPr/>
          <a:lstStyle>
            <a:lvl1pPr>
              <a:defRPr/>
            </a:lvl1pPr>
          </a:lstStyle>
          <a:p>
            <a:pPr>
              <a:defRPr/>
            </a:pPr>
            <a:fld id="{75EF6186-75A3-4332-ADDB-6F2470C56755}" type="slidenum">
              <a:rPr lang="en-US" altLang="en-US"/>
              <a:pPr>
                <a:defRPr/>
              </a:pPr>
              <a:t>‹#›</a:t>
            </a:fld>
            <a:endParaRPr lang="en-US" altLang="en-US"/>
          </a:p>
        </p:txBody>
      </p:sp>
    </p:spTree>
    <p:extLst>
      <p:ext uri="{BB962C8B-B14F-4D97-AF65-F5344CB8AC3E}">
        <p14:creationId xmlns:p14="http://schemas.microsoft.com/office/powerpoint/2010/main" val="26321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a:extLst>
              <a:ext uri="{FF2B5EF4-FFF2-40B4-BE49-F238E27FC236}">
                <a16:creationId xmlns:a16="http://schemas.microsoft.com/office/drawing/2014/main" id="{11FCD919-C17E-46AD-BCBD-4C5908E13BB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2482306E-77ED-437D-ABB6-136D0D40831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CBB8073C-B93B-47C9-B0FB-F2213FBA75D7}"/>
              </a:ext>
            </a:extLst>
          </p:cNvPr>
          <p:cNvSpPr>
            <a:spLocks noGrp="1" noChangeArrowheads="1"/>
          </p:cNvSpPr>
          <p:nvPr>
            <p:ph type="sldNum" sz="quarter" idx="12"/>
          </p:nvPr>
        </p:nvSpPr>
        <p:spPr>
          <a:ln/>
        </p:spPr>
        <p:txBody>
          <a:bodyPr/>
          <a:lstStyle>
            <a:lvl1pPr>
              <a:defRPr/>
            </a:lvl1pPr>
          </a:lstStyle>
          <a:p>
            <a:pPr>
              <a:defRPr/>
            </a:pPr>
            <a:fld id="{267F14DD-5105-4F60-9FD1-1A7EA288F4AF}" type="slidenum">
              <a:rPr lang="en-US" altLang="en-US"/>
              <a:pPr>
                <a:defRPr/>
              </a:pPr>
              <a:t>‹#›</a:t>
            </a:fld>
            <a:endParaRPr lang="en-US" altLang="en-US"/>
          </a:p>
        </p:txBody>
      </p:sp>
    </p:spTree>
    <p:extLst>
      <p:ext uri="{BB962C8B-B14F-4D97-AF65-F5344CB8AC3E}">
        <p14:creationId xmlns:p14="http://schemas.microsoft.com/office/powerpoint/2010/main" val="2754325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a:extLst>
              <a:ext uri="{FF2B5EF4-FFF2-40B4-BE49-F238E27FC236}">
                <a16:creationId xmlns:a16="http://schemas.microsoft.com/office/drawing/2014/main" id="{CF6F6F81-3D83-4581-A756-4C6ACBA9B23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3A8727AC-02AE-430C-AB44-A139A1887DF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1F8E7FD3-0DD1-4B68-ABB3-6B2374EAC3E7}"/>
              </a:ext>
            </a:extLst>
          </p:cNvPr>
          <p:cNvSpPr>
            <a:spLocks noGrp="1" noChangeArrowheads="1"/>
          </p:cNvSpPr>
          <p:nvPr>
            <p:ph type="sldNum" sz="quarter" idx="12"/>
          </p:nvPr>
        </p:nvSpPr>
        <p:spPr>
          <a:ln/>
        </p:spPr>
        <p:txBody>
          <a:bodyPr/>
          <a:lstStyle>
            <a:lvl1pPr>
              <a:defRPr/>
            </a:lvl1pPr>
          </a:lstStyle>
          <a:p>
            <a:pPr>
              <a:defRPr/>
            </a:pPr>
            <a:fld id="{EB9EE5F1-3407-44FC-871F-542683616253}" type="slidenum">
              <a:rPr lang="en-US" altLang="en-US"/>
              <a:pPr>
                <a:defRPr/>
              </a:pPr>
              <a:t>‹#›</a:t>
            </a:fld>
            <a:endParaRPr lang="en-US" altLang="en-US"/>
          </a:p>
        </p:txBody>
      </p:sp>
    </p:spTree>
    <p:extLst>
      <p:ext uri="{BB962C8B-B14F-4D97-AF65-F5344CB8AC3E}">
        <p14:creationId xmlns:p14="http://schemas.microsoft.com/office/powerpoint/2010/main" val="561689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C5F6B0FE-BB80-49B5-972A-4E113C9845BD}"/>
              </a:ext>
            </a:extLst>
          </p:cNvPr>
          <p:cNvGrpSpPr>
            <a:grpSpLocks/>
          </p:cNvGrpSpPr>
          <p:nvPr/>
        </p:nvGrpSpPr>
        <p:grpSpPr bwMode="auto">
          <a:xfrm>
            <a:off x="319088" y="1828800"/>
            <a:ext cx="8824912" cy="5029200"/>
            <a:chOff x="201" y="1152"/>
            <a:chExt cx="5559" cy="3168"/>
          </a:xfrm>
        </p:grpSpPr>
        <p:sp>
          <p:nvSpPr>
            <p:cNvPr id="1032" name="Freeform 3">
              <a:extLst>
                <a:ext uri="{FF2B5EF4-FFF2-40B4-BE49-F238E27FC236}">
                  <a16:creationId xmlns:a16="http://schemas.microsoft.com/office/drawing/2014/main" id="{33497FD8-97CC-49A5-B47B-9A0CF8E118D9}"/>
                </a:ext>
              </a:extLst>
            </p:cNvPr>
            <p:cNvSpPr>
              <a:spLocks/>
            </p:cNvSpPr>
            <p:nvPr/>
          </p:nvSpPr>
          <p:spPr bwMode="ltGray">
            <a:xfrm>
              <a:off x="528" y="2909"/>
              <a:ext cx="5232" cy="1411"/>
            </a:xfrm>
            <a:custGeom>
              <a:avLst/>
              <a:gdLst>
                <a:gd name="T0" fmla="*/ 0 w 4897"/>
                <a:gd name="T1" fmla="*/ 0 h 2182"/>
                <a:gd name="T2" fmla="*/ 0 w 4897"/>
                <a:gd name="T3" fmla="*/ 8 h 2182"/>
                <a:gd name="T4" fmla="*/ 11575 w 4897"/>
                <a:gd name="T5" fmla="*/ 8 h 2182"/>
                <a:gd name="T6" fmla="*/ 11575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bg2">
                <a:alpha val="30196"/>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3" name="Freeform 4">
              <a:extLst>
                <a:ext uri="{FF2B5EF4-FFF2-40B4-BE49-F238E27FC236}">
                  <a16:creationId xmlns:a16="http://schemas.microsoft.com/office/drawing/2014/main" id="{A45A3002-95D8-4A8D-B1CB-44CF79BDCFC9}"/>
                </a:ext>
              </a:extLst>
            </p:cNvPr>
            <p:cNvSpPr>
              <a:spLocks/>
            </p:cNvSpPr>
            <p:nvPr/>
          </p:nvSpPr>
          <p:spPr bwMode="ltGray">
            <a:xfrm>
              <a:off x="210" y="1152"/>
              <a:ext cx="5550" cy="3168"/>
            </a:xfrm>
            <a:custGeom>
              <a:avLst/>
              <a:gdLst>
                <a:gd name="T0" fmla="*/ 330 w 5550"/>
                <a:gd name="T1" fmla="*/ 1764 h 3168"/>
                <a:gd name="T2" fmla="*/ 0 w 5550"/>
                <a:gd name="T3" fmla="*/ 1764 h 3168"/>
                <a:gd name="T4" fmla="*/ 0 w 5550"/>
                <a:gd name="T5" fmla="*/ 3168 h 3168"/>
                <a:gd name="T6" fmla="*/ 5550 w 5550"/>
                <a:gd name="T7" fmla="*/ 3168 h 3168"/>
                <a:gd name="T8" fmla="*/ 5550 w 5550"/>
                <a:gd name="T9" fmla="*/ 0 h 3168"/>
                <a:gd name="T10" fmla="*/ 330 w 5550"/>
                <a:gd name="T11" fmla="*/ 0 h 3168"/>
                <a:gd name="T12" fmla="*/ 330 w 5550"/>
                <a:gd name="T13" fmla="*/ 1764 h 316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196"/>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 name="Freeform 5">
              <a:extLst>
                <a:ext uri="{FF2B5EF4-FFF2-40B4-BE49-F238E27FC236}">
                  <a16:creationId xmlns:a16="http://schemas.microsoft.com/office/drawing/2014/main" id="{77342FBC-5773-4665-9BF8-B5E079D7BFF1}"/>
                </a:ext>
              </a:extLst>
            </p:cNvPr>
            <p:cNvSpPr>
              <a:spLocks/>
            </p:cNvSpPr>
            <p:nvPr/>
          </p:nvSpPr>
          <p:spPr bwMode="ltGray">
            <a:xfrm>
              <a:off x="528" y="2932"/>
              <a:ext cx="5232" cy="1388"/>
            </a:xfrm>
            <a:custGeom>
              <a:avLst/>
              <a:gdLst>
                <a:gd name="T0" fmla="*/ 0 w 4897"/>
                <a:gd name="T1" fmla="*/ 0 h 2182"/>
                <a:gd name="T2" fmla="*/ 0 w 4897"/>
                <a:gd name="T3" fmla="*/ 6 h 2182"/>
                <a:gd name="T4" fmla="*/ 11575 w 4897"/>
                <a:gd name="T5" fmla="*/ 6 h 2182"/>
                <a:gd name="T6" fmla="*/ 11575 w 4897"/>
                <a:gd name="T7" fmla="*/ 0 h 2182"/>
                <a:gd name="T8" fmla="*/ 0 w 4897"/>
                <a:gd name="T9" fmla="*/ 0 h 2182"/>
                <a:gd name="T10" fmla="*/ 0 w 4897"/>
                <a:gd name="T11" fmla="*/ 0 h 218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7" h="2182">
                  <a:moveTo>
                    <a:pt x="0" y="0"/>
                  </a:moveTo>
                  <a:lnTo>
                    <a:pt x="0" y="2182"/>
                  </a:lnTo>
                  <a:lnTo>
                    <a:pt x="4897" y="2182"/>
                  </a:lnTo>
                  <a:lnTo>
                    <a:pt x="4897" y="0"/>
                  </a:lnTo>
                  <a:lnTo>
                    <a:pt x="0" y="0"/>
                  </a:lnTo>
                  <a:close/>
                </a:path>
              </a:pathLst>
            </a:custGeom>
            <a:solidFill>
              <a:schemeClr val="accent2">
                <a:alpha val="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7350" name="Freeform 6">
              <a:extLst>
                <a:ext uri="{FF2B5EF4-FFF2-40B4-BE49-F238E27FC236}">
                  <a16:creationId xmlns:a16="http://schemas.microsoft.com/office/drawing/2014/main" id="{BEC5070C-274C-4E3D-BDC4-B3119BC00302}"/>
                </a:ext>
              </a:extLst>
            </p:cNvPr>
            <p:cNvSpPr>
              <a:spLocks/>
            </p:cNvSpPr>
            <p:nvPr/>
          </p:nvSpPr>
          <p:spPr bwMode="ltGray">
            <a:xfrm>
              <a:off x="528" y="1152"/>
              <a:ext cx="4607"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p:spPr>
          <p:txBody>
            <a:bodyPr/>
            <a:lstStyle/>
            <a:p>
              <a:pPr eaLnBrk="1" hangingPunct="1">
                <a:defRPr/>
              </a:pPr>
              <a:endParaRPr lang="en-US">
                <a:latin typeface="Arial" charset="0"/>
                <a:cs typeface="Arial" charset="0"/>
              </a:endParaRPr>
            </a:p>
          </p:txBody>
        </p:sp>
        <p:sp>
          <p:nvSpPr>
            <p:cNvPr id="57351" name="Freeform 7">
              <a:extLst>
                <a:ext uri="{FF2B5EF4-FFF2-40B4-BE49-F238E27FC236}">
                  <a16:creationId xmlns:a16="http://schemas.microsoft.com/office/drawing/2014/main" id="{F3AA35BA-B35C-45DC-9A93-6D6C7CD06AE7}"/>
                </a:ext>
              </a:extLst>
            </p:cNvPr>
            <p:cNvSpPr>
              <a:spLocks/>
            </p:cNvSpPr>
            <p:nvPr/>
          </p:nvSpPr>
          <p:spPr bwMode="ltGray">
            <a:xfrm>
              <a:off x="528" y="1152"/>
              <a:ext cx="29" cy="1785"/>
            </a:xfrm>
            <a:custGeom>
              <a:avLst/>
              <a:gdLst>
                <a:gd name="T0" fmla="*/ 0 w 29"/>
                <a:gd name="T1" fmla="*/ 0 h 2161"/>
                <a:gd name="T2" fmla="*/ 0 w 29"/>
                <a:gd name="T3" fmla="*/ 2161 h 2161"/>
                <a:gd name="T4" fmla="*/ 29 w 29"/>
                <a:gd name="T5" fmla="*/ 2161 h 2161"/>
                <a:gd name="T6" fmla="*/ 27 w 29"/>
                <a:gd name="T7" fmla="*/ 27 h 2161"/>
                <a:gd name="T8" fmla="*/ 0 w 29"/>
                <a:gd name="T9" fmla="*/ 0 h 2161"/>
                <a:gd name="T10" fmla="*/ 0 w 29"/>
                <a:gd name="T11" fmla="*/ 0 h 2161"/>
              </a:gdLst>
              <a:ahLst/>
              <a:cxnLst>
                <a:cxn ang="0">
                  <a:pos x="T0" y="T1"/>
                </a:cxn>
                <a:cxn ang="0">
                  <a:pos x="T2" y="T3"/>
                </a:cxn>
                <a:cxn ang="0">
                  <a:pos x="T4" y="T5"/>
                </a:cxn>
                <a:cxn ang="0">
                  <a:pos x="T6" y="T7"/>
                </a:cxn>
                <a:cxn ang="0">
                  <a:pos x="T8" y="T9"/>
                </a:cxn>
                <a:cxn ang="0">
                  <a:pos x="T10" y="T11"/>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a:noFill/>
            </a:ln>
            <a:effectLst/>
          </p:spPr>
          <p:txBody>
            <a:bodyPr/>
            <a:lstStyle/>
            <a:p>
              <a:pPr eaLnBrk="1" hangingPunct="1">
                <a:defRPr/>
              </a:pPr>
              <a:endParaRPr lang="en-US">
                <a:latin typeface="Arial" charset="0"/>
                <a:cs typeface="Arial" charset="0"/>
              </a:endParaRPr>
            </a:p>
          </p:txBody>
        </p:sp>
        <p:sp>
          <p:nvSpPr>
            <p:cNvPr id="57352" name="Freeform 8">
              <a:extLst>
                <a:ext uri="{FF2B5EF4-FFF2-40B4-BE49-F238E27FC236}">
                  <a16:creationId xmlns:a16="http://schemas.microsoft.com/office/drawing/2014/main" id="{AA753CBD-6247-46B0-B78F-9F2D307B5153}"/>
                </a:ext>
              </a:extLst>
            </p:cNvPr>
            <p:cNvSpPr>
              <a:spLocks/>
            </p:cNvSpPr>
            <p:nvPr/>
          </p:nvSpPr>
          <p:spPr bwMode="ltGray">
            <a:xfrm>
              <a:off x="527" y="2904"/>
              <a:ext cx="29" cy="1416"/>
            </a:xfrm>
            <a:custGeom>
              <a:avLst/>
              <a:gdLst>
                <a:gd name="T0" fmla="*/ 0 w 29"/>
                <a:gd name="T1" fmla="*/ 1416 h 1416"/>
                <a:gd name="T2" fmla="*/ 29 w 29"/>
                <a:gd name="T3" fmla="*/ 1416 h 1416"/>
                <a:gd name="T4" fmla="*/ 28 w 29"/>
                <a:gd name="T5" fmla="*/ 24 h 1416"/>
                <a:gd name="T6" fmla="*/ 0 w 29"/>
                <a:gd name="T7" fmla="*/ 0 h 1416"/>
                <a:gd name="T8" fmla="*/ 0 w 29"/>
                <a:gd name="T9" fmla="*/ 1416 h 1416"/>
              </a:gdLst>
              <a:ahLst/>
              <a:cxnLst>
                <a:cxn ang="0">
                  <a:pos x="T0" y="T1"/>
                </a:cxn>
                <a:cxn ang="0">
                  <a:pos x="T2" y="T3"/>
                </a:cxn>
                <a:cxn ang="0">
                  <a:pos x="T4" y="T5"/>
                </a:cxn>
                <a:cxn ang="0">
                  <a:pos x="T6" y="T7"/>
                </a:cxn>
                <a:cxn ang="0">
                  <a:pos x="T8" y="T9"/>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a:noFill/>
            </a:ln>
            <a:effectLst/>
          </p:spPr>
          <p:txBody>
            <a:bodyPr/>
            <a:lstStyle/>
            <a:p>
              <a:pPr eaLnBrk="1" hangingPunct="1">
                <a:defRPr/>
              </a:pPr>
              <a:endParaRPr lang="en-US">
                <a:latin typeface="Arial" charset="0"/>
                <a:cs typeface="Arial" charset="0"/>
              </a:endParaRPr>
            </a:p>
          </p:txBody>
        </p:sp>
        <p:sp>
          <p:nvSpPr>
            <p:cNvPr id="57353" name="Freeform 9">
              <a:extLst>
                <a:ext uri="{FF2B5EF4-FFF2-40B4-BE49-F238E27FC236}">
                  <a16:creationId xmlns:a16="http://schemas.microsoft.com/office/drawing/2014/main" id="{068B9C42-E00A-4275-A9AD-6D025F640A37}"/>
                </a:ext>
              </a:extLst>
            </p:cNvPr>
            <p:cNvSpPr>
              <a:spLocks/>
            </p:cNvSpPr>
            <p:nvPr/>
          </p:nvSpPr>
          <p:spPr bwMode="ltGray">
            <a:xfrm>
              <a:off x="201" y="2904"/>
              <a:ext cx="2879"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p:spPr>
          <p:txBody>
            <a:bodyPr/>
            <a:lstStyle/>
            <a:p>
              <a:pPr eaLnBrk="1" hangingPunct="1">
                <a:defRPr/>
              </a:pPr>
              <a:endParaRPr lang="en-US">
                <a:latin typeface="Arial" charset="0"/>
                <a:cs typeface="Arial" charset="0"/>
              </a:endParaRPr>
            </a:p>
          </p:txBody>
        </p:sp>
        <p:sp>
          <p:nvSpPr>
            <p:cNvPr id="57354" name="Freeform 10">
              <a:extLst>
                <a:ext uri="{FF2B5EF4-FFF2-40B4-BE49-F238E27FC236}">
                  <a16:creationId xmlns:a16="http://schemas.microsoft.com/office/drawing/2014/main" id="{29B8EA14-A760-4364-8684-66C4BDE16FFC}"/>
                </a:ext>
              </a:extLst>
            </p:cNvPr>
            <p:cNvSpPr>
              <a:spLocks/>
            </p:cNvSpPr>
            <p:nvPr/>
          </p:nvSpPr>
          <p:spPr bwMode="ltGray">
            <a:xfrm>
              <a:off x="201" y="2904"/>
              <a:ext cx="30" cy="1416"/>
            </a:xfrm>
            <a:custGeom>
              <a:avLst/>
              <a:gdLst>
                <a:gd name="T0" fmla="*/ 0 w 30"/>
                <a:gd name="T1" fmla="*/ 0 h 1416"/>
                <a:gd name="T2" fmla="*/ 0 w 30"/>
                <a:gd name="T3" fmla="*/ 1416 h 1416"/>
                <a:gd name="T4" fmla="*/ 29 w 30"/>
                <a:gd name="T5" fmla="*/ 1416 h 1416"/>
                <a:gd name="T6" fmla="*/ 30 w 30"/>
                <a:gd name="T7" fmla="*/ 27 h 1416"/>
                <a:gd name="T8" fmla="*/ 0 w 30"/>
                <a:gd name="T9" fmla="*/ 0 h 1416"/>
                <a:gd name="T10" fmla="*/ 0 w 30"/>
                <a:gd name="T11" fmla="*/ 0 h 1416"/>
              </a:gdLst>
              <a:ahLst/>
              <a:cxnLst>
                <a:cxn ang="0">
                  <a:pos x="T0" y="T1"/>
                </a:cxn>
                <a:cxn ang="0">
                  <a:pos x="T2" y="T3"/>
                </a:cxn>
                <a:cxn ang="0">
                  <a:pos x="T4" y="T5"/>
                </a:cxn>
                <a:cxn ang="0">
                  <a:pos x="T6" y="T7"/>
                </a:cxn>
                <a:cxn ang="0">
                  <a:pos x="T8" y="T9"/>
                </a:cxn>
                <a:cxn ang="0">
                  <a:pos x="T10" y="T11"/>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a:noFill/>
            </a:ln>
            <a:effectLst/>
          </p:spPr>
          <p:txBody>
            <a:bodyPr/>
            <a:lstStyle/>
            <a:p>
              <a:pPr eaLnBrk="1" hangingPunct="1">
                <a:defRPr/>
              </a:pPr>
              <a:endParaRPr lang="en-US">
                <a:latin typeface="Arial" charset="0"/>
                <a:cs typeface="Arial" charset="0"/>
              </a:endParaRPr>
            </a:p>
          </p:txBody>
        </p:sp>
      </p:grpSp>
      <p:sp>
        <p:nvSpPr>
          <p:cNvPr id="57355" name="Rectangle 11">
            <a:extLst>
              <a:ext uri="{FF2B5EF4-FFF2-40B4-BE49-F238E27FC236}">
                <a16:creationId xmlns:a16="http://schemas.microsoft.com/office/drawing/2014/main" id="{B7F38AC0-52B6-4885-BCE3-557391FAD6B3}"/>
              </a:ext>
            </a:extLst>
          </p:cNvPr>
          <p:cNvSpPr>
            <a:spLocks noGrp="1" noChangeArrowheads="1"/>
          </p:cNvSpPr>
          <p:nvPr>
            <p:ph type="dt" sz="half" idx="2"/>
          </p:nvPr>
        </p:nvSpPr>
        <p:spPr bwMode="auto">
          <a:xfrm>
            <a:off x="838200" y="6245225"/>
            <a:ext cx="1901825"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000000"/>
                  </a:outerShdw>
                </a:effectLst>
                <a:latin typeface="Arial" charset="0"/>
                <a:cs typeface="Arial" charset="0"/>
              </a:defRPr>
            </a:lvl1pPr>
          </a:lstStyle>
          <a:p>
            <a:pPr>
              <a:defRPr/>
            </a:pPr>
            <a:endParaRPr lang="en-US"/>
          </a:p>
        </p:txBody>
      </p:sp>
      <p:sp>
        <p:nvSpPr>
          <p:cNvPr id="57356" name="Rectangle 12">
            <a:extLst>
              <a:ext uri="{FF2B5EF4-FFF2-40B4-BE49-F238E27FC236}">
                <a16:creationId xmlns:a16="http://schemas.microsoft.com/office/drawing/2014/main" id="{3E806E90-32D8-4A2D-99F1-1051903DA03C}"/>
              </a:ext>
            </a:extLst>
          </p:cNvPr>
          <p:cNvSpPr>
            <a:spLocks noGrp="1" noChangeArrowheads="1"/>
          </p:cNvSpPr>
          <p:nvPr>
            <p:ph type="ftr" sz="quarter" idx="3"/>
          </p:nvPr>
        </p:nvSpPr>
        <p:spPr bwMode="auto">
          <a:xfrm>
            <a:off x="34290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cs typeface="Arial" charset="0"/>
              </a:defRPr>
            </a:lvl1pPr>
          </a:lstStyle>
          <a:p>
            <a:pPr>
              <a:defRPr/>
            </a:pPr>
            <a:endParaRPr lang="en-US"/>
          </a:p>
        </p:txBody>
      </p:sp>
      <p:sp>
        <p:nvSpPr>
          <p:cNvPr id="57357" name="Rectangle 13">
            <a:extLst>
              <a:ext uri="{FF2B5EF4-FFF2-40B4-BE49-F238E27FC236}">
                <a16:creationId xmlns:a16="http://schemas.microsoft.com/office/drawing/2014/main" id="{C3F7366A-F276-43F1-8626-AC98DCACCC7E}"/>
              </a:ext>
            </a:extLst>
          </p:cNvPr>
          <p:cNvSpPr>
            <a:spLocks noGrp="1" noChangeArrowheads="1"/>
          </p:cNvSpPr>
          <p:nvPr>
            <p:ph type="sldNum" sz="quarter" idx="4"/>
          </p:nvPr>
        </p:nvSpPr>
        <p:spPr bwMode="auto">
          <a:xfrm>
            <a:off x="6937375" y="6245225"/>
            <a:ext cx="1901825"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smtClean="0">
                <a:effectLst>
                  <a:outerShdw blurRad="38100" dist="38100" dir="2700000" algn="tl">
                    <a:srgbClr val="000000"/>
                  </a:outerShdw>
                </a:effectLst>
              </a:defRPr>
            </a:lvl1pPr>
          </a:lstStyle>
          <a:p>
            <a:pPr>
              <a:defRPr/>
            </a:pPr>
            <a:fld id="{A65F1253-B903-4B40-8BB8-B45050FFB166}" type="slidenum">
              <a:rPr lang="en-US" altLang="en-US"/>
              <a:pPr>
                <a:defRPr/>
              </a:pPr>
              <a:t>‹#›</a:t>
            </a:fld>
            <a:endParaRPr lang="en-US" altLang="en-US"/>
          </a:p>
        </p:txBody>
      </p:sp>
      <p:sp>
        <p:nvSpPr>
          <p:cNvPr id="57358" name="Rectangle 14">
            <a:extLst>
              <a:ext uri="{FF2B5EF4-FFF2-40B4-BE49-F238E27FC236}">
                <a16:creationId xmlns:a16="http://schemas.microsoft.com/office/drawing/2014/main" id="{F9502375-632E-40F9-AC67-6EFF99A5DA57}"/>
              </a:ext>
            </a:extLst>
          </p:cNvPr>
          <p:cNvSpPr>
            <a:spLocks noGrp="1" noRot="1" noChangeArrowheads="1"/>
          </p:cNvSpPr>
          <p:nvPr>
            <p:ph type="title"/>
          </p:nvPr>
        </p:nvSpPr>
        <p:spPr bwMode="auto">
          <a:xfrm>
            <a:off x="457200" y="244475"/>
            <a:ext cx="8385175" cy="1431925"/>
          </a:xfrm>
          <a:prstGeom prst="rect">
            <a:avLst/>
          </a:prstGeom>
          <a:noFill/>
          <a:ln>
            <a:noFill/>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7359" name="Rectangle 15">
            <a:extLst>
              <a:ext uri="{FF2B5EF4-FFF2-40B4-BE49-F238E27FC236}">
                <a16:creationId xmlns:a16="http://schemas.microsoft.com/office/drawing/2014/main" id="{BB040C49-D607-4333-A0D6-1CF6ADDDF594}"/>
              </a:ext>
            </a:extLst>
          </p:cNvPr>
          <p:cNvSpPr>
            <a:spLocks noGrp="1" noRot="1" noChangeArrowheads="1"/>
          </p:cNvSpPr>
          <p:nvPr>
            <p:ph type="body" idx="1"/>
          </p:nvPr>
        </p:nvSpPr>
        <p:spPr bwMode="auto">
          <a:xfrm>
            <a:off x="838200" y="1905000"/>
            <a:ext cx="8007350" cy="41910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4494" r:id="rId1"/>
    <p:sldLayoutId id="2147484484" r:id="rId2"/>
    <p:sldLayoutId id="2147484485" r:id="rId3"/>
    <p:sldLayoutId id="2147484486" r:id="rId4"/>
    <p:sldLayoutId id="2147484487" r:id="rId5"/>
    <p:sldLayoutId id="2147484488" r:id="rId6"/>
    <p:sldLayoutId id="2147484489" r:id="rId7"/>
    <p:sldLayoutId id="2147484490" r:id="rId8"/>
    <p:sldLayoutId id="2147484491" r:id="rId9"/>
    <p:sldLayoutId id="2147484492" r:id="rId10"/>
    <p:sldLayoutId id="2147484493" r:id="rId11"/>
  </p:sldLayoutIdLst>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itchFamily="34" charset="0"/>
          <a:cs typeface="Arial"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Font typeface="Wingdings" panose="05000000000000000000" pitchFamily="2" charset="2"/>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Font typeface="Wingdings" panose="05000000000000000000" pitchFamily="2" charset="2"/>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accent2"/>
        </a:buClr>
        <a:buFont typeface="Wingdings" panose="05000000000000000000" pitchFamily="2" charset="2"/>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25462"/>
            </a:gs>
          </a:gsLst>
          <a:lin ang="5400000" scaled="1"/>
        </a:gradFill>
        <a:effectLst/>
      </p:bgPr>
    </p:bg>
    <p:spTree>
      <p:nvGrpSpPr>
        <p:cNvPr id="1" name=""/>
        <p:cNvGrpSpPr/>
        <p:nvPr/>
      </p:nvGrpSpPr>
      <p:grpSpPr>
        <a:xfrm>
          <a:off x="0" y="0"/>
          <a:ext cx="0" cy="0"/>
          <a:chOff x="0" y="0"/>
          <a:chExt cx="0" cy="0"/>
        </a:xfrm>
      </p:grpSpPr>
      <p:grpSp>
        <p:nvGrpSpPr>
          <p:cNvPr id="2050" name="Group 2">
            <a:extLst>
              <a:ext uri="{FF2B5EF4-FFF2-40B4-BE49-F238E27FC236}">
                <a16:creationId xmlns:a16="http://schemas.microsoft.com/office/drawing/2014/main" id="{5115E05B-7356-4762-BBCA-188AAB280D4C}"/>
              </a:ext>
            </a:extLst>
          </p:cNvPr>
          <p:cNvGrpSpPr>
            <a:grpSpLocks/>
          </p:cNvGrpSpPr>
          <p:nvPr/>
        </p:nvGrpSpPr>
        <p:grpSpPr bwMode="auto">
          <a:xfrm>
            <a:off x="0" y="1422400"/>
            <a:ext cx="9147175" cy="5435600"/>
            <a:chOff x="0" y="896"/>
            <a:chExt cx="5762" cy="3424"/>
          </a:xfrm>
        </p:grpSpPr>
        <p:grpSp>
          <p:nvGrpSpPr>
            <p:cNvPr id="2056" name="Group 3">
              <a:extLst>
                <a:ext uri="{FF2B5EF4-FFF2-40B4-BE49-F238E27FC236}">
                  <a16:creationId xmlns:a16="http://schemas.microsoft.com/office/drawing/2014/main" id="{4C967D81-FF74-439C-A014-2BB47C05440E}"/>
                </a:ext>
              </a:extLst>
            </p:cNvPr>
            <p:cNvGrpSpPr>
              <a:grpSpLocks/>
            </p:cNvGrpSpPr>
            <p:nvPr userDrawn="1"/>
          </p:nvGrpSpPr>
          <p:grpSpPr bwMode="auto">
            <a:xfrm>
              <a:off x="20" y="896"/>
              <a:ext cx="5742" cy="3424"/>
              <a:chOff x="20" y="896"/>
              <a:chExt cx="5742" cy="3424"/>
            </a:xfrm>
          </p:grpSpPr>
          <p:sp>
            <p:nvSpPr>
              <p:cNvPr id="2193" name="Freeform 4">
                <a:extLst>
                  <a:ext uri="{FF2B5EF4-FFF2-40B4-BE49-F238E27FC236}">
                    <a16:creationId xmlns:a16="http://schemas.microsoft.com/office/drawing/2014/main" id="{3EDC163E-BE27-4AF3-A502-4B3FBF8AA7A4}"/>
                  </a:ext>
                </a:extLst>
              </p:cNvPr>
              <p:cNvSpPr>
                <a:spLocks/>
              </p:cNvSpPr>
              <p:nvPr userDrawn="1"/>
            </p:nvSpPr>
            <p:spPr bwMode="hidden">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94" name="Freeform 5">
                <a:extLst>
                  <a:ext uri="{FF2B5EF4-FFF2-40B4-BE49-F238E27FC236}">
                    <a16:creationId xmlns:a16="http://schemas.microsoft.com/office/drawing/2014/main" id="{F3886199-07E6-4FC8-9762-5661E38FA6B9}"/>
                  </a:ext>
                </a:extLst>
              </p:cNvPr>
              <p:cNvSpPr>
                <a:spLocks/>
              </p:cNvSpPr>
              <p:nvPr userDrawn="1"/>
            </p:nvSpPr>
            <p:spPr bwMode="hidden">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95" name="Freeform 6">
                <a:extLst>
                  <a:ext uri="{FF2B5EF4-FFF2-40B4-BE49-F238E27FC236}">
                    <a16:creationId xmlns:a16="http://schemas.microsoft.com/office/drawing/2014/main" id="{78B1C435-9CC8-4765-98B7-EC8F11BF81EF}"/>
                  </a:ext>
                </a:extLst>
              </p:cNvPr>
              <p:cNvSpPr>
                <a:spLocks/>
              </p:cNvSpPr>
              <p:nvPr userDrawn="1"/>
            </p:nvSpPr>
            <p:spPr bwMode="hidden">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96" name="Freeform 7">
                <a:extLst>
                  <a:ext uri="{FF2B5EF4-FFF2-40B4-BE49-F238E27FC236}">
                    <a16:creationId xmlns:a16="http://schemas.microsoft.com/office/drawing/2014/main" id="{F42DB8B6-D365-479B-A2D4-E583CC41FDB7}"/>
                  </a:ext>
                </a:extLst>
              </p:cNvPr>
              <p:cNvSpPr>
                <a:spLocks/>
              </p:cNvSpPr>
              <p:nvPr userDrawn="1"/>
            </p:nvSpPr>
            <p:spPr bwMode="hidden">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97" name="Freeform 8">
                <a:extLst>
                  <a:ext uri="{FF2B5EF4-FFF2-40B4-BE49-F238E27FC236}">
                    <a16:creationId xmlns:a16="http://schemas.microsoft.com/office/drawing/2014/main" id="{2983B645-98AB-47F9-B937-4536FF48038C}"/>
                  </a:ext>
                </a:extLst>
              </p:cNvPr>
              <p:cNvSpPr>
                <a:spLocks/>
              </p:cNvSpPr>
              <p:nvPr userDrawn="1"/>
            </p:nvSpPr>
            <p:spPr bwMode="hidden">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98" name="Freeform 9">
                <a:extLst>
                  <a:ext uri="{FF2B5EF4-FFF2-40B4-BE49-F238E27FC236}">
                    <a16:creationId xmlns:a16="http://schemas.microsoft.com/office/drawing/2014/main" id="{EDA07BCE-6C06-495A-A485-DD176E2F2DC8}"/>
                  </a:ext>
                </a:extLst>
              </p:cNvPr>
              <p:cNvSpPr>
                <a:spLocks/>
              </p:cNvSpPr>
              <p:nvPr userDrawn="1"/>
            </p:nvSpPr>
            <p:spPr bwMode="hidden">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199" name="Freeform 10">
                <a:extLst>
                  <a:ext uri="{FF2B5EF4-FFF2-40B4-BE49-F238E27FC236}">
                    <a16:creationId xmlns:a16="http://schemas.microsoft.com/office/drawing/2014/main" id="{2F51FE85-29D6-43E2-9888-7B8450767498}"/>
                  </a:ext>
                </a:extLst>
              </p:cNvPr>
              <p:cNvSpPr>
                <a:spLocks/>
              </p:cNvSpPr>
              <p:nvPr userDrawn="1"/>
            </p:nvSpPr>
            <p:spPr bwMode="hidden">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200" name="Freeform 11">
                <a:extLst>
                  <a:ext uri="{FF2B5EF4-FFF2-40B4-BE49-F238E27FC236}">
                    <a16:creationId xmlns:a16="http://schemas.microsoft.com/office/drawing/2014/main" id="{6BD145A7-43B8-496D-8B51-258642208118}"/>
                  </a:ext>
                </a:extLst>
              </p:cNvPr>
              <p:cNvSpPr>
                <a:spLocks/>
              </p:cNvSpPr>
              <p:nvPr userDrawn="1"/>
            </p:nvSpPr>
            <p:spPr bwMode="hidden">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201" name="Freeform 12">
                <a:extLst>
                  <a:ext uri="{FF2B5EF4-FFF2-40B4-BE49-F238E27FC236}">
                    <a16:creationId xmlns:a16="http://schemas.microsoft.com/office/drawing/2014/main" id="{B5493FCD-5125-4E7B-BC13-16DCD2DEDD04}"/>
                  </a:ext>
                </a:extLst>
              </p:cNvPr>
              <p:cNvSpPr>
                <a:spLocks/>
              </p:cNvSpPr>
              <p:nvPr userDrawn="1"/>
            </p:nvSpPr>
            <p:spPr bwMode="hidden">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202" name="Freeform 13">
                <a:extLst>
                  <a:ext uri="{FF2B5EF4-FFF2-40B4-BE49-F238E27FC236}">
                    <a16:creationId xmlns:a16="http://schemas.microsoft.com/office/drawing/2014/main" id="{D7AC7027-302C-4B17-8C81-195C8648340A}"/>
                  </a:ext>
                </a:extLst>
              </p:cNvPr>
              <p:cNvSpPr>
                <a:spLocks/>
              </p:cNvSpPr>
              <p:nvPr userDrawn="1"/>
            </p:nvSpPr>
            <p:spPr bwMode="hidden">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203" name="Freeform 14">
                <a:extLst>
                  <a:ext uri="{FF2B5EF4-FFF2-40B4-BE49-F238E27FC236}">
                    <a16:creationId xmlns:a16="http://schemas.microsoft.com/office/drawing/2014/main" id="{0620E751-27E0-4F50-B20A-0471A27081D3}"/>
                  </a:ext>
                </a:extLst>
              </p:cNvPr>
              <p:cNvSpPr>
                <a:spLocks/>
              </p:cNvSpPr>
              <p:nvPr userDrawn="1"/>
            </p:nvSpPr>
            <p:spPr bwMode="hidden">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204" name="Freeform 15">
                <a:extLst>
                  <a:ext uri="{FF2B5EF4-FFF2-40B4-BE49-F238E27FC236}">
                    <a16:creationId xmlns:a16="http://schemas.microsoft.com/office/drawing/2014/main" id="{CD355C02-FFFB-4597-B74F-A198AEB48115}"/>
                  </a:ext>
                </a:extLst>
              </p:cNvPr>
              <p:cNvSpPr>
                <a:spLocks/>
              </p:cNvSpPr>
              <p:nvPr userDrawn="1"/>
            </p:nvSpPr>
            <p:spPr bwMode="hidden">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205" name="Freeform 16">
                <a:extLst>
                  <a:ext uri="{FF2B5EF4-FFF2-40B4-BE49-F238E27FC236}">
                    <a16:creationId xmlns:a16="http://schemas.microsoft.com/office/drawing/2014/main" id="{D17FCF96-54B8-4790-B528-07F812401AC9}"/>
                  </a:ext>
                </a:extLst>
              </p:cNvPr>
              <p:cNvSpPr>
                <a:spLocks/>
              </p:cNvSpPr>
              <p:nvPr userDrawn="1"/>
            </p:nvSpPr>
            <p:spPr bwMode="hidden">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a:extLst>
                <a:ext uri="{909E8E84-426E-40DD-AFC4-6F175D3DCCD1}">
                  <a14:hiddenFill xmlns:a14="http://schemas.microsoft.com/office/drawing/2010/main">
                    <a:gradFill rotWithShape="0">
                      <a:gsLst>
                        <a:gs pos="0">
                          <a:schemeClr val="bg2"/>
                        </a:gs>
                        <a:gs pos="100000">
                          <a:schemeClr val="bg1"/>
                        </a:gs>
                      </a:gsLst>
                      <a:lin ang="18900000" scaled="1"/>
                    </a:gra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2057" name="Group 17">
              <a:extLst>
                <a:ext uri="{FF2B5EF4-FFF2-40B4-BE49-F238E27FC236}">
                  <a16:creationId xmlns:a16="http://schemas.microsoft.com/office/drawing/2014/main" id="{D294F3D2-B1B2-42B8-83C3-0106CC0676D7}"/>
                </a:ext>
              </a:extLst>
            </p:cNvPr>
            <p:cNvGrpSpPr>
              <a:grpSpLocks/>
            </p:cNvGrpSpPr>
            <p:nvPr userDrawn="1"/>
          </p:nvGrpSpPr>
          <p:grpSpPr bwMode="auto">
            <a:xfrm>
              <a:off x="0" y="2291"/>
              <a:ext cx="1385" cy="1702"/>
              <a:chOff x="0" y="2291"/>
              <a:chExt cx="1385" cy="1702"/>
            </a:xfrm>
          </p:grpSpPr>
          <p:sp>
            <p:nvSpPr>
              <p:cNvPr id="3082" name="Rectangle 18">
                <a:extLst>
                  <a:ext uri="{FF2B5EF4-FFF2-40B4-BE49-F238E27FC236}">
                    <a16:creationId xmlns:a16="http://schemas.microsoft.com/office/drawing/2014/main" id="{6BA4528D-3A33-4FF3-B5A7-3D6648DB894D}"/>
                  </a:ext>
                </a:extLst>
              </p:cNvPr>
              <p:cNvSpPr>
                <a:spLocks noChangeArrowheads="1"/>
              </p:cNvSpPr>
              <p:nvPr userDrawn="1"/>
            </p:nvSpPr>
            <p:spPr bwMode="ltGray">
              <a:xfrm rot="6798887">
                <a:off x="63" y="3882"/>
                <a:ext cx="75"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083" name="Rectangle 19">
                <a:extLst>
                  <a:ext uri="{FF2B5EF4-FFF2-40B4-BE49-F238E27FC236}">
                    <a16:creationId xmlns:a16="http://schemas.microsoft.com/office/drawing/2014/main" id="{A6D48E7C-AA10-4750-9EC3-F9D0026D3802}"/>
                  </a:ext>
                </a:extLst>
              </p:cNvPr>
              <p:cNvSpPr>
                <a:spLocks noChangeArrowheads="1"/>
              </p:cNvSpPr>
              <p:nvPr userDrawn="1"/>
            </p:nvSpPr>
            <p:spPr bwMode="ltGray">
              <a:xfrm rot="6798887">
                <a:off x="33" y="3880"/>
                <a:ext cx="75"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084" name="Rectangle 20">
                <a:extLst>
                  <a:ext uri="{FF2B5EF4-FFF2-40B4-BE49-F238E27FC236}">
                    <a16:creationId xmlns:a16="http://schemas.microsoft.com/office/drawing/2014/main" id="{8E2B541F-7E56-4CD1-9295-81B062817147}"/>
                  </a:ext>
                </a:extLst>
              </p:cNvPr>
              <p:cNvSpPr>
                <a:spLocks noChangeArrowheads="1"/>
              </p:cNvSpPr>
              <p:nvPr userDrawn="1"/>
            </p:nvSpPr>
            <p:spPr bwMode="ltGray">
              <a:xfrm rot="6798887">
                <a:off x="7" y="3874"/>
                <a:ext cx="75"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085" name="Rectangle 21">
                <a:extLst>
                  <a:ext uri="{FF2B5EF4-FFF2-40B4-BE49-F238E27FC236}">
                    <a16:creationId xmlns:a16="http://schemas.microsoft.com/office/drawing/2014/main" id="{633C3E9A-275F-4003-A3D5-B48442143EBD}"/>
                  </a:ext>
                </a:extLst>
              </p:cNvPr>
              <p:cNvSpPr>
                <a:spLocks noChangeArrowheads="1"/>
              </p:cNvSpPr>
              <p:nvPr userDrawn="1"/>
            </p:nvSpPr>
            <p:spPr bwMode="ltGray">
              <a:xfrm rot="5999912">
                <a:off x="209" y="3884"/>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086" name="Rectangle 22">
                <a:extLst>
                  <a:ext uri="{FF2B5EF4-FFF2-40B4-BE49-F238E27FC236}">
                    <a16:creationId xmlns:a16="http://schemas.microsoft.com/office/drawing/2014/main" id="{4F23134B-6DAF-436F-819A-DF484D241BFE}"/>
                  </a:ext>
                </a:extLst>
              </p:cNvPr>
              <p:cNvSpPr>
                <a:spLocks noChangeArrowheads="1"/>
              </p:cNvSpPr>
              <p:nvPr userDrawn="1"/>
            </p:nvSpPr>
            <p:spPr bwMode="ltGray">
              <a:xfrm rot="5999912">
                <a:off x="183" y="3888"/>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087" name="Rectangle 23">
                <a:extLst>
                  <a:ext uri="{FF2B5EF4-FFF2-40B4-BE49-F238E27FC236}">
                    <a16:creationId xmlns:a16="http://schemas.microsoft.com/office/drawing/2014/main" id="{3E7B7474-CA8A-49E8-B4F7-153FED6E3214}"/>
                  </a:ext>
                </a:extLst>
              </p:cNvPr>
              <p:cNvSpPr>
                <a:spLocks noChangeArrowheads="1"/>
              </p:cNvSpPr>
              <p:nvPr userDrawn="1"/>
            </p:nvSpPr>
            <p:spPr bwMode="ltGray">
              <a:xfrm rot="6250138">
                <a:off x="153" y="3888"/>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088" name="Rectangle 24">
                <a:extLst>
                  <a:ext uri="{FF2B5EF4-FFF2-40B4-BE49-F238E27FC236}">
                    <a16:creationId xmlns:a16="http://schemas.microsoft.com/office/drawing/2014/main" id="{9822890A-F8DC-4392-97D8-BE07F80BB9B5}"/>
                  </a:ext>
                </a:extLst>
              </p:cNvPr>
              <p:cNvSpPr>
                <a:spLocks noChangeArrowheads="1"/>
              </p:cNvSpPr>
              <p:nvPr userDrawn="1"/>
            </p:nvSpPr>
            <p:spPr bwMode="ltGray">
              <a:xfrm rot="6238076">
                <a:off x="123" y="3886"/>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089" name="Rectangle 25">
                <a:extLst>
                  <a:ext uri="{FF2B5EF4-FFF2-40B4-BE49-F238E27FC236}">
                    <a16:creationId xmlns:a16="http://schemas.microsoft.com/office/drawing/2014/main" id="{E3EA8F76-4C91-4CBE-A0C3-9DFFD82410AA}"/>
                  </a:ext>
                </a:extLst>
              </p:cNvPr>
              <p:cNvSpPr>
                <a:spLocks noChangeArrowheads="1"/>
              </p:cNvSpPr>
              <p:nvPr userDrawn="1"/>
            </p:nvSpPr>
            <p:spPr bwMode="ltGray">
              <a:xfrm rot="5380717">
                <a:off x="363" y="3868"/>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090" name="Rectangle 26">
                <a:extLst>
                  <a:ext uri="{FF2B5EF4-FFF2-40B4-BE49-F238E27FC236}">
                    <a16:creationId xmlns:a16="http://schemas.microsoft.com/office/drawing/2014/main" id="{918F0F31-EA3A-4B64-B928-78F2C64491B4}"/>
                  </a:ext>
                </a:extLst>
              </p:cNvPr>
              <p:cNvSpPr>
                <a:spLocks noChangeArrowheads="1"/>
              </p:cNvSpPr>
              <p:nvPr userDrawn="1"/>
            </p:nvSpPr>
            <p:spPr bwMode="ltGray">
              <a:xfrm rot="5380717">
                <a:off x="333" y="3872"/>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091" name="Rectangle 27">
                <a:extLst>
                  <a:ext uri="{FF2B5EF4-FFF2-40B4-BE49-F238E27FC236}">
                    <a16:creationId xmlns:a16="http://schemas.microsoft.com/office/drawing/2014/main" id="{B23A9D2D-A85D-4617-9965-3BEABD340503}"/>
                  </a:ext>
                </a:extLst>
              </p:cNvPr>
              <p:cNvSpPr>
                <a:spLocks noChangeArrowheads="1"/>
              </p:cNvSpPr>
              <p:nvPr userDrawn="1"/>
            </p:nvSpPr>
            <p:spPr bwMode="ltGray">
              <a:xfrm rot="5583200">
                <a:off x="303" y="3876"/>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092" name="Rectangle 28">
                <a:extLst>
                  <a:ext uri="{FF2B5EF4-FFF2-40B4-BE49-F238E27FC236}">
                    <a16:creationId xmlns:a16="http://schemas.microsoft.com/office/drawing/2014/main" id="{A416FB45-16CB-476D-87F3-F9614826A004}"/>
                  </a:ext>
                </a:extLst>
              </p:cNvPr>
              <p:cNvSpPr>
                <a:spLocks noChangeArrowheads="1"/>
              </p:cNvSpPr>
              <p:nvPr userDrawn="1"/>
            </p:nvSpPr>
            <p:spPr bwMode="ltGray">
              <a:xfrm rot="5737625">
                <a:off x="271" y="3882"/>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093" name="Rectangle 29">
                <a:extLst>
                  <a:ext uri="{FF2B5EF4-FFF2-40B4-BE49-F238E27FC236}">
                    <a16:creationId xmlns:a16="http://schemas.microsoft.com/office/drawing/2014/main" id="{1ED41EF6-545B-4034-B9DB-5308E689FB38}"/>
                  </a:ext>
                </a:extLst>
              </p:cNvPr>
              <p:cNvSpPr>
                <a:spLocks noChangeArrowheads="1"/>
              </p:cNvSpPr>
              <p:nvPr userDrawn="1"/>
            </p:nvSpPr>
            <p:spPr bwMode="ltGray">
              <a:xfrm rot="4715477">
                <a:off x="517" y="3828"/>
                <a:ext cx="63"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094" name="Rectangle 30">
                <a:extLst>
                  <a:ext uri="{FF2B5EF4-FFF2-40B4-BE49-F238E27FC236}">
                    <a16:creationId xmlns:a16="http://schemas.microsoft.com/office/drawing/2014/main" id="{CC3C6326-6465-4E88-A0D0-AF30440D92BB}"/>
                  </a:ext>
                </a:extLst>
              </p:cNvPr>
              <p:cNvSpPr>
                <a:spLocks noChangeArrowheads="1"/>
              </p:cNvSpPr>
              <p:nvPr userDrawn="1"/>
            </p:nvSpPr>
            <p:spPr bwMode="ltGray">
              <a:xfrm rot="4924949">
                <a:off x="486" y="3834"/>
                <a:ext cx="63"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095" name="Rectangle 31">
                <a:extLst>
                  <a:ext uri="{FF2B5EF4-FFF2-40B4-BE49-F238E27FC236}">
                    <a16:creationId xmlns:a16="http://schemas.microsoft.com/office/drawing/2014/main" id="{B0086F36-D021-4F39-8776-569A78A39AF3}"/>
                  </a:ext>
                </a:extLst>
              </p:cNvPr>
              <p:cNvSpPr>
                <a:spLocks noChangeArrowheads="1"/>
              </p:cNvSpPr>
              <p:nvPr userDrawn="1"/>
            </p:nvSpPr>
            <p:spPr bwMode="ltGray">
              <a:xfrm rot="4924949">
                <a:off x="456" y="3848"/>
                <a:ext cx="63"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096" name="Rectangle 32">
                <a:extLst>
                  <a:ext uri="{FF2B5EF4-FFF2-40B4-BE49-F238E27FC236}">
                    <a16:creationId xmlns:a16="http://schemas.microsoft.com/office/drawing/2014/main" id="{27D36C50-2A13-4BC2-B9A6-A8752D1DA7AD}"/>
                  </a:ext>
                </a:extLst>
              </p:cNvPr>
              <p:cNvSpPr>
                <a:spLocks noChangeArrowheads="1"/>
              </p:cNvSpPr>
              <p:nvPr userDrawn="1"/>
            </p:nvSpPr>
            <p:spPr bwMode="ltGray">
              <a:xfrm rot="5041352">
                <a:off x="427" y="3850"/>
                <a:ext cx="63"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097" name="Rectangle 33">
                <a:extLst>
                  <a:ext uri="{FF2B5EF4-FFF2-40B4-BE49-F238E27FC236}">
                    <a16:creationId xmlns:a16="http://schemas.microsoft.com/office/drawing/2014/main" id="{7DF737A9-E694-47CA-9BEC-56C505048B53}"/>
                  </a:ext>
                </a:extLst>
              </p:cNvPr>
              <p:cNvSpPr>
                <a:spLocks noChangeArrowheads="1"/>
              </p:cNvSpPr>
              <p:nvPr userDrawn="1"/>
            </p:nvSpPr>
            <p:spPr bwMode="ltGray">
              <a:xfrm rot="3816889">
                <a:off x="664" y="3762"/>
                <a:ext cx="63"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098" name="Rectangle 34">
                <a:extLst>
                  <a:ext uri="{FF2B5EF4-FFF2-40B4-BE49-F238E27FC236}">
                    <a16:creationId xmlns:a16="http://schemas.microsoft.com/office/drawing/2014/main" id="{DE7BEB34-330F-4A56-8C6F-C1EEC678C3B7}"/>
                  </a:ext>
                </a:extLst>
              </p:cNvPr>
              <p:cNvSpPr>
                <a:spLocks noChangeArrowheads="1"/>
              </p:cNvSpPr>
              <p:nvPr userDrawn="1"/>
            </p:nvSpPr>
            <p:spPr bwMode="ltGray">
              <a:xfrm rot="3816889">
                <a:off x="634" y="3780"/>
                <a:ext cx="63"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099" name="Rectangle 35">
                <a:extLst>
                  <a:ext uri="{FF2B5EF4-FFF2-40B4-BE49-F238E27FC236}">
                    <a16:creationId xmlns:a16="http://schemas.microsoft.com/office/drawing/2014/main" id="{AD2C14E5-CFF2-4716-974E-7F7C5F8C79C5}"/>
                  </a:ext>
                </a:extLst>
              </p:cNvPr>
              <p:cNvSpPr>
                <a:spLocks noChangeArrowheads="1"/>
              </p:cNvSpPr>
              <p:nvPr userDrawn="1"/>
            </p:nvSpPr>
            <p:spPr bwMode="ltGray">
              <a:xfrm rot="4104184">
                <a:off x="606" y="3790"/>
                <a:ext cx="63"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00" name="Rectangle 36">
                <a:extLst>
                  <a:ext uri="{FF2B5EF4-FFF2-40B4-BE49-F238E27FC236}">
                    <a16:creationId xmlns:a16="http://schemas.microsoft.com/office/drawing/2014/main" id="{EF5B5933-7293-4924-B5C3-66906ED8FC1E}"/>
                  </a:ext>
                </a:extLst>
              </p:cNvPr>
              <p:cNvSpPr>
                <a:spLocks noChangeArrowheads="1"/>
              </p:cNvSpPr>
              <p:nvPr userDrawn="1"/>
            </p:nvSpPr>
            <p:spPr bwMode="ltGray">
              <a:xfrm rot="4325343">
                <a:off x="575" y="3804"/>
                <a:ext cx="63"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01" name="Rectangle 37">
                <a:extLst>
                  <a:ext uri="{FF2B5EF4-FFF2-40B4-BE49-F238E27FC236}">
                    <a16:creationId xmlns:a16="http://schemas.microsoft.com/office/drawing/2014/main" id="{31D3B40E-6C24-409B-9A57-9EC4359EA0D1}"/>
                  </a:ext>
                </a:extLst>
              </p:cNvPr>
              <p:cNvSpPr>
                <a:spLocks noChangeArrowheads="1"/>
              </p:cNvSpPr>
              <p:nvPr userDrawn="1"/>
            </p:nvSpPr>
            <p:spPr bwMode="ltGray">
              <a:xfrm rot="3368036">
                <a:off x="800" y="3682"/>
                <a:ext cx="63"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02" name="Rectangle 38">
                <a:extLst>
                  <a:ext uri="{FF2B5EF4-FFF2-40B4-BE49-F238E27FC236}">
                    <a16:creationId xmlns:a16="http://schemas.microsoft.com/office/drawing/2014/main" id="{C36BEE1F-D22F-4E6B-B5F9-19D12743AC53}"/>
                  </a:ext>
                </a:extLst>
              </p:cNvPr>
              <p:cNvSpPr>
                <a:spLocks noChangeArrowheads="1"/>
              </p:cNvSpPr>
              <p:nvPr userDrawn="1"/>
            </p:nvSpPr>
            <p:spPr bwMode="ltGray">
              <a:xfrm rot="3368036">
                <a:off x="772" y="3698"/>
                <a:ext cx="63"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03" name="Rectangle 39">
                <a:extLst>
                  <a:ext uri="{FF2B5EF4-FFF2-40B4-BE49-F238E27FC236}">
                    <a16:creationId xmlns:a16="http://schemas.microsoft.com/office/drawing/2014/main" id="{4397E319-7619-4DD2-8C28-41572A82C592}"/>
                  </a:ext>
                </a:extLst>
              </p:cNvPr>
              <p:cNvSpPr>
                <a:spLocks noChangeArrowheads="1"/>
              </p:cNvSpPr>
              <p:nvPr userDrawn="1"/>
            </p:nvSpPr>
            <p:spPr bwMode="ltGray">
              <a:xfrm rot="3368036">
                <a:off x="746" y="3716"/>
                <a:ext cx="63"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04" name="Rectangle 40">
                <a:extLst>
                  <a:ext uri="{FF2B5EF4-FFF2-40B4-BE49-F238E27FC236}">
                    <a16:creationId xmlns:a16="http://schemas.microsoft.com/office/drawing/2014/main" id="{B2BB6B1F-98C4-4ED1-9EF6-8E572BA94A40}"/>
                  </a:ext>
                </a:extLst>
              </p:cNvPr>
              <p:cNvSpPr>
                <a:spLocks noChangeArrowheads="1"/>
              </p:cNvSpPr>
              <p:nvPr userDrawn="1"/>
            </p:nvSpPr>
            <p:spPr bwMode="ltGray">
              <a:xfrm rot="3816889">
                <a:off x="717" y="3734"/>
                <a:ext cx="63"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05" name="Rectangle 41">
                <a:extLst>
                  <a:ext uri="{FF2B5EF4-FFF2-40B4-BE49-F238E27FC236}">
                    <a16:creationId xmlns:a16="http://schemas.microsoft.com/office/drawing/2014/main" id="{D6250DF8-CEAE-4B4C-ADCC-5AD313F15A83}"/>
                  </a:ext>
                </a:extLst>
              </p:cNvPr>
              <p:cNvSpPr>
                <a:spLocks noChangeArrowheads="1"/>
              </p:cNvSpPr>
              <p:nvPr userDrawn="1"/>
            </p:nvSpPr>
            <p:spPr bwMode="ltGray">
              <a:xfrm rot="2302266">
                <a:off x="923" y="3587"/>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06" name="Rectangle 42">
                <a:extLst>
                  <a:ext uri="{FF2B5EF4-FFF2-40B4-BE49-F238E27FC236}">
                    <a16:creationId xmlns:a16="http://schemas.microsoft.com/office/drawing/2014/main" id="{25628D16-39ED-4CF8-9EAA-9800FB410B96}"/>
                  </a:ext>
                </a:extLst>
              </p:cNvPr>
              <p:cNvSpPr>
                <a:spLocks noChangeArrowheads="1"/>
              </p:cNvSpPr>
              <p:nvPr userDrawn="1"/>
            </p:nvSpPr>
            <p:spPr bwMode="ltGray">
              <a:xfrm rot="2302266">
                <a:off x="899" y="3606"/>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07" name="Rectangle 43">
                <a:extLst>
                  <a:ext uri="{FF2B5EF4-FFF2-40B4-BE49-F238E27FC236}">
                    <a16:creationId xmlns:a16="http://schemas.microsoft.com/office/drawing/2014/main" id="{8E9B5AFB-435B-450D-A4DC-EEF02AF7C594}"/>
                  </a:ext>
                </a:extLst>
              </p:cNvPr>
              <p:cNvSpPr>
                <a:spLocks noChangeArrowheads="1"/>
              </p:cNvSpPr>
              <p:nvPr userDrawn="1"/>
            </p:nvSpPr>
            <p:spPr bwMode="ltGray">
              <a:xfrm rot="2707562">
                <a:off x="876" y="3626"/>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08" name="Rectangle 44">
                <a:extLst>
                  <a:ext uri="{FF2B5EF4-FFF2-40B4-BE49-F238E27FC236}">
                    <a16:creationId xmlns:a16="http://schemas.microsoft.com/office/drawing/2014/main" id="{3A141C54-5479-4927-8905-D4BD4C353C9E}"/>
                  </a:ext>
                </a:extLst>
              </p:cNvPr>
              <p:cNvSpPr>
                <a:spLocks noChangeArrowheads="1"/>
              </p:cNvSpPr>
              <p:nvPr userDrawn="1"/>
            </p:nvSpPr>
            <p:spPr bwMode="ltGray">
              <a:xfrm rot="2707562">
                <a:off x="850" y="3644"/>
                <a:ext cx="63"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09" name="Rectangle 45">
                <a:extLst>
                  <a:ext uri="{FF2B5EF4-FFF2-40B4-BE49-F238E27FC236}">
                    <a16:creationId xmlns:a16="http://schemas.microsoft.com/office/drawing/2014/main" id="{398C3974-2194-4836-BC85-3175469A3965}"/>
                  </a:ext>
                </a:extLst>
              </p:cNvPr>
              <p:cNvSpPr>
                <a:spLocks noChangeArrowheads="1"/>
              </p:cNvSpPr>
              <p:nvPr userDrawn="1"/>
            </p:nvSpPr>
            <p:spPr bwMode="ltGray">
              <a:xfrm rot="1525830">
                <a:off x="1027" y="3473"/>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10" name="Rectangle 46">
                <a:extLst>
                  <a:ext uri="{FF2B5EF4-FFF2-40B4-BE49-F238E27FC236}">
                    <a16:creationId xmlns:a16="http://schemas.microsoft.com/office/drawing/2014/main" id="{251CF532-B5A9-4630-931D-F92D74B08786}"/>
                  </a:ext>
                </a:extLst>
              </p:cNvPr>
              <p:cNvSpPr>
                <a:spLocks noChangeArrowheads="1"/>
              </p:cNvSpPr>
              <p:nvPr userDrawn="1"/>
            </p:nvSpPr>
            <p:spPr bwMode="ltGray">
              <a:xfrm rot="1525830">
                <a:off x="1009" y="3497"/>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11" name="Rectangle 47">
                <a:extLst>
                  <a:ext uri="{FF2B5EF4-FFF2-40B4-BE49-F238E27FC236}">
                    <a16:creationId xmlns:a16="http://schemas.microsoft.com/office/drawing/2014/main" id="{63EE73CE-E081-454B-B707-BB4F08E9A78B}"/>
                  </a:ext>
                </a:extLst>
              </p:cNvPr>
              <p:cNvSpPr>
                <a:spLocks noChangeArrowheads="1"/>
              </p:cNvSpPr>
              <p:nvPr userDrawn="1"/>
            </p:nvSpPr>
            <p:spPr bwMode="ltGray">
              <a:xfrm rot="1788117">
                <a:off x="990" y="3519"/>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12" name="Rectangle 48">
                <a:extLst>
                  <a:ext uri="{FF2B5EF4-FFF2-40B4-BE49-F238E27FC236}">
                    <a16:creationId xmlns:a16="http://schemas.microsoft.com/office/drawing/2014/main" id="{FBA869E6-F4D9-42FE-BFF7-99D3DE8F2C27}"/>
                  </a:ext>
                </a:extLst>
              </p:cNvPr>
              <p:cNvSpPr>
                <a:spLocks noChangeArrowheads="1"/>
              </p:cNvSpPr>
              <p:nvPr userDrawn="1"/>
            </p:nvSpPr>
            <p:spPr bwMode="ltGray">
              <a:xfrm rot="1788117">
                <a:off x="969" y="3544"/>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13" name="Rectangle 49">
                <a:extLst>
                  <a:ext uri="{FF2B5EF4-FFF2-40B4-BE49-F238E27FC236}">
                    <a16:creationId xmlns:a16="http://schemas.microsoft.com/office/drawing/2014/main" id="{8F3D8637-04AE-4560-B759-25F70D6B7BE3}"/>
                  </a:ext>
                </a:extLst>
              </p:cNvPr>
              <p:cNvSpPr>
                <a:spLocks noChangeArrowheads="1"/>
              </p:cNvSpPr>
              <p:nvPr userDrawn="1"/>
            </p:nvSpPr>
            <p:spPr bwMode="ltGray">
              <a:xfrm rot="841630">
                <a:off x="1113" y="3355"/>
                <a:ext cx="75"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14" name="Rectangle 50">
                <a:extLst>
                  <a:ext uri="{FF2B5EF4-FFF2-40B4-BE49-F238E27FC236}">
                    <a16:creationId xmlns:a16="http://schemas.microsoft.com/office/drawing/2014/main" id="{6F1904E2-DA23-40C2-9A81-A30C936F7001}"/>
                  </a:ext>
                </a:extLst>
              </p:cNvPr>
              <p:cNvSpPr>
                <a:spLocks noChangeArrowheads="1"/>
              </p:cNvSpPr>
              <p:nvPr userDrawn="1"/>
            </p:nvSpPr>
            <p:spPr bwMode="ltGray">
              <a:xfrm rot="841630">
                <a:off x="1100" y="3378"/>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15" name="Rectangle 51">
                <a:extLst>
                  <a:ext uri="{FF2B5EF4-FFF2-40B4-BE49-F238E27FC236}">
                    <a16:creationId xmlns:a16="http://schemas.microsoft.com/office/drawing/2014/main" id="{C0A7DE6B-D365-4D92-AF34-852221F6F840}"/>
                  </a:ext>
                </a:extLst>
              </p:cNvPr>
              <p:cNvSpPr>
                <a:spLocks noChangeArrowheads="1"/>
              </p:cNvSpPr>
              <p:nvPr userDrawn="1"/>
            </p:nvSpPr>
            <p:spPr bwMode="ltGray">
              <a:xfrm rot="1308689">
                <a:off x="1086" y="3404"/>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16" name="Rectangle 52">
                <a:extLst>
                  <a:ext uri="{FF2B5EF4-FFF2-40B4-BE49-F238E27FC236}">
                    <a16:creationId xmlns:a16="http://schemas.microsoft.com/office/drawing/2014/main" id="{9ABD8D3E-2BA4-478F-9451-B6EFDA6C0077}"/>
                  </a:ext>
                </a:extLst>
              </p:cNvPr>
              <p:cNvSpPr>
                <a:spLocks noChangeArrowheads="1"/>
              </p:cNvSpPr>
              <p:nvPr userDrawn="1"/>
            </p:nvSpPr>
            <p:spPr bwMode="ltGray">
              <a:xfrm rot="1308689">
                <a:off x="1064" y="3425"/>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17" name="Rectangle 53">
                <a:extLst>
                  <a:ext uri="{FF2B5EF4-FFF2-40B4-BE49-F238E27FC236}">
                    <a16:creationId xmlns:a16="http://schemas.microsoft.com/office/drawing/2014/main" id="{9A99107E-D13B-4D0D-8CDB-62908316FEDF}"/>
                  </a:ext>
                </a:extLst>
              </p:cNvPr>
              <p:cNvSpPr>
                <a:spLocks noChangeArrowheads="1"/>
              </p:cNvSpPr>
              <p:nvPr userDrawn="1"/>
            </p:nvSpPr>
            <p:spPr bwMode="ltGray">
              <a:xfrm rot="469913">
                <a:off x="1172" y="3225"/>
                <a:ext cx="81"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18" name="Rectangle 54">
                <a:extLst>
                  <a:ext uri="{FF2B5EF4-FFF2-40B4-BE49-F238E27FC236}">
                    <a16:creationId xmlns:a16="http://schemas.microsoft.com/office/drawing/2014/main" id="{572F5E8E-009C-4D64-9AB6-BE6CDE5F69F1}"/>
                  </a:ext>
                </a:extLst>
              </p:cNvPr>
              <p:cNvSpPr>
                <a:spLocks noChangeArrowheads="1"/>
              </p:cNvSpPr>
              <p:nvPr userDrawn="1"/>
            </p:nvSpPr>
            <p:spPr bwMode="ltGray">
              <a:xfrm rot="559869">
                <a:off x="1162" y="3250"/>
                <a:ext cx="81"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19" name="Rectangle 55">
                <a:extLst>
                  <a:ext uri="{FF2B5EF4-FFF2-40B4-BE49-F238E27FC236}">
                    <a16:creationId xmlns:a16="http://schemas.microsoft.com/office/drawing/2014/main" id="{627289F4-49BC-49C2-A2C1-F26633529229}"/>
                  </a:ext>
                </a:extLst>
              </p:cNvPr>
              <p:cNvSpPr>
                <a:spLocks noChangeArrowheads="1"/>
              </p:cNvSpPr>
              <p:nvPr userDrawn="1"/>
            </p:nvSpPr>
            <p:spPr bwMode="ltGray">
              <a:xfrm rot="734079">
                <a:off x="1154" y="3276"/>
                <a:ext cx="81"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20" name="Rectangle 56">
                <a:extLst>
                  <a:ext uri="{FF2B5EF4-FFF2-40B4-BE49-F238E27FC236}">
                    <a16:creationId xmlns:a16="http://schemas.microsoft.com/office/drawing/2014/main" id="{06D591BC-6836-43AD-878E-95F433E3801F}"/>
                  </a:ext>
                </a:extLst>
              </p:cNvPr>
              <p:cNvSpPr>
                <a:spLocks noChangeArrowheads="1"/>
              </p:cNvSpPr>
              <p:nvPr userDrawn="1"/>
            </p:nvSpPr>
            <p:spPr bwMode="ltGray">
              <a:xfrm rot="734079">
                <a:off x="1141" y="3304"/>
                <a:ext cx="75"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21" name="Rectangle 57">
                <a:extLst>
                  <a:ext uri="{FF2B5EF4-FFF2-40B4-BE49-F238E27FC236}">
                    <a16:creationId xmlns:a16="http://schemas.microsoft.com/office/drawing/2014/main" id="{8E40EC78-7676-4076-896D-EB1BD93169B8}"/>
                  </a:ext>
                </a:extLst>
              </p:cNvPr>
              <p:cNvSpPr>
                <a:spLocks noChangeArrowheads="1"/>
              </p:cNvSpPr>
              <p:nvPr userDrawn="1"/>
            </p:nvSpPr>
            <p:spPr bwMode="ltGray">
              <a:xfrm rot="-293905">
                <a:off x="1211" y="3096"/>
                <a:ext cx="81"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22" name="Rectangle 58">
                <a:extLst>
                  <a:ext uri="{FF2B5EF4-FFF2-40B4-BE49-F238E27FC236}">
                    <a16:creationId xmlns:a16="http://schemas.microsoft.com/office/drawing/2014/main" id="{0886C399-F09A-4927-9AA6-B0B691F55523}"/>
                  </a:ext>
                </a:extLst>
              </p:cNvPr>
              <p:cNvSpPr>
                <a:spLocks noChangeArrowheads="1"/>
              </p:cNvSpPr>
              <p:nvPr userDrawn="1"/>
            </p:nvSpPr>
            <p:spPr bwMode="ltGray">
              <a:xfrm rot="-8">
                <a:off x="1201" y="3122"/>
                <a:ext cx="81"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23" name="Rectangle 59">
                <a:extLst>
                  <a:ext uri="{FF2B5EF4-FFF2-40B4-BE49-F238E27FC236}">
                    <a16:creationId xmlns:a16="http://schemas.microsoft.com/office/drawing/2014/main" id="{C55DFF8E-F5F8-4784-81B7-544F4EFB8198}"/>
                  </a:ext>
                </a:extLst>
              </p:cNvPr>
              <p:cNvSpPr>
                <a:spLocks noChangeArrowheads="1"/>
              </p:cNvSpPr>
              <p:nvPr userDrawn="1"/>
            </p:nvSpPr>
            <p:spPr bwMode="ltGray">
              <a:xfrm rot="-8">
                <a:off x="1200" y="3147"/>
                <a:ext cx="81"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24" name="Rectangle 60">
                <a:extLst>
                  <a:ext uri="{FF2B5EF4-FFF2-40B4-BE49-F238E27FC236}">
                    <a16:creationId xmlns:a16="http://schemas.microsoft.com/office/drawing/2014/main" id="{ECC46628-BEDF-46A8-8042-9716F41E4E08}"/>
                  </a:ext>
                </a:extLst>
              </p:cNvPr>
              <p:cNvSpPr>
                <a:spLocks noChangeArrowheads="1"/>
              </p:cNvSpPr>
              <p:nvPr userDrawn="1"/>
            </p:nvSpPr>
            <p:spPr bwMode="ltGray">
              <a:xfrm rot="214188">
                <a:off x="1189" y="3173"/>
                <a:ext cx="81"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25" name="Rectangle 61">
                <a:extLst>
                  <a:ext uri="{FF2B5EF4-FFF2-40B4-BE49-F238E27FC236}">
                    <a16:creationId xmlns:a16="http://schemas.microsoft.com/office/drawing/2014/main" id="{61D34602-F8C3-4E31-8D68-ACB5FEEFAA1E}"/>
                  </a:ext>
                </a:extLst>
              </p:cNvPr>
              <p:cNvSpPr>
                <a:spLocks noChangeArrowheads="1"/>
              </p:cNvSpPr>
              <p:nvPr userDrawn="1"/>
            </p:nvSpPr>
            <p:spPr bwMode="ltGray">
              <a:xfrm rot="-682388">
                <a:off x="1219" y="2965"/>
                <a:ext cx="86"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26" name="Rectangle 62">
                <a:extLst>
                  <a:ext uri="{FF2B5EF4-FFF2-40B4-BE49-F238E27FC236}">
                    <a16:creationId xmlns:a16="http://schemas.microsoft.com/office/drawing/2014/main" id="{2CE56AA5-48F6-4C19-A445-8ED7A7506699}"/>
                  </a:ext>
                </a:extLst>
              </p:cNvPr>
              <p:cNvSpPr>
                <a:spLocks noChangeArrowheads="1"/>
              </p:cNvSpPr>
              <p:nvPr userDrawn="1"/>
            </p:nvSpPr>
            <p:spPr bwMode="ltGray">
              <a:xfrm rot="-480400">
                <a:off x="1220" y="2991"/>
                <a:ext cx="86"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27" name="Rectangle 63">
                <a:extLst>
                  <a:ext uri="{FF2B5EF4-FFF2-40B4-BE49-F238E27FC236}">
                    <a16:creationId xmlns:a16="http://schemas.microsoft.com/office/drawing/2014/main" id="{7F71208E-ECA7-4492-A5A8-3F5EFD968E97}"/>
                  </a:ext>
                </a:extLst>
              </p:cNvPr>
              <p:cNvSpPr>
                <a:spLocks noChangeArrowheads="1"/>
              </p:cNvSpPr>
              <p:nvPr userDrawn="1"/>
            </p:nvSpPr>
            <p:spPr bwMode="ltGray">
              <a:xfrm rot="-480400">
                <a:off x="1220" y="3015"/>
                <a:ext cx="86"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28" name="Rectangle 64">
                <a:extLst>
                  <a:ext uri="{FF2B5EF4-FFF2-40B4-BE49-F238E27FC236}">
                    <a16:creationId xmlns:a16="http://schemas.microsoft.com/office/drawing/2014/main" id="{2D0437A1-CDE9-4D8C-8C04-A3203AD22162}"/>
                  </a:ext>
                </a:extLst>
              </p:cNvPr>
              <p:cNvSpPr>
                <a:spLocks noChangeArrowheads="1"/>
              </p:cNvSpPr>
              <p:nvPr userDrawn="1"/>
            </p:nvSpPr>
            <p:spPr bwMode="ltGray">
              <a:xfrm rot="-270546">
                <a:off x="1219" y="3041"/>
                <a:ext cx="81"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29" name="Rectangle 65">
                <a:extLst>
                  <a:ext uri="{FF2B5EF4-FFF2-40B4-BE49-F238E27FC236}">
                    <a16:creationId xmlns:a16="http://schemas.microsoft.com/office/drawing/2014/main" id="{4445AC3D-EB61-48DC-8445-2925FF8D25C0}"/>
                  </a:ext>
                </a:extLst>
              </p:cNvPr>
              <p:cNvSpPr>
                <a:spLocks noChangeArrowheads="1"/>
              </p:cNvSpPr>
              <p:nvPr userDrawn="1"/>
            </p:nvSpPr>
            <p:spPr bwMode="ltGray">
              <a:xfrm rot="-1132286">
                <a:off x="1207" y="2843"/>
                <a:ext cx="86"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30" name="Rectangle 66">
                <a:extLst>
                  <a:ext uri="{FF2B5EF4-FFF2-40B4-BE49-F238E27FC236}">
                    <a16:creationId xmlns:a16="http://schemas.microsoft.com/office/drawing/2014/main" id="{3875C14F-D6F2-4EE2-A0A2-133F76619245}"/>
                  </a:ext>
                </a:extLst>
              </p:cNvPr>
              <p:cNvSpPr>
                <a:spLocks noChangeArrowheads="1"/>
              </p:cNvSpPr>
              <p:nvPr userDrawn="1"/>
            </p:nvSpPr>
            <p:spPr bwMode="ltGray">
              <a:xfrm rot="-969272">
                <a:off x="1213" y="2864"/>
                <a:ext cx="86"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31" name="Rectangle 67">
                <a:extLst>
                  <a:ext uri="{FF2B5EF4-FFF2-40B4-BE49-F238E27FC236}">
                    <a16:creationId xmlns:a16="http://schemas.microsoft.com/office/drawing/2014/main" id="{F084B535-BD04-49BC-BDD2-A0FCA7CD7F7F}"/>
                  </a:ext>
                </a:extLst>
              </p:cNvPr>
              <p:cNvSpPr>
                <a:spLocks noChangeArrowheads="1"/>
              </p:cNvSpPr>
              <p:nvPr userDrawn="1"/>
            </p:nvSpPr>
            <p:spPr bwMode="ltGray">
              <a:xfrm rot="-969272">
                <a:off x="1216" y="2888"/>
                <a:ext cx="86"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32" name="Rectangle 68">
                <a:extLst>
                  <a:ext uri="{FF2B5EF4-FFF2-40B4-BE49-F238E27FC236}">
                    <a16:creationId xmlns:a16="http://schemas.microsoft.com/office/drawing/2014/main" id="{CB4294CE-4FDB-4967-A8E3-C929F5332EF1}"/>
                  </a:ext>
                </a:extLst>
              </p:cNvPr>
              <p:cNvSpPr>
                <a:spLocks noChangeArrowheads="1"/>
              </p:cNvSpPr>
              <p:nvPr userDrawn="1"/>
            </p:nvSpPr>
            <p:spPr bwMode="ltGray">
              <a:xfrm rot="-806259">
                <a:off x="1219" y="2915"/>
                <a:ext cx="86"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33" name="Rectangle 69">
                <a:extLst>
                  <a:ext uri="{FF2B5EF4-FFF2-40B4-BE49-F238E27FC236}">
                    <a16:creationId xmlns:a16="http://schemas.microsoft.com/office/drawing/2014/main" id="{B80BB73F-1CBA-4A95-B4E9-BB0DADE3D7BB}"/>
                  </a:ext>
                </a:extLst>
              </p:cNvPr>
              <p:cNvSpPr>
                <a:spLocks noChangeArrowheads="1"/>
              </p:cNvSpPr>
              <p:nvPr userDrawn="1"/>
            </p:nvSpPr>
            <p:spPr bwMode="ltGray">
              <a:xfrm rot="-1543941">
                <a:off x="1165" y="2727"/>
                <a:ext cx="86"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34" name="Rectangle 70">
                <a:extLst>
                  <a:ext uri="{FF2B5EF4-FFF2-40B4-BE49-F238E27FC236}">
                    <a16:creationId xmlns:a16="http://schemas.microsoft.com/office/drawing/2014/main" id="{47950645-D289-4DE9-A106-6D3F35315F03}"/>
                  </a:ext>
                </a:extLst>
              </p:cNvPr>
              <p:cNvSpPr>
                <a:spLocks noChangeArrowheads="1"/>
              </p:cNvSpPr>
              <p:nvPr userDrawn="1"/>
            </p:nvSpPr>
            <p:spPr bwMode="ltGray">
              <a:xfrm rot="-1341953">
                <a:off x="1176" y="2752"/>
                <a:ext cx="86"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35" name="Rectangle 71">
                <a:extLst>
                  <a:ext uri="{FF2B5EF4-FFF2-40B4-BE49-F238E27FC236}">
                    <a16:creationId xmlns:a16="http://schemas.microsoft.com/office/drawing/2014/main" id="{D39E497C-9E35-44B0-8002-12F58A2F58D0}"/>
                  </a:ext>
                </a:extLst>
              </p:cNvPr>
              <p:cNvSpPr>
                <a:spLocks noChangeArrowheads="1"/>
              </p:cNvSpPr>
              <p:nvPr userDrawn="1"/>
            </p:nvSpPr>
            <p:spPr bwMode="ltGray">
              <a:xfrm rot="-1341953">
                <a:off x="1184" y="2775"/>
                <a:ext cx="86"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36" name="Rectangle 72">
                <a:extLst>
                  <a:ext uri="{FF2B5EF4-FFF2-40B4-BE49-F238E27FC236}">
                    <a16:creationId xmlns:a16="http://schemas.microsoft.com/office/drawing/2014/main" id="{186BC694-2E11-4086-B626-FD74FBA15405}"/>
                  </a:ext>
                </a:extLst>
              </p:cNvPr>
              <p:cNvSpPr>
                <a:spLocks noChangeArrowheads="1"/>
              </p:cNvSpPr>
              <p:nvPr userDrawn="1"/>
            </p:nvSpPr>
            <p:spPr bwMode="ltGray">
              <a:xfrm rot="-1341953">
                <a:off x="1194" y="2795"/>
                <a:ext cx="86"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37" name="Rectangle 73">
                <a:extLst>
                  <a:ext uri="{FF2B5EF4-FFF2-40B4-BE49-F238E27FC236}">
                    <a16:creationId xmlns:a16="http://schemas.microsoft.com/office/drawing/2014/main" id="{1EF66EBA-3771-430E-9D15-7EEF9872EADB}"/>
                  </a:ext>
                </a:extLst>
              </p:cNvPr>
              <p:cNvSpPr>
                <a:spLocks noChangeArrowheads="1"/>
              </p:cNvSpPr>
              <p:nvPr userDrawn="1"/>
            </p:nvSpPr>
            <p:spPr bwMode="ltGray">
              <a:xfrm rot="-1928746">
                <a:off x="1101" y="2628"/>
                <a:ext cx="86"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38" name="Rectangle 74">
                <a:extLst>
                  <a:ext uri="{FF2B5EF4-FFF2-40B4-BE49-F238E27FC236}">
                    <a16:creationId xmlns:a16="http://schemas.microsoft.com/office/drawing/2014/main" id="{1500E71D-59E9-40E7-B399-E9948C933467}"/>
                  </a:ext>
                </a:extLst>
              </p:cNvPr>
              <p:cNvSpPr>
                <a:spLocks noChangeArrowheads="1"/>
              </p:cNvSpPr>
              <p:nvPr userDrawn="1"/>
            </p:nvSpPr>
            <p:spPr bwMode="ltGray">
              <a:xfrm rot="-1844175">
                <a:off x="1114" y="2645"/>
                <a:ext cx="86"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39" name="Rectangle 75">
                <a:extLst>
                  <a:ext uri="{FF2B5EF4-FFF2-40B4-BE49-F238E27FC236}">
                    <a16:creationId xmlns:a16="http://schemas.microsoft.com/office/drawing/2014/main" id="{22CE48ED-0FCB-45F7-9908-040B02404D5B}"/>
                  </a:ext>
                </a:extLst>
              </p:cNvPr>
              <p:cNvSpPr>
                <a:spLocks noChangeArrowheads="1"/>
              </p:cNvSpPr>
              <p:nvPr userDrawn="1"/>
            </p:nvSpPr>
            <p:spPr bwMode="ltGray">
              <a:xfrm rot="-1752383">
                <a:off x="1129" y="2667"/>
                <a:ext cx="86"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40" name="Rectangle 76">
                <a:extLst>
                  <a:ext uri="{FF2B5EF4-FFF2-40B4-BE49-F238E27FC236}">
                    <a16:creationId xmlns:a16="http://schemas.microsoft.com/office/drawing/2014/main" id="{6D419EBE-63E5-47B4-A873-DE425AB6BEB5}"/>
                  </a:ext>
                </a:extLst>
              </p:cNvPr>
              <p:cNvSpPr>
                <a:spLocks noChangeArrowheads="1"/>
              </p:cNvSpPr>
              <p:nvPr userDrawn="1"/>
            </p:nvSpPr>
            <p:spPr bwMode="ltGray">
              <a:xfrm rot="-1752383">
                <a:off x="1142" y="2684"/>
                <a:ext cx="86"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41" name="Rectangle 77">
                <a:extLst>
                  <a:ext uri="{FF2B5EF4-FFF2-40B4-BE49-F238E27FC236}">
                    <a16:creationId xmlns:a16="http://schemas.microsoft.com/office/drawing/2014/main" id="{A5DCC4F7-BFF1-4188-8616-734B8A2F4963}"/>
                  </a:ext>
                </a:extLst>
              </p:cNvPr>
              <p:cNvSpPr>
                <a:spLocks noChangeArrowheads="1"/>
              </p:cNvSpPr>
              <p:nvPr userDrawn="1"/>
            </p:nvSpPr>
            <p:spPr bwMode="ltGray">
              <a:xfrm rot="-2466736">
                <a:off x="1014" y="2538"/>
                <a:ext cx="86"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42" name="Rectangle 78">
                <a:extLst>
                  <a:ext uri="{FF2B5EF4-FFF2-40B4-BE49-F238E27FC236}">
                    <a16:creationId xmlns:a16="http://schemas.microsoft.com/office/drawing/2014/main" id="{E374DBE7-16A2-4634-BBF6-EDF256F954E7}"/>
                  </a:ext>
                </a:extLst>
              </p:cNvPr>
              <p:cNvSpPr>
                <a:spLocks noChangeArrowheads="1"/>
              </p:cNvSpPr>
              <p:nvPr userDrawn="1"/>
            </p:nvSpPr>
            <p:spPr bwMode="ltGray">
              <a:xfrm rot="-2466736">
                <a:off x="1035" y="2557"/>
                <a:ext cx="86"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43" name="Rectangle 79">
                <a:extLst>
                  <a:ext uri="{FF2B5EF4-FFF2-40B4-BE49-F238E27FC236}">
                    <a16:creationId xmlns:a16="http://schemas.microsoft.com/office/drawing/2014/main" id="{AC54C755-FE98-4C1F-88F6-D01D19CF8DC7}"/>
                  </a:ext>
                </a:extLst>
              </p:cNvPr>
              <p:cNvSpPr>
                <a:spLocks noChangeArrowheads="1"/>
              </p:cNvSpPr>
              <p:nvPr userDrawn="1"/>
            </p:nvSpPr>
            <p:spPr bwMode="ltGray">
              <a:xfrm rot="-2466736">
                <a:off x="1050" y="2574"/>
                <a:ext cx="86"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44" name="Rectangle 80">
                <a:extLst>
                  <a:ext uri="{FF2B5EF4-FFF2-40B4-BE49-F238E27FC236}">
                    <a16:creationId xmlns:a16="http://schemas.microsoft.com/office/drawing/2014/main" id="{61F51274-920B-41D9-8ED4-F3523D4514DF}"/>
                  </a:ext>
                </a:extLst>
              </p:cNvPr>
              <p:cNvSpPr>
                <a:spLocks noChangeArrowheads="1"/>
              </p:cNvSpPr>
              <p:nvPr userDrawn="1"/>
            </p:nvSpPr>
            <p:spPr bwMode="ltGray">
              <a:xfrm rot="-2342866">
                <a:off x="1068" y="2590"/>
                <a:ext cx="86"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2121" name="Freeform 81">
                <a:extLst>
                  <a:ext uri="{FF2B5EF4-FFF2-40B4-BE49-F238E27FC236}">
                    <a16:creationId xmlns:a16="http://schemas.microsoft.com/office/drawing/2014/main" id="{64B050BA-0F07-4D00-8591-8C482FE9CD68}"/>
                  </a:ext>
                </a:extLst>
              </p:cNvPr>
              <p:cNvSpPr>
                <a:spLocks/>
              </p:cNvSpPr>
              <p:nvPr userDrawn="1"/>
            </p:nvSpPr>
            <p:spPr bwMode="ltGray">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46" name="Rectangle 82">
                <a:extLst>
                  <a:ext uri="{FF2B5EF4-FFF2-40B4-BE49-F238E27FC236}">
                    <a16:creationId xmlns:a16="http://schemas.microsoft.com/office/drawing/2014/main" id="{67E00EBA-76C1-4512-868B-80974B4B3D16}"/>
                  </a:ext>
                </a:extLst>
              </p:cNvPr>
              <p:cNvSpPr>
                <a:spLocks noChangeArrowheads="1"/>
              </p:cNvSpPr>
              <p:nvPr userDrawn="1"/>
            </p:nvSpPr>
            <p:spPr bwMode="ltGray">
              <a:xfrm rot="6575641">
                <a:off x="-217" y="3138"/>
                <a:ext cx="1226"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47" name="Rectangle 83">
                <a:extLst>
                  <a:ext uri="{FF2B5EF4-FFF2-40B4-BE49-F238E27FC236}">
                    <a16:creationId xmlns:a16="http://schemas.microsoft.com/office/drawing/2014/main" id="{DD71846E-72EB-4EAD-91DA-1AB37ACF379D}"/>
                  </a:ext>
                </a:extLst>
              </p:cNvPr>
              <p:cNvSpPr>
                <a:spLocks noChangeArrowheads="1"/>
              </p:cNvSpPr>
              <p:nvPr userDrawn="1"/>
            </p:nvSpPr>
            <p:spPr bwMode="ltGray">
              <a:xfrm rot="238799">
                <a:off x="4" y="3146"/>
                <a:ext cx="1031"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48" name="Rectangle 84">
                <a:extLst>
                  <a:ext uri="{FF2B5EF4-FFF2-40B4-BE49-F238E27FC236}">
                    <a16:creationId xmlns:a16="http://schemas.microsoft.com/office/drawing/2014/main" id="{CE14A429-D282-4A49-ADFF-25B539B2000A}"/>
                  </a:ext>
                </a:extLst>
              </p:cNvPr>
              <p:cNvSpPr>
                <a:spLocks noChangeArrowheads="1"/>
              </p:cNvSpPr>
              <p:nvPr userDrawn="1"/>
            </p:nvSpPr>
            <p:spPr bwMode="ltGray">
              <a:xfrm rot="-2957028">
                <a:off x="907" y="2472"/>
                <a:ext cx="81"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49" name="Rectangle 85">
                <a:extLst>
                  <a:ext uri="{FF2B5EF4-FFF2-40B4-BE49-F238E27FC236}">
                    <a16:creationId xmlns:a16="http://schemas.microsoft.com/office/drawing/2014/main" id="{0AE7A059-3630-4B54-8A04-397B08400060}"/>
                  </a:ext>
                </a:extLst>
              </p:cNvPr>
              <p:cNvSpPr>
                <a:spLocks noChangeArrowheads="1"/>
              </p:cNvSpPr>
              <p:nvPr userDrawn="1"/>
            </p:nvSpPr>
            <p:spPr bwMode="ltGray">
              <a:xfrm rot="-2957028">
                <a:off x="930" y="2486"/>
                <a:ext cx="81"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50" name="Rectangle 86">
                <a:extLst>
                  <a:ext uri="{FF2B5EF4-FFF2-40B4-BE49-F238E27FC236}">
                    <a16:creationId xmlns:a16="http://schemas.microsoft.com/office/drawing/2014/main" id="{BF99676E-0431-4D34-A969-A19A5B60EFA6}"/>
                  </a:ext>
                </a:extLst>
              </p:cNvPr>
              <p:cNvSpPr>
                <a:spLocks noChangeArrowheads="1"/>
              </p:cNvSpPr>
              <p:nvPr userDrawn="1"/>
            </p:nvSpPr>
            <p:spPr bwMode="ltGray">
              <a:xfrm rot="-2957028">
                <a:off x="954" y="2497"/>
                <a:ext cx="86"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51" name="Rectangle 87">
                <a:extLst>
                  <a:ext uri="{FF2B5EF4-FFF2-40B4-BE49-F238E27FC236}">
                    <a16:creationId xmlns:a16="http://schemas.microsoft.com/office/drawing/2014/main" id="{23DDD161-612C-4CBF-B184-864336472E34}"/>
                  </a:ext>
                </a:extLst>
              </p:cNvPr>
              <p:cNvSpPr>
                <a:spLocks noChangeArrowheads="1"/>
              </p:cNvSpPr>
              <p:nvPr userDrawn="1"/>
            </p:nvSpPr>
            <p:spPr bwMode="ltGray">
              <a:xfrm rot="-2661033">
                <a:off x="974" y="2509"/>
                <a:ext cx="86"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52" name="Rectangle 88">
                <a:extLst>
                  <a:ext uri="{FF2B5EF4-FFF2-40B4-BE49-F238E27FC236}">
                    <a16:creationId xmlns:a16="http://schemas.microsoft.com/office/drawing/2014/main" id="{2F1EF3EF-069E-4130-99E0-573AF623A230}"/>
                  </a:ext>
                </a:extLst>
              </p:cNvPr>
              <p:cNvSpPr>
                <a:spLocks noChangeArrowheads="1"/>
              </p:cNvSpPr>
              <p:nvPr userDrawn="1"/>
            </p:nvSpPr>
            <p:spPr bwMode="ltGray">
              <a:xfrm rot="-3638503">
                <a:off x="788" y="2426"/>
                <a:ext cx="75"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53" name="Rectangle 89">
                <a:extLst>
                  <a:ext uri="{FF2B5EF4-FFF2-40B4-BE49-F238E27FC236}">
                    <a16:creationId xmlns:a16="http://schemas.microsoft.com/office/drawing/2014/main" id="{8555A5B5-DAF6-4A08-B1CE-C4B344681A45}"/>
                  </a:ext>
                </a:extLst>
              </p:cNvPr>
              <p:cNvSpPr>
                <a:spLocks noChangeArrowheads="1"/>
              </p:cNvSpPr>
              <p:nvPr userDrawn="1"/>
            </p:nvSpPr>
            <p:spPr bwMode="ltGray">
              <a:xfrm rot="-3638503">
                <a:off x="815" y="2434"/>
                <a:ext cx="75"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54" name="Rectangle 90">
                <a:extLst>
                  <a:ext uri="{FF2B5EF4-FFF2-40B4-BE49-F238E27FC236}">
                    <a16:creationId xmlns:a16="http://schemas.microsoft.com/office/drawing/2014/main" id="{BB71F613-22CC-47F2-84EC-ADE7F1E81B2F}"/>
                  </a:ext>
                </a:extLst>
              </p:cNvPr>
              <p:cNvSpPr>
                <a:spLocks noChangeArrowheads="1"/>
              </p:cNvSpPr>
              <p:nvPr userDrawn="1"/>
            </p:nvSpPr>
            <p:spPr bwMode="ltGray">
              <a:xfrm rot="-3514633">
                <a:off x="837" y="2440"/>
                <a:ext cx="81"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55" name="Rectangle 91">
                <a:extLst>
                  <a:ext uri="{FF2B5EF4-FFF2-40B4-BE49-F238E27FC236}">
                    <a16:creationId xmlns:a16="http://schemas.microsoft.com/office/drawing/2014/main" id="{15E2E5D3-2AA1-4183-8577-B5D43DA06CD4}"/>
                  </a:ext>
                </a:extLst>
              </p:cNvPr>
              <p:cNvSpPr>
                <a:spLocks noChangeArrowheads="1"/>
              </p:cNvSpPr>
              <p:nvPr userDrawn="1"/>
            </p:nvSpPr>
            <p:spPr bwMode="ltGray">
              <a:xfrm rot="-3220799">
                <a:off x="862" y="2452"/>
                <a:ext cx="81"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56" name="Rectangle 92">
                <a:extLst>
                  <a:ext uri="{FF2B5EF4-FFF2-40B4-BE49-F238E27FC236}">
                    <a16:creationId xmlns:a16="http://schemas.microsoft.com/office/drawing/2014/main" id="{8A2C7A92-A737-49C4-8174-890BDA056991}"/>
                  </a:ext>
                </a:extLst>
              </p:cNvPr>
              <p:cNvSpPr>
                <a:spLocks noChangeArrowheads="1"/>
              </p:cNvSpPr>
              <p:nvPr userDrawn="1"/>
            </p:nvSpPr>
            <p:spPr bwMode="ltGray">
              <a:xfrm rot="-4338250">
                <a:off x="649" y="2396"/>
                <a:ext cx="75"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57" name="Rectangle 93">
                <a:extLst>
                  <a:ext uri="{FF2B5EF4-FFF2-40B4-BE49-F238E27FC236}">
                    <a16:creationId xmlns:a16="http://schemas.microsoft.com/office/drawing/2014/main" id="{E6FD21FF-456A-4441-81FE-1C856C361845}"/>
                  </a:ext>
                </a:extLst>
              </p:cNvPr>
              <p:cNvSpPr>
                <a:spLocks noChangeArrowheads="1"/>
              </p:cNvSpPr>
              <p:nvPr userDrawn="1"/>
            </p:nvSpPr>
            <p:spPr bwMode="ltGray">
              <a:xfrm rot="-4250359">
                <a:off x="677" y="2402"/>
                <a:ext cx="75"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58" name="Rectangle 94">
                <a:extLst>
                  <a:ext uri="{FF2B5EF4-FFF2-40B4-BE49-F238E27FC236}">
                    <a16:creationId xmlns:a16="http://schemas.microsoft.com/office/drawing/2014/main" id="{4CBE0D1A-5306-4B50-80A9-6EF05777A158}"/>
                  </a:ext>
                </a:extLst>
              </p:cNvPr>
              <p:cNvSpPr>
                <a:spLocks noChangeArrowheads="1"/>
              </p:cNvSpPr>
              <p:nvPr userDrawn="1"/>
            </p:nvSpPr>
            <p:spPr bwMode="ltGray">
              <a:xfrm rot="-4250359">
                <a:off x="708" y="2406"/>
                <a:ext cx="75"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59" name="Rectangle 95">
                <a:extLst>
                  <a:ext uri="{FF2B5EF4-FFF2-40B4-BE49-F238E27FC236}">
                    <a16:creationId xmlns:a16="http://schemas.microsoft.com/office/drawing/2014/main" id="{15F2804F-511D-461D-9FB6-967EE8377A1D}"/>
                  </a:ext>
                </a:extLst>
              </p:cNvPr>
              <p:cNvSpPr>
                <a:spLocks noChangeArrowheads="1"/>
              </p:cNvSpPr>
              <p:nvPr userDrawn="1"/>
            </p:nvSpPr>
            <p:spPr bwMode="ltGray">
              <a:xfrm rot="-3989246">
                <a:off x="738" y="2410"/>
                <a:ext cx="75"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60" name="Rectangle 96">
                <a:extLst>
                  <a:ext uri="{FF2B5EF4-FFF2-40B4-BE49-F238E27FC236}">
                    <a16:creationId xmlns:a16="http://schemas.microsoft.com/office/drawing/2014/main" id="{FD925DBE-AF1D-4AA6-9EE4-EC1867A5C3EB}"/>
                  </a:ext>
                </a:extLst>
              </p:cNvPr>
              <p:cNvSpPr>
                <a:spLocks noChangeArrowheads="1"/>
              </p:cNvSpPr>
              <p:nvPr userDrawn="1"/>
            </p:nvSpPr>
            <p:spPr bwMode="ltGray">
              <a:xfrm rot="-4862215">
                <a:off x="503" y="2394"/>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61" name="Rectangle 97">
                <a:extLst>
                  <a:ext uri="{FF2B5EF4-FFF2-40B4-BE49-F238E27FC236}">
                    <a16:creationId xmlns:a16="http://schemas.microsoft.com/office/drawing/2014/main" id="{56843470-1556-410C-AF4F-12C7EBFF0B40}"/>
                  </a:ext>
                </a:extLst>
              </p:cNvPr>
              <p:cNvSpPr>
                <a:spLocks noChangeArrowheads="1"/>
              </p:cNvSpPr>
              <p:nvPr userDrawn="1"/>
            </p:nvSpPr>
            <p:spPr bwMode="ltGray">
              <a:xfrm rot="-4673370">
                <a:off x="534" y="2392"/>
                <a:ext cx="75"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62" name="Rectangle 98">
                <a:extLst>
                  <a:ext uri="{FF2B5EF4-FFF2-40B4-BE49-F238E27FC236}">
                    <a16:creationId xmlns:a16="http://schemas.microsoft.com/office/drawing/2014/main" id="{8834629E-7BC4-4839-BA2E-B5B94184434A}"/>
                  </a:ext>
                </a:extLst>
              </p:cNvPr>
              <p:cNvSpPr>
                <a:spLocks noChangeArrowheads="1"/>
              </p:cNvSpPr>
              <p:nvPr userDrawn="1"/>
            </p:nvSpPr>
            <p:spPr bwMode="ltGray">
              <a:xfrm rot="-4646721">
                <a:off x="563" y="2390"/>
                <a:ext cx="75"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63" name="Rectangle 99">
                <a:extLst>
                  <a:ext uri="{FF2B5EF4-FFF2-40B4-BE49-F238E27FC236}">
                    <a16:creationId xmlns:a16="http://schemas.microsoft.com/office/drawing/2014/main" id="{362F3EA8-BE02-4EC8-A44E-8DBDFD8CD18A}"/>
                  </a:ext>
                </a:extLst>
              </p:cNvPr>
              <p:cNvSpPr>
                <a:spLocks noChangeArrowheads="1"/>
              </p:cNvSpPr>
              <p:nvPr userDrawn="1"/>
            </p:nvSpPr>
            <p:spPr bwMode="ltGray">
              <a:xfrm rot="-4580623">
                <a:off x="595" y="2390"/>
                <a:ext cx="75"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64" name="Rectangle 100">
                <a:extLst>
                  <a:ext uri="{FF2B5EF4-FFF2-40B4-BE49-F238E27FC236}">
                    <a16:creationId xmlns:a16="http://schemas.microsoft.com/office/drawing/2014/main" id="{6607CD13-F4F8-4DE0-B283-358CABADDA6D}"/>
                  </a:ext>
                </a:extLst>
              </p:cNvPr>
              <p:cNvSpPr>
                <a:spLocks noChangeArrowheads="1"/>
              </p:cNvSpPr>
              <p:nvPr userDrawn="1"/>
            </p:nvSpPr>
            <p:spPr bwMode="ltGray">
              <a:xfrm rot="-5195129">
                <a:off x="355" y="2414"/>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65" name="Rectangle 101">
                <a:extLst>
                  <a:ext uri="{FF2B5EF4-FFF2-40B4-BE49-F238E27FC236}">
                    <a16:creationId xmlns:a16="http://schemas.microsoft.com/office/drawing/2014/main" id="{176E879B-1651-4BCF-B52E-87E116CA033F}"/>
                  </a:ext>
                </a:extLst>
              </p:cNvPr>
              <p:cNvSpPr>
                <a:spLocks noChangeArrowheads="1"/>
              </p:cNvSpPr>
              <p:nvPr userDrawn="1"/>
            </p:nvSpPr>
            <p:spPr bwMode="ltGray">
              <a:xfrm rot="-5360484">
                <a:off x="385" y="2408"/>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66" name="Rectangle 102">
                <a:extLst>
                  <a:ext uri="{FF2B5EF4-FFF2-40B4-BE49-F238E27FC236}">
                    <a16:creationId xmlns:a16="http://schemas.microsoft.com/office/drawing/2014/main" id="{3B87EFD1-814F-4F4E-973C-29DED32286A0}"/>
                  </a:ext>
                </a:extLst>
              </p:cNvPr>
              <p:cNvSpPr>
                <a:spLocks noChangeArrowheads="1"/>
              </p:cNvSpPr>
              <p:nvPr userDrawn="1"/>
            </p:nvSpPr>
            <p:spPr bwMode="ltGray">
              <a:xfrm rot="-5288939">
                <a:off x="419" y="2404"/>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67" name="Rectangle 103">
                <a:extLst>
                  <a:ext uri="{FF2B5EF4-FFF2-40B4-BE49-F238E27FC236}">
                    <a16:creationId xmlns:a16="http://schemas.microsoft.com/office/drawing/2014/main" id="{96F654FA-A326-4F6C-BC6E-AF63F684F077}"/>
                  </a:ext>
                </a:extLst>
              </p:cNvPr>
              <p:cNvSpPr>
                <a:spLocks noChangeArrowheads="1"/>
              </p:cNvSpPr>
              <p:nvPr userDrawn="1"/>
            </p:nvSpPr>
            <p:spPr bwMode="ltGray">
              <a:xfrm rot="-5164854">
                <a:off x="449" y="2400"/>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68" name="Rectangle 104">
                <a:extLst>
                  <a:ext uri="{FF2B5EF4-FFF2-40B4-BE49-F238E27FC236}">
                    <a16:creationId xmlns:a16="http://schemas.microsoft.com/office/drawing/2014/main" id="{29B2F605-19CB-487C-8A89-82544336FE50}"/>
                  </a:ext>
                </a:extLst>
              </p:cNvPr>
              <p:cNvSpPr>
                <a:spLocks noChangeArrowheads="1"/>
              </p:cNvSpPr>
              <p:nvPr userDrawn="1"/>
            </p:nvSpPr>
            <p:spPr bwMode="ltGray">
              <a:xfrm rot="-6132163">
                <a:off x="206" y="2458"/>
                <a:ext cx="63"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69" name="Rectangle 105">
                <a:extLst>
                  <a:ext uri="{FF2B5EF4-FFF2-40B4-BE49-F238E27FC236}">
                    <a16:creationId xmlns:a16="http://schemas.microsoft.com/office/drawing/2014/main" id="{2C1C2BF1-86E8-491D-B533-650DBEA79085}"/>
                  </a:ext>
                </a:extLst>
              </p:cNvPr>
              <p:cNvSpPr>
                <a:spLocks noChangeArrowheads="1"/>
              </p:cNvSpPr>
              <p:nvPr userDrawn="1"/>
            </p:nvSpPr>
            <p:spPr bwMode="ltGray">
              <a:xfrm rot="-6220433">
                <a:off x="237" y="2448"/>
                <a:ext cx="63"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70" name="Rectangle 106">
                <a:extLst>
                  <a:ext uri="{FF2B5EF4-FFF2-40B4-BE49-F238E27FC236}">
                    <a16:creationId xmlns:a16="http://schemas.microsoft.com/office/drawing/2014/main" id="{69D475CE-6486-4A05-A2A2-2C21F3350034}"/>
                  </a:ext>
                </a:extLst>
              </p:cNvPr>
              <p:cNvSpPr>
                <a:spLocks noChangeArrowheads="1"/>
              </p:cNvSpPr>
              <p:nvPr userDrawn="1"/>
            </p:nvSpPr>
            <p:spPr bwMode="ltGray">
              <a:xfrm rot="-6110943">
                <a:off x="266" y="2438"/>
                <a:ext cx="63"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71" name="Rectangle 107">
                <a:extLst>
                  <a:ext uri="{FF2B5EF4-FFF2-40B4-BE49-F238E27FC236}">
                    <a16:creationId xmlns:a16="http://schemas.microsoft.com/office/drawing/2014/main" id="{5FB81C96-F10C-48E5-B411-281FC2D22030}"/>
                  </a:ext>
                </a:extLst>
              </p:cNvPr>
              <p:cNvSpPr>
                <a:spLocks noChangeArrowheads="1"/>
              </p:cNvSpPr>
              <p:nvPr userDrawn="1"/>
            </p:nvSpPr>
            <p:spPr bwMode="ltGray">
              <a:xfrm rot="-5919570">
                <a:off x="293" y="2426"/>
                <a:ext cx="69"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72" name="Rectangle 108">
                <a:extLst>
                  <a:ext uri="{FF2B5EF4-FFF2-40B4-BE49-F238E27FC236}">
                    <a16:creationId xmlns:a16="http://schemas.microsoft.com/office/drawing/2014/main" id="{1C07B123-A603-4CEA-9D3F-1559E29431B0}"/>
                  </a:ext>
                </a:extLst>
              </p:cNvPr>
              <p:cNvSpPr>
                <a:spLocks noChangeArrowheads="1"/>
              </p:cNvSpPr>
              <p:nvPr userDrawn="1"/>
            </p:nvSpPr>
            <p:spPr bwMode="ltGray">
              <a:xfrm rot="-7376291">
                <a:off x="6" y="2548"/>
                <a:ext cx="63"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73" name="Rectangle 109">
                <a:extLst>
                  <a:ext uri="{FF2B5EF4-FFF2-40B4-BE49-F238E27FC236}">
                    <a16:creationId xmlns:a16="http://schemas.microsoft.com/office/drawing/2014/main" id="{34CE3F60-7C85-470D-B2AF-E2E73976F188}"/>
                  </a:ext>
                </a:extLst>
              </p:cNvPr>
              <p:cNvSpPr>
                <a:spLocks noChangeArrowheads="1"/>
              </p:cNvSpPr>
              <p:nvPr userDrawn="1"/>
            </p:nvSpPr>
            <p:spPr bwMode="ltGray">
              <a:xfrm rot="-7168347">
                <a:off x="65" y="2516"/>
                <a:ext cx="63"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74" name="Rectangle 110">
                <a:extLst>
                  <a:ext uri="{FF2B5EF4-FFF2-40B4-BE49-F238E27FC236}">
                    <a16:creationId xmlns:a16="http://schemas.microsoft.com/office/drawing/2014/main" id="{303B192A-E82F-4DFF-8B5B-576569C2F6B7}"/>
                  </a:ext>
                </a:extLst>
              </p:cNvPr>
              <p:cNvSpPr>
                <a:spLocks noChangeArrowheads="1"/>
              </p:cNvSpPr>
              <p:nvPr userDrawn="1"/>
            </p:nvSpPr>
            <p:spPr bwMode="ltGray">
              <a:xfrm rot="-6802416">
                <a:off x="92" y="2502"/>
                <a:ext cx="63"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75" name="Rectangle 111">
                <a:extLst>
                  <a:ext uri="{FF2B5EF4-FFF2-40B4-BE49-F238E27FC236}">
                    <a16:creationId xmlns:a16="http://schemas.microsoft.com/office/drawing/2014/main" id="{718768A5-5B9F-41A3-A3B2-68364ED5343D}"/>
                  </a:ext>
                </a:extLst>
              </p:cNvPr>
              <p:cNvSpPr>
                <a:spLocks noChangeArrowheads="1"/>
              </p:cNvSpPr>
              <p:nvPr userDrawn="1"/>
            </p:nvSpPr>
            <p:spPr bwMode="ltGray">
              <a:xfrm rot="-6802416">
                <a:off x="119" y="2492"/>
                <a:ext cx="63"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76" name="Rectangle 112">
                <a:extLst>
                  <a:ext uri="{FF2B5EF4-FFF2-40B4-BE49-F238E27FC236}">
                    <a16:creationId xmlns:a16="http://schemas.microsoft.com/office/drawing/2014/main" id="{0C2F1BF7-7819-409B-9AC8-9FC4386A7E62}"/>
                  </a:ext>
                </a:extLst>
              </p:cNvPr>
              <p:cNvSpPr>
                <a:spLocks noChangeArrowheads="1"/>
              </p:cNvSpPr>
              <p:nvPr userDrawn="1"/>
            </p:nvSpPr>
            <p:spPr bwMode="ltGray">
              <a:xfrm rot="-6457704">
                <a:off x="150" y="2478"/>
                <a:ext cx="63"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77" name="Rectangle 113">
                <a:extLst>
                  <a:ext uri="{FF2B5EF4-FFF2-40B4-BE49-F238E27FC236}">
                    <a16:creationId xmlns:a16="http://schemas.microsoft.com/office/drawing/2014/main" id="{B2A559E0-2A19-405B-A228-80C8EE631A4B}"/>
                  </a:ext>
                </a:extLst>
              </p:cNvPr>
              <p:cNvSpPr>
                <a:spLocks noChangeArrowheads="1"/>
              </p:cNvSpPr>
              <p:nvPr userDrawn="1"/>
            </p:nvSpPr>
            <p:spPr bwMode="ltGray">
              <a:xfrm rot="-1876771">
                <a:off x="0" y="3363"/>
                <a:ext cx="75"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78" name="Rectangle 114">
                <a:extLst>
                  <a:ext uri="{FF2B5EF4-FFF2-40B4-BE49-F238E27FC236}">
                    <a16:creationId xmlns:a16="http://schemas.microsoft.com/office/drawing/2014/main" id="{47B91F4B-BF19-4ADF-A4BD-B72533018BF1}"/>
                  </a:ext>
                </a:extLst>
              </p:cNvPr>
              <p:cNvSpPr>
                <a:spLocks noChangeArrowheads="1"/>
              </p:cNvSpPr>
              <p:nvPr userDrawn="1"/>
            </p:nvSpPr>
            <p:spPr bwMode="ltGray">
              <a:xfrm rot="3283992">
                <a:off x="511" y="3478"/>
                <a:ext cx="242"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79" name="Rectangle 115">
                <a:extLst>
                  <a:ext uri="{FF2B5EF4-FFF2-40B4-BE49-F238E27FC236}">
                    <a16:creationId xmlns:a16="http://schemas.microsoft.com/office/drawing/2014/main" id="{1C657403-7944-4F61-BC19-7A4DBBB381C8}"/>
                  </a:ext>
                </a:extLst>
              </p:cNvPr>
              <p:cNvSpPr>
                <a:spLocks noChangeArrowheads="1"/>
              </p:cNvSpPr>
              <p:nvPr userDrawn="1"/>
            </p:nvSpPr>
            <p:spPr bwMode="ltGray">
              <a:xfrm rot="3283992">
                <a:off x="35" y="2798"/>
                <a:ext cx="242"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80" name="Rectangle 116">
                <a:extLst>
                  <a:ext uri="{FF2B5EF4-FFF2-40B4-BE49-F238E27FC236}">
                    <a16:creationId xmlns:a16="http://schemas.microsoft.com/office/drawing/2014/main" id="{22949AA5-FB0E-4118-9A82-6B100AA4F9DF}"/>
                  </a:ext>
                </a:extLst>
              </p:cNvPr>
              <p:cNvSpPr>
                <a:spLocks noChangeArrowheads="1"/>
              </p:cNvSpPr>
              <p:nvPr userDrawn="1"/>
            </p:nvSpPr>
            <p:spPr bwMode="ltGray">
              <a:xfrm rot="-1876771">
                <a:off x="700" y="2851"/>
                <a:ext cx="317"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81" name="Rectangle 117">
                <a:extLst>
                  <a:ext uri="{FF2B5EF4-FFF2-40B4-BE49-F238E27FC236}">
                    <a16:creationId xmlns:a16="http://schemas.microsoft.com/office/drawing/2014/main" id="{2D0BE102-060E-4252-AD6B-D8CD1326BFC6}"/>
                  </a:ext>
                </a:extLst>
              </p:cNvPr>
              <p:cNvSpPr>
                <a:spLocks noChangeArrowheads="1"/>
              </p:cNvSpPr>
              <p:nvPr userDrawn="1"/>
            </p:nvSpPr>
            <p:spPr bwMode="ltGray">
              <a:xfrm rot="5908516">
                <a:off x="200" y="3915"/>
                <a:ext cx="138"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82" name="Rectangle 118">
                <a:extLst>
                  <a:ext uri="{FF2B5EF4-FFF2-40B4-BE49-F238E27FC236}">
                    <a16:creationId xmlns:a16="http://schemas.microsoft.com/office/drawing/2014/main" id="{8175B4F2-2BFD-404A-B7E5-199C138C41DD}"/>
                  </a:ext>
                </a:extLst>
              </p:cNvPr>
              <p:cNvSpPr>
                <a:spLocks noChangeArrowheads="1"/>
              </p:cNvSpPr>
              <p:nvPr userDrawn="1"/>
            </p:nvSpPr>
            <p:spPr bwMode="ltGray">
              <a:xfrm rot="6683973">
                <a:off x="45" y="3915"/>
                <a:ext cx="144"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83" name="Rectangle 119">
                <a:extLst>
                  <a:ext uri="{FF2B5EF4-FFF2-40B4-BE49-F238E27FC236}">
                    <a16:creationId xmlns:a16="http://schemas.microsoft.com/office/drawing/2014/main" id="{3F3FF527-62E0-4679-9F9B-5CC9C52B70C6}"/>
                  </a:ext>
                </a:extLst>
              </p:cNvPr>
              <p:cNvSpPr>
                <a:spLocks noChangeArrowheads="1"/>
              </p:cNvSpPr>
              <p:nvPr userDrawn="1"/>
            </p:nvSpPr>
            <p:spPr bwMode="ltGray">
              <a:xfrm rot="5245609">
                <a:off x="361" y="3893"/>
                <a:ext cx="132"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84" name="Rectangle 120">
                <a:extLst>
                  <a:ext uri="{FF2B5EF4-FFF2-40B4-BE49-F238E27FC236}">
                    <a16:creationId xmlns:a16="http://schemas.microsoft.com/office/drawing/2014/main" id="{18A75317-A838-4CF2-ACE3-21AE73671F38}"/>
                  </a:ext>
                </a:extLst>
              </p:cNvPr>
              <p:cNvSpPr>
                <a:spLocks noChangeArrowheads="1"/>
              </p:cNvSpPr>
              <p:nvPr userDrawn="1"/>
            </p:nvSpPr>
            <p:spPr bwMode="ltGray">
              <a:xfrm rot="4500520">
                <a:off x="522" y="3847"/>
                <a:ext cx="132"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85" name="Rectangle 121">
                <a:extLst>
                  <a:ext uri="{FF2B5EF4-FFF2-40B4-BE49-F238E27FC236}">
                    <a16:creationId xmlns:a16="http://schemas.microsoft.com/office/drawing/2014/main" id="{78F24A0F-E202-4FBC-B3C3-5FAF146FEE6E}"/>
                  </a:ext>
                </a:extLst>
              </p:cNvPr>
              <p:cNvSpPr>
                <a:spLocks noChangeArrowheads="1"/>
              </p:cNvSpPr>
              <p:nvPr userDrawn="1"/>
            </p:nvSpPr>
            <p:spPr bwMode="ltGray">
              <a:xfrm rot="3805227">
                <a:off x="670" y="3778"/>
                <a:ext cx="132"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86" name="Rectangle 122">
                <a:extLst>
                  <a:ext uri="{FF2B5EF4-FFF2-40B4-BE49-F238E27FC236}">
                    <a16:creationId xmlns:a16="http://schemas.microsoft.com/office/drawing/2014/main" id="{0775ED40-CB8A-4481-A077-536CD798CEEE}"/>
                  </a:ext>
                </a:extLst>
              </p:cNvPr>
              <p:cNvSpPr>
                <a:spLocks noChangeArrowheads="1"/>
              </p:cNvSpPr>
              <p:nvPr userDrawn="1"/>
            </p:nvSpPr>
            <p:spPr bwMode="ltGray">
              <a:xfrm rot="3060138">
                <a:off x="813" y="3688"/>
                <a:ext cx="132"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87" name="Rectangle 123">
                <a:extLst>
                  <a:ext uri="{FF2B5EF4-FFF2-40B4-BE49-F238E27FC236}">
                    <a16:creationId xmlns:a16="http://schemas.microsoft.com/office/drawing/2014/main" id="{F67837F2-A0B3-4806-8494-0930162E61F9}"/>
                  </a:ext>
                </a:extLst>
              </p:cNvPr>
              <p:cNvSpPr>
                <a:spLocks noChangeArrowheads="1"/>
              </p:cNvSpPr>
              <p:nvPr userDrawn="1"/>
            </p:nvSpPr>
            <p:spPr bwMode="ltGray">
              <a:xfrm rot="2090281">
                <a:off x="938" y="3582"/>
                <a:ext cx="132"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88" name="Rectangle 124">
                <a:extLst>
                  <a:ext uri="{FF2B5EF4-FFF2-40B4-BE49-F238E27FC236}">
                    <a16:creationId xmlns:a16="http://schemas.microsoft.com/office/drawing/2014/main" id="{36AA4F31-C4F4-4C30-BC26-B800CCC20197}"/>
                  </a:ext>
                </a:extLst>
              </p:cNvPr>
              <p:cNvSpPr>
                <a:spLocks noChangeArrowheads="1"/>
              </p:cNvSpPr>
              <p:nvPr userDrawn="1"/>
            </p:nvSpPr>
            <p:spPr bwMode="ltGray">
              <a:xfrm rot="-7168347">
                <a:off x="-18" y="2506"/>
                <a:ext cx="132"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89" name="Rectangle 125">
                <a:extLst>
                  <a:ext uri="{FF2B5EF4-FFF2-40B4-BE49-F238E27FC236}">
                    <a16:creationId xmlns:a16="http://schemas.microsoft.com/office/drawing/2014/main" id="{857710BF-EF17-4329-82AC-13E295D6BE4E}"/>
                  </a:ext>
                </a:extLst>
              </p:cNvPr>
              <p:cNvSpPr>
                <a:spLocks noChangeArrowheads="1"/>
              </p:cNvSpPr>
              <p:nvPr userDrawn="1"/>
            </p:nvSpPr>
            <p:spPr bwMode="ltGray">
              <a:xfrm rot="-6406501">
                <a:off x="136" y="2433"/>
                <a:ext cx="132"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90" name="Rectangle 126">
                <a:extLst>
                  <a:ext uri="{FF2B5EF4-FFF2-40B4-BE49-F238E27FC236}">
                    <a16:creationId xmlns:a16="http://schemas.microsoft.com/office/drawing/2014/main" id="{D26250CF-D9D8-44E8-9DC1-EDCD41ABF717}"/>
                  </a:ext>
                </a:extLst>
              </p:cNvPr>
              <p:cNvSpPr>
                <a:spLocks noChangeArrowheads="1"/>
              </p:cNvSpPr>
              <p:nvPr userDrawn="1"/>
            </p:nvSpPr>
            <p:spPr bwMode="ltGray">
              <a:xfrm rot="-4970620">
                <a:off x="447" y="2364"/>
                <a:ext cx="138"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91" name="Rectangle 127">
                <a:extLst>
                  <a:ext uri="{FF2B5EF4-FFF2-40B4-BE49-F238E27FC236}">
                    <a16:creationId xmlns:a16="http://schemas.microsoft.com/office/drawing/2014/main" id="{025C8A4D-186E-4888-8131-68AB9A1E43A7}"/>
                  </a:ext>
                </a:extLst>
              </p:cNvPr>
              <p:cNvSpPr>
                <a:spLocks noChangeArrowheads="1"/>
              </p:cNvSpPr>
              <p:nvPr userDrawn="1"/>
            </p:nvSpPr>
            <p:spPr bwMode="ltGray">
              <a:xfrm rot="-4298502">
                <a:off x="597" y="2360"/>
                <a:ext cx="150"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92" name="Rectangle 128">
                <a:extLst>
                  <a:ext uri="{FF2B5EF4-FFF2-40B4-BE49-F238E27FC236}">
                    <a16:creationId xmlns:a16="http://schemas.microsoft.com/office/drawing/2014/main" id="{107CE7B2-3B67-4B98-9338-A53A185C7631}"/>
                  </a:ext>
                </a:extLst>
              </p:cNvPr>
              <p:cNvSpPr>
                <a:spLocks noChangeArrowheads="1"/>
              </p:cNvSpPr>
              <p:nvPr userDrawn="1"/>
            </p:nvSpPr>
            <p:spPr bwMode="ltGray">
              <a:xfrm rot="-3676305">
                <a:off x="739" y="2386"/>
                <a:ext cx="155"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93" name="Rectangle 129">
                <a:extLst>
                  <a:ext uri="{FF2B5EF4-FFF2-40B4-BE49-F238E27FC236}">
                    <a16:creationId xmlns:a16="http://schemas.microsoft.com/office/drawing/2014/main" id="{476B8D86-A2AD-43D8-B514-3924FA08EE04}"/>
                  </a:ext>
                </a:extLst>
              </p:cNvPr>
              <p:cNvSpPr>
                <a:spLocks noChangeArrowheads="1"/>
              </p:cNvSpPr>
              <p:nvPr userDrawn="1"/>
            </p:nvSpPr>
            <p:spPr bwMode="ltGray">
              <a:xfrm rot="-3188616">
                <a:off x="869" y="2430"/>
                <a:ext cx="167"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94" name="Rectangle 130">
                <a:extLst>
                  <a:ext uri="{FF2B5EF4-FFF2-40B4-BE49-F238E27FC236}">
                    <a16:creationId xmlns:a16="http://schemas.microsoft.com/office/drawing/2014/main" id="{A40B2FFA-4A1D-448F-B897-0FF26CACD4D4}"/>
                  </a:ext>
                </a:extLst>
              </p:cNvPr>
              <p:cNvSpPr>
                <a:spLocks noChangeArrowheads="1"/>
              </p:cNvSpPr>
              <p:nvPr userDrawn="1"/>
            </p:nvSpPr>
            <p:spPr bwMode="ltGray">
              <a:xfrm rot="-2610246">
                <a:off x="984" y="2497"/>
                <a:ext cx="167"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95" name="Rectangle 131">
                <a:extLst>
                  <a:ext uri="{FF2B5EF4-FFF2-40B4-BE49-F238E27FC236}">
                    <a16:creationId xmlns:a16="http://schemas.microsoft.com/office/drawing/2014/main" id="{BD5FA1ED-1C53-4057-88E8-4D3651E2DBAE}"/>
                  </a:ext>
                </a:extLst>
              </p:cNvPr>
              <p:cNvSpPr>
                <a:spLocks noChangeArrowheads="1"/>
              </p:cNvSpPr>
              <p:nvPr userDrawn="1"/>
            </p:nvSpPr>
            <p:spPr bwMode="ltGray">
              <a:xfrm rot="-2190008">
                <a:off x="1075" y="2585"/>
                <a:ext cx="173"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96" name="Rectangle 132">
                <a:extLst>
                  <a:ext uri="{FF2B5EF4-FFF2-40B4-BE49-F238E27FC236}">
                    <a16:creationId xmlns:a16="http://schemas.microsoft.com/office/drawing/2014/main" id="{D1C273D4-C26E-44E1-A1E2-995BDC17842C}"/>
                  </a:ext>
                </a:extLst>
              </p:cNvPr>
              <p:cNvSpPr>
                <a:spLocks noChangeArrowheads="1"/>
              </p:cNvSpPr>
              <p:nvPr userDrawn="1"/>
            </p:nvSpPr>
            <p:spPr bwMode="ltGray">
              <a:xfrm rot="-1728558">
                <a:off x="1147" y="2688"/>
                <a:ext cx="167"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97" name="Rectangle 133">
                <a:extLst>
                  <a:ext uri="{FF2B5EF4-FFF2-40B4-BE49-F238E27FC236}">
                    <a16:creationId xmlns:a16="http://schemas.microsoft.com/office/drawing/2014/main" id="{CCEC3842-7477-4884-A274-E03D503B69EF}"/>
                  </a:ext>
                </a:extLst>
              </p:cNvPr>
              <p:cNvSpPr>
                <a:spLocks noChangeArrowheads="1"/>
              </p:cNvSpPr>
              <p:nvPr userDrawn="1"/>
            </p:nvSpPr>
            <p:spPr bwMode="ltGray">
              <a:xfrm rot="-1172118">
                <a:off x="1198" y="2805"/>
                <a:ext cx="167"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98" name="Rectangle 134">
                <a:extLst>
                  <a:ext uri="{FF2B5EF4-FFF2-40B4-BE49-F238E27FC236}">
                    <a16:creationId xmlns:a16="http://schemas.microsoft.com/office/drawing/2014/main" id="{7E9542E7-3157-4375-A0A3-38F655F7E675}"/>
                  </a:ext>
                </a:extLst>
              </p:cNvPr>
              <p:cNvSpPr>
                <a:spLocks noChangeArrowheads="1"/>
              </p:cNvSpPr>
              <p:nvPr userDrawn="1"/>
            </p:nvSpPr>
            <p:spPr bwMode="ltGray">
              <a:xfrm rot="-753845">
                <a:off x="1218" y="2930"/>
                <a:ext cx="167"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199" name="Rectangle 135">
                <a:extLst>
                  <a:ext uri="{FF2B5EF4-FFF2-40B4-BE49-F238E27FC236}">
                    <a16:creationId xmlns:a16="http://schemas.microsoft.com/office/drawing/2014/main" id="{CE5B6C42-E805-453A-9246-D9FB60E285F1}"/>
                  </a:ext>
                </a:extLst>
              </p:cNvPr>
              <p:cNvSpPr>
                <a:spLocks noChangeArrowheads="1"/>
              </p:cNvSpPr>
              <p:nvPr userDrawn="1"/>
            </p:nvSpPr>
            <p:spPr bwMode="ltGray">
              <a:xfrm rot="-287823">
                <a:off x="1213" y="3066"/>
                <a:ext cx="167"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200" name="Rectangle 136">
                <a:extLst>
                  <a:ext uri="{FF2B5EF4-FFF2-40B4-BE49-F238E27FC236}">
                    <a16:creationId xmlns:a16="http://schemas.microsoft.com/office/drawing/2014/main" id="{6DCC989F-6792-4DAF-9DDA-F1D7C04C942D}"/>
                  </a:ext>
                </a:extLst>
              </p:cNvPr>
              <p:cNvSpPr>
                <a:spLocks noChangeArrowheads="1"/>
              </p:cNvSpPr>
              <p:nvPr userDrawn="1"/>
            </p:nvSpPr>
            <p:spPr bwMode="ltGray">
              <a:xfrm rot="696741">
                <a:off x="1126" y="3337"/>
                <a:ext cx="150"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201" name="Rectangle 137">
                <a:extLst>
                  <a:ext uri="{FF2B5EF4-FFF2-40B4-BE49-F238E27FC236}">
                    <a16:creationId xmlns:a16="http://schemas.microsoft.com/office/drawing/2014/main" id="{E24D48B1-A805-4927-88B3-D3AE43E6BECF}"/>
                  </a:ext>
                </a:extLst>
              </p:cNvPr>
              <p:cNvSpPr>
                <a:spLocks noChangeArrowheads="1"/>
              </p:cNvSpPr>
              <p:nvPr userDrawn="1"/>
            </p:nvSpPr>
            <p:spPr bwMode="ltGray">
              <a:xfrm rot="1529990">
                <a:off x="1041" y="3465"/>
                <a:ext cx="140"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2178" name="Freeform 138">
                <a:extLst>
                  <a:ext uri="{FF2B5EF4-FFF2-40B4-BE49-F238E27FC236}">
                    <a16:creationId xmlns:a16="http://schemas.microsoft.com/office/drawing/2014/main" id="{6E97B13C-4ACA-4857-8EBE-E31D50003AA0}"/>
                  </a:ext>
                </a:extLst>
              </p:cNvPr>
              <p:cNvSpPr>
                <a:spLocks/>
              </p:cNvSpPr>
              <p:nvPr userDrawn="1"/>
            </p:nvSpPr>
            <p:spPr bwMode="ltGray">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79" name="Freeform 139">
                <a:extLst>
                  <a:ext uri="{FF2B5EF4-FFF2-40B4-BE49-F238E27FC236}">
                    <a16:creationId xmlns:a16="http://schemas.microsoft.com/office/drawing/2014/main" id="{10C17814-8308-4B98-8865-8085EB8D0FF1}"/>
                  </a:ext>
                </a:extLst>
              </p:cNvPr>
              <p:cNvSpPr>
                <a:spLocks/>
              </p:cNvSpPr>
              <p:nvPr userDrawn="1"/>
            </p:nvSpPr>
            <p:spPr bwMode="ltGray">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8">
                    <a:moveTo>
                      <a:pt x="66" y="36"/>
                    </a:moveTo>
                    <a:lnTo>
                      <a:pt x="66" y="36"/>
                    </a:lnTo>
                    <a:lnTo>
                      <a:pt x="18" y="24"/>
                    </a:lnTo>
                    <a:lnTo>
                      <a:pt x="0" y="30"/>
                    </a:lnTo>
                    <a:lnTo>
                      <a:pt x="36" y="78"/>
                    </a:lnTo>
                    <a:lnTo>
                      <a:pt x="48" y="72"/>
                    </a:lnTo>
                    <a:lnTo>
                      <a:pt x="24" y="36"/>
                    </a:lnTo>
                    <a:lnTo>
                      <a:pt x="72" y="54"/>
                    </a:lnTo>
                    <a:lnTo>
                      <a:pt x="90" y="42"/>
                    </a:lnTo>
                    <a:lnTo>
                      <a:pt x="54" y="0"/>
                    </a:lnTo>
                    <a:lnTo>
                      <a:pt x="42" y="6"/>
                    </a:lnTo>
                    <a:lnTo>
                      <a:pt x="6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80" name="Freeform 140">
                <a:extLst>
                  <a:ext uri="{FF2B5EF4-FFF2-40B4-BE49-F238E27FC236}">
                    <a16:creationId xmlns:a16="http://schemas.microsoft.com/office/drawing/2014/main" id="{E3A1E47E-24A0-45CE-8FD8-2F96287E7AAD}"/>
                  </a:ext>
                </a:extLst>
              </p:cNvPr>
              <p:cNvSpPr>
                <a:spLocks/>
              </p:cNvSpPr>
              <p:nvPr userDrawn="1"/>
            </p:nvSpPr>
            <p:spPr bwMode="ltGray">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81" name="Freeform 141">
                <a:extLst>
                  <a:ext uri="{FF2B5EF4-FFF2-40B4-BE49-F238E27FC236}">
                    <a16:creationId xmlns:a16="http://schemas.microsoft.com/office/drawing/2014/main" id="{D8042169-7184-41DB-A55A-46C36D9786AD}"/>
                  </a:ext>
                </a:extLst>
              </p:cNvPr>
              <p:cNvSpPr>
                <a:spLocks/>
              </p:cNvSpPr>
              <p:nvPr userDrawn="1"/>
            </p:nvSpPr>
            <p:spPr bwMode="ltGray">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82" name="Freeform 142">
                <a:extLst>
                  <a:ext uri="{FF2B5EF4-FFF2-40B4-BE49-F238E27FC236}">
                    <a16:creationId xmlns:a16="http://schemas.microsoft.com/office/drawing/2014/main" id="{50FD4938-EA41-4E44-882A-8396CBFFD104}"/>
                  </a:ext>
                </a:extLst>
              </p:cNvPr>
              <p:cNvSpPr>
                <a:spLocks/>
              </p:cNvSpPr>
              <p:nvPr userDrawn="1"/>
            </p:nvSpPr>
            <p:spPr bwMode="ltGray">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83" name="Freeform 143">
                <a:extLst>
                  <a:ext uri="{FF2B5EF4-FFF2-40B4-BE49-F238E27FC236}">
                    <a16:creationId xmlns:a16="http://schemas.microsoft.com/office/drawing/2014/main" id="{B9B45E1A-5935-4371-885C-3EA2750076D2}"/>
                  </a:ext>
                </a:extLst>
              </p:cNvPr>
              <p:cNvSpPr>
                <a:spLocks/>
              </p:cNvSpPr>
              <p:nvPr userDrawn="1"/>
            </p:nvSpPr>
            <p:spPr bwMode="ltGray">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84">
                    <a:moveTo>
                      <a:pt x="42" y="60"/>
                    </a:moveTo>
                    <a:lnTo>
                      <a:pt x="42" y="60"/>
                    </a:lnTo>
                    <a:lnTo>
                      <a:pt x="72" y="12"/>
                    </a:lnTo>
                    <a:lnTo>
                      <a:pt x="66" y="0"/>
                    </a:lnTo>
                    <a:lnTo>
                      <a:pt x="0" y="42"/>
                    </a:lnTo>
                    <a:lnTo>
                      <a:pt x="6" y="54"/>
                    </a:lnTo>
                    <a:lnTo>
                      <a:pt x="54" y="24"/>
                    </a:lnTo>
                    <a:lnTo>
                      <a:pt x="18" y="72"/>
                    </a:lnTo>
                    <a:lnTo>
                      <a:pt x="24" y="84"/>
                    </a:lnTo>
                    <a:lnTo>
                      <a:pt x="90" y="42"/>
                    </a:lnTo>
                    <a:lnTo>
                      <a:pt x="84" y="30"/>
                    </a:lnTo>
                    <a:lnTo>
                      <a:pt x="42" y="6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84" name="Freeform 144">
                <a:extLst>
                  <a:ext uri="{FF2B5EF4-FFF2-40B4-BE49-F238E27FC236}">
                    <a16:creationId xmlns:a16="http://schemas.microsoft.com/office/drawing/2014/main" id="{BDBF3163-D118-4C88-A195-B1AC355BA98F}"/>
                  </a:ext>
                </a:extLst>
              </p:cNvPr>
              <p:cNvSpPr>
                <a:spLocks/>
              </p:cNvSpPr>
              <p:nvPr userDrawn="1"/>
            </p:nvSpPr>
            <p:spPr bwMode="ltGray">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12">
                    <a:moveTo>
                      <a:pt x="6" y="0"/>
                    </a:moveTo>
                    <a:lnTo>
                      <a:pt x="6" y="0"/>
                    </a:lnTo>
                    <a:lnTo>
                      <a:pt x="0" y="0"/>
                    </a:lnTo>
                    <a:lnTo>
                      <a:pt x="0" y="12"/>
                    </a:lnTo>
                    <a:lnTo>
                      <a:pt x="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85" name="Freeform 145">
                <a:extLst>
                  <a:ext uri="{FF2B5EF4-FFF2-40B4-BE49-F238E27FC236}">
                    <a16:creationId xmlns:a16="http://schemas.microsoft.com/office/drawing/2014/main" id="{540A743B-0B30-4DE5-8730-61DA880BDCB7}"/>
                  </a:ext>
                </a:extLst>
              </p:cNvPr>
              <p:cNvSpPr>
                <a:spLocks/>
              </p:cNvSpPr>
              <p:nvPr userDrawn="1"/>
            </p:nvSpPr>
            <p:spPr bwMode="ltGray">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8">
                    <a:moveTo>
                      <a:pt x="18" y="48"/>
                    </a:moveTo>
                    <a:lnTo>
                      <a:pt x="18" y="48"/>
                    </a:lnTo>
                    <a:lnTo>
                      <a:pt x="30" y="42"/>
                    </a:lnTo>
                    <a:lnTo>
                      <a:pt x="0" y="0"/>
                    </a:lnTo>
                    <a:lnTo>
                      <a:pt x="0" y="24"/>
                    </a:lnTo>
                    <a:lnTo>
                      <a:pt x="18" y="4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86" name="Freeform 146">
                <a:extLst>
                  <a:ext uri="{FF2B5EF4-FFF2-40B4-BE49-F238E27FC236}">
                    <a16:creationId xmlns:a16="http://schemas.microsoft.com/office/drawing/2014/main" id="{C51A6E05-07B8-44E2-84F5-3B54A094633A}"/>
                  </a:ext>
                </a:extLst>
              </p:cNvPr>
              <p:cNvSpPr>
                <a:spLocks/>
              </p:cNvSpPr>
              <p:nvPr userDrawn="1"/>
            </p:nvSpPr>
            <p:spPr bwMode="ltGray">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 h="66">
                    <a:moveTo>
                      <a:pt x="36" y="0"/>
                    </a:moveTo>
                    <a:lnTo>
                      <a:pt x="24" y="0"/>
                    </a:lnTo>
                    <a:lnTo>
                      <a:pt x="0" y="36"/>
                    </a:lnTo>
                    <a:lnTo>
                      <a:pt x="0" y="66"/>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11" name="Rectangle 147">
                <a:extLst>
                  <a:ext uri="{FF2B5EF4-FFF2-40B4-BE49-F238E27FC236}">
                    <a16:creationId xmlns:a16="http://schemas.microsoft.com/office/drawing/2014/main" id="{4E7336CD-97F0-49BB-A0C8-ACCABB074D16}"/>
                  </a:ext>
                </a:extLst>
              </p:cNvPr>
              <p:cNvSpPr>
                <a:spLocks noChangeArrowheads="1"/>
              </p:cNvSpPr>
              <p:nvPr userDrawn="1"/>
            </p:nvSpPr>
            <p:spPr bwMode="ltGray">
              <a:xfrm rot="244926">
                <a:off x="1177" y="3201"/>
                <a:ext cx="161"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3212" name="Rectangle 148">
                <a:extLst>
                  <a:ext uri="{FF2B5EF4-FFF2-40B4-BE49-F238E27FC236}">
                    <a16:creationId xmlns:a16="http://schemas.microsoft.com/office/drawing/2014/main" id="{83EFC51D-CEC9-4E4A-B22C-AA903051F3FC}"/>
                  </a:ext>
                </a:extLst>
              </p:cNvPr>
              <p:cNvSpPr>
                <a:spLocks noChangeArrowheads="1"/>
              </p:cNvSpPr>
              <p:nvPr userDrawn="1"/>
            </p:nvSpPr>
            <p:spPr bwMode="ltGray">
              <a:xfrm rot="-5598588">
                <a:off x="290" y="2386"/>
                <a:ext cx="138" cy="12"/>
              </a:xfrm>
              <a:prstGeom prst="rect">
                <a:avLst/>
              </a:prstGeom>
              <a:solidFill>
                <a:schemeClr val="bg2"/>
              </a:solidFill>
              <a:ln>
                <a:noFill/>
              </a:ln>
              <a:effec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a:solidFill>
                    <a:srgbClr val="FFFFFF"/>
                  </a:solidFill>
                  <a:latin typeface="Tahoma" pitchFamily="34" charset="0"/>
                </a:endParaRPr>
              </a:p>
            </p:txBody>
          </p:sp>
          <p:sp>
            <p:nvSpPr>
              <p:cNvPr id="2189" name="Freeform 149">
                <a:extLst>
                  <a:ext uri="{FF2B5EF4-FFF2-40B4-BE49-F238E27FC236}">
                    <a16:creationId xmlns:a16="http://schemas.microsoft.com/office/drawing/2014/main" id="{8E3AF363-4A0D-4B1D-8CB9-0F89AE325BEB}"/>
                  </a:ext>
                </a:extLst>
              </p:cNvPr>
              <p:cNvSpPr>
                <a:spLocks/>
              </p:cNvSpPr>
              <p:nvPr userDrawn="1"/>
            </p:nvSpPr>
            <p:spPr bwMode="ltGray">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90" name="Freeform 150">
                <a:extLst>
                  <a:ext uri="{FF2B5EF4-FFF2-40B4-BE49-F238E27FC236}">
                    <a16:creationId xmlns:a16="http://schemas.microsoft.com/office/drawing/2014/main" id="{91ED82BC-3E6F-409B-BC2A-4F222A8CE097}"/>
                  </a:ext>
                </a:extLst>
              </p:cNvPr>
              <p:cNvSpPr>
                <a:spLocks/>
              </p:cNvSpPr>
              <p:nvPr userDrawn="1"/>
            </p:nvSpPr>
            <p:spPr bwMode="ltGray">
              <a:xfrm rot="-2857037">
                <a:off x="619" y="3550"/>
                <a:ext cx="68" cy="69"/>
              </a:xfrm>
              <a:custGeom>
                <a:avLst/>
                <a:gdLst>
                  <a:gd name="T0" fmla="*/ 0 w 144"/>
                  <a:gd name="T1" fmla="*/ 0 h 154"/>
                  <a:gd name="T2" fmla="*/ 0 w 144"/>
                  <a:gd name="T3" fmla="*/ 0 h 154"/>
                  <a:gd name="T4" fmla="*/ 0 w 144"/>
                  <a:gd name="T5" fmla="*/ 0 h 154"/>
                  <a:gd name="T6" fmla="*/ 0 w 144"/>
                  <a:gd name="T7" fmla="*/ 0 h 154"/>
                  <a:gd name="T8" fmla="*/ 0 w 144"/>
                  <a:gd name="T9" fmla="*/ 0 h 154"/>
                  <a:gd name="T10" fmla="*/ 0 w 144"/>
                  <a:gd name="T11" fmla="*/ 0 h 154"/>
                  <a:gd name="T12" fmla="*/ 0 w 144"/>
                  <a:gd name="T13" fmla="*/ 0 h 154"/>
                  <a:gd name="T14" fmla="*/ 0 w 144"/>
                  <a:gd name="T15" fmla="*/ 0 h 154"/>
                  <a:gd name="T16" fmla="*/ 0 w 144"/>
                  <a:gd name="T17" fmla="*/ 0 h 154"/>
                  <a:gd name="T18" fmla="*/ 0 w 144"/>
                  <a:gd name="T19" fmla="*/ 0 h 154"/>
                  <a:gd name="T20" fmla="*/ 0 w 144"/>
                  <a:gd name="T21" fmla="*/ 0 h 154"/>
                  <a:gd name="T22" fmla="*/ 0 w 144"/>
                  <a:gd name="T23" fmla="*/ 0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15" name="Freeform 151">
                <a:extLst>
                  <a:ext uri="{FF2B5EF4-FFF2-40B4-BE49-F238E27FC236}">
                    <a16:creationId xmlns:a16="http://schemas.microsoft.com/office/drawing/2014/main" id="{0619A7D8-8784-496C-9952-932B75853072}"/>
                  </a:ext>
                </a:extLst>
              </p:cNvPr>
              <p:cNvSpPr>
                <a:spLocks/>
              </p:cNvSpPr>
              <p:nvPr userDrawn="1"/>
            </p:nvSpPr>
            <p:spPr bwMode="ltGray">
              <a:xfrm>
                <a:off x="235" y="2503"/>
                <a:ext cx="348" cy="1272"/>
              </a:xfrm>
              <a:custGeom>
                <a:avLst/>
                <a:gdLst>
                  <a:gd name="T0" fmla="*/ 0 w 348"/>
                  <a:gd name="T1" fmla="*/ 0 h 1272"/>
                  <a:gd name="T2" fmla="*/ 287 w 348"/>
                  <a:gd name="T3" fmla="*/ 582 h 1272"/>
                  <a:gd name="T4" fmla="*/ 348 w 348"/>
                  <a:gd name="T5" fmla="*/ 1272 h 1272"/>
                  <a:gd name="T6" fmla="*/ 54 w 348"/>
                  <a:gd name="T7" fmla="*/ 676 h 1272"/>
                  <a:gd name="T8" fmla="*/ 0 w 348"/>
                  <a:gd name="T9" fmla="*/ 0 h 1272"/>
                </a:gdLst>
                <a:ahLst/>
                <a:cxnLst>
                  <a:cxn ang="0">
                    <a:pos x="T0" y="T1"/>
                  </a:cxn>
                  <a:cxn ang="0">
                    <a:pos x="T2" y="T3"/>
                  </a:cxn>
                  <a:cxn ang="0">
                    <a:pos x="T4" y="T5"/>
                  </a:cxn>
                  <a:cxn ang="0">
                    <a:pos x="T6" y="T7"/>
                  </a:cxn>
                  <a:cxn ang="0">
                    <a:pos x="T8" y="T9"/>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a:noFill/>
              </a:ln>
              <a:effectLst/>
            </p:spPr>
            <p:txBody>
              <a:bodyPr/>
              <a:lstStyle/>
              <a:p>
                <a:pPr>
                  <a:defRPr/>
                </a:pPr>
                <a:endParaRPr lang="en-US">
                  <a:solidFill>
                    <a:srgbClr val="FFFFFF"/>
                  </a:solidFill>
                  <a:latin typeface="Tahoma" pitchFamily="34" charset="0"/>
                  <a:cs typeface="+mn-cs"/>
                </a:endParaRPr>
              </a:p>
            </p:txBody>
          </p:sp>
          <p:sp>
            <p:nvSpPr>
              <p:cNvPr id="11416" name="Oval 152">
                <a:extLst>
                  <a:ext uri="{FF2B5EF4-FFF2-40B4-BE49-F238E27FC236}">
                    <a16:creationId xmlns:a16="http://schemas.microsoft.com/office/drawing/2014/main" id="{B846125F-CE8B-464D-BFE4-983B5551606B}"/>
                  </a:ext>
                </a:extLst>
              </p:cNvPr>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a:noFill/>
              </a:ln>
              <a:effectLst/>
            </p:spPr>
            <p:txBody>
              <a:bodyPr/>
              <a:lstStyle/>
              <a:p>
                <a:pPr>
                  <a:defRPr/>
                </a:pPr>
                <a:endParaRPr lang="en-US">
                  <a:solidFill>
                    <a:srgbClr val="FFFFFF"/>
                  </a:solidFill>
                  <a:latin typeface="Tahoma" pitchFamily="34" charset="0"/>
                  <a:cs typeface="+mn-cs"/>
                </a:endParaRPr>
              </a:p>
            </p:txBody>
          </p:sp>
        </p:grpSp>
      </p:grpSp>
      <p:sp>
        <p:nvSpPr>
          <p:cNvPr id="11417" name="Rectangle 153">
            <a:extLst>
              <a:ext uri="{FF2B5EF4-FFF2-40B4-BE49-F238E27FC236}">
                <a16:creationId xmlns:a16="http://schemas.microsoft.com/office/drawing/2014/main" id="{BB501F4E-5A25-4EF3-8581-46F36EEEA2F8}"/>
              </a:ext>
            </a:extLst>
          </p:cNvPr>
          <p:cNvSpPr>
            <a:spLocks noGrp="1" noRot="1" noChangeArrowheads="1"/>
          </p:cNvSpPr>
          <p:nvPr>
            <p:ph type="title"/>
          </p:nvPr>
        </p:nvSpPr>
        <p:spPr bwMode="auto">
          <a:xfrm>
            <a:off x="301625" y="228600"/>
            <a:ext cx="8540750" cy="1143000"/>
          </a:xfrm>
          <a:prstGeom prst="rect">
            <a:avLst/>
          </a:prstGeom>
          <a:noFill/>
          <a:ln>
            <a:noFill/>
          </a:ln>
          <a:effec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1418" name="Rectangle 154">
            <a:extLst>
              <a:ext uri="{FF2B5EF4-FFF2-40B4-BE49-F238E27FC236}">
                <a16:creationId xmlns:a16="http://schemas.microsoft.com/office/drawing/2014/main" id="{3A289029-4250-47CD-8D4A-0D47CE7D8C19}"/>
              </a:ext>
            </a:extLst>
          </p:cNvPr>
          <p:cNvSpPr>
            <a:spLocks noGrp="1" noChangeArrowheads="1"/>
          </p:cNvSpPr>
          <p:nvPr>
            <p:ph type="dt" sz="half" idx="2"/>
          </p:nvPr>
        </p:nvSpPr>
        <p:spPr bwMode="auto">
          <a:xfrm>
            <a:off x="301625" y="6245225"/>
            <a:ext cx="2289175"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000">
                <a:solidFill>
                  <a:srgbClr val="FFFFFF"/>
                </a:solidFill>
                <a:latin typeface="Arial" charset="0"/>
                <a:cs typeface="+mn-cs"/>
              </a:defRPr>
            </a:lvl1pPr>
          </a:lstStyle>
          <a:p>
            <a:pPr>
              <a:defRPr/>
            </a:pPr>
            <a:endParaRPr lang="en-US" altLang="en-US"/>
          </a:p>
        </p:txBody>
      </p:sp>
      <p:sp>
        <p:nvSpPr>
          <p:cNvPr id="11419" name="Rectangle 155">
            <a:extLst>
              <a:ext uri="{FF2B5EF4-FFF2-40B4-BE49-F238E27FC236}">
                <a16:creationId xmlns:a16="http://schemas.microsoft.com/office/drawing/2014/main" id="{46C9224A-FF7A-473D-BEE9-9EE655F31B22}"/>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000">
                <a:solidFill>
                  <a:srgbClr val="FFFFFF"/>
                </a:solidFill>
                <a:latin typeface="Arial" charset="0"/>
                <a:cs typeface="+mn-cs"/>
              </a:defRPr>
            </a:lvl1pPr>
          </a:lstStyle>
          <a:p>
            <a:pPr>
              <a:defRPr/>
            </a:pPr>
            <a:endParaRPr lang="en-US" altLang="en-US"/>
          </a:p>
        </p:txBody>
      </p:sp>
      <p:sp>
        <p:nvSpPr>
          <p:cNvPr id="11420" name="Rectangle 156">
            <a:extLst>
              <a:ext uri="{FF2B5EF4-FFF2-40B4-BE49-F238E27FC236}">
                <a16:creationId xmlns:a16="http://schemas.microsoft.com/office/drawing/2014/main" id="{D3B8A7F9-8FFC-4C1B-B96E-B67512D45736}"/>
              </a:ext>
            </a:extLst>
          </p:cNvPr>
          <p:cNvSpPr>
            <a:spLocks noGrp="1" noChangeArrowheads="1"/>
          </p:cNvSpPr>
          <p:nvPr>
            <p:ph type="sldNum" sz="quarter" idx="4"/>
          </p:nvPr>
        </p:nvSpPr>
        <p:spPr bwMode="auto">
          <a:xfrm>
            <a:off x="6553200" y="6245225"/>
            <a:ext cx="2289175"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000" smtClean="0">
                <a:solidFill>
                  <a:srgbClr val="FFFFFF"/>
                </a:solidFill>
              </a:defRPr>
            </a:lvl1pPr>
          </a:lstStyle>
          <a:p>
            <a:pPr>
              <a:defRPr/>
            </a:pPr>
            <a:fld id="{26C6A64D-89F5-4BE6-B96B-22A553548C28}" type="slidenum">
              <a:rPr lang="en-US" altLang="en-US"/>
              <a:pPr>
                <a:defRPr/>
              </a:pPr>
              <a:t>‹#›</a:t>
            </a:fld>
            <a:endParaRPr lang="en-US" altLang="en-US"/>
          </a:p>
        </p:txBody>
      </p:sp>
      <p:sp>
        <p:nvSpPr>
          <p:cNvPr id="11421" name="Rectangle 157">
            <a:extLst>
              <a:ext uri="{FF2B5EF4-FFF2-40B4-BE49-F238E27FC236}">
                <a16:creationId xmlns:a16="http://schemas.microsoft.com/office/drawing/2014/main" id="{27B63DC9-E6C2-4981-84B2-D0FBAD915D8A}"/>
              </a:ext>
            </a:extLst>
          </p:cNvPr>
          <p:cNvSpPr>
            <a:spLocks noGrp="1" noRot="1" noChangeArrowheads="1"/>
          </p:cNvSpPr>
          <p:nvPr>
            <p:ph type="body" idx="1"/>
          </p:nvPr>
        </p:nvSpPr>
        <p:spPr bwMode="auto">
          <a:xfrm>
            <a:off x="301625" y="1600200"/>
            <a:ext cx="8540750" cy="4498975"/>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4495" r:id="rId1"/>
    <p:sldLayoutId id="2147484496" r:id="rId2"/>
    <p:sldLayoutId id="2147484497" r:id="rId3"/>
    <p:sldLayoutId id="2147484498" r:id="rId4"/>
    <p:sldLayoutId id="2147484499" r:id="rId5"/>
    <p:sldLayoutId id="2147484500" r:id="rId6"/>
    <p:sldLayoutId id="2147484501" r:id="rId7"/>
    <p:sldLayoutId id="2147484502" r:id="rId8"/>
    <p:sldLayoutId id="2147484503" r:id="rId9"/>
    <p:sldLayoutId id="2147484504" r:id="rId10"/>
    <p:sldLayoutId id="2147484505"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Arial" panose="020B0604020202020204" pitchFamily="34" charset="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Font typeface="Wingdings" panose="05000000000000000000"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80000"/>
        <a:buFont typeface="Arial" panose="020B0604020202020204" pitchFamily="34" charset="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Font typeface="Wingdings" panose="05000000000000000000"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Arial" panose="020B0604020202020204" pitchFamily="34" charset="0"/>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en.wikipedia.org/wiki/Image:Alexander_Campbell_1788.GIF"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hyperlink" Target="http://en.wikipedia.org/wiki/Image:DavidLipscomb.jpg"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11.jpe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211D626-E255-4F97-8FFD-05B0E8676169}"/>
              </a:ext>
            </a:extLst>
          </p:cNvPr>
          <p:cNvSpPr>
            <a:spLocks noGrp="1" noChangeArrowheads="1"/>
          </p:cNvSpPr>
          <p:nvPr>
            <p:ph type="ctrTitle"/>
          </p:nvPr>
        </p:nvSpPr>
        <p:spPr>
          <a:xfrm>
            <a:off x="685800" y="762000"/>
            <a:ext cx="7772400" cy="1295400"/>
          </a:xfrm>
        </p:spPr>
        <p:txBody>
          <a:bodyPr/>
          <a:lstStyle/>
          <a:p>
            <a:pPr eaLnBrk="1" hangingPunct="1">
              <a:defRPr/>
            </a:pPr>
            <a:r>
              <a:rPr lang="en-US" dirty="0"/>
              <a:t>Christian Unity and Church History</a:t>
            </a:r>
          </a:p>
        </p:txBody>
      </p:sp>
      <p:sp>
        <p:nvSpPr>
          <p:cNvPr id="2051" name="Rectangle 3">
            <a:extLst>
              <a:ext uri="{FF2B5EF4-FFF2-40B4-BE49-F238E27FC236}">
                <a16:creationId xmlns:a16="http://schemas.microsoft.com/office/drawing/2014/main" id="{15EA45C0-6B58-4A98-A0F6-A025070F1430}"/>
              </a:ext>
            </a:extLst>
          </p:cNvPr>
          <p:cNvSpPr>
            <a:spLocks noGrp="1" noChangeArrowheads="1"/>
          </p:cNvSpPr>
          <p:nvPr>
            <p:ph type="subTitle" idx="1"/>
          </p:nvPr>
        </p:nvSpPr>
        <p:spPr>
          <a:xfrm>
            <a:off x="685800" y="3962400"/>
            <a:ext cx="7086600" cy="1752600"/>
          </a:xfrm>
        </p:spPr>
        <p:txBody>
          <a:bodyPr/>
          <a:lstStyle/>
          <a:p>
            <a:pPr eaLnBrk="1" hangingPunct="1">
              <a:defRPr/>
            </a:pPr>
            <a:r>
              <a:rPr lang="en-US" sz="2400" b="1" dirty="0"/>
              <a:t>John Oakes</a:t>
            </a:r>
          </a:p>
          <a:p>
            <a:pPr eaLnBrk="1" hangingPunct="1">
              <a:defRPr/>
            </a:pPr>
            <a:r>
              <a:rPr lang="en-US" sz="2400" b="1" dirty="0"/>
              <a:t>Feb, 2022</a:t>
            </a:r>
          </a:p>
        </p:txBody>
      </p:sp>
      <p:pic>
        <p:nvPicPr>
          <p:cNvPr id="16388" name="Picture 5" descr="Image result for church history">
            <a:extLst>
              <a:ext uri="{FF2B5EF4-FFF2-40B4-BE49-F238E27FC236}">
                <a16:creationId xmlns:a16="http://schemas.microsoft.com/office/drawing/2014/main" id="{7725823F-87C5-4CBE-9EA1-798006AEAE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52825" y="2686050"/>
            <a:ext cx="5603875" cy="349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4">
            <a:extLst>
              <a:ext uri="{FF2B5EF4-FFF2-40B4-BE49-F238E27FC236}">
                <a16:creationId xmlns:a16="http://schemas.microsoft.com/office/drawing/2014/main" id="{9A629E6F-5F1F-4852-B0E2-2AA8AD7BEF2D}"/>
              </a:ext>
            </a:extLst>
          </p:cNvPr>
          <p:cNvSpPr txBox="1">
            <a:spLocks noChangeArrowheads="1"/>
          </p:cNvSpPr>
          <p:nvPr/>
        </p:nvSpPr>
        <p:spPr bwMode="auto">
          <a:xfrm>
            <a:off x="838200" y="457200"/>
            <a:ext cx="739140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FontTx/>
              <a:buNone/>
            </a:pPr>
            <a:r>
              <a:rPr lang="en-US" altLang="en-US" sz="3600" b="1"/>
              <a:t>John Huss  1374-1415   Bohemia</a:t>
            </a:r>
          </a:p>
        </p:txBody>
      </p:sp>
      <p:pic>
        <p:nvPicPr>
          <p:cNvPr id="28675" name="Picture 6" descr="6JohnHuss">
            <a:extLst>
              <a:ext uri="{FF2B5EF4-FFF2-40B4-BE49-F238E27FC236}">
                <a16:creationId xmlns:a16="http://schemas.microsoft.com/office/drawing/2014/main" id="{4E886D30-B70E-4659-B634-5E779CA241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2209800"/>
            <a:ext cx="2473325"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6" name="Text Box 7">
            <a:extLst>
              <a:ext uri="{FF2B5EF4-FFF2-40B4-BE49-F238E27FC236}">
                <a16:creationId xmlns:a16="http://schemas.microsoft.com/office/drawing/2014/main" id="{4A36D834-4FFF-41B0-BB6D-74E717B64BAA}"/>
              </a:ext>
            </a:extLst>
          </p:cNvPr>
          <p:cNvSpPr txBox="1">
            <a:spLocks noChangeArrowheads="1"/>
          </p:cNvSpPr>
          <p:nvPr/>
        </p:nvSpPr>
        <p:spPr bwMode="auto">
          <a:xfrm>
            <a:off x="228600" y="1447800"/>
            <a:ext cx="6324600" cy="474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50000"/>
              </a:lnSpc>
              <a:buClr>
                <a:schemeClr val="tx1"/>
              </a:buClr>
              <a:buSzPct val="75000"/>
              <a:buFont typeface="Wingdings" panose="05000000000000000000" pitchFamily="2" charset="2"/>
              <a:buNone/>
            </a:pPr>
            <a:r>
              <a:rPr lang="en-US" altLang="en-US" sz="2400" b="1" dirty="0"/>
              <a:t>                                                                      Bible the only authority    </a:t>
            </a:r>
          </a:p>
          <a:p>
            <a:pPr eaLnBrk="1" hangingPunct="1">
              <a:lnSpc>
                <a:spcPct val="150000"/>
              </a:lnSpc>
              <a:buClr>
                <a:schemeClr val="tx1"/>
              </a:buClr>
              <a:buSzPct val="75000"/>
              <a:buFont typeface="Wingdings" panose="05000000000000000000" pitchFamily="2" charset="2"/>
              <a:buNone/>
            </a:pPr>
            <a:r>
              <a:rPr lang="en-US" altLang="en-US" sz="2400" b="1" dirty="0"/>
              <a:t>Priesthood of all believers                                                       </a:t>
            </a:r>
          </a:p>
          <a:p>
            <a:pPr eaLnBrk="1" hangingPunct="1">
              <a:lnSpc>
                <a:spcPct val="150000"/>
              </a:lnSpc>
              <a:buClr>
                <a:schemeClr val="tx1"/>
              </a:buClr>
              <a:buSzPct val="75000"/>
              <a:buFont typeface="Wingdings" panose="05000000000000000000" pitchFamily="2" charset="2"/>
              <a:buNone/>
            </a:pPr>
            <a:r>
              <a:rPr lang="en-US" altLang="en-US" sz="2400" b="1" dirty="0"/>
              <a:t>Opposed indulgences, Purgatory                                                           Burned at the stake at Constance 1415                                                                     Taborites  </a:t>
            </a:r>
            <a:r>
              <a:rPr lang="en-US" altLang="en-US" sz="2400" b="1" dirty="0">
                <a:solidFill>
                  <a:schemeClr val="tx2">
                    <a:lumMod val="75000"/>
                  </a:schemeClr>
                </a:solidFill>
              </a:rPr>
              <a:t>very schismatic</a:t>
            </a:r>
          </a:p>
          <a:p>
            <a:pPr eaLnBrk="1" hangingPunct="1">
              <a:lnSpc>
                <a:spcPct val="150000"/>
              </a:lnSpc>
              <a:buClr>
                <a:schemeClr val="tx1"/>
              </a:buClr>
              <a:buSzPct val="75000"/>
              <a:buFont typeface="Wingdings" panose="05000000000000000000" pitchFamily="2" charset="2"/>
              <a:buNone/>
            </a:pPr>
            <a:r>
              <a:rPr lang="en-US" altLang="en-US" sz="2400" b="1" dirty="0"/>
              <a:t>Brethren and Moravian Churches</a:t>
            </a:r>
          </a:p>
          <a:p>
            <a:pPr eaLnBrk="1" hangingPunct="1">
              <a:lnSpc>
                <a:spcPct val="150000"/>
              </a:lnSpc>
              <a:spcBef>
                <a:spcPct val="50000"/>
              </a:spcBef>
              <a:buClrTx/>
              <a:buFontTx/>
              <a:buNone/>
            </a:pPr>
            <a:endParaRPr lang="en-US" altLang="en-US" sz="20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5" descr="HussB2">
            <a:extLst>
              <a:ext uri="{FF2B5EF4-FFF2-40B4-BE49-F238E27FC236}">
                <a16:creationId xmlns:a16="http://schemas.microsoft.com/office/drawing/2014/main" id="{47D1FFAD-8409-4745-92B5-DC7F6A7FFC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25613" y="2009775"/>
            <a:ext cx="6275387" cy="469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Text Box 6">
            <a:extLst>
              <a:ext uri="{FF2B5EF4-FFF2-40B4-BE49-F238E27FC236}">
                <a16:creationId xmlns:a16="http://schemas.microsoft.com/office/drawing/2014/main" id="{4BC28BF6-241E-45B5-9BBE-4DD2A778D98C}"/>
              </a:ext>
            </a:extLst>
          </p:cNvPr>
          <p:cNvSpPr txBox="1">
            <a:spLocks noChangeArrowheads="1"/>
          </p:cNvSpPr>
          <p:nvPr/>
        </p:nvSpPr>
        <p:spPr bwMode="auto">
          <a:xfrm>
            <a:off x="533400" y="762000"/>
            <a:ext cx="830580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r>
              <a:rPr lang="en-US" altLang="en-US" sz="3600" b="1"/>
              <a:t>John Huss  Burned at the stake, 1415</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4">
            <a:extLst>
              <a:ext uri="{FF2B5EF4-FFF2-40B4-BE49-F238E27FC236}">
                <a16:creationId xmlns:a16="http://schemas.microsoft.com/office/drawing/2014/main" id="{D85999FB-DC53-486A-97EB-1903B7595ED0}"/>
              </a:ext>
            </a:extLst>
          </p:cNvPr>
          <p:cNvSpPr txBox="1">
            <a:spLocks noChangeArrowheads="1"/>
          </p:cNvSpPr>
          <p:nvPr/>
        </p:nvSpPr>
        <p:spPr bwMode="auto">
          <a:xfrm>
            <a:off x="1066800" y="609600"/>
            <a:ext cx="7620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FontTx/>
              <a:buNone/>
            </a:pPr>
            <a:r>
              <a:rPr lang="en-US" altLang="en-US" sz="2800"/>
              <a:t>The Anabaptist Movement  (1525 and later)</a:t>
            </a:r>
          </a:p>
          <a:p>
            <a:pPr algn="ctr" eaLnBrk="1" hangingPunct="1">
              <a:spcBef>
                <a:spcPct val="50000"/>
              </a:spcBef>
              <a:buClrTx/>
              <a:buFontTx/>
              <a:buNone/>
            </a:pPr>
            <a:r>
              <a:rPr lang="en-US" altLang="en-US" sz="2400"/>
              <a:t>The Radical Reformation</a:t>
            </a:r>
          </a:p>
        </p:txBody>
      </p:sp>
      <p:pic>
        <p:nvPicPr>
          <p:cNvPr id="32771" name="Picture 6" descr="anabaptist">
            <a:extLst>
              <a:ext uri="{FF2B5EF4-FFF2-40B4-BE49-F238E27FC236}">
                <a16:creationId xmlns:a16="http://schemas.microsoft.com/office/drawing/2014/main" id="{C556B77E-AE26-44D4-98F6-9DA79DD738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2428875"/>
            <a:ext cx="3505200" cy="270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2" name="Picture 8" descr="menno">
            <a:extLst>
              <a:ext uri="{FF2B5EF4-FFF2-40B4-BE49-F238E27FC236}">
                <a16:creationId xmlns:a16="http://schemas.microsoft.com/office/drawing/2014/main" id="{4BF13EB6-621A-49D4-ADD7-EB40ECB3AB3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5245" y="2819400"/>
            <a:ext cx="2686050" cy="379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3" name="Text Box 9">
            <a:extLst>
              <a:ext uri="{FF2B5EF4-FFF2-40B4-BE49-F238E27FC236}">
                <a16:creationId xmlns:a16="http://schemas.microsoft.com/office/drawing/2014/main" id="{B3CAB532-3392-43BF-943A-1E2203383FE4}"/>
              </a:ext>
            </a:extLst>
          </p:cNvPr>
          <p:cNvSpPr txBox="1">
            <a:spLocks noChangeArrowheads="1"/>
          </p:cNvSpPr>
          <p:nvPr/>
        </p:nvSpPr>
        <p:spPr bwMode="auto">
          <a:xfrm>
            <a:off x="1066800" y="2286000"/>
            <a:ext cx="3657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FontTx/>
              <a:buNone/>
            </a:pPr>
            <a:r>
              <a:rPr lang="en-US" altLang="en-US" sz="2400" b="1" dirty="0"/>
              <a:t>Menno Simmons </a:t>
            </a:r>
          </a:p>
        </p:txBody>
      </p:sp>
      <p:sp>
        <p:nvSpPr>
          <p:cNvPr id="32774" name="Text Box 10">
            <a:extLst>
              <a:ext uri="{FF2B5EF4-FFF2-40B4-BE49-F238E27FC236}">
                <a16:creationId xmlns:a16="http://schemas.microsoft.com/office/drawing/2014/main" id="{726E17FC-00ED-4340-9F23-AE45739B903D}"/>
              </a:ext>
            </a:extLst>
          </p:cNvPr>
          <p:cNvSpPr txBox="1">
            <a:spLocks noChangeArrowheads="1"/>
          </p:cNvSpPr>
          <p:nvPr/>
        </p:nvSpPr>
        <p:spPr bwMode="auto">
          <a:xfrm>
            <a:off x="5029200" y="5562600"/>
            <a:ext cx="3505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FontTx/>
              <a:buNone/>
            </a:pPr>
            <a:r>
              <a:rPr lang="en-US" altLang="en-US" sz="2000" b="1" dirty="0"/>
              <a:t>Martyrdom of Anabaptists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C7EE4D22-6E55-4E08-B281-AD1C0399579F}"/>
              </a:ext>
            </a:extLst>
          </p:cNvPr>
          <p:cNvSpPr>
            <a:spLocks noGrp="1" noRot="1" noChangeArrowheads="1"/>
          </p:cNvSpPr>
          <p:nvPr>
            <p:ph type="title"/>
          </p:nvPr>
        </p:nvSpPr>
        <p:spPr/>
        <p:txBody>
          <a:bodyPr/>
          <a:lstStyle/>
          <a:p>
            <a:pPr algn="ctr" eaLnBrk="1" hangingPunct="1">
              <a:defRPr/>
            </a:pPr>
            <a:r>
              <a:rPr lang="en-US" sz="3600"/>
              <a:t>The Anabaptist Movement (cont.)</a:t>
            </a:r>
          </a:p>
        </p:txBody>
      </p:sp>
      <p:sp>
        <p:nvSpPr>
          <p:cNvPr id="30723" name="Rectangle 3">
            <a:extLst>
              <a:ext uri="{FF2B5EF4-FFF2-40B4-BE49-F238E27FC236}">
                <a16:creationId xmlns:a16="http://schemas.microsoft.com/office/drawing/2014/main" id="{2A30A71E-CB1E-4D1D-9EE8-5987C4CA7556}"/>
              </a:ext>
            </a:extLst>
          </p:cNvPr>
          <p:cNvSpPr>
            <a:spLocks noGrp="1" noRot="1" noChangeArrowheads="1"/>
          </p:cNvSpPr>
          <p:nvPr>
            <p:ph type="body" idx="1"/>
          </p:nvPr>
        </p:nvSpPr>
        <p:spPr>
          <a:xfrm>
            <a:off x="838200" y="2057400"/>
            <a:ext cx="8007350" cy="4038600"/>
          </a:xfrm>
        </p:spPr>
        <p:txBody>
          <a:bodyPr/>
          <a:lstStyle/>
          <a:p>
            <a:pPr eaLnBrk="1" hangingPunct="1">
              <a:lnSpc>
                <a:spcPct val="90000"/>
              </a:lnSpc>
              <a:defRPr/>
            </a:pPr>
            <a:r>
              <a:rPr lang="en-US" sz="2800" b="1" dirty="0"/>
              <a:t>Baptism by immersion of adults after confession of faith for salvation.</a:t>
            </a:r>
          </a:p>
          <a:p>
            <a:pPr eaLnBrk="1" hangingPunct="1">
              <a:lnSpc>
                <a:spcPct val="90000"/>
              </a:lnSpc>
              <a:defRPr/>
            </a:pPr>
            <a:r>
              <a:rPr lang="en-US" sz="2800" b="1" dirty="0"/>
              <a:t>Bible the only authority.</a:t>
            </a:r>
          </a:p>
          <a:p>
            <a:pPr eaLnBrk="1" hangingPunct="1">
              <a:lnSpc>
                <a:spcPct val="90000"/>
              </a:lnSpc>
              <a:defRPr/>
            </a:pPr>
            <a:r>
              <a:rPr lang="en-US" sz="2800" b="1" dirty="0"/>
              <a:t>Separation of church and state.</a:t>
            </a:r>
          </a:p>
          <a:p>
            <a:pPr eaLnBrk="1" hangingPunct="1">
              <a:lnSpc>
                <a:spcPct val="90000"/>
              </a:lnSpc>
              <a:defRPr/>
            </a:pPr>
            <a:r>
              <a:rPr lang="en-US" sz="2800" b="1" dirty="0"/>
              <a:t>Pacifists (usually)</a:t>
            </a:r>
          </a:p>
          <a:p>
            <a:pPr eaLnBrk="1" hangingPunct="1">
              <a:lnSpc>
                <a:spcPct val="90000"/>
              </a:lnSpc>
              <a:defRPr/>
            </a:pPr>
            <a:r>
              <a:rPr lang="en-US" sz="2800" b="1" dirty="0"/>
              <a:t>Many martyrs</a:t>
            </a:r>
          </a:p>
          <a:p>
            <a:pPr eaLnBrk="1" hangingPunct="1">
              <a:lnSpc>
                <a:spcPct val="90000"/>
              </a:lnSpc>
              <a:defRPr/>
            </a:pPr>
            <a:r>
              <a:rPr lang="en-US" sz="2800" b="1" dirty="0">
                <a:solidFill>
                  <a:schemeClr val="tx2">
                    <a:lumMod val="75000"/>
                  </a:schemeClr>
                </a:solidFill>
              </a:rPr>
              <a:t>Schismatic</a:t>
            </a:r>
            <a:r>
              <a:rPr lang="en-US" sz="2800" b="1" dirty="0"/>
              <a:t> (Mennonites, Amish, Hutterites)</a:t>
            </a:r>
          </a:p>
          <a:p>
            <a:pPr eaLnBrk="1" hangingPunct="1">
              <a:lnSpc>
                <a:spcPct val="90000"/>
              </a:lnSpc>
              <a:defRPr/>
            </a:pP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FABC5-9B1C-4763-9997-B4D776A9CF1E}"/>
              </a:ext>
            </a:extLst>
          </p:cNvPr>
          <p:cNvSpPr>
            <a:spLocks noGrp="1"/>
          </p:cNvSpPr>
          <p:nvPr>
            <p:ph type="title"/>
          </p:nvPr>
        </p:nvSpPr>
        <p:spPr/>
        <p:txBody>
          <a:bodyPr/>
          <a:lstStyle/>
          <a:p>
            <a:pPr algn="ctr"/>
            <a:r>
              <a:rPr lang="en-US" sz="3600" dirty="0"/>
              <a:t>So far…</a:t>
            </a:r>
          </a:p>
        </p:txBody>
      </p:sp>
      <p:sp>
        <p:nvSpPr>
          <p:cNvPr id="3" name="Content Placeholder 2">
            <a:extLst>
              <a:ext uri="{FF2B5EF4-FFF2-40B4-BE49-F238E27FC236}">
                <a16:creationId xmlns:a16="http://schemas.microsoft.com/office/drawing/2014/main" id="{EE65C9CD-0FC0-418C-8FD4-D6D6BAA5FDC3}"/>
              </a:ext>
            </a:extLst>
          </p:cNvPr>
          <p:cNvSpPr>
            <a:spLocks noGrp="1"/>
          </p:cNvSpPr>
          <p:nvPr>
            <p:ph idx="1"/>
          </p:nvPr>
        </p:nvSpPr>
        <p:spPr>
          <a:xfrm>
            <a:off x="838200" y="1905000"/>
            <a:ext cx="7467600" cy="4191000"/>
          </a:xfrm>
        </p:spPr>
        <p:txBody>
          <a:bodyPr/>
          <a:lstStyle/>
          <a:p>
            <a:pPr marL="0" indent="0">
              <a:buNone/>
            </a:pPr>
            <a:r>
              <a:rPr lang="en-US" sz="2800" b="1" dirty="0"/>
              <a:t>It is difficult for Christian movements to organize around biblical principles alone and also to maintain organizational and relational unity—to find the proper balance between the essential and the less important or matters of opinion.</a:t>
            </a:r>
          </a:p>
          <a:p>
            <a:pPr marL="0" indent="0">
              <a:buNone/>
            </a:pPr>
            <a:endParaRPr lang="en-US" sz="2800" b="1" dirty="0"/>
          </a:p>
          <a:p>
            <a:pPr marL="0" indent="0">
              <a:buNone/>
            </a:pPr>
            <a:r>
              <a:rPr lang="en-US" sz="2800" b="1" dirty="0"/>
              <a:t>What is the solution?</a:t>
            </a:r>
          </a:p>
        </p:txBody>
      </p:sp>
    </p:spTree>
    <p:extLst>
      <p:ext uri="{BB962C8B-B14F-4D97-AF65-F5344CB8AC3E}">
        <p14:creationId xmlns:p14="http://schemas.microsoft.com/office/powerpoint/2010/main" val="1914300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DB71FBAD-3E5A-4A39-BF91-4CCFD759B9D2}"/>
              </a:ext>
            </a:extLst>
          </p:cNvPr>
          <p:cNvSpPr>
            <a:spLocks noGrp="1" noChangeArrowheads="1"/>
          </p:cNvSpPr>
          <p:nvPr>
            <p:ph type="ctrTitle"/>
          </p:nvPr>
        </p:nvSpPr>
        <p:spPr/>
        <p:txBody>
          <a:bodyPr/>
          <a:lstStyle/>
          <a:p>
            <a:pPr eaLnBrk="1" hangingPunct="1">
              <a:defRPr/>
            </a:pPr>
            <a:r>
              <a:rPr lang="en-US" dirty="0">
                <a:solidFill>
                  <a:srgbClr val="FFFF00"/>
                </a:solidFill>
              </a:rPr>
              <a:t>The Stone/Campbell Movement</a:t>
            </a:r>
          </a:p>
        </p:txBody>
      </p:sp>
      <p:sp>
        <p:nvSpPr>
          <p:cNvPr id="81923" name="Rectangle 3">
            <a:extLst>
              <a:ext uri="{FF2B5EF4-FFF2-40B4-BE49-F238E27FC236}">
                <a16:creationId xmlns:a16="http://schemas.microsoft.com/office/drawing/2014/main" id="{B02D5F99-B5A1-4891-8753-516EF0B27809}"/>
              </a:ext>
            </a:extLst>
          </p:cNvPr>
          <p:cNvSpPr>
            <a:spLocks noGrp="1" noChangeArrowheads="1"/>
          </p:cNvSpPr>
          <p:nvPr>
            <p:ph type="subTitle" idx="1"/>
          </p:nvPr>
        </p:nvSpPr>
        <p:spPr/>
        <p:txBody>
          <a:bodyPr/>
          <a:lstStyle/>
          <a:p>
            <a:pPr eaLnBrk="1" hangingPunct="1">
              <a:defRPr/>
            </a:pPr>
            <a:r>
              <a:rPr lang="en-US" b="1" dirty="0">
                <a:solidFill>
                  <a:srgbClr val="FFFF00"/>
                </a:solidFill>
              </a:rPr>
              <a:t>Restoration or Reformation?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3">
            <a:extLst>
              <a:ext uri="{FF2B5EF4-FFF2-40B4-BE49-F238E27FC236}">
                <a16:creationId xmlns:a16="http://schemas.microsoft.com/office/drawing/2014/main" id="{FA6C4441-5AD2-41F7-98EF-A91EFFF6C394}"/>
              </a:ext>
            </a:extLst>
          </p:cNvPr>
          <p:cNvSpPr txBox="1">
            <a:spLocks noChangeArrowheads="1"/>
          </p:cNvSpPr>
          <p:nvPr/>
        </p:nvSpPr>
        <p:spPr bwMode="auto">
          <a:xfrm>
            <a:off x="4267200" y="1447800"/>
            <a:ext cx="4419600" cy="329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FontTx/>
              <a:buNone/>
            </a:pPr>
            <a:r>
              <a:rPr lang="en-US" altLang="en-US" dirty="0">
                <a:solidFill>
                  <a:srgbClr val="FFFF00"/>
                </a:solidFill>
              </a:rPr>
              <a:t>James O’Kelly</a:t>
            </a:r>
          </a:p>
          <a:p>
            <a:pPr eaLnBrk="1" hangingPunct="1">
              <a:spcBef>
                <a:spcPct val="50000"/>
              </a:spcBef>
              <a:buClrTx/>
              <a:buFontTx/>
              <a:buNone/>
            </a:pPr>
            <a:r>
              <a:rPr lang="en-US" altLang="en-US" sz="2400" b="1" dirty="0">
                <a:solidFill>
                  <a:srgbClr val="FFFF00"/>
                </a:solidFill>
              </a:rPr>
              <a:t>We are “Christians simply</a:t>
            </a:r>
            <a:r>
              <a:rPr lang="en-US" altLang="en-US" b="1" dirty="0">
                <a:solidFill>
                  <a:srgbClr val="FFFF00"/>
                </a:solidFill>
              </a:rPr>
              <a:t>”</a:t>
            </a:r>
          </a:p>
          <a:p>
            <a:pPr eaLnBrk="1" hangingPunct="1">
              <a:spcBef>
                <a:spcPct val="50000"/>
              </a:spcBef>
              <a:buClrTx/>
              <a:buFontTx/>
              <a:buNone/>
            </a:pPr>
            <a:endParaRPr lang="en-US" altLang="en-US" b="1" dirty="0">
              <a:solidFill>
                <a:srgbClr val="FFFF00"/>
              </a:solidFill>
            </a:endParaRPr>
          </a:p>
          <a:p>
            <a:pPr eaLnBrk="1" hangingPunct="1">
              <a:spcBef>
                <a:spcPct val="50000"/>
              </a:spcBef>
              <a:buClrTx/>
              <a:buFontTx/>
              <a:buNone/>
            </a:pPr>
            <a:r>
              <a:rPr lang="en-US" altLang="en-US" dirty="0">
                <a:solidFill>
                  <a:srgbClr val="FFFF00"/>
                </a:solidFill>
              </a:rPr>
              <a:t>The Christian </a:t>
            </a:r>
            <a:r>
              <a:rPr lang="en-US" altLang="en-US" dirty="0" err="1">
                <a:solidFill>
                  <a:srgbClr val="FFFF00"/>
                </a:solidFill>
              </a:rPr>
              <a:t>Connexion</a:t>
            </a:r>
            <a:endParaRPr lang="en-US" altLang="en-US" dirty="0">
              <a:solidFill>
                <a:srgbClr val="FFFF00"/>
              </a:solidFill>
            </a:endParaRPr>
          </a:p>
        </p:txBody>
      </p:sp>
      <p:pic>
        <p:nvPicPr>
          <p:cNvPr id="38915" name="Picture 6" descr="James O&amp;#39;Kelly - United Church of Christ">
            <a:extLst>
              <a:ext uri="{FF2B5EF4-FFF2-40B4-BE49-F238E27FC236}">
                <a16:creationId xmlns:a16="http://schemas.microsoft.com/office/drawing/2014/main" id="{1EC0231F-32BC-42B8-AEC0-8AB803C412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863" y="990600"/>
            <a:ext cx="3505200" cy="476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B6C1BC00-86F3-4FE3-A4C8-06D25C26C236}"/>
              </a:ext>
            </a:extLst>
          </p:cNvPr>
          <p:cNvSpPr>
            <a:spLocks noGrp="1" noRot="1" noChangeArrowheads="1"/>
          </p:cNvSpPr>
          <p:nvPr>
            <p:ph type="title"/>
          </p:nvPr>
        </p:nvSpPr>
        <p:spPr>
          <a:xfrm>
            <a:off x="457200" y="1066800"/>
            <a:ext cx="8229600" cy="990600"/>
          </a:xfrm>
        </p:spPr>
        <p:txBody>
          <a:bodyPr/>
          <a:lstStyle/>
          <a:p>
            <a:pPr eaLnBrk="1" hangingPunct="1">
              <a:defRPr/>
            </a:pPr>
            <a:r>
              <a:rPr lang="en-US" sz="3200" dirty="0">
                <a:solidFill>
                  <a:srgbClr val="FFFF00"/>
                </a:solidFill>
              </a:rPr>
              <a:t>Rice Haggard 1769-1819</a:t>
            </a:r>
          </a:p>
        </p:txBody>
      </p:sp>
      <p:sp>
        <p:nvSpPr>
          <p:cNvPr id="40963" name="Text Box 3">
            <a:extLst>
              <a:ext uri="{FF2B5EF4-FFF2-40B4-BE49-F238E27FC236}">
                <a16:creationId xmlns:a16="http://schemas.microsoft.com/office/drawing/2014/main" id="{A74684F6-3E68-4143-BF53-586B2DDC9AD2}"/>
              </a:ext>
            </a:extLst>
          </p:cNvPr>
          <p:cNvSpPr txBox="1">
            <a:spLocks noChangeArrowheads="1"/>
          </p:cNvSpPr>
          <p:nvPr/>
        </p:nvSpPr>
        <p:spPr bwMode="auto">
          <a:xfrm>
            <a:off x="1066800" y="2743200"/>
            <a:ext cx="6553200" cy="2678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FontTx/>
              <a:buNone/>
            </a:pPr>
            <a:r>
              <a:rPr lang="en-US" altLang="en-US" sz="2400" b="1">
                <a:solidFill>
                  <a:srgbClr val="FFFF00"/>
                </a:solidFill>
              </a:rPr>
              <a:t>“One thing I know, that whenever non-essentials are made terms of communion, it will never fail to have a tendency to disunite and scatter the church of Christ.”</a:t>
            </a:r>
          </a:p>
          <a:p>
            <a:pPr algn="ctr" eaLnBrk="1" hangingPunct="1">
              <a:spcBef>
                <a:spcPct val="50000"/>
              </a:spcBef>
              <a:buClrTx/>
              <a:buFontTx/>
              <a:buNone/>
            </a:pPr>
            <a:endParaRPr lang="en-US" altLang="en-US" sz="2400" b="1">
              <a:solidFill>
                <a:srgbClr val="FFFF00"/>
              </a:solidFill>
            </a:endParaRPr>
          </a:p>
          <a:p>
            <a:pPr algn="ctr" eaLnBrk="1" hangingPunct="1">
              <a:spcBef>
                <a:spcPct val="50000"/>
              </a:spcBef>
              <a:buClrTx/>
              <a:buFontTx/>
              <a:buNone/>
            </a:pPr>
            <a:r>
              <a:rPr lang="en-US" altLang="en-US" sz="2400" b="1">
                <a:solidFill>
                  <a:srgbClr val="FFFF00"/>
                </a:solidFill>
              </a:rPr>
              <a:t>“In matters of opinion, liberty”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3816761B-EFDA-440B-BA9F-167467727C64}"/>
              </a:ext>
            </a:extLst>
          </p:cNvPr>
          <p:cNvSpPr>
            <a:spLocks noGrp="1" noRot="1" noChangeArrowheads="1"/>
          </p:cNvSpPr>
          <p:nvPr>
            <p:ph type="title"/>
          </p:nvPr>
        </p:nvSpPr>
        <p:spPr/>
        <p:txBody>
          <a:bodyPr/>
          <a:lstStyle/>
          <a:p>
            <a:pPr eaLnBrk="1" hangingPunct="1">
              <a:defRPr/>
            </a:pPr>
            <a:r>
              <a:rPr lang="en-US" sz="3200" dirty="0">
                <a:solidFill>
                  <a:srgbClr val="FFFF00"/>
                </a:solidFill>
              </a:rPr>
              <a:t>Barton W. Stone 1772-1844</a:t>
            </a:r>
            <a:br>
              <a:rPr lang="en-US" sz="3200" dirty="0">
                <a:solidFill>
                  <a:srgbClr val="FFFF00"/>
                </a:solidFill>
              </a:rPr>
            </a:br>
            <a:r>
              <a:rPr lang="en-US" sz="2800" dirty="0">
                <a:solidFill>
                  <a:srgbClr val="FFFF00"/>
                </a:solidFill>
              </a:rPr>
              <a:t>The heart of the movement</a:t>
            </a:r>
          </a:p>
        </p:txBody>
      </p:sp>
      <p:sp>
        <p:nvSpPr>
          <p:cNvPr id="43011" name="Text Box 3">
            <a:extLst>
              <a:ext uri="{FF2B5EF4-FFF2-40B4-BE49-F238E27FC236}">
                <a16:creationId xmlns:a16="http://schemas.microsoft.com/office/drawing/2014/main" id="{0B4A1922-659F-40F9-A0D3-93D735F2FD6A}"/>
              </a:ext>
            </a:extLst>
          </p:cNvPr>
          <p:cNvSpPr txBox="1">
            <a:spLocks noChangeArrowheads="1"/>
          </p:cNvSpPr>
          <p:nvPr/>
        </p:nvSpPr>
        <p:spPr bwMode="auto">
          <a:xfrm>
            <a:off x="3505200" y="1905000"/>
            <a:ext cx="4572000" cy="443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FontTx/>
              <a:buNone/>
            </a:pPr>
            <a:r>
              <a:rPr lang="en-US" altLang="en-US" sz="2400" b="1">
                <a:solidFill>
                  <a:srgbClr val="FFFF00"/>
                </a:solidFill>
              </a:rPr>
              <a:t>The Cane Ridge Revival</a:t>
            </a:r>
          </a:p>
          <a:p>
            <a:pPr eaLnBrk="1" hangingPunct="1">
              <a:spcBef>
                <a:spcPct val="50000"/>
              </a:spcBef>
              <a:buClrTx/>
              <a:buFontTx/>
              <a:buNone/>
            </a:pPr>
            <a:endParaRPr lang="en-US" altLang="en-US" sz="1200" b="1">
              <a:solidFill>
                <a:srgbClr val="FFFF00"/>
              </a:solidFill>
            </a:endParaRPr>
          </a:p>
          <a:p>
            <a:pPr eaLnBrk="1" hangingPunct="1">
              <a:spcBef>
                <a:spcPct val="50000"/>
              </a:spcBef>
              <a:buClrTx/>
              <a:buFontTx/>
              <a:buNone/>
            </a:pPr>
            <a:r>
              <a:rPr lang="en-US" altLang="en-US" sz="2400" b="1">
                <a:solidFill>
                  <a:srgbClr val="FFFF00"/>
                </a:solidFill>
              </a:rPr>
              <a:t>The Last Will and Testament of the Springfield Presbytery</a:t>
            </a:r>
          </a:p>
          <a:p>
            <a:pPr eaLnBrk="1" hangingPunct="1">
              <a:spcBef>
                <a:spcPct val="50000"/>
              </a:spcBef>
              <a:buClrTx/>
              <a:buFontTx/>
              <a:buNone/>
            </a:pPr>
            <a:endParaRPr lang="en-US" altLang="en-US" sz="1200" b="1">
              <a:solidFill>
                <a:srgbClr val="FFFF00"/>
              </a:solidFill>
            </a:endParaRPr>
          </a:p>
          <a:p>
            <a:pPr eaLnBrk="1" hangingPunct="1">
              <a:spcBef>
                <a:spcPct val="50000"/>
              </a:spcBef>
              <a:buClrTx/>
              <a:buFontTx/>
              <a:buNone/>
            </a:pPr>
            <a:r>
              <a:rPr lang="en-US" altLang="en-US" sz="2400" b="1">
                <a:solidFill>
                  <a:srgbClr val="FFFF00"/>
                </a:solidFill>
              </a:rPr>
              <a:t>“Let Christian Unity be our Polar Star.”</a:t>
            </a:r>
          </a:p>
          <a:p>
            <a:pPr eaLnBrk="1" hangingPunct="1">
              <a:spcBef>
                <a:spcPct val="50000"/>
              </a:spcBef>
              <a:buClrTx/>
              <a:buFontTx/>
              <a:buNone/>
            </a:pPr>
            <a:endParaRPr lang="en-US" altLang="en-US" sz="1200" b="1">
              <a:solidFill>
                <a:srgbClr val="FFFF00"/>
              </a:solidFill>
            </a:endParaRPr>
          </a:p>
          <a:p>
            <a:pPr eaLnBrk="1" hangingPunct="1">
              <a:spcBef>
                <a:spcPct val="50000"/>
              </a:spcBef>
              <a:buClrTx/>
              <a:buFontTx/>
              <a:buNone/>
            </a:pPr>
            <a:r>
              <a:rPr lang="en-US" altLang="en-US" sz="2400" b="1">
                <a:solidFill>
                  <a:srgbClr val="FFFF00"/>
                </a:solidFill>
              </a:rPr>
              <a:t>“I do, so far as I see it consistent with the word of God.”</a:t>
            </a:r>
          </a:p>
        </p:txBody>
      </p:sp>
      <p:pic>
        <p:nvPicPr>
          <p:cNvPr id="43012" name="Picture 4" descr="Bstone2a">
            <a:extLst>
              <a:ext uri="{FF2B5EF4-FFF2-40B4-BE49-F238E27FC236}">
                <a16:creationId xmlns:a16="http://schemas.microsoft.com/office/drawing/2014/main" id="{2BBF936F-05E6-4EAE-B4FD-DB594DC77E27}"/>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869950" y="2116138"/>
            <a:ext cx="2395538" cy="3670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0117" name="Rectangle 5">
            <a:extLst>
              <a:ext uri="{FF2B5EF4-FFF2-40B4-BE49-F238E27FC236}">
                <a16:creationId xmlns:a16="http://schemas.microsoft.com/office/drawing/2014/main" id="{83A29413-9B78-4FB8-8FD0-E81E8A4B99C5}"/>
              </a:ext>
            </a:extLst>
          </p:cNvPr>
          <p:cNvSpPr>
            <a:spLocks noGrp="1" noRot="1" noChangeArrowheads="1"/>
          </p:cNvSpPr>
          <p:nvPr>
            <p:ph sz="half" idx="1"/>
          </p:nvPr>
        </p:nvSpPr>
        <p:spPr>
          <a:xfrm>
            <a:off x="838200" y="1905000"/>
            <a:ext cx="147638" cy="69850"/>
          </a:xfrm>
        </p:spPr>
        <p:txBody>
          <a:bodyPr/>
          <a:lstStyle/>
          <a:p>
            <a:pPr eaLnBrk="1" hangingPunct="1">
              <a:defRPr/>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a:extLst>
              <a:ext uri="{FF2B5EF4-FFF2-40B4-BE49-F238E27FC236}">
                <a16:creationId xmlns:a16="http://schemas.microsoft.com/office/drawing/2014/main" id="{0A27AC1A-0370-43C9-B1F6-D50252E17D9F}"/>
              </a:ext>
            </a:extLst>
          </p:cNvPr>
          <p:cNvSpPr txBox="1">
            <a:spLocks noChangeArrowheads="1"/>
          </p:cNvSpPr>
          <p:nvPr/>
        </p:nvSpPr>
        <p:spPr bwMode="auto">
          <a:xfrm>
            <a:off x="914400" y="1371600"/>
            <a:ext cx="7772400" cy="4894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FontTx/>
              <a:buNone/>
            </a:pPr>
            <a:r>
              <a:rPr lang="en-US" altLang="en-US" sz="2400" b="1">
                <a:solidFill>
                  <a:srgbClr val="FFFF00"/>
                </a:solidFill>
              </a:rPr>
              <a:t>The Presbytery of Springfield, sitting at Cane Ridge, in the county of Bourbon, being, through a gracious Providence, in more than ordinary bodily health, growing in strength and size daily; and in perfect soundness and composure of mind; but knowing what it is appointed for all delegated bodies once to die: and considering that the life of every such body is very uncertain, do take, and ordain this our Last Will and Testament, in manner and following,….</a:t>
            </a:r>
          </a:p>
          <a:p>
            <a:pPr eaLnBrk="1" hangingPunct="1">
              <a:spcBef>
                <a:spcPct val="50000"/>
              </a:spcBef>
              <a:buClrTx/>
              <a:buFontTx/>
              <a:buNone/>
            </a:pPr>
            <a:endParaRPr lang="en-US" altLang="en-US" sz="2400" b="1">
              <a:solidFill>
                <a:srgbClr val="FFFF00"/>
              </a:solidFill>
            </a:endParaRPr>
          </a:p>
          <a:p>
            <a:pPr eaLnBrk="1" hangingPunct="1">
              <a:spcBef>
                <a:spcPct val="50000"/>
              </a:spcBef>
              <a:buClrTx/>
              <a:buFontTx/>
              <a:buNone/>
            </a:pPr>
            <a:r>
              <a:rPr lang="en-US" altLang="en-US" sz="2400" b="1">
                <a:solidFill>
                  <a:srgbClr val="FFFF00"/>
                </a:solidFill>
              </a:rPr>
              <a:t>And with that the Springfield Presbytery no longer existed and the Stone movement began.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6238C-782B-49D1-9F1F-8CBF4419C5B9}"/>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136E8072-570E-42EA-BFBC-C26BCC63220D}"/>
              </a:ext>
            </a:extLst>
          </p:cNvPr>
          <p:cNvSpPr>
            <a:spLocks noGrp="1"/>
          </p:cNvSpPr>
          <p:nvPr>
            <p:ph idx="1"/>
          </p:nvPr>
        </p:nvSpPr>
        <p:spPr>
          <a:xfrm>
            <a:off x="457200" y="762000"/>
            <a:ext cx="8385175" cy="5337175"/>
          </a:xfrm>
        </p:spPr>
        <p:txBody>
          <a:bodyPr/>
          <a:lstStyle/>
          <a:p>
            <a:pPr marL="0" indent="0">
              <a:buFont typeface="Arial" panose="020B0604020202020204" pitchFamily="34" charset="0"/>
              <a:buNone/>
              <a:defRPr/>
            </a:pPr>
            <a:r>
              <a:rPr lang="en-US" sz="2800" b="1" dirty="0"/>
              <a:t>How will we maintain unity and how will we remain a true family in the face of the kinds of issues that come up?  And how will we do this without losing that thing we value so much, which is being a kingdom-oriented church which is a city on a hill and a growing, world-changing, dynamic counter-cultural people of God.</a:t>
            </a:r>
          </a:p>
          <a:p>
            <a:pPr marL="0" indent="0">
              <a:buFont typeface="Arial" panose="020B0604020202020204" pitchFamily="34" charset="0"/>
              <a:buNone/>
              <a:defRPr/>
            </a:pPr>
            <a:endParaRPr lang="en-US" sz="1200" b="1" dirty="0"/>
          </a:p>
          <a:p>
            <a:pPr marL="0" indent="0">
              <a:buFont typeface="Arial" panose="020B0604020202020204" pitchFamily="34" charset="0"/>
              <a:buNone/>
              <a:defRPr/>
            </a:pPr>
            <a:r>
              <a:rPr lang="en-US" sz="2800" b="1" dirty="0"/>
              <a:t>Ecumenism  John 17:22-23, Eph 4:3</a:t>
            </a:r>
          </a:p>
          <a:p>
            <a:pPr marL="0" indent="0">
              <a:buFont typeface="Arial" panose="020B0604020202020204" pitchFamily="34" charset="0"/>
              <a:buNone/>
              <a:defRPr/>
            </a:pPr>
            <a:endParaRPr lang="en-US" sz="1200" b="1" dirty="0"/>
          </a:p>
          <a:p>
            <a:pPr marL="0" indent="0">
              <a:buFont typeface="Arial" panose="020B0604020202020204" pitchFamily="34" charset="0"/>
              <a:buNone/>
              <a:defRPr/>
            </a:pPr>
            <a:r>
              <a:rPr lang="en-US" sz="2800" b="1" dirty="0"/>
              <a:t>Restorationism/</a:t>
            </a:r>
            <a:r>
              <a:rPr lang="en-US" sz="2800" b="1" dirty="0" err="1"/>
              <a:t>Patternism</a:t>
            </a:r>
            <a:r>
              <a:rPr lang="en-US" sz="2800" b="1" dirty="0"/>
              <a:t>  Eph 2:20</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31CB3ACA-4BA9-4BEF-B9AF-90B0F2F70E76}"/>
              </a:ext>
            </a:extLst>
          </p:cNvPr>
          <p:cNvSpPr>
            <a:spLocks noGrp="1" noRot="1" noChangeArrowheads="1"/>
          </p:cNvSpPr>
          <p:nvPr>
            <p:ph type="title"/>
          </p:nvPr>
        </p:nvSpPr>
        <p:spPr/>
        <p:txBody>
          <a:bodyPr/>
          <a:lstStyle/>
          <a:p>
            <a:pPr eaLnBrk="1" hangingPunct="1">
              <a:defRPr/>
            </a:pPr>
            <a:r>
              <a:rPr lang="en-US" sz="2800" dirty="0">
                <a:solidFill>
                  <a:srgbClr val="FFFF00"/>
                </a:solidFill>
              </a:rPr>
              <a:t>Thomas Campbell   1763-1851</a:t>
            </a:r>
          </a:p>
        </p:txBody>
      </p:sp>
      <p:pic>
        <p:nvPicPr>
          <p:cNvPr id="47107" name="Picture 3" descr="thomascampbell">
            <a:extLst>
              <a:ext uri="{FF2B5EF4-FFF2-40B4-BE49-F238E27FC236}">
                <a16:creationId xmlns:a16="http://schemas.microsoft.com/office/drawing/2014/main" id="{E51BA27F-AD4C-4787-B8B3-2EDCAC8B6A97}"/>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638800" y="1676400"/>
            <a:ext cx="2878138" cy="449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7108" name="Text Box 4">
            <a:extLst>
              <a:ext uri="{FF2B5EF4-FFF2-40B4-BE49-F238E27FC236}">
                <a16:creationId xmlns:a16="http://schemas.microsoft.com/office/drawing/2014/main" id="{5D81472F-E8D1-4E1A-9951-DE0D6C24ACD8}"/>
              </a:ext>
            </a:extLst>
          </p:cNvPr>
          <p:cNvSpPr txBox="1">
            <a:spLocks noChangeArrowheads="1"/>
          </p:cNvSpPr>
          <p:nvPr/>
        </p:nvSpPr>
        <p:spPr bwMode="auto">
          <a:xfrm>
            <a:off x="914400" y="1981200"/>
            <a:ext cx="4572000" cy="2954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FontTx/>
              <a:buNone/>
            </a:pPr>
            <a:r>
              <a:rPr lang="en-US" altLang="en-US" sz="2400" b="1">
                <a:solidFill>
                  <a:srgbClr val="FFFF00"/>
                </a:solidFill>
              </a:rPr>
              <a:t>Emigrated to Pennsylvania 1807</a:t>
            </a:r>
          </a:p>
          <a:p>
            <a:pPr eaLnBrk="1" hangingPunct="1">
              <a:spcBef>
                <a:spcPct val="50000"/>
              </a:spcBef>
              <a:buClrTx/>
              <a:buFontTx/>
              <a:buNone/>
            </a:pPr>
            <a:endParaRPr lang="en-US" altLang="en-US" sz="1200" b="1">
              <a:solidFill>
                <a:srgbClr val="FFFF00"/>
              </a:solidFill>
            </a:endParaRPr>
          </a:p>
          <a:p>
            <a:pPr eaLnBrk="1" hangingPunct="1">
              <a:spcBef>
                <a:spcPct val="50000"/>
              </a:spcBef>
              <a:buClrTx/>
              <a:buFontTx/>
              <a:buNone/>
            </a:pPr>
            <a:r>
              <a:rPr lang="en-US" altLang="en-US" sz="2400" b="1">
                <a:solidFill>
                  <a:srgbClr val="FFFF00"/>
                </a:solidFill>
              </a:rPr>
              <a:t>The Declaration and Address  1809</a:t>
            </a:r>
          </a:p>
          <a:p>
            <a:pPr eaLnBrk="1" hangingPunct="1">
              <a:spcBef>
                <a:spcPct val="50000"/>
              </a:spcBef>
              <a:buClrTx/>
              <a:buFontTx/>
              <a:buNone/>
            </a:pPr>
            <a:r>
              <a:rPr lang="en-US" altLang="en-US" sz="2400" b="1">
                <a:solidFill>
                  <a:srgbClr val="FFFF00"/>
                </a:solidFill>
              </a:rPr>
              <a:t>Principles for unity of Christians.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397C29F1-4BD5-41EE-A314-50BFA75EEF8F}"/>
              </a:ext>
            </a:extLst>
          </p:cNvPr>
          <p:cNvSpPr>
            <a:spLocks noGrp="1" noRot="1" noChangeArrowheads="1"/>
          </p:cNvSpPr>
          <p:nvPr>
            <p:ph type="title"/>
          </p:nvPr>
        </p:nvSpPr>
        <p:spPr>
          <a:xfrm>
            <a:off x="457200" y="152400"/>
            <a:ext cx="8229600" cy="1265238"/>
          </a:xfrm>
        </p:spPr>
        <p:txBody>
          <a:bodyPr/>
          <a:lstStyle/>
          <a:p>
            <a:pPr eaLnBrk="1" hangingPunct="1">
              <a:defRPr/>
            </a:pPr>
            <a:r>
              <a:rPr lang="en-US" sz="2800" dirty="0">
                <a:solidFill>
                  <a:srgbClr val="FFFF00"/>
                </a:solidFill>
              </a:rPr>
              <a:t>Alexander Campbell   1788-1866</a:t>
            </a:r>
            <a:br>
              <a:rPr lang="en-US" sz="2800" dirty="0">
                <a:solidFill>
                  <a:srgbClr val="FFFF00"/>
                </a:solidFill>
              </a:rPr>
            </a:br>
            <a:r>
              <a:rPr lang="en-US" sz="2400" dirty="0">
                <a:solidFill>
                  <a:srgbClr val="FFFF00"/>
                </a:solidFill>
              </a:rPr>
              <a:t>The mind of the movement</a:t>
            </a:r>
          </a:p>
        </p:txBody>
      </p:sp>
      <p:pic>
        <p:nvPicPr>
          <p:cNvPr id="49155" name="Picture 3" descr="Alexander Campbell">
            <a:hlinkClick r:id="rId3" tooltip="Alexander Campbell"/>
            <a:extLst>
              <a:ext uri="{FF2B5EF4-FFF2-40B4-BE49-F238E27FC236}">
                <a16:creationId xmlns:a16="http://schemas.microsoft.com/office/drawing/2014/main" id="{7C75AEE2-BDA9-41F9-A930-0B86794D04AD}"/>
              </a:ext>
            </a:extLst>
          </p:cNvPr>
          <p:cNvPicPr>
            <a:picLocks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247650" y="2286000"/>
            <a:ext cx="2682875" cy="3276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9156" name="Text Box 4">
            <a:extLst>
              <a:ext uri="{FF2B5EF4-FFF2-40B4-BE49-F238E27FC236}">
                <a16:creationId xmlns:a16="http://schemas.microsoft.com/office/drawing/2014/main" id="{CC09DA68-6560-410C-8450-9219E1798611}"/>
              </a:ext>
            </a:extLst>
          </p:cNvPr>
          <p:cNvSpPr txBox="1">
            <a:spLocks noChangeArrowheads="1"/>
          </p:cNvSpPr>
          <p:nvPr/>
        </p:nvSpPr>
        <p:spPr bwMode="auto">
          <a:xfrm>
            <a:off x="3657600" y="1981200"/>
            <a:ext cx="4419600" cy="3786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FontTx/>
              <a:buNone/>
            </a:pPr>
            <a:r>
              <a:rPr lang="en-US" altLang="en-US" sz="2400" b="1">
                <a:solidFill>
                  <a:srgbClr val="FFFF00"/>
                </a:solidFill>
              </a:rPr>
              <a:t>Joined Thomas from Scotland 1809</a:t>
            </a:r>
          </a:p>
          <a:p>
            <a:pPr eaLnBrk="1" hangingPunct="1">
              <a:spcBef>
                <a:spcPct val="50000"/>
              </a:spcBef>
              <a:buClrTx/>
              <a:buFontTx/>
              <a:buNone/>
            </a:pPr>
            <a:endParaRPr lang="en-US" altLang="en-US" sz="2400" b="1">
              <a:solidFill>
                <a:srgbClr val="FFFF00"/>
              </a:solidFill>
            </a:endParaRPr>
          </a:p>
          <a:p>
            <a:pPr eaLnBrk="1" hangingPunct="1">
              <a:spcBef>
                <a:spcPct val="50000"/>
              </a:spcBef>
              <a:buClrTx/>
              <a:buFont typeface="Wingdings" panose="05000000000000000000" pitchFamily="2" charset="2"/>
              <a:buNone/>
            </a:pPr>
            <a:r>
              <a:rPr lang="en-US" altLang="en-US" sz="2400" b="1">
                <a:solidFill>
                  <a:srgbClr val="FFFF00"/>
                </a:solidFill>
              </a:rPr>
              <a:t>Sought Bible “facts.”  Weak on principles. </a:t>
            </a:r>
          </a:p>
          <a:p>
            <a:pPr eaLnBrk="1" hangingPunct="1">
              <a:spcBef>
                <a:spcPct val="50000"/>
              </a:spcBef>
              <a:buClrTx/>
              <a:buFontTx/>
              <a:buNone/>
            </a:pPr>
            <a:endParaRPr lang="en-US" altLang="en-US" sz="2400" b="1">
              <a:solidFill>
                <a:srgbClr val="FFFF00"/>
              </a:solidFill>
            </a:endParaRPr>
          </a:p>
          <a:p>
            <a:pPr eaLnBrk="1" hangingPunct="1">
              <a:spcBef>
                <a:spcPct val="50000"/>
              </a:spcBef>
              <a:buClrTx/>
              <a:buFontTx/>
              <a:buNone/>
            </a:pPr>
            <a:endParaRPr lang="en-US" altLang="en-US" sz="800" b="1">
              <a:solidFill>
                <a:srgbClr val="FFFF00"/>
              </a:solidFill>
            </a:endParaRPr>
          </a:p>
          <a:p>
            <a:pPr eaLnBrk="1" hangingPunct="1">
              <a:spcBef>
                <a:spcPct val="50000"/>
              </a:spcBef>
              <a:buClrTx/>
              <a:buFontTx/>
              <a:buNone/>
            </a:pPr>
            <a:endParaRPr lang="en-US" altLang="en-US" sz="800" b="1">
              <a:solidFill>
                <a:srgbClr val="FFFF00"/>
              </a:solidFill>
            </a:endParaRPr>
          </a:p>
          <a:p>
            <a:pPr eaLnBrk="1" hangingPunct="1">
              <a:spcBef>
                <a:spcPct val="50000"/>
              </a:spcBef>
              <a:buClrTx/>
              <a:buFontTx/>
              <a:buNone/>
            </a:pPr>
            <a:r>
              <a:rPr lang="en-US" altLang="en-US" sz="2400" b="1">
                <a:solidFill>
                  <a:srgbClr val="FFFF00"/>
                </a:solidFill>
              </a:rPr>
              <a:t>Bethany College 1840</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DD0A3D4E-A51C-4E37-94FA-FF63CE86562A}"/>
              </a:ext>
            </a:extLst>
          </p:cNvPr>
          <p:cNvSpPr>
            <a:spLocks noGrp="1" noRot="1" noChangeArrowheads="1"/>
          </p:cNvSpPr>
          <p:nvPr>
            <p:ph type="title"/>
          </p:nvPr>
        </p:nvSpPr>
        <p:spPr/>
        <p:txBody>
          <a:bodyPr/>
          <a:lstStyle/>
          <a:p>
            <a:pPr eaLnBrk="1" hangingPunct="1">
              <a:defRPr/>
            </a:pPr>
            <a:r>
              <a:rPr lang="en-US" sz="2800" dirty="0">
                <a:solidFill>
                  <a:srgbClr val="FFFF00"/>
                </a:solidFill>
              </a:rPr>
              <a:t>The crowning event of the early years:</a:t>
            </a:r>
          </a:p>
        </p:txBody>
      </p:sp>
      <p:sp>
        <p:nvSpPr>
          <p:cNvPr id="51203" name="Text Box 3">
            <a:extLst>
              <a:ext uri="{FF2B5EF4-FFF2-40B4-BE49-F238E27FC236}">
                <a16:creationId xmlns:a16="http://schemas.microsoft.com/office/drawing/2014/main" id="{04BE2CD3-278F-4C44-9EE6-7FDBF3E779D2}"/>
              </a:ext>
            </a:extLst>
          </p:cNvPr>
          <p:cNvSpPr txBox="1">
            <a:spLocks noChangeArrowheads="1"/>
          </p:cNvSpPr>
          <p:nvPr/>
        </p:nvSpPr>
        <p:spPr bwMode="auto">
          <a:xfrm>
            <a:off x="914400" y="1905000"/>
            <a:ext cx="7620000" cy="452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marL="800100" indent="-342900">
              <a:defRPr>
                <a:solidFill>
                  <a:schemeClr val="tx1"/>
                </a:solidFill>
                <a:latin typeface="Arial" panose="020B0604020202020204" pitchFamily="34" charset="0"/>
                <a:cs typeface="Arial" panose="020B0604020202020204" pitchFamily="34" charset="0"/>
              </a:defRPr>
            </a:lvl2pPr>
            <a:lvl3pPr marL="1257300" indent="-342900">
              <a:defRPr>
                <a:solidFill>
                  <a:schemeClr val="tx1"/>
                </a:solidFill>
                <a:latin typeface="Arial" panose="020B0604020202020204" pitchFamily="34" charset="0"/>
                <a:cs typeface="Arial" panose="020B0604020202020204" pitchFamily="34" charset="0"/>
              </a:defRPr>
            </a:lvl3pPr>
            <a:lvl4pPr marL="1714500" indent="-342900">
              <a:defRPr>
                <a:solidFill>
                  <a:schemeClr val="tx1"/>
                </a:solidFill>
                <a:latin typeface="Arial" panose="020B0604020202020204" pitchFamily="34" charset="0"/>
                <a:cs typeface="Arial" panose="020B0604020202020204" pitchFamily="34" charset="0"/>
              </a:defRPr>
            </a:lvl4pPr>
            <a:lvl5pPr marL="2171700" indent="-342900">
              <a:defRPr>
                <a:solidFill>
                  <a:schemeClr val="tx1"/>
                </a:solidFill>
                <a:latin typeface="Arial" panose="020B0604020202020204" pitchFamily="34" charset="0"/>
                <a:cs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AutoNum type="arabicPlain" startAt="1831"/>
            </a:pPr>
            <a:r>
              <a:rPr lang="en-US" altLang="en-US" sz="2400" b="1">
                <a:solidFill>
                  <a:srgbClr val="FFFF00"/>
                </a:solidFill>
              </a:rPr>
              <a:t> Stone and Campbell Decided to form a unified movement</a:t>
            </a:r>
          </a:p>
          <a:p>
            <a:pPr eaLnBrk="1" hangingPunct="1">
              <a:spcBef>
                <a:spcPct val="50000"/>
              </a:spcBef>
            </a:pPr>
            <a:r>
              <a:rPr lang="en-US" altLang="en-US" sz="2400" b="1">
                <a:solidFill>
                  <a:srgbClr val="FFFF00"/>
                </a:solidFill>
              </a:rPr>
              <a:t>Problems:</a:t>
            </a:r>
          </a:p>
          <a:p>
            <a:pPr eaLnBrk="1" hangingPunct="1">
              <a:spcBef>
                <a:spcPct val="50000"/>
              </a:spcBef>
              <a:buFontTx/>
              <a:buAutoNum type="arabicPeriod"/>
            </a:pPr>
            <a:r>
              <a:rPr lang="en-US" altLang="en-US" sz="2400" b="1">
                <a:solidFill>
                  <a:srgbClr val="FFFF00"/>
                </a:solidFill>
              </a:rPr>
              <a:t>Christian (Stonites)  or   Disciple (Campbellites)</a:t>
            </a:r>
          </a:p>
          <a:p>
            <a:pPr eaLnBrk="1" hangingPunct="1">
              <a:spcBef>
                <a:spcPct val="50000"/>
              </a:spcBef>
            </a:pPr>
            <a:r>
              <a:rPr lang="en-US" altLang="en-US" sz="2400" b="1">
                <a:solidFill>
                  <a:srgbClr val="FFFF00"/>
                </a:solidFill>
              </a:rPr>
              <a:t>2.  Emotional vs intellectual movements (preachers vs teachers)</a:t>
            </a:r>
          </a:p>
          <a:p>
            <a:pPr eaLnBrk="1" hangingPunct="1">
              <a:spcBef>
                <a:spcPct val="50000"/>
              </a:spcBef>
              <a:buFontTx/>
              <a:buAutoNum type="arabicPeriod" startAt="3"/>
            </a:pPr>
            <a:r>
              <a:rPr lang="en-US" altLang="en-US" sz="2400" b="1">
                <a:solidFill>
                  <a:srgbClr val="FFFF00"/>
                </a:solidFill>
              </a:rPr>
              <a:t>Teaching on baptism</a:t>
            </a:r>
          </a:p>
          <a:p>
            <a:pPr eaLnBrk="1" hangingPunct="1">
              <a:spcBef>
                <a:spcPct val="50000"/>
              </a:spcBef>
              <a:buFontTx/>
              <a:buAutoNum type="arabicPeriod" startAt="4"/>
            </a:pPr>
            <a:r>
              <a:rPr lang="en-US" altLang="en-US" sz="2400" b="1">
                <a:solidFill>
                  <a:srgbClr val="FFFF00"/>
                </a:solidFill>
              </a:rPr>
              <a:t>Ordination of ministers</a:t>
            </a:r>
          </a:p>
          <a:p>
            <a:pPr eaLnBrk="1" hangingPunct="1">
              <a:spcBef>
                <a:spcPct val="50000"/>
              </a:spcBef>
            </a:pPr>
            <a:r>
              <a:rPr lang="en-US" altLang="en-US" sz="2400" b="1">
                <a:solidFill>
                  <a:srgbClr val="FFFF00"/>
                </a:solidFill>
              </a:rPr>
              <a:t>5.  Doctrine of the Holy Spirit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9B089876-C4D0-4DE9-99D8-A169FFE5A34E}"/>
              </a:ext>
            </a:extLst>
          </p:cNvPr>
          <p:cNvSpPr>
            <a:spLocks noGrp="1" noRot="1" noChangeArrowheads="1"/>
          </p:cNvSpPr>
          <p:nvPr>
            <p:ph type="title"/>
          </p:nvPr>
        </p:nvSpPr>
        <p:spPr/>
        <p:txBody>
          <a:bodyPr/>
          <a:lstStyle/>
          <a:p>
            <a:pPr eaLnBrk="1" hangingPunct="1">
              <a:defRPr/>
            </a:pPr>
            <a:r>
              <a:rPr lang="en-US" sz="3200" dirty="0">
                <a:solidFill>
                  <a:srgbClr val="FFFF00"/>
                </a:solidFill>
              </a:rPr>
              <a:t>Hermeneutics of the Movement</a:t>
            </a:r>
          </a:p>
        </p:txBody>
      </p:sp>
      <p:sp>
        <p:nvSpPr>
          <p:cNvPr id="53251" name="Text Box 3">
            <a:extLst>
              <a:ext uri="{FF2B5EF4-FFF2-40B4-BE49-F238E27FC236}">
                <a16:creationId xmlns:a16="http://schemas.microsoft.com/office/drawing/2014/main" id="{E9FAB734-6A96-47A7-A22F-6E9959A135A3}"/>
              </a:ext>
            </a:extLst>
          </p:cNvPr>
          <p:cNvSpPr txBox="1">
            <a:spLocks noChangeArrowheads="1"/>
          </p:cNvSpPr>
          <p:nvPr/>
        </p:nvSpPr>
        <p:spPr bwMode="auto">
          <a:xfrm>
            <a:off x="762000" y="2438400"/>
            <a:ext cx="8305800" cy="2492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FontTx/>
              <a:buNone/>
            </a:pPr>
            <a:r>
              <a:rPr lang="en-US" altLang="en-US" sz="2400" b="1">
                <a:solidFill>
                  <a:srgbClr val="FFFF00"/>
                </a:solidFill>
              </a:rPr>
              <a:t>“Command, Example and Necessary Demonstrations.”</a:t>
            </a:r>
          </a:p>
          <a:p>
            <a:pPr eaLnBrk="1" hangingPunct="1">
              <a:spcBef>
                <a:spcPct val="50000"/>
              </a:spcBef>
              <a:buClrTx/>
              <a:buFontTx/>
              <a:buNone/>
            </a:pPr>
            <a:endParaRPr lang="en-US" altLang="en-US" sz="2400" b="1">
              <a:solidFill>
                <a:srgbClr val="FFFF00"/>
              </a:solidFill>
            </a:endParaRPr>
          </a:p>
          <a:p>
            <a:pPr eaLnBrk="1" hangingPunct="1">
              <a:spcBef>
                <a:spcPct val="50000"/>
              </a:spcBef>
              <a:buClrTx/>
              <a:buFontTx/>
              <a:buNone/>
            </a:pPr>
            <a:r>
              <a:rPr lang="en-US" altLang="en-US" sz="2400" b="1">
                <a:solidFill>
                  <a:srgbClr val="FFFF00"/>
                </a:solidFill>
              </a:rPr>
              <a:t>“Where the Bible speaks, we speak, where the Bible is silent, we are silent”</a:t>
            </a:r>
          </a:p>
          <a:p>
            <a:pPr eaLnBrk="1" hangingPunct="1">
              <a:spcBef>
                <a:spcPct val="50000"/>
              </a:spcBef>
              <a:buClrTx/>
              <a:buFontTx/>
              <a:buNone/>
            </a:pPr>
            <a:endParaRPr lang="en-US" altLang="en-US" sz="2400" b="1">
              <a:solidFill>
                <a:srgbClr val="FFFF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4659F695-D363-498A-B6C4-A796A0B05BA6}"/>
              </a:ext>
            </a:extLst>
          </p:cNvPr>
          <p:cNvSpPr>
            <a:spLocks noGrp="1" noRot="1" noChangeArrowheads="1"/>
          </p:cNvSpPr>
          <p:nvPr>
            <p:ph type="title"/>
          </p:nvPr>
        </p:nvSpPr>
        <p:spPr/>
        <p:txBody>
          <a:bodyPr/>
          <a:lstStyle/>
          <a:p>
            <a:pPr eaLnBrk="1" hangingPunct="1">
              <a:defRPr/>
            </a:pPr>
            <a:r>
              <a:rPr lang="en-US" sz="3600" dirty="0"/>
              <a:t>The Turning Point:  </a:t>
            </a:r>
            <a:br>
              <a:rPr lang="en-US" sz="3600" dirty="0"/>
            </a:br>
            <a:endParaRPr lang="en-US" sz="3600" dirty="0"/>
          </a:p>
        </p:txBody>
      </p:sp>
      <p:sp>
        <p:nvSpPr>
          <p:cNvPr id="55299" name="Text Box 3">
            <a:extLst>
              <a:ext uri="{FF2B5EF4-FFF2-40B4-BE49-F238E27FC236}">
                <a16:creationId xmlns:a16="http://schemas.microsoft.com/office/drawing/2014/main" id="{6355C602-D78A-4F10-A799-D0DAF959709D}"/>
              </a:ext>
            </a:extLst>
          </p:cNvPr>
          <p:cNvSpPr txBox="1">
            <a:spLocks noChangeArrowheads="1"/>
          </p:cNvSpPr>
          <p:nvPr/>
        </p:nvSpPr>
        <p:spPr bwMode="auto">
          <a:xfrm>
            <a:off x="1203325" y="1970088"/>
            <a:ext cx="1841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2800">
              <a:solidFill>
                <a:srgbClr val="000066"/>
              </a:solidFill>
            </a:endParaRPr>
          </a:p>
        </p:txBody>
      </p:sp>
      <p:sp>
        <p:nvSpPr>
          <p:cNvPr id="55300" name="Text Box 4">
            <a:extLst>
              <a:ext uri="{FF2B5EF4-FFF2-40B4-BE49-F238E27FC236}">
                <a16:creationId xmlns:a16="http://schemas.microsoft.com/office/drawing/2014/main" id="{8D77C27F-5C82-4CC4-B70A-0A76CA930FF9}"/>
              </a:ext>
            </a:extLst>
          </p:cNvPr>
          <p:cNvSpPr txBox="1">
            <a:spLocks noChangeArrowheads="1"/>
          </p:cNvSpPr>
          <p:nvPr/>
        </p:nvSpPr>
        <p:spPr bwMode="auto">
          <a:xfrm>
            <a:off x="685800" y="1905000"/>
            <a:ext cx="8305800" cy="415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FontTx/>
              <a:buNone/>
            </a:pPr>
            <a:r>
              <a:rPr lang="en-US" altLang="en-US" sz="2400" b="1">
                <a:solidFill>
                  <a:srgbClr val="FFFFB7"/>
                </a:solidFill>
              </a:rPr>
              <a:t>Were they a unity movement (a reformation) or a restoration movement?</a:t>
            </a:r>
          </a:p>
          <a:p>
            <a:pPr eaLnBrk="1" hangingPunct="1">
              <a:spcBef>
                <a:spcPct val="50000"/>
              </a:spcBef>
              <a:buClrTx/>
              <a:buFontTx/>
              <a:buNone/>
            </a:pPr>
            <a:endParaRPr lang="en-US" altLang="en-US" sz="2400" b="1">
              <a:solidFill>
                <a:srgbClr val="FFFFB7"/>
              </a:solidFill>
            </a:endParaRPr>
          </a:p>
          <a:p>
            <a:pPr eaLnBrk="1" hangingPunct="1">
              <a:spcBef>
                <a:spcPct val="50000"/>
              </a:spcBef>
              <a:buClrTx/>
              <a:buFontTx/>
              <a:buNone/>
            </a:pPr>
            <a:r>
              <a:rPr lang="en-US" altLang="en-US" sz="2400" b="1">
                <a:solidFill>
                  <a:srgbClr val="FFFFB7"/>
                </a:solidFill>
              </a:rPr>
              <a:t>Stone and Campbell favored reformation (but Campbell’s hermeneutics were a problem)</a:t>
            </a:r>
          </a:p>
          <a:p>
            <a:pPr eaLnBrk="1" hangingPunct="1">
              <a:spcBef>
                <a:spcPct val="50000"/>
              </a:spcBef>
              <a:buClrTx/>
              <a:buFontTx/>
              <a:buNone/>
            </a:pPr>
            <a:endParaRPr lang="en-US" altLang="en-US" sz="2400" b="1">
              <a:solidFill>
                <a:srgbClr val="FFFFB7"/>
              </a:solidFill>
            </a:endParaRPr>
          </a:p>
          <a:p>
            <a:pPr eaLnBrk="1" hangingPunct="1">
              <a:spcBef>
                <a:spcPct val="50000"/>
              </a:spcBef>
              <a:buClrTx/>
              <a:buFontTx/>
              <a:buNone/>
            </a:pPr>
            <a:r>
              <a:rPr lang="en-US" altLang="en-US" sz="2400" b="1">
                <a:solidFill>
                  <a:srgbClr val="FFFFB7"/>
                </a:solidFill>
              </a:rPr>
              <a:t>Walter Scott, Benjamin Franklin, David Lipscomb  moved toward restoration.  Sought “the perfect pattern.”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a:extLst>
              <a:ext uri="{FF2B5EF4-FFF2-40B4-BE49-F238E27FC236}">
                <a16:creationId xmlns:a16="http://schemas.microsoft.com/office/drawing/2014/main" id="{3622F6D6-46E2-4CD5-A6E1-C4A818B042A7}"/>
              </a:ext>
            </a:extLst>
          </p:cNvPr>
          <p:cNvSpPr txBox="1">
            <a:spLocks noChangeArrowheads="1"/>
          </p:cNvSpPr>
          <p:nvPr/>
        </p:nvSpPr>
        <p:spPr bwMode="auto">
          <a:xfrm>
            <a:off x="3886200" y="228600"/>
            <a:ext cx="4419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FontTx/>
              <a:buNone/>
            </a:pPr>
            <a:r>
              <a:rPr lang="en-US" altLang="en-US" sz="2400" b="1">
                <a:solidFill>
                  <a:srgbClr val="FFFF00"/>
                </a:solidFill>
              </a:rPr>
              <a:t>David Lipscomb (1831-1917)</a:t>
            </a:r>
          </a:p>
          <a:p>
            <a:pPr eaLnBrk="1" hangingPunct="1">
              <a:spcBef>
                <a:spcPct val="50000"/>
              </a:spcBef>
              <a:buClrTx/>
              <a:buFontTx/>
              <a:buNone/>
            </a:pPr>
            <a:r>
              <a:rPr lang="en-US" altLang="en-US" sz="2000" b="1">
                <a:solidFill>
                  <a:srgbClr val="FFFF00"/>
                </a:solidFill>
              </a:rPr>
              <a:t>“Father” of the Church of Christ</a:t>
            </a:r>
          </a:p>
          <a:p>
            <a:pPr eaLnBrk="1" hangingPunct="1">
              <a:spcBef>
                <a:spcPct val="50000"/>
              </a:spcBef>
              <a:buClrTx/>
              <a:buFontTx/>
              <a:buNone/>
            </a:pPr>
            <a:r>
              <a:rPr lang="en-US" altLang="en-US" sz="2000" b="1">
                <a:solidFill>
                  <a:srgbClr val="FFFF00"/>
                </a:solidFill>
              </a:rPr>
              <a:t>Founder of Lipscomb University</a:t>
            </a:r>
          </a:p>
          <a:p>
            <a:pPr eaLnBrk="1" hangingPunct="1">
              <a:spcBef>
                <a:spcPct val="50000"/>
              </a:spcBef>
              <a:buClrTx/>
              <a:buFontTx/>
              <a:buNone/>
            </a:pPr>
            <a:r>
              <a:rPr lang="en-US" altLang="en-US" sz="2000" b="1">
                <a:solidFill>
                  <a:srgbClr val="FFFF00"/>
                </a:solidFill>
              </a:rPr>
              <a:t>Editor of the Gospel Advocate 1866-1917</a:t>
            </a:r>
          </a:p>
        </p:txBody>
      </p:sp>
      <p:pic>
        <p:nvPicPr>
          <p:cNvPr id="57347" name="Picture 3" descr="David Lipscomb (1831-1917)">
            <a:hlinkClick r:id="rId3" tooltip="David Lipscomb (1831-1917)"/>
            <a:extLst>
              <a:ext uri="{FF2B5EF4-FFF2-40B4-BE49-F238E27FC236}">
                <a16:creationId xmlns:a16="http://schemas.microsoft.com/office/drawing/2014/main" id="{632D3FEC-C7EF-49EA-B23C-887CA64B9EC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304800"/>
            <a:ext cx="2514600" cy="334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48" name="Picture 4" descr="dansomr">
            <a:extLst>
              <a:ext uri="{FF2B5EF4-FFF2-40B4-BE49-F238E27FC236}">
                <a16:creationId xmlns:a16="http://schemas.microsoft.com/office/drawing/2014/main" id="{141FE0B3-72A9-4436-BB0F-8AE11EED0A4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2200" y="3167063"/>
            <a:ext cx="2465388" cy="334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9" name="Text Box 5">
            <a:extLst>
              <a:ext uri="{FF2B5EF4-FFF2-40B4-BE49-F238E27FC236}">
                <a16:creationId xmlns:a16="http://schemas.microsoft.com/office/drawing/2014/main" id="{2227DCA4-2FEA-441F-8A35-56C31199E4B5}"/>
              </a:ext>
            </a:extLst>
          </p:cNvPr>
          <p:cNvSpPr txBox="1">
            <a:spLocks noChangeArrowheads="1"/>
          </p:cNvSpPr>
          <p:nvPr/>
        </p:nvSpPr>
        <p:spPr bwMode="auto">
          <a:xfrm>
            <a:off x="914400" y="4114800"/>
            <a:ext cx="4800600" cy="212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FontTx/>
              <a:buNone/>
            </a:pPr>
            <a:r>
              <a:rPr lang="en-US" altLang="en-US" sz="2400">
                <a:solidFill>
                  <a:srgbClr val="FFFF00"/>
                </a:solidFill>
              </a:rPr>
              <a:t>Daniel Sommer</a:t>
            </a:r>
          </a:p>
          <a:p>
            <a:pPr eaLnBrk="1" hangingPunct="1">
              <a:spcBef>
                <a:spcPct val="50000"/>
              </a:spcBef>
              <a:buClrTx/>
              <a:buFontTx/>
              <a:buNone/>
            </a:pPr>
            <a:r>
              <a:rPr lang="en-US" altLang="en-US" sz="2000" b="1">
                <a:solidFill>
                  <a:srgbClr val="FFFF00"/>
                </a:solidFill>
              </a:rPr>
              <a:t>“Watchdog” for the brotherhood.</a:t>
            </a:r>
          </a:p>
          <a:p>
            <a:pPr eaLnBrk="1" hangingPunct="1">
              <a:spcBef>
                <a:spcPct val="50000"/>
              </a:spcBef>
              <a:buClrTx/>
              <a:buFontTx/>
              <a:buNone/>
            </a:pPr>
            <a:r>
              <a:rPr lang="en-US" altLang="en-US" sz="2000" b="1">
                <a:solidFill>
                  <a:srgbClr val="FFFF00"/>
                </a:solidFill>
              </a:rPr>
              <a:t>“Daniel Sommer was a militant who left a legacy of legalistic wrangling and divided congregations.”</a:t>
            </a:r>
            <a:r>
              <a:rPr lang="en-US" altLang="en-US" sz="2800" b="1">
                <a:solidFill>
                  <a:srgbClr val="FFFF00"/>
                </a:solidFill>
              </a:rPr>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D496406B-95C7-4104-8919-5049C8CA931C}"/>
              </a:ext>
            </a:extLst>
          </p:cNvPr>
          <p:cNvSpPr>
            <a:spLocks noGrp="1" noRot="1" noChangeArrowheads="1"/>
          </p:cNvSpPr>
          <p:nvPr>
            <p:ph type="title"/>
          </p:nvPr>
        </p:nvSpPr>
        <p:spPr/>
        <p:txBody>
          <a:bodyPr/>
          <a:lstStyle/>
          <a:p>
            <a:pPr eaLnBrk="1" hangingPunct="1">
              <a:defRPr/>
            </a:pPr>
            <a:r>
              <a:rPr lang="en-US" sz="2800"/>
              <a:t>Other Controversies</a:t>
            </a:r>
          </a:p>
        </p:txBody>
      </p:sp>
      <p:sp>
        <p:nvSpPr>
          <p:cNvPr id="112643" name="Rectangle 3">
            <a:extLst>
              <a:ext uri="{FF2B5EF4-FFF2-40B4-BE49-F238E27FC236}">
                <a16:creationId xmlns:a16="http://schemas.microsoft.com/office/drawing/2014/main" id="{F806DA91-CBCE-4A78-B06A-891D5B3629C2}"/>
              </a:ext>
            </a:extLst>
          </p:cNvPr>
          <p:cNvSpPr>
            <a:spLocks noGrp="1" noRot="1" noChangeArrowheads="1"/>
          </p:cNvSpPr>
          <p:nvPr>
            <p:ph type="body" idx="1"/>
          </p:nvPr>
        </p:nvSpPr>
        <p:spPr>
          <a:xfrm>
            <a:off x="914400" y="2057400"/>
            <a:ext cx="7931150" cy="4038600"/>
          </a:xfrm>
        </p:spPr>
        <p:txBody>
          <a:bodyPr/>
          <a:lstStyle/>
          <a:p>
            <a:pPr eaLnBrk="1" hangingPunct="1">
              <a:defRPr/>
            </a:pPr>
            <a:r>
              <a:rPr lang="en-US" sz="2400" b="1" dirty="0"/>
              <a:t>One cup, Sunday School, the “instrument.”</a:t>
            </a:r>
          </a:p>
          <a:p>
            <a:pPr eaLnBrk="1" hangingPunct="1">
              <a:defRPr/>
            </a:pPr>
            <a:endParaRPr lang="en-US" sz="1000" b="1" dirty="0"/>
          </a:p>
          <a:p>
            <a:pPr eaLnBrk="1" hangingPunct="1">
              <a:defRPr/>
            </a:pPr>
            <a:r>
              <a:rPr lang="en-US" sz="2400" b="1" dirty="0" err="1"/>
              <a:t>Premillennialism</a:t>
            </a:r>
            <a:endParaRPr lang="en-US" sz="2400" b="1" dirty="0"/>
          </a:p>
          <a:p>
            <a:pPr eaLnBrk="1" hangingPunct="1">
              <a:defRPr/>
            </a:pPr>
            <a:endParaRPr lang="en-US" sz="1000" b="1" dirty="0"/>
          </a:p>
          <a:p>
            <a:pPr eaLnBrk="1" hangingPunct="1">
              <a:defRPr/>
            </a:pPr>
            <a:r>
              <a:rPr lang="en-US" sz="2400" b="1" dirty="0"/>
              <a:t>Church of Christ:  restorationists/</a:t>
            </a:r>
            <a:r>
              <a:rPr lang="en-US" sz="2400" b="1" dirty="0" err="1"/>
              <a:t>patternists</a:t>
            </a:r>
            <a:endParaRPr lang="en-US" sz="2400" b="1" dirty="0"/>
          </a:p>
          <a:p>
            <a:pPr eaLnBrk="1" hangingPunct="1">
              <a:defRPr/>
            </a:pPr>
            <a:endParaRPr lang="en-US" sz="2400" b="1" dirty="0"/>
          </a:p>
          <a:p>
            <a:pPr eaLnBrk="1" hangingPunct="1">
              <a:defRPr/>
            </a:pPr>
            <a:r>
              <a:rPr lang="en-US" sz="2400" b="1" dirty="0"/>
              <a:t>Christian Church:  moderate </a:t>
            </a:r>
            <a:r>
              <a:rPr lang="en-US" sz="2400" b="1" dirty="0" err="1"/>
              <a:t>patternists</a:t>
            </a:r>
            <a:r>
              <a:rPr lang="en-US" sz="2400" b="1" dirty="0"/>
              <a:t>: “Let unity be our polar star.”</a:t>
            </a:r>
          </a:p>
          <a:p>
            <a:pPr eaLnBrk="1" hangingPunct="1">
              <a:defRPr/>
            </a:pPr>
            <a:endParaRPr lang="en-US" sz="2400" b="1" dirty="0"/>
          </a:p>
          <a:p>
            <a:pPr eaLnBrk="1" hangingPunct="1">
              <a:defRPr/>
            </a:pPr>
            <a:r>
              <a:rPr lang="en-US" sz="2400" b="1" dirty="0"/>
              <a:t>Disciples of Christ; The Ecumenical Movement.  Open Membership.</a:t>
            </a:r>
          </a:p>
          <a:p>
            <a:pPr eaLnBrk="1" hangingPunct="1">
              <a:defRPr/>
            </a:pPr>
            <a:endParaRPr lang="en-US" sz="1000" b="1" dirty="0"/>
          </a:p>
          <a:p>
            <a:pPr eaLnBrk="1" hangingPunct="1">
              <a:defRPr/>
            </a:pPr>
            <a:endParaRPr lang="en-US" sz="1000"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7A9EC-E9B9-45DD-860D-0A27EA48D5EA}"/>
              </a:ext>
            </a:extLst>
          </p:cNvPr>
          <p:cNvSpPr>
            <a:spLocks noGrp="1"/>
          </p:cNvSpPr>
          <p:nvPr>
            <p:ph type="title"/>
          </p:nvPr>
        </p:nvSpPr>
        <p:spPr/>
        <p:txBody>
          <a:bodyPr/>
          <a:lstStyle/>
          <a:p>
            <a:pPr>
              <a:defRPr/>
            </a:pPr>
            <a:r>
              <a:rPr lang="en-US" sz="3600" b="1" dirty="0"/>
              <a:t>How Will We Remain Unified?</a:t>
            </a:r>
          </a:p>
        </p:txBody>
      </p:sp>
      <p:sp>
        <p:nvSpPr>
          <p:cNvPr id="3" name="Content Placeholder 2">
            <a:extLst>
              <a:ext uri="{FF2B5EF4-FFF2-40B4-BE49-F238E27FC236}">
                <a16:creationId xmlns:a16="http://schemas.microsoft.com/office/drawing/2014/main" id="{0D79B743-C6FC-4E34-BA3A-279DE0324555}"/>
              </a:ext>
            </a:extLst>
          </p:cNvPr>
          <p:cNvSpPr>
            <a:spLocks noGrp="1"/>
          </p:cNvSpPr>
          <p:nvPr>
            <p:ph idx="1"/>
          </p:nvPr>
        </p:nvSpPr>
        <p:spPr>
          <a:xfrm>
            <a:off x="609600" y="1447800"/>
            <a:ext cx="8232775" cy="4651375"/>
          </a:xfrm>
        </p:spPr>
        <p:txBody>
          <a:bodyPr/>
          <a:lstStyle/>
          <a:p>
            <a:pPr marL="0" indent="0">
              <a:buFont typeface="Arial" panose="020B0604020202020204" pitchFamily="34" charset="0"/>
              <a:buNone/>
              <a:defRPr/>
            </a:pPr>
            <a:r>
              <a:rPr lang="en-US" sz="2800" b="1" dirty="0">
                <a:solidFill>
                  <a:srgbClr val="FFFF00"/>
                </a:solidFill>
              </a:rPr>
              <a:t>Are we restorationists/</a:t>
            </a:r>
            <a:r>
              <a:rPr lang="en-US" sz="2800" b="1" dirty="0" err="1">
                <a:solidFill>
                  <a:srgbClr val="FFFF00"/>
                </a:solidFill>
              </a:rPr>
              <a:t>patternists</a:t>
            </a:r>
            <a:r>
              <a:rPr lang="en-US" sz="2800" b="1" dirty="0">
                <a:solidFill>
                  <a:srgbClr val="FFFF00"/>
                </a:solidFill>
              </a:rPr>
              <a:t>?</a:t>
            </a:r>
          </a:p>
          <a:p>
            <a:pPr marL="0" indent="0">
              <a:buFont typeface="Arial" panose="020B0604020202020204" pitchFamily="34" charset="0"/>
              <a:buNone/>
              <a:defRPr/>
            </a:pPr>
            <a:r>
              <a:rPr lang="en-US" sz="2800" b="1" dirty="0">
                <a:solidFill>
                  <a:srgbClr val="FFFF00"/>
                </a:solidFill>
              </a:rPr>
              <a:t>Are we ecumenists?</a:t>
            </a:r>
          </a:p>
          <a:p>
            <a:pPr marL="0" indent="0">
              <a:buFont typeface="Arial" panose="020B0604020202020204" pitchFamily="34" charset="0"/>
              <a:buNone/>
              <a:defRPr/>
            </a:pPr>
            <a:r>
              <a:rPr lang="en-US" sz="2800" b="1" dirty="0">
                <a:solidFill>
                  <a:srgbClr val="FFFF00"/>
                </a:solidFill>
              </a:rPr>
              <a:t>Will we maintain congregational autonomy?</a:t>
            </a:r>
          </a:p>
          <a:p>
            <a:pPr marL="0" indent="0">
              <a:buFont typeface="Arial" panose="020B0604020202020204" pitchFamily="34" charset="0"/>
              <a:buNone/>
              <a:defRPr/>
            </a:pPr>
            <a:r>
              <a:rPr lang="en-US" sz="2800" b="1" dirty="0">
                <a:solidFill>
                  <a:srgbClr val="FFFF00"/>
                </a:solidFill>
              </a:rPr>
              <a:t>What kinds of para-church organizations should we have to maintain unity?</a:t>
            </a:r>
          </a:p>
          <a:p>
            <a:pPr marL="0" indent="0">
              <a:buFont typeface="Arial" panose="020B0604020202020204" pitchFamily="34" charset="0"/>
              <a:buNone/>
              <a:defRPr/>
            </a:pPr>
            <a:r>
              <a:rPr lang="en-US" sz="2800" b="1" dirty="0">
                <a:solidFill>
                  <a:srgbClr val="FFFF00"/>
                </a:solidFill>
              </a:rPr>
              <a:t>How will we stay a counter-cultural kingdom of God?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613A9378-3E15-4218-9F47-BB0F8F6DDC8A}"/>
              </a:ext>
            </a:extLst>
          </p:cNvPr>
          <p:cNvSpPr>
            <a:spLocks noGrp="1" noRot="1" noChangeArrowheads="1"/>
          </p:cNvSpPr>
          <p:nvPr>
            <p:ph type="title"/>
          </p:nvPr>
        </p:nvSpPr>
        <p:spPr/>
        <p:txBody>
          <a:bodyPr/>
          <a:lstStyle/>
          <a:p>
            <a:pPr eaLnBrk="1" hangingPunct="1">
              <a:defRPr/>
            </a:pPr>
            <a:r>
              <a:rPr lang="en-US" sz="3600"/>
              <a:t>Early Schisms and Heresies</a:t>
            </a:r>
          </a:p>
        </p:txBody>
      </p:sp>
      <p:sp>
        <p:nvSpPr>
          <p:cNvPr id="7171" name="Rectangle 3">
            <a:extLst>
              <a:ext uri="{FF2B5EF4-FFF2-40B4-BE49-F238E27FC236}">
                <a16:creationId xmlns:a16="http://schemas.microsoft.com/office/drawing/2014/main" id="{E8CBE841-3731-4E85-B807-0BA80E929FEE}"/>
              </a:ext>
            </a:extLst>
          </p:cNvPr>
          <p:cNvSpPr>
            <a:spLocks noGrp="1" noRot="1" noChangeArrowheads="1"/>
          </p:cNvSpPr>
          <p:nvPr>
            <p:ph type="body" idx="1"/>
          </p:nvPr>
        </p:nvSpPr>
        <p:spPr/>
        <p:txBody>
          <a:bodyPr/>
          <a:lstStyle/>
          <a:p>
            <a:pPr marL="0" indent="0" eaLnBrk="1" hangingPunct="1">
              <a:buFont typeface="Wingdings" panose="05000000000000000000" pitchFamily="2" charset="2"/>
              <a:buNone/>
              <a:defRPr/>
            </a:pPr>
            <a:r>
              <a:rPr lang="en-US" sz="2400" b="1" dirty="0"/>
              <a:t>Judaizers    Grace vs. Law</a:t>
            </a:r>
          </a:p>
          <a:p>
            <a:pPr marL="0" indent="0" eaLnBrk="1" hangingPunct="1">
              <a:buFont typeface="Wingdings" panose="05000000000000000000" pitchFamily="2" charset="2"/>
              <a:buNone/>
              <a:defRPr/>
            </a:pPr>
            <a:r>
              <a:rPr lang="en-US" sz="2400" b="1" dirty="0"/>
              <a:t>Gnostics    Deny humanity of Jesus, deep knowledge</a:t>
            </a:r>
          </a:p>
          <a:p>
            <a:pPr marL="0" indent="0" eaLnBrk="1" hangingPunct="1">
              <a:buFont typeface="Wingdings" panose="05000000000000000000" pitchFamily="2" charset="2"/>
              <a:buNone/>
              <a:defRPr/>
            </a:pPr>
            <a:r>
              <a:rPr lang="en-US" sz="2400" b="1" dirty="0"/>
              <a:t>Docetism   Jesus not a physical person</a:t>
            </a:r>
          </a:p>
          <a:p>
            <a:pPr marL="0" indent="0" eaLnBrk="1" hangingPunct="1">
              <a:buFont typeface="Wingdings" panose="05000000000000000000" pitchFamily="2" charset="2"/>
              <a:buNone/>
              <a:defRPr/>
            </a:pPr>
            <a:r>
              <a:rPr lang="en-US" sz="2400" b="1" dirty="0"/>
              <a:t>Montanists     Charismatics, modern-day revelation</a:t>
            </a:r>
          </a:p>
          <a:p>
            <a:pPr marL="0" indent="0" eaLnBrk="1" hangingPunct="1">
              <a:buFont typeface="Wingdings" panose="05000000000000000000" pitchFamily="2" charset="2"/>
              <a:buNone/>
              <a:defRPr/>
            </a:pPr>
            <a:r>
              <a:rPr lang="en-US" sz="2400" b="1" dirty="0" err="1"/>
              <a:t>Novatianists</a:t>
            </a:r>
            <a:r>
              <a:rPr lang="en-US" sz="2400" b="1" dirty="0"/>
              <a:t>     Division over discipleship</a:t>
            </a:r>
          </a:p>
          <a:p>
            <a:pPr marL="0" indent="0" eaLnBrk="1" hangingPunct="1">
              <a:buFont typeface="Wingdings" panose="05000000000000000000" pitchFamily="2" charset="2"/>
              <a:buNone/>
              <a:defRPr/>
            </a:pPr>
            <a:r>
              <a:rPr lang="en-US" sz="2400" b="1" dirty="0"/>
              <a:t>Arians     Denied deity of Jesus</a:t>
            </a:r>
          </a:p>
          <a:p>
            <a:pPr marL="0" indent="0" eaLnBrk="1" hangingPunct="1">
              <a:buFont typeface="Wingdings" panose="05000000000000000000" pitchFamily="2" charset="2"/>
              <a:buNone/>
              <a:defRPr/>
            </a:pPr>
            <a:endParaRPr lang="en-US" sz="2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1479D-6B1A-48A1-A53E-868EC284EBA8}"/>
              </a:ext>
            </a:extLst>
          </p:cNvPr>
          <p:cNvSpPr>
            <a:spLocks noGrp="1"/>
          </p:cNvSpPr>
          <p:nvPr>
            <p:ph type="title"/>
          </p:nvPr>
        </p:nvSpPr>
        <p:spPr/>
        <p:txBody>
          <a:bodyPr/>
          <a:lstStyle/>
          <a:p>
            <a:pPr>
              <a:defRPr/>
            </a:pPr>
            <a:r>
              <a:rPr lang="en-US" sz="3600" b="1" dirty="0"/>
              <a:t>Yet… The Church Remained United</a:t>
            </a:r>
          </a:p>
        </p:txBody>
      </p:sp>
      <p:sp>
        <p:nvSpPr>
          <p:cNvPr id="3" name="Content Placeholder 2">
            <a:extLst>
              <a:ext uri="{FF2B5EF4-FFF2-40B4-BE49-F238E27FC236}">
                <a16:creationId xmlns:a16="http://schemas.microsoft.com/office/drawing/2014/main" id="{70B0EFF3-1EAD-4E04-BB35-A5EE9600FE9C}"/>
              </a:ext>
            </a:extLst>
          </p:cNvPr>
          <p:cNvSpPr>
            <a:spLocks noGrp="1"/>
          </p:cNvSpPr>
          <p:nvPr>
            <p:ph idx="1"/>
          </p:nvPr>
        </p:nvSpPr>
        <p:spPr>
          <a:xfrm>
            <a:off x="1219201" y="1600200"/>
            <a:ext cx="7010400" cy="4498975"/>
          </a:xfrm>
        </p:spPr>
        <p:txBody>
          <a:bodyPr/>
          <a:lstStyle/>
          <a:p>
            <a:pPr marL="0" indent="0">
              <a:buFont typeface="Arial" panose="020B0604020202020204" pitchFamily="34" charset="0"/>
              <a:buNone/>
              <a:defRPr/>
            </a:pPr>
            <a:r>
              <a:rPr lang="en-US" sz="2800" b="1" dirty="0"/>
              <a:t>Why?</a:t>
            </a:r>
          </a:p>
          <a:p>
            <a:pPr marL="0" indent="0">
              <a:buFont typeface="Arial" panose="020B0604020202020204" pitchFamily="34" charset="0"/>
              <a:buNone/>
              <a:defRPr/>
            </a:pPr>
            <a:r>
              <a:rPr lang="en-US" sz="2800" b="1" dirty="0"/>
              <a:t>1. No authoritative creeds</a:t>
            </a:r>
          </a:p>
          <a:p>
            <a:pPr marL="0" indent="0">
              <a:buFont typeface="Arial" panose="020B0604020202020204" pitchFamily="34" charset="0"/>
              <a:buNone/>
              <a:defRPr/>
            </a:pPr>
            <a:endParaRPr lang="en-US" sz="2800" b="1" dirty="0"/>
          </a:p>
          <a:p>
            <a:pPr marL="0" indent="0">
              <a:buFont typeface="Arial" panose="020B0604020202020204" pitchFamily="34" charset="0"/>
              <a:buNone/>
              <a:defRPr/>
            </a:pPr>
            <a:r>
              <a:rPr lang="en-US" sz="2800" b="1" dirty="0"/>
              <a:t>2. Intense commitment to unity</a:t>
            </a:r>
          </a:p>
          <a:p>
            <a:pPr marL="0" indent="0">
              <a:buFont typeface="Arial" panose="020B0604020202020204" pitchFamily="34" charset="0"/>
              <a:buNone/>
              <a:defRPr/>
            </a:pPr>
            <a:endParaRPr lang="en-US" sz="2800" b="1" dirty="0"/>
          </a:p>
          <a:p>
            <a:pPr marL="0" indent="0">
              <a:buFont typeface="Arial" panose="020B0604020202020204" pitchFamily="34" charset="0"/>
              <a:buNone/>
              <a:defRPr/>
            </a:pPr>
            <a:r>
              <a:rPr lang="en-US" sz="2800" b="1" dirty="0"/>
              <a:t>3. Persecution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1479D-6B1A-48A1-A53E-868EC284EBA8}"/>
              </a:ext>
            </a:extLst>
          </p:cNvPr>
          <p:cNvSpPr>
            <a:spLocks noGrp="1"/>
          </p:cNvSpPr>
          <p:nvPr>
            <p:ph type="title"/>
          </p:nvPr>
        </p:nvSpPr>
        <p:spPr/>
        <p:txBody>
          <a:bodyPr/>
          <a:lstStyle/>
          <a:p>
            <a:pPr>
              <a:defRPr/>
            </a:pPr>
            <a:endParaRPr lang="en-US" sz="3600" b="1" dirty="0"/>
          </a:p>
        </p:txBody>
      </p:sp>
      <p:sp>
        <p:nvSpPr>
          <p:cNvPr id="3" name="Content Placeholder 2">
            <a:extLst>
              <a:ext uri="{FF2B5EF4-FFF2-40B4-BE49-F238E27FC236}">
                <a16:creationId xmlns:a16="http://schemas.microsoft.com/office/drawing/2014/main" id="{70B0EFF3-1EAD-4E04-BB35-A5EE9600FE9C}"/>
              </a:ext>
            </a:extLst>
          </p:cNvPr>
          <p:cNvSpPr>
            <a:spLocks noGrp="1"/>
          </p:cNvSpPr>
          <p:nvPr>
            <p:ph idx="1"/>
          </p:nvPr>
        </p:nvSpPr>
        <p:spPr>
          <a:xfrm>
            <a:off x="1219200" y="1600200"/>
            <a:ext cx="7623175" cy="4498975"/>
          </a:xfrm>
        </p:spPr>
        <p:txBody>
          <a:bodyPr/>
          <a:lstStyle/>
          <a:p>
            <a:pPr marL="0" indent="0">
              <a:buFont typeface="Arial" panose="020B0604020202020204" pitchFamily="34" charset="0"/>
              <a:buNone/>
              <a:defRPr/>
            </a:pPr>
            <a:r>
              <a:rPr lang="en-US" b="1" dirty="0"/>
              <a:t>Orthodoxy     vs    heterodoxy</a:t>
            </a:r>
          </a:p>
          <a:p>
            <a:pPr marL="0" indent="0">
              <a:buFont typeface="Arial" panose="020B0604020202020204" pitchFamily="34" charset="0"/>
              <a:buNone/>
              <a:defRPr/>
            </a:pPr>
            <a:r>
              <a:rPr lang="en-US" sz="2800" b="1" dirty="0">
                <a:solidFill>
                  <a:srgbClr val="FFFF00"/>
                </a:solidFill>
              </a:rPr>
              <a:t>correct</a:t>
            </a:r>
          </a:p>
          <a:p>
            <a:pPr marL="0" indent="0">
              <a:buFont typeface="Arial" panose="020B0604020202020204" pitchFamily="34" charset="0"/>
              <a:buNone/>
              <a:defRPr/>
            </a:pPr>
            <a:r>
              <a:rPr lang="en-US" sz="2800" b="1" dirty="0">
                <a:solidFill>
                  <a:srgbClr val="FFFF00"/>
                </a:solidFill>
              </a:rPr>
              <a:t>teaching</a:t>
            </a:r>
          </a:p>
          <a:p>
            <a:pPr marL="0" indent="0">
              <a:buFont typeface="Arial" panose="020B0604020202020204" pitchFamily="34" charset="0"/>
              <a:buNone/>
              <a:defRPr/>
            </a:pPr>
            <a:endParaRPr lang="en-US" b="1" dirty="0"/>
          </a:p>
          <a:p>
            <a:pPr marL="0" indent="0">
              <a:buFont typeface="Arial" panose="020B0604020202020204" pitchFamily="34" charset="0"/>
              <a:buNone/>
              <a:defRPr/>
            </a:pPr>
            <a:r>
              <a:rPr lang="en-US" b="1" dirty="0"/>
              <a:t>Orthopraxy   vs   </a:t>
            </a:r>
            <a:r>
              <a:rPr lang="en-US" b="1" dirty="0" err="1"/>
              <a:t>heteropraxy</a:t>
            </a:r>
            <a:endParaRPr lang="en-US" b="1" dirty="0"/>
          </a:p>
          <a:p>
            <a:pPr marL="0" indent="0">
              <a:buFont typeface="Arial" panose="020B0604020202020204" pitchFamily="34" charset="0"/>
              <a:buNone/>
              <a:defRPr/>
            </a:pPr>
            <a:r>
              <a:rPr lang="en-US" sz="2800" b="1" dirty="0">
                <a:solidFill>
                  <a:srgbClr val="FFFF00"/>
                </a:solidFill>
              </a:rPr>
              <a:t>correct</a:t>
            </a:r>
          </a:p>
          <a:p>
            <a:pPr marL="0" indent="0">
              <a:buFont typeface="Arial" panose="020B0604020202020204" pitchFamily="34" charset="0"/>
              <a:buNone/>
              <a:defRPr/>
            </a:pPr>
            <a:r>
              <a:rPr lang="en-US" sz="2800" b="1" dirty="0">
                <a:solidFill>
                  <a:srgbClr val="FFFF00"/>
                </a:solidFill>
              </a:rPr>
              <a:t>practice</a:t>
            </a:r>
          </a:p>
        </p:txBody>
      </p:sp>
    </p:spTree>
    <p:extLst>
      <p:ext uri="{BB962C8B-B14F-4D97-AF65-F5344CB8AC3E}">
        <p14:creationId xmlns:p14="http://schemas.microsoft.com/office/powerpoint/2010/main" val="2100498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a:extLst>
              <a:ext uri="{FF2B5EF4-FFF2-40B4-BE49-F238E27FC236}">
                <a16:creationId xmlns:a16="http://schemas.microsoft.com/office/drawing/2014/main" id="{1B01A21D-ABF0-43D3-8B47-C996FD876BD4}"/>
              </a:ext>
            </a:extLst>
          </p:cNvPr>
          <p:cNvSpPr>
            <a:spLocks noGrp="1" noRot="1" noChangeArrowheads="1"/>
          </p:cNvSpPr>
          <p:nvPr>
            <p:ph type="title"/>
          </p:nvPr>
        </p:nvSpPr>
        <p:spPr/>
        <p:txBody>
          <a:bodyPr/>
          <a:lstStyle/>
          <a:p>
            <a:pPr eaLnBrk="1" hangingPunct="1">
              <a:defRPr/>
            </a:pPr>
            <a:r>
              <a:rPr lang="en-US" altLang="en-US" sz="3200"/>
              <a:t>Creeds</a:t>
            </a:r>
          </a:p>
        </p:txBody>
      </p:sp>
      <p:sp>
        <p:nvSpPr>
          <p:cNvPr id="152579" name="Rectangle 3">
            <a:extLst>
              <a:ext uri="{FF2B5EF4-FFF2-40B4-BE49-F238E27FC236}">
                <a16:creationId xmlns:a16="http://schemas.microsoft.com/office/drawing/2014/main" id="{CC88FCA6-0513-4382-BB16-EA899858465A}"/>
              </a:ext>
            </a:extLst>
          </p:cNvPr>
          <p:cNvSpPr>
            <a:spLocks noGrp="1" noRot="1" noChangeArrowheads="1"/>
          </p:cNvSpPr>
          <p:nvPr>
            <p:ph type="body" idx="1"/>
          </p:nvPr>
        </p:nvSpPr>
        <p:spPr/>
        <p:txBody>
          <a:bodyPr/>
          <a:lstStyle/>
          <a:p>
            <a:pPr eaLnBrk="1" hangingPunct="1">
              <a:buFont typeface="Arial" charset="0"/>
              <a:buChar char="►"/>
              <a:defRPr/>
            </a:pPr>
            <a:r>
              <a:rPr lang="en-US" altLang="en-US"/>
              <a:t>A second century Roman creed (said at baptism)</a:t>
            </a:r>
          </a:p>
          <a:p>
            <a:pPr eaLnBrk="1" hangingPunct="1">
              <a:buFont typeface="Arial" charset="0"/>
              <a:buChar char="►"/>
              <a:defRPr/>
            </a:pPr>
            <a:endParaRPr lang="en-US" altLang="en-US"/>
          </a:p>
          <a:p>
            <a:pPr lvl="1" eaLnBrk="1" hangingPunct="1">
              <a:defRPr/>
            </a:pPr>
            <a:r>
              <a:rPr lang="en-US" altLang="en-US"/>
              <a:t>I believe in one God, the Father, the Almighty, and in Jesus Christ, his only begotten Son, our Lord, and in the Holy Ghost, the holy church and the resurrection of the flesh.</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3A4BC-4734-4181-899F-ADA6F825573A}"/>
              </a:ext>
            </a:extLst>
          </p:cNvPr>
          <p:cNvSpPr>
            <a:spLocks noGrp="1"/>
          </p:cNvSpPr>
          <p:nvPr>
            <p:ph type="title"/>
          </p:nvPr>
        </p:nvSpPr>
        <p:spPr/>
        <p:txBody>
          <a:bodyPr/>
          <a:lstStyle/>
          <a:p>
            <a:pPr>
              <a:defRPr/>
            </a:pPr>
            <a:r>
              <a:rPr lang="en-US" dirty="0"/>
              <a:t>Nicaea AD 325</a:t>
            </a:r>
          </a:p>
        </p:txBody>
      </p:sp>
      <p:sp>
        <p:nvSpPr>
          <p:cNvPr id="3" name="Content Placeholder 2">
            <a:extLst>
              <a:ext uri="{FF2B5EF4-FFF2-40B4-BE49-F238E27FC236}">
                <a16:creationId xmlns:a16="http://schemas.microsoft.com/office/drawing/2014/main" id="{F0AD0F71-B3E0-415C-9414-AD8005971496}"/>
              </a:ext>
            </a:extLst>
          </p:cNvPr>
          <p:cNvSpPr>
            <a:spLocks noGrp="1"/>
          </p:cNvSpPr>
          <p:nvPr>
            <p:ph idx="1"/>
          </p:nvPr>
        </p:nvSpPr>
        <p:spPr>
          <a:xfrm>
            <a:off x="4114800" y="1447800"/>
            <a:ext cx="4800600" cy="4816475"/>
          </a:xfrm>
        </p:spPr>
        <p:txBody>
          <a:bodyPr/>
          <a:lstStyle/>
          <a:p>
            <a:pPr marL="0" indent="0">
              <a:buFont typeface="Arial" panose="020B0604020202020204" pitchFamily="34" charset="0"/>
              <a:buNone/>
              <a:defRPr/>
            </a:pPr>
            <a:r>
              <a:rPr lang="en-US" sz="2400" b="1" dirty="0"/>
              <a:t>First general council</a:t>
            </a:r>
          </a:p>
          <a:p>
            <a:pPr marL="0" indent="0">
              <a:buFont typeface="Arial" panose="020B0604020202020204" pitchFamily="34" charset="0"/>
              <a:buNone/>
              <a:defRPr/>
            </a:pPr>
            <a:endParaRPr lang="en-US" sz="800" b="1" dirty="0"/>
          </a:p>
          <a:p>
            <a:pPr marL="0" indent="0">
              <a:buFont typeface="Arial" panose="020B0604020202020204" pitchFamily="34" charset="0"/>
              <a:buNone/>
              <a:defRPr/>
            </a:pPr>
            <a:r>
              <a:rPr lang="en-US" sz="2400" b="1" dirty="0"/>
              <a:t>Arianism  “There was a time when the Son was not.”</a:t>
            </a:r>
          </a:p>
          <a:p>
            <a:pPr marL="0" indent="0">
              <a:buFont typeface="Arial" panose="020B0604020202020204" pitchFamily="34" charset="0"/>
              <a:buNone/>
              <a:defRPr/>
            </a:pPr>
            <a:endParaRPr lang="en-US" sz="800" b="1" dirty="0"/>
          </a:p>
          <a:p>
            <a:pPr marL="0" indent="0">
              <a:buFont typeface="Arial" panose="020B0604020202020204" pitchFamily="34" charset="0"/>
              <a:buNone/>
              <a:defRPr/>
            </a:pPr>
            <a:endParaRPr lang="en-US" sz="800" b="1" dirty="0"/>
          </a:p>
          <a:p>
            <a:pPr marL="0" indent="0">
              <a:buFont typeface="Arial" panose="020B0604020202020204" pitchFamily="34" charset="0"/>
              <a:buNone/>
              <a:defRPr/>
            </a:pPr>
            <a:r>
              <a:rPr lang="en-US" sz="2400" b="1" dirty="0" err="1"/>
              <a:t>homoousios</a:t>
            </a:r>
            <a:r>
              <a:rPr lang="en-US" sz="2400" b="1" dirty="0"/>
              <a:t>  (same essence)  vs</a:t>
            </a:r>
          </a:p>
          <a:p>
            <a:pPr marL="0" indent="0">
              <a:buFont typeface="Arial" panose="020B0604020202020204" pitchFamily="34" charset="0"/>
              <a:buNone/>
              <a:defRPr/>
            </a:pPr>
            <a:r>
              <a:rPr lang="en-US" sz="2400" b="1" dirty="0" err="1"/>
              <a:t>homoiousious</a:t>
            </a:r>
            <a:r>
              <a:rPr lang="en-US" sz="2400" b="1" dirty="0"/>
              <a:t> (similar essence)</a:t>
            </a:r>
          </a:p>
          <a:p>
            <a:pPr marL="0" indent="0">
              <a:buFont typeface="Arial" panose="020B0604020202020204" pitchFamily="34" charset="0"/>
              <a:buNone/>
              <a:defRPr/>
            </a:pPr>
            <a:endParaRPr lang="en-US" sz="2400" b="1" dirty="0"/>
          </a:p>
          <a:p>
            <a:pPr marL="0" indent="0">
              <a:buFont typeface="Arial" panose="020B0604020202020204" pitchFamily="34" charset="0"/>
              <a:buNone/>
              <a:defRPr/>
            </a:pPr>
            <a:r>
              <a:rPr lang="en-US" sz="2400" b="1" dirty="0"/>
              <a:t>Goal: Protect the mystery</a:t>
            </a:r>
          </a:p>
          <a:p>
            <a:pPr marL="0" indent="0">
              <a:buFont typeface="Arial" panose="020B0604020202020204" pitchFamily="34" charset="0"/>
              <a:buNone/>
              <a:defRPr/>
            </a:pPr>
            <a:endParaRPr lang="en-US" sz="2400" b="1" dirty="0"/>
          </a:p>
          <a:p>
            <a:pPr marL="0" indent="0">
              <a:buFont typeface="Arial" panose="020B0604020202020204" pitchFamily="34" charset="0"/>
              <a:buNone/>
              <a:defRPr/>
            </a:pPr>
            <a:endParaRPr lang="en-US" sz="2400" b="1" dirty="0"/>
          </a:p>
        </p:txBody>
      </p:sp>
      <p:pic>
        <p:nvPicPr>
          <p:cNvPr id="24580" name="Picture 2" descr="Nicaea_Map_400x418">
            <a:extLst>
              <a:ext uri="{FF2B5EF4-FFF2-40B4-BE49-F238E27FC236}">
                <a16:creationId xmlns:a16="http://schemas.microsoft.com/office/drawing/2014/main" id="{02C64FE3-4A42-4E49-8AE9-A81C011E2A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752600"/>
            <a:ext cx="3810000" cy="397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2" name="Text Box 4">
            <a:extLst>
              <a:ext uri="{FF2B5EF4-FFF2-40B4-BE49-F238E27FC236}">
                <a16:creationId xmlns:a16="http://schemas.microsoft.com/office/drawing/2014/main" id="{D75435C6-0BBE-47F2-BDFA-D3E6FA052F05}"/>
              </a:ext>
            </a:extLst>
          </p:cNvPr>
          <p:cNvSpPr txBox="1">
            <a:spLocks noChangeArrowheads="1"/>
          </p:cNvSpPr>
          <p:nvPr/>
        </p:nvSpPr>
        <p:spPr bwMode="auto">
          <a:xfrm>
            <a:off x="381000" y="228600"/>
            <a:ext cx="8458200" cy="6529388"/>
          </a:xfrm>
          <a:prstGeom prst="rect">
            <a:avLst/>
          </a:prstGeom>
          <a:noFill/>
          <a:ln>
            <a:noFill/>
          </a:ln>
          <a:effectLst/>
        </p:spPr>
        <p:txBody>
          <a:bodyPr>
            <a:spAutoFit/>
          </a:bodyPr>
          <a:lstStyle/>
          <a:p>
            <a:pPr algn="ctr">
              <a:defRPr/>
            </a:pPr>
            <a:r>
              <a:rPr lang="en-US" altLang="en-US" sz="2400">
                <a:solidFill>
                  <a:srgbClr val="FFFFFF"/>
                </a:solidFill>
                <a:latin typeface="Tahoma" pitchFamily="34" charset="0"/>
                <a:cs typeface="+mn-cs"/>
              </a:rPr>
              <a:t>Nicene Creed</a:t>
            </a:r>
          </a:p>
          <a:p>
            <a:pPr>
              <a:defRPr/>
            </a:pPr>
            <a:endParaRPr lang="en-US" altLang="en-US">
              <a:solidFill>
                <a:srgbClr val="FFFFFF"/>
              </a:solidFill>
              <a:latin typeface="Tahoma" pitchFamily="34" charset="0"/>
              <a:cs typeface="+mn-cs"/>
            </a:endParaRPr>
          </a:p>
          <a:p>
            <a:pPr>
              <a:defRPr/>
            </a:pPr>
            <a:r>
              <a:rPr lang="en-US" altLang="en-US">
                <a:solidFill>
                  <a:srgbClr val="FFFFFF"/>
                </a:solidFill>
                <a:latin typeface="Tahoma" pitchFamily="34" charset="0"/>
                <a:cs typeface="+mn-cs"/>
              </a:rPr>
              <a:t>We believe in one God, the Father Almighty, Maker of heaven and earth, and of all things visible and invisible.</a:t>
            </a:r>
          </a:p>
          <a:p>
            <a:pPr>
              <a:defRPr/>
            </a:pPr>
            <a:r>
              <a:rPr lang="en-US" altLang="en-US">
                <a:solidFill>
                  <a:srgbClr val="FFFFFF"/>
                </a:solidFill>
                <a:latin typeface="Tahoma" pitchFamily="34" charset="0"/>
                <a:cs typeface="+mn-cs"/>
              </a:rPr>
              <a:t>And in one Lord Jesus Christ, the only-begotten Son of God, begotten of the Father before all worlds; God of God, Light of Light, very God of very God; begotten, not made, being of one substance (</a:t>
            </a:r>
            <a:r>
              <a:rPr lang="en-US" altLang="en-US">
                <a:solidFill>
                  <a:srgbClr val="FFFF00"/>
                </a:solidFill>
                <a:latin typeface="Tahoma" pitchFamily="34" charset="0"/>
                <a:cs typeface="+mn-cs"/>
              </a:rPr>
              <a:t>homoousios, of the same substance, consubstantial as opposed to homoiousios</a:t>
            </a:r>
            <a:r>
              <a:rPr lang="en-US" altLang="en-US">
                <a:solidFill>
                  <a:srgbClr val="FFFFFF"/>
                </a:solidFill>
                <a:latin typeface="Tahoma" pitchFamily="34" charset="0"/>
                <a:cs typeface="+mn-cs"/>
              </a:rPr>
              <a:t>) with the Father, by whom all things were made.</a:t>
            </a:r>
          </a:p>
          <a:p>
            <a:pPr>
              <a:defRPr/>
            </a:pPr>
            <a:r>
              <a:rPr lang="en-US" altLang="en-US">
                <a:solidFill>
                  <a:srgbClr val="FFFFFF"/>
                </a:solidFill>
                <a:latin typeface="Tahoma" pitchFamily="34" charset="0"/>
                <a:cs typeface="+mn-cs"/>
              </a:rPr>
              <a:t>Who, for us men and for our salvation, came down from heaven, and was incarnate by the Holy Spirit of the virgin Mary, and was made man; and was crucified also for us under Pontius Pilate; He suffered and was buried; and the third day He rose again, according to the Scriptures; and ascended into heaven, and sits on the right hand of the Father; and He shall come again, with glory, to judge the quick and the dead; whose kingdom shall have no end.</a:t>
            </a:r>
          </a:p>
          <a:p>
            <a:pPr>
              <a:defRPr/>
            </a:pPr>
            <a:r>
              <a:rPr lang="en-US" altLang="en-US">
                <a:solidFill>
                  <a:srgbClr val="FFFFFF"/>
                </a:solidFill>
                <a:latin typeface="Tahoma" pitchFamily="34" charset="0"/>
                <a:cs typeface="+mn-cs"/>
              </a:rPr>
              <a:t>And I believe in the Holy Ghost, the Lord and Giver of Life; who proceeds from the Father and the Son; who with the Father and the Son together is worshipped and glorified; who spoke by the prophets.</a:t>
            </a:r>
          </a:p>
          <a:p>
            <a:pPr>
              <a:defRPr/>
            </a:pPr>
            <a:r>
              <a:rPr lang="en-US" altLang="en-US">
                <a:solidFill>
                  <a:srgbClr val="FFFFFF"/>
                </a:solidFill>
                <a:latin typeface="Tahoma" pitchFamily="34" charset="0"/>
                <a:cs typeface="+mn-cs"/>
              </a:rPr>
              <a:t>And I believe one holy catholic and apostolic Church. I acknowledge one baptism for the remission of sins; and I look for the resurrection of the dead, and the life of the world to come. Amen.</a:t>
            </a:r>
          </a:p>
          <a:p>
            <a:pPr>
              <a:defRPr/>
            </a:pPr>
            <a:endParaRPr lang="en-US" altLang="en-US">
              <a:solidFill>
                <a:srgbClr val="FFFFFF"/>
              </a:solidFill>
              <a:latin typeface="Tahoma" pitchFamily="34" charset="0"/>
              <a:cs typeface="+mn-cs"/>
            </a:endParaRPr>
          </a:p>
          <a:p>
            <a:pPr algn="ctr">
              <a:defRPr/>
            </a:pPr>
            <a:r>
              <a:rPr lang="en-US" altLang="en-US" sz="2000">
                <a:solidFill>
                  <a:srgbClr val="FFFF00"/>
                </a:solidFill>
                <a:latin typeface="Tahoma" pitchFamily="34" charset="0"/>
                <a:cs typeface="+mn-cs"/>
              </a:rPr>
              <a:t>Is this what we believe?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82032-2FE9-41B6-8050-F14447600E84}"/>
              </a:ext>
            </a:extLst>
          </p:cNvPr>
          <p:cNvSpPr>
            <a:spLocks noGrp="1"/>
          </p:cNvSpPr>
          <p:nvPr>
            <p:ph type="title"/>
          </p:nvPr>
        </p:nvSpPr>
        <p:spPr>
          <a:xfrm>
            <a:off x="301625" y="228600"/>
            <a:ext cx="8540750" cy="762000"/>
          </a:xfrm>
        </p:spPr>
        <p:txBody>
          <a:bodyPr/>
          <a:lstStyle/>
          <a:p>
            <a:pPr>
              <a:defRPr/>
            </a:pPr>
            <a:r>
              <a:rPr lang="en-US" sz="3600" b="1" dirty="0"/>
              <a:t>Heterodox Theologies</a:t>
            </a:r>
          </a:p>
        </p:txBody>
      </p:sp>
      <p:sp>
        <p:nvSpPr>
          <p:cNvPr id="3" name="Content Placeholder 2">
            <a:extLst>
              <a:ext uri="{FF2B5EF4-FFF2-40B4-BE49-F238E27FC236}">
                <a16:creationId xmlns:a16="http://schemas.microsoft.com/office/drawing/2014/main" id="{2C2CDE15-DE84-4D33-82C7-842FE6377430}"/>
              </a:ext>
            </a:extLst>
          </p:cNvPr>
          <p:cNvSpPr>
            <a:spLocks noGrp="1"/>
          </p:cNvSpPr>
          <p:nvPr>
            <p:ph idx="1"/>
          </p:nvPr>
        </p:nvSpPr>
        <p:spPr>
          <a:xfrm>
            <a:off x="301625" y="1219200"/>
            <a:ext cx="9832975" cy="4879975"/>
          </a:xfrm>
        </p:spPr>
        <p:txBody>
          <a:bodyPr/>
          <a:lstStyle/>
          <a:p>
            <a:pPr marL="0" indent="0">
              <a:buFont typeface="Arial" panose="020B0604020202020204" pitchFamily="34" charset="0"/>
              <a:buNone/>
              <a:defRPr/>
            </a:pPr>
            <a:r>
              <a:rPr lang="en-US" sz="2400" b="1" dirty="0"/>
              <a:t>Gnosticism    Jesus merely spiritual, not physical</a:t>
            </a:r>
          </a:p>
          <a:p>
            <a:pPr marL="0" indent="0">
              <a:buFont typeface="Arial" panose="020B0604020202020204" pitchFamily="34" charset="0"/>
              <a:buNone/>
              <a:defRPr/>
            </a:pPr>
            <a:endParaRPr lang="en-US" sz="1200" b="1" dirty="0"/>
          </a:p>
          <a:p>
            <a:pPr marL="0" indent="0">
              <a:buFont typeface="Arial" panose="020B0604020202020204" pitchFamily="34" charset="0"/>
              <a:buNone/>
              <a:defRPr/>
            </a:pPr>
            <a:r>
              <a:rPr lang="en-US" sz="2400" b="1" dirty="0"/>
              <a:t>Docetism, Adoptionism   Adopted as Son at baptism</a:t>
            </a:r>
          </a:p>
          <a:p>
            <a:pPr marL="0" indent="0">
              <a:buFont typeface="Arial" panose="020B0604020202020204" pitchFamily="34" charset="0"/>
              <a:buNone/>
              <a:defRPr/>
            </a:pPr>
            <a:endParaRPr lang="en-US" sz="1200" b="1" dirty="0"/>
          </a:p>
          <a:p>
            <a:pPr marL="0" indent="0">
              <a:buFont typeface="Arial" panose="020B0604020202020204" pitchFamily="34" charset="0"/>
              <a:buNone/>
              <a:defRPr/>
            </a:pPr>
            <a:r>
              <a:rPr lang="en-US" sz="2400" b="1" dirty="0"/>
              <a:t>Modalism Sabellianism   Three modes, one person</a:t>
            </a:r>
          </a:p>
          <a:p>
            <a:pPr marL="0" indent="0">
              <a:buFont typeface="Arial" panose="020B0604020202020204" pitchFamily="34" charset="0"/>
              <a:buNone/>
              <a:defRPr/>
            </a:pPr>
            <a:endParaRPr lang="en-US" sz="1200" b="1" dirty="0"/>
          </a:p>
          <a:p>
            <a:pPr marL="0" indent="0">
              <a:buFont typeface="Arial" panose="020B0604020202020204" pitchFamily="34" charset="0"/>
              <a:buNone/>
              <a:defRPr/>
            </a:pPr>
            <a:r>
              <a:rPr lang="en-US" sz="2400" b="1" dirty="0"/>
              <a:t>Arianism     Jesus not deity, created</a:t>
            </a:r>
          </a:p>
          <a:p>
            <a:pPr marL="0" indent="0">
              <a:buFont typeface="Arial" panose="020B0604020202020204" pitchFamily="34" charset="0"/>
              <a:buNone/>
              <a:defRPr/>
            </a:pPr>
            <a:endParaRPr lang="en-US" sz="1200" b="1" dirty="0"/>
          </a:p>
          <a:p>
            <a:pPr marL="0" indent="0">
              <a:buFont typeface="Arial" panose="020B0604020202020204" pitchFamily="34" charset="0"/>
              <a:buNone/>
              <a:defRPr/>
            </a:pPr>
            <a:r>
              <a:rPr lang="en-US" sz="2400" b="1" dirty="0"/>
              <a:t>Nestorianism  Two persons   humanity over-emphasized?</a:t>
            </a:r>
          </a:p>
          <a:p>
            <a:pPr marL="0" indent="0">
              <a:buFont typeface="Arial" panose="020B0604020202020204" pitchFamily="34" charset="0"/>
              <a:buNone/>
              <a:defRPr/>
            </a:pPr>
            <a:endParaRPr lang="en-US" sz="1200" b="1" dirty="0"/>
          </a:p>
          <a:p>
            <a:pPr marL="0" indent="0">
              <a:buFont typeface="Arial" panose="020B0604020202020204" pitchFamily="34" charset="0"/>
              <a:buNone/>
              <a:defRPr/>
            </a:pPr>
            <a:r>
              <a:rPr lang="en-US" sz="2400" b="1" dirty="0" err="1"/>
              <a:t>Monophysitism</a:t>
            </a:r>
            <a:r>
              <a:rPr lang="en-US" sz="2400" b="1" dirty="0"/>
              <a:t>     One nature, humanity minimized</a:t>
            </a:r>
          </a:p>
          <a:p>
            <a:pPr marL="0" indent="0">
              <a:buFont typeface="Arial" panose="020B0604020202020204" pitchFamily="34" charset="0"/>
              <a:buNone/>
              <a:defRPr/>
            </a:pPr>
            <a:endParaRPr lang="en-US" sz="2400" b="1" dirty="0"/>
          </a:p>
          <a:p>
            <a:pPr marL="0" indent="0">
              <a:buFont typeface="Arial" panose="020B0604020202020204" pitchFamily="34" charset="0"/>
              <a:buNone/>
              <a:defRPr/>
            </a:pPr>
            <a:r>
              <a:rPr lang="en-US" sz="2400" b="1" dirty="0"/>
              <a:t>The Great Schism  1054  </a:t>
            </a:r>
            <a:r>
              <a:rPr lang="en-US" sz="2400" b="1" i="1" dirty="0" err="1">
                <a:solidFill>
                  <a:srgbClr val="FFFF00"/>
                </a:solidFill>
              </a:rPr>
              <a:t>filoque</a:t>
            </a:r>
            <a:endParaRPr lang="en-US" sz="1200" b="1" i="1" dirty="0">
              <a:solidFill>
                <a:srgbClr val="FFFF00"/>
              </a:solidFill>
            </a:endParaRPr>
          </a:p>
        </p:txBody>
      </p:sp>
    </p:spTree>
  </p:cSld>
  <p:clrMapOvr>
    <a:masterClrMapping/>
  </p:clrMapOvr>
</p:sld>
</file>

<file path=ppt/theme/theme1.xml><?xml version="1.0" encoding="utf-8"?>
<a:theme xmlns:a="http://schemas.openxmlformats.org/drawingml/2006/main" name="Glass Layers">
  <a:themeElements>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fontScheme name="Glass Layers">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ass Layers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Glass Layers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Glass Layers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Glass Layers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Glass Layers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Glass Layers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Glass Layers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ompass">
  <a:themeElements>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fontScheme name="Compas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ompass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Compass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ompass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Compass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Compass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Compass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Compass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Glass Layers</Template>
  <TotalTime>7523</TotalTime>
  <Words>1271</Words>
  <Application>Microsoft Office PowerPoint</Application>
  <PresentationFormat>On-screen Show (4:3)</PresentationFormat>
  <Paragraphs>182</Paragraphs>
  <Slides>27</Slides>
  <Notes>20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27</vt:i4>
      </vt:variant>
    </vt:vector>
  </HeadingPairs>
  <TitlesOfParts>
    <vt:vector size="33" baseType="lpstr">
      <vt:lpstr>Arial</vt:lpstr>
      <vt:lpstr>Arial Black</vt:lpstr>
      <vt:lpstr>Wingdings</vt:lpstr>
      <vt:lpstr>Tahoma</vt:lpstr>
      <vt:lpstr>Glass Layers</vt:lpstr>
      <vt:lpstr>Compass</vt:lpstr>
      <vt:lpstr>Christian Unity and Church History</vt:lpstr>
      <vt:lpstr>PowerPoint Presentation</vt:lpstr>
      <vt:lpstr>Early Schisms and Heresies</vt:lpstr>
      <vt:lpstr>Yet… The Church Remained United</vt:lpstr>
      <vt:lpstr>PowerPoint Presentation</vt:lpstr>
      <vt:lpstr>Creeds</vt:lpstr>
      <vt:lpstr>Nicaea AD 325</vt:lpstr>
      <vt:lpstr>PowerPoint Presentation</vt:lpstr>
      <vt:lpstr>Heterodox Theologies</vt:lpstr>
      <vt:lpstr>PowerPoint Presentation</vt:lpstr>
      <vt:lpstr>PowerPoint Presentation</vt:lpstr>
      <vt:lpstr>PowerPoint Presentation</vt:lpstr>
      <vt:lpstr>The Anabaptist Movement (cont.)</vt:lpstr>
      <vt:lpstr>So far…</vt:lpstr>
      <vt:lpstr>The Stone/Campbell Movement</vt:lpstr>
      <vt:lpstr>PowerPoint Presentation</vt:lpstr>
      <vt:lpstr>Rice Haggard 1769-1819</vt:lpstr>
      <vt:lpstr>Barton W. Stone 1772-1844 The heart of the movement</vt:lpstr>
      <vt:lpstr>PowerPoint Presentation</vt:lpstr>
      <vt:lpstr>Thomas Campbell   1763-1851</vt:lpstr>
      <vt:lpstr>Alexander Campbell   1788-1866 The mind of the movement</vt:lpstr>
      <vt:lpstr>The crowning event of the early years:</vt:lpstr>
      <vt:lpstr>Hermeneutics of the Movement</vt:lpstr>
      <vt:lpstr>The Turning Point:   </vt:lpstr>
      <vt:lpstr>PowerPoint Presentation</vt:lpstr>
      <vt:lpstr>Other Controversies</vt:lpstr>
      <vt:lpstr>How Will We Remain Unified?</vt:lpstr>
    </vt:vector>
  </TitlesOfParts>
  <Company>evidenceforchriatianity.org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History</dc:title>
  <dc:creator>johnoakes</dc:creator>
  <cp:lastModifiedBy>John Oakes</cp:lastModifiedBy>
  <cp:revision>79</cp:revision>
  <dcterms:created xsi:type="dcterms:W3CDTF">2006-06-21T23:29:21Z</dcterms:created>
  <dcterms:modified xsi:type="dcterms:W3CDTF">2022-01-22T00:01:16Z</dcterms:modified>
</cp:coreProperties>
</file>