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28" r:id="rId2"/>
    <p:sldMasterId id="2147483740" r:id="rId3"/>
    <p:sldMasterId id="2147483752" r:id="rId4"/>
  </p:sldMasterIdLst>
  <p:notesMasterIdLst>
    <p:notesMasterId r:id="rId97"/>
  </p:notesMasterIdLst>
  <p:sldIdLst>
    <p:sldId id="256" r:id="rId5"/>
    <p:sldId id="257" r:id="rId6"/>
    <p:sldId id="259" r:id="rId7"/>
    <p:sldId id="258" r:id="rId8"/>
    <p:sldId id="260" r:id="rId9"/>
    <p:sldId id="278" r:id="rId10"/>
    <p:sldId id="261" r:id="rId11"/>
    <p:sldId id="371" r:id="rId12"/>
    <p:sldId id="344" r:id="rId13"/>
    <p:sldId id="382" r:id="rId14"/>
    <p:sldId id="399" r:id="rId15"/>
    <p:sldId id="373" r:id="rId16"/>
    <p:sldId id="400" r:id="rId17"/>
    <p:sldId id="374" r:id="rId18"/>
    <p:sldId id="345" r:id="rId19"/>
    <p:sldId id="368" r:id="rId20"/>
    <p:sldId id="346" r:id="rId21"/>
    <p:sldId id="375" r:id="rId22"/>
    <p:sldId id="376" r:id="rId23"/>
    <p:sldId id="377" r:id="rId24"/>
    <p:sldId id="347" r:id="rId25"/>
    <p:sldId id="348" r:id="rId26"/>
    <p:sldId id="349" r:id="rId27"/>
    <p:sldId id="366" r:id="rId28"/>
    <p:sldId id="338" r:id="rId29"/>
    <p:sldId id="378" r:id="rId30"/>
    <p:sldId id="339" r:id="rId31"/>
    <p:sldId id="381" r:id="rId32"/>
    <p:sldId id="282" r:id="rId33"/>
    <p:sldId id="383" r:id="rId34"/>
    <p:sldId id="385" r:id="rId35"/>
    <p:sldId id="384" r:id="rId36"/>
    <p:sldId id="386" r:id="rId37"/>
    <p:sldId id="401" r:id="rId38"/>
    <p:sldId id="387" r:id="rId39"/>
    <p:sldId id="402" r:id="rId40"/>
    <p:sldId id="263" r:id="rId41"/>
    <p:sldId id="369" r:id="rId42"/>
    <p:sldId id="390" r:id="rId43"/>
    <p:sldId id="284" r:id="rId44"/>
    <p:sldId id="391" r:id="rId45"/>
    <p:sldId id="354" r:id="rId46"/>
    <p:sldId id="355" r:id="rId47"/>
    <p:sldId id="393" r:id="rId48"/>
    <p:sldId id="394" r:id="rId49"/>
    <p:sldId id="395" r:id="rId50"/>
    <p:sldId id="370" r:id="rId51"/>
    <p:sldId id="397" r:id="rId52"/>
    <p:sldId id="265" r:id="rId53"/>
    <p:sldId id="271" r:id="rId54"/>
    <p:sldId id="266" r:id="rId55"/>
    <p:sldId id="398" r:id="rId56"/>
    <p:sldId id="264" r:id="rId57"/>
    <p:sldId id="267" r:id="rId58"/>
    <p:sldId id="268" r:id="rId59"/>
    <p:sldId id="269" r:id="rId60"/>
    <p:sldId id="274" r:id="rId61"/>
    <p:sldId id="270" r:id="rId62"/>
    <p:sldId id="272" r:id="rId63"/>
    <p:sldId id="310" r:id="rId64"/>
    <p:sldId id="285" r:id="rId65"/>
    <p:sldId id="273" r:id="rId66"/>
    <p:sldId id="311" r:id="rId67"/>
    <p:sldId id="404" r:id="rId68"/>
    <p:sldId id="357" r:id="rId69"/>
    <p:sldId id="358" r:id="rId70"/>
    <p:sldId id="406" r:id="rId71"/>
    <p:sldId id="405" r:id="rId72"/>
    <p:sldId id="407" r:id="rId73"/>
    <p:sldId id="314" r:id="rId74"/>
    <p:sldId id="315" r:id="rId75"/>
    <p:sldId id="408" r:id="rId76"/>
    <p:sldId id="409" r:id="rId77"/>
    <p:sldId id="410" r:id="rId78"/>
    <p:sldId id="411" r:id="rId79"/>
    <p:sldId id="412" r:id="rId80"/>
    <p:sldId id="413" r:id="rId81"/>
    <p:sldId id="322" r:id="rId82"/>
    <p:sldId id="414" r:id="rId83"/>
    <p:sldId id="415" r:id="rId84"/>
    <p:sldId id="416" r:id="rId85"/>
    <p:sldId id="326" r:id="rId86"/>
    <p:sldId id="418" r:id="rId87"/>
    <p:sldId id="417" r:id="rId88"/>
    <p:sldId id="421" r:id="rId89"/>
    <p:sldId id="419" r:id="rId90"/>
    <p:sldId id="331" r:id="rId91"/>
    <p:sldId id="332" r:id="rId92"/>
    <p:sldId id="333" r:id="rId93"/>
    <p:sldId id="334" r:id="rId94"/>
    <p:sldId id="335" r:id="rId95"/>
    <p:sldId id="422" r:id="rId9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5CB2FBD-BFA5-4060-82B9-EA6E80CE75F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1747" name="Rectangle 3">
            <a:extLst>
              <a:ext uri="{FF2B5EF4-FFF2-40B4-BE49-F238E27FC236}">
                <a16:creationId xmlns:a16="http://schemas.microsoft.com/office/drawing/2014/main" id="{65446578-475D-4F88-8AE2-ED5E7C14D5A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9700" name="Rectangle 4">
            <a:extLst>
              <a:ext uri="{FF2B5EF4-FFF2-40B4-BE49-F238E27FC236}">
                <a16:creationId xmlns:a16="http://schemas.microsoft.com/office/drawing/2014/main" id="{129BAEA6-A5FF-4DF7-A207-B6C9C476B68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84CAB7E3-3616-40C2-978A-696C59E501E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46C74EBB-2EE1-487C-B00A-E6B366E1778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1751" name="Rectangle 7">
            <a:extLst>
              <a:ext uri="{FF2B5EF4-FFF2-40B4-BE49-F238E27FC236}">
                <a16:creationId xmlns:a16="http://schemas.microsoft.com/office/drawing/2014/main" id="{7F195A6C-AF02-4997-97B6-B9A26E8E5CD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B46A944-3CF3-4C24-98DF-EDCE89769F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9B3DF7B-DC82-4CCA-B708-8B61BFC455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167048-B789-418B-B1B8-24D414C90D61}" type="slidenum">
              <a:rPr lang="en-US" altLang="en-US" smtClean="0"/>
              <a:pPr>
                <a:spcBef>
                  <a:spcPct val="0"/>
                </a:spcBef>
              </a:pPr>
              <a:t>1</a:t>
            </a:fld>
            <a:endParaRPr lang="en-US" altLang="en-US"/>
          </a:p>
        </p:txBody>
      </p:sp>
      <p:sp>
        <p:nvSpPr>
          <p:cNvPr id="31747" name="Rectangle 2">
            <a:extLst>
              <a:ext uri="{FF2B5EF4-FFF2-40B4-BE49-F238E27FC236}">
                <a16:creationId xmlns:a16="http://schemas.microsoft.com/office/drawing/2014/main" id="{C479ABEF-47B4-4E53-A8B7-305A18D5E45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82996DF-B259-47E6-BA3B-9F500109A1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F9B3414-761D-400B-ADEE-FEB0F43D95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95BB500-7668-4B9E-90BA-A35AC8E692F6}" type="slidenum">
              <a:rPr lang="en-US" altLang="en-US" smtClean="0">
                <a:solidFill>
                  <a:srgbClr val="000000"/>
                </a:solidFill>
              </a:rPr>
              <a:pPr>
                <a:spcBef>
                  <a:spcPct val="0"/>
                </a:spcBef>
              </a:pPr>
              <a:t>15</a:t>
            </a:fld>
            <a:endParaRPr lang="en-US" altLang="en-US">
              <a:solidFill>
                <a:srgbClr val="000000"/>
              </a:solidFill>
            </a:endParaRPr>
          </a:p>
        </p:txBody>
      </p:sp>
      <p:sp>
        <p:nvSpPr>
          <p:cNvPr id="55299" name="Rectangle 2">
            <a:extLst>
              <a:ext uri="{FF2B5EF4-FFF2-40B4-BE49-F238E27FC236}">
                <a16:creationId xmlns:a16="http://schemas.microsoft.com/office/drawing/2014/main" id="{CBA8C5CA-6E0A-4D74-8223-8F43542ACE6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F27E34C8-F2E7-46D7-AB37-EA9E470B5F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E4B84BA-3450-445C-9A99-84167ECA3C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A30041-F65A-43C6-AFD8-E252829189A8}" type="slidenum">
              <a:rPr lang="en-US" altLang="en-US" smtClean="0">
                <a:solidFill>
                  <a:srgbClr val="000000"/>
                </a:solidFill>
              </a:rPr>
              <a:pPr>
                <a:spcBef>
                  <a:spcPct val="0"/>
                </a:spcBef>
              </a:pPr>
              <a:t>17</a:t>
            </a:fld>
            <a:endParaRPr lang="en-US" altLang="en-US">
              <a:solidFill>
                <a:srgbClr val="000000"/>
              </a:solidFill>
            </a:endParaRPr>
          </a:p>
        </p:txBody>
      </p:sp>
      <p:sp>
        <p:nvSpPr>
          <p:cNvPr id="58371" name="Rectangle 2">
            <a:extLst>
              <a:ext uri="{FF2B5EF4-FFF2-40B4-BE49-F238E27FC236}">
                <a16:creationId xmlns:a16="http://schemas.microsoft.com/office/drawing/2014/main" id="{CB717735-8E7E-4395-ADAA-1AC550834FCD}"/>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1A22B8A1-0B1F-4825-8EE1-FAFA70FD0F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4551240-D2EC-4716-8583-53CA887DAB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65FC40D-BE1C-4741-B4FE-10551E6E4082}" type="slidenum">
              <a:rPr lang="en-US" altLang="en-US" smtClean="0">
                <a:solidFill>
                  <a:srgbClr val="000000"/>
                </a:solidFill>
              </a:rPr>
              <a:pPr>
                <a:spcBef>
                  <a:spcPct val="0"/>
                </a:spcBef>
              </a:pPr>
              <a:t>21</a:t>
            </a:fld>
            <a:endParaRPr lang="en-US" altLang="en-US">
              <a:solidFill>
                <a:srgbClr val="000000"/>
              </a:solidFill>
            </a:endParaRPr>
          </a:p>
        </p:txBody>
      </p:sp>
      <p:sp>
        <p:nvSpPr>
          <p:cNvPr id="63491" name="Rectangle 2">
            <a:extLst>
              <a:ext uri="{FF2B5EF4-FFF2-40B4-BE49-F238E27FC236}">
                <a16:creationId xmlns:a16="http://schemas.microsoft.com/office/drawing/2014/main" id="{60342C4D-C71E-4CFD-B034-4BEA8C1651C4}"/>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D33797B-B7F4-444E-8B46-B159044040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A6408C0-0DA5-44A3-AD2A-BF3C1EDCD8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03BE5B-5C77-4882-8FB0-86AEC14C8208}" type="slidenum">
              <a:rPr lang="en-US" altLang="en-US" smtClean="0">
                <a:solidFill>
                  <a:srgbClr val="000000"/>
                </a:solidFill>
              </a:rPr>
              <a:pPr>
                <a:spcBef>
                  <a:spcPct val="0"/>
                </a:spcBef>
              </a:pPr>
              <a:t>22</a:t>
            </a:fld>
            <a:endParaRPr lang="en-US" altLang="en-US">
              <a:solidFill>
                <a:srgbClr val="000000"/>
              </a:solidFill>
            </a:endParaRPr>
          </a:p>
        </p:txBody>
      </p:sp>
      <p:sp>
        <p:nvSpPr>
          <p:cNvPr id="65539" name="Rectangle 2">
            <a:extLst>
              <a:ext uri="{FF2B5EF4-FFF2-40B4-BE49-F238E27FC236}">
                <a16:creationId xmlns:a16="http://schemas.microsoft.com/office/drawing/2014/main" id="{75549032-55FC-40C3-AE78-637F911A8A2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9C7F0E4-9919-42B7-A533-159E8E8F4E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EF9AFA7-7A89-4F96-8ECC-978D7E8D26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7D9554-A7BA-496A-B7F7-4B734AEC2DAA}" type="slidenum">
              <a:rPr lang="en-US" altLang="en-US" smtClean="0">
                <a:solidFill>
                  <a:srgbClr val="000000"/>
                </a:solidFill>
              </a:rPr>
              <a:pPr>
                <a:spcBef>
                  <a:spcPct val="0"/>
                </a:spcBef>
              </a:pPr>
              <a:t>23</a:t>
            </a:fld>
            <a:endParaRPr lang="en-US" altLang="en-US">
              <a:solidFill>
                <a:srgbClr val="000000"/>
              </a:solidFill>
            </a:endParaRPr>
          </a:p>
        </p:txBody>
      </p:sp>
      <p:sp>
        <p:nvSpPr>
          <p:cNvPr id="67587" name="Rectangle 2">
            <a:extLst>
              <a:ext uri="{FF2B5EF4-FFF2-40B4-BE49-F238E27FC236}">
                <a16:creationId xmlns:a16="http://schemas.microsoft.com/office/drawing/2014/main" id="{B93008BD-5D35-4F85-9525-9D512ABFF6F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F3032C1-A9A1-43B8-9605-2F57377A64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95A2AAC-DD16-42F5-A62A-DD58A521A0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872B5D7-8914-40C4-8604-8A586E502873}" type="slidenum">
              <a:rPr lang="en-US" altLang="en-US" smtClean="0"/>
              <a:pPr>
                <a:spcBef>
                  <a:spcPct val="0"/>
                </a:spcBef>
              </a:pPr>
              <a:t>24</a:t>
            </a:fld>
            <a:endParaRPr lang="en-US" altLang="en-US"/>
          </a:p>
        </p:txBody>
      </p:sp>
      <p:sp>
        <p:nvSpPr>
          <p:cNvPr id="69635" name="Rectangle 2">
            <a:extLst>
              <a:ext uri="{FF2B5EF4-FFF2-40B4-BE49-F238E27FC236}">
                <a16:creationId xmlns:a16="http://schemas.microsoft.com/office/drawing/2014/main" id="{BCDD0A27-5700-4E16-802A-24AFF929FB5B}"/>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B9170751-F578-43AC-9AA1-942571D8C3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1911BE4-FA1F-490F-AC61-485398C6A4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08167A-9287-4434-9848-3A7424278708}" type="slidenum">
              <a:rPr lang="en-US" altLang="en-US" smtClean="0"/>
              <a:pPr>
                <a:spcBef>
                  <a:spcPct val="0"/>
                </a:spcBef>
              </a:pPr>
              <a:t>25</a:t>
            </a:fld>
            <a:endParaRPr lang="en-US" altLang="en-US"/>
          </a:p>
        </p:txBody>
      </p:sp>
      <p:sp>
        <p:nvSpPr>
          <p:cNvPr id="71683" name="Rectangle 2">
            <a:extLst>
              <a:ext uri="{FF2B5EF4-FFF2-40B4-BE49-F238E27FC236}">
                <a16:creationId xmlns:a16="http://schemas.microsoft.com/office/drawing/2014/main" id="{80F93BC1-E356-4FD3-85C1-415D539A4AC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47C7C023-55F3-475D-8FFD-D974951D47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4BA9535-5710-4069-ABE6-AAE30B759E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036D05-E29A-4305-9EF8-6D850E2CB180}" type="slidenum">
              <a:rPr lang="en-US" altLang="en-US" smtClean="0"/>
              <a:pPr>
                <a:spcBef>
                  <a:spcPct val="0"/>
                </a:spcBef>
              </a:pPr>
              <a:t>27</a:t>
            </a:fld>
            <a:endParaRPr lang="en-US" altLang="en-US"/>
          </a:p>
        </p:txBody>
      </p:sp>
      <p:sp>
        <p:nvSpPr>
          <p:cNvPr id="74755" name="Rectangle 2">
            <a:extLst>
              <a:ext uri="{FF2B5EF4-FFF2-40B4-BE49-F238E27FC236}">
                <a16:creationId xmlns:a16="http://schemas.microsoft.com/office/drawing/2014/main" id="{4A24F2D9-B166-4791-99C9-5E590249E7DC}"/>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83C2F177-144B-441A-9590-B775725CA4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DC1E57F-82E3-4A3E-A914-8406F3DB38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7FD399-F3F2-4452-ACC8-7ECBDF44B366}" type="slidenum">
              <a:rPr lang="en-US" altLang="en-US" smtClean="0"/>
              <a:pPr>
                <a:spcBef>
                  <a:spcPct val="0"/>
                </a:spcBef>
              </a:pPr>
              <a:t>29</a:t>
            </a:fld>
            <a:endParaRPr lang="en-US" altLang="en-US"/>
          </a:p>
        </p:txBody>
      </p:sp>
      <p:sp>
        <p:nvSpPr>
          <p:cNvPr id="77827" name="Rectangle 2">
            <a:extLst>
              <a:ext uri="{FF2B5EF4-FFF2-40B4-BE49-F238E27FC236}">
                <a16:creationId xmlns:a16="http://schemas.microsoft.com/office/drawing/2014/main" id="{3240C527-9EDA-476D-AE1B-5D62AA2ED96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7E78FA77-1422-43B5-8D6C-C71F5F643F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0DC8934-6298-4003-B00A-8403111F6D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1A11C0-8D82-4636-A7BB-4BF32D608E34}" type="slidenum">
              <a:rPr lang="en-US" altLang="en-US" smtClean="0"/>
              <a:pPr>
                <a:spcBef>
                  <a:spcPct val="0"/>
                </a:spcBef>
              </a:pPr>
              <a:t>37</a:t>
            </a:fld>
            <a:endParaRPr lang="en-US" altLang="en-US"/>
          </a:p>
        </p:txBody>
      </p:sp>
      <p:sp>
        <p:nvSpPr>
          <p:cNvPr id="87043" name="Rectangle 2">
            <a:extLst>
              <a:ext uri="{FF2B5EF4-FFF2-40B4-BE49-F238E27FC236}">
                <a16:creationId xmlns:a16="http://schemas.microsoft.com/office/drawing/2014/main" id="{B5A6BF1F-1A0F-4B3B-A30D-AFC1E55D3A6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53E61688-291E-492E-BA80-FC5102FC09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42E9187-4AEF-40CF-92A7-74B9304916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F7EF39-D7F1-47CF-A8B9-181D1CE17CCC}" type="slidenum">
              <a:rPr lang="en-US" altLang="en-US" smtClean="0"/>
              <a:pPr>
                <a:spcBef>
                  <a:spcPct val="0"/>
                </a:spcBef>
              </a:pPr>
              <a:t>2</a:t>
            </a:fld>
            <a:endParaRPr lang="en-US" altLang="en-US"/>
          </a:p>
        </p:txBody>
      </p:sp>
      <p:sp>
        <p:nvSpPr>
          <p:cNvPr id="33795" name="Rectangle 2">
            <a:extLst>
              <a:ext uri="{FF2B5EF4-FFF2-40B4-BE49-F238E27FC236}">
                <a16:creationId xmlns:a16="http://schemas.microsoft.com/office/drawing/2014/main" id="{383877ED-1231-4E60-B77E-C477E887E85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B5CA9B5-B397-4B77-9AA0-D97D72723C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1688684-8396-4951-96EB-A4940ABE9F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EC567BB-08BD-4D24-B982-7604A9B9293A}" type="slidenum">
              <a:rPr lang="en-US" altLang="en-US" smtClean="0"/>
              <a:pPr>
                <a:spcBef>
                  <a:spcPct val="0"/>
                </a:spcBef>
              </a:pPr>
              <a:t>40</a:t>
            </a:fld>
            <a:endParaRPr lang="en-US" altLang="en-US"/>
          </a:p>
        </p:txBody>
      </p:sp>
      <p:sp>
        <p:nvSpPr>
          <p:cNvPr id="91139" name="Rectangle 2">
            <a:extLst>
              <a:ext uri="{FF2B5EF4-FFF2-40B4-BE49-F238E27FC236}">
                <a16:creationId xmlns:a16="http://schemas.microsoft.com/office/drawing/2014/main" id="{4797E7A7-DB56-4280-BB3E-759092A2F8D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C7FED3E3-9019-4DCE-86F6-A383DB1A83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4FA5623-9641-4548-B9C5-F1704AD986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8E3A9B-433F-47B9-A84A-68EA5DC5F44D}" type="slidenum">
              <a:rPr lang="en-US" altLang="en-US" smtClean="0">
                <a:solidFill>
                  <a:srgbClr val="000000"/>
                </a:solidFill>
              </a:rPr>
              <a:pPr>
                <a:spcBef>
                  <a:spcPct val="0"/>
                </a:spcBef>
              </a:pPr>
              <a:t>42</a:t>
            </a:fld>
            <a:endParaRPr lang="en-US" altLang="en-US">
              <a:solidFill>
                <a:srgbClr val="000000"/>
              </a:solidFill>
            </a:endParaRPr>
          </a:p>
        </p:txBody>
      </p:sp>
      <p:sp>
        <p:nvSpPr>
          <p:cNvPr id="94211" name="Rectangle 2">
            <a:extLst>
              <a:ext uri="{FF2B5EF4-FFF2-40B4-BE49-F238E27FC236}">
                <a16:creationId xmlns:a16="http://schemas.microsoft.com/office/drawing/2014/main" id="{B86AAF02-0DD7-484D-8B64-50E51456A726}"/>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7B6E1D1D-2FC2-4E27-81AB-777045D76D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FDB16332-602B-4013-90E3-5B0D6A9BA2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AED01F-0185-4531-8270-6158B1894EBC}" type="slidenum">
              <a:rPr lang="en-US" altLang="en-US" smtClean="0">
                <a:solidFill>
                  <a:srgbClr val="000000"/>
                </a:solidFill>
              </a:rPr>
              <a:pPr>
                <a:spcBef>
                  <a:spcPct val="0"/>
                </a:spcBef>
              </a:pPr>
              <a:t>43</a:t>
            </a:fld>
            <a:endParaRPr lang="en-US" altLang="en-US">
              <a:solidFill>
                <a:srgbClr val="000000"/>
              </a:solidFill>
            </a:endParaRPr>
          </a:p>
        </p:txBody>
      </p:sp>
      <p:sp>
        <p:nvSpPr>
          <p:cNvPr id="96259" name="Rectangle 2">
            <a:extLst>
              <a:ext uri="{FF2B5EF4-FFF2-40B4-BE49-F238E27FC236}">
                <a16:creationId xmlns:a16="http://schemas.microsoft.com/office/drawing/2014/main" id="{6C588255-1FE7-4EE7-B01C-3E118CC817EC}"/>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DFEA270B-6940-48A7-B518-3A093F3531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9440297-3106-4CC5-9194-A209046F24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23F301-3FA3-473C-AA94-A92C789C817C}" type="slidenum">
              <a:rPr lang="en-US" altLang="en-US" smtClean="0"/>
              <a:pPr>
                <a:spcBef>
                  <a:spcPct val="0"/>
                </a:spcBef>
              </a:pPr>
              <a:t>49</a:t>
            </a:fld>
            <a:endParaRPr lang="en-US" altLang="en-US"/>
          </a:p>
        </p:txBody>
      </p:sp>
      <p:sp>
        <p:nvSpPr>
          <p:cNvPr id="103427" name="Rectangle 2">
            <a:extLst>
              <a:ext uri="{FF2B5EF4-FFF2-40B4-BE49-F238E27FC236}">
                <a16:creationId xmlns:a16="http://schemas.microsoft.com/office/drawing/2014/main" id="{B7549DA4-0A32-4F60-BA2E-000E9C5729E7}"/>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F3AF86E0-1A61-4BC1-B9AD-2B7CF3B2C5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AE65379-7157-4E52-A49D-CCBA0C274A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582D05-A3F3-4359-82DA-88556603C003}" type="slidenum">
              <a:rPr lang="en-US" altLang="en-US" smtClean="0"/>
              <a:pPr>
                <a:spcBef>
                  <a:spcPct val="0"/>
                </a:spcBef>
              </a:pPr>
              <a:t>50</a:t>
            </a:fld>
            <a:endParaRPr lang="en-US" altLang="en-US"/>
          </a:p>
        </p:txBody>
      </p:sp>
      <p:sp>
        <p:nvSpPr>
          <p:cNvPr id="105475" name="Rectangle 2">
            <a:extLst>
              <a:ext uri="{FF2B5EF4-FFF2-40B4-BE49-F238E27FC236}">
                <a16:creationId xmlns:a16="http://schemas.microsoft.com/office/drawing/2014/main" id="{9C371BBE-F67C-454B-BDCB-6C85E54B518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10E858C6-5C94-4031-8344-CDA0203755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D8130141-E56F-45EB-8A43-1A29E2454B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1A589F-E52D-4AF4-8E0D-18360B3DFC1C}" type="slidenum">
              <a:rPr lang="en-US" altLang="en-US" smtClean="0"/>
              <a:pPr>
                <a:spcBef>
                  <a:spcPct val="0"/>
                </a:spcBef>
              </a:pPr>
              <a:t>51</a:t>
            </a:fld>
            <a:endParaRPr lang="en-US" altLang="en-US"/>
          </a:p>
        </p:txBody>
      </p:sp>
      <p:sp>
        <p:nvSpPr>
          <p:cNvPr id="107523" name="Rectangle 2">
            <a:extLst>
              <a:ext uri="{FF2B5EF4-FFF2-40B4-BE49-F238E27FC236}">
                <a16:creationId xmlns:a16="http://schemas.microsoft.com/office/drawing/2014/main" id="{4711DF31-4461-4D09-B49F-08527272B073}"/>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CCCE876D-877F-4A64-89C9-3B2307032F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DCFB04C3-14C4-4E2E-86EC-DC9BFC94B6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B2CC08-95A9-4BE9-AD2D-678A2F2CC3A8}" type="slidenum">
              <a:rPr lang="en-US" altLang="en-US" smtClean="0"/>
              <a:pPr>
                <a:spcBef>
                  <a:spcPct val="0"/>
                </a:spcBef>
              </a:pPr>
              <a:t>53</a:t>
            </a:fld>
            <a:endParaRPr lang="en-US" altLang="en-US"/>
          </a:p>
        </p:txBody>
      </p:sp>
      <p:sp>
        <p:nvSpPr>
          <p:cNvPr id="110595" name="Rectangle 2">
            <a:extLst>
              <a:ext uri="{FF2B5EF4-FFF2-40B4-BE49-F238E27FC236}">
                <a16:creationId xmlns:a16="http://schemas.microsoft.com/office/drawing/2014/main" id="{A7E72CCB-BCCF-472B-83E8-DA2CDD9B9419}"/>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4A24F2E1-E8CB-42B7-AFA3-61D5106320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000D1CB-84D5-4696-92D4-FD29069599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449FE6-F875-4A6F-8455-9DF722EEE358}" type="slidenum">
              <a:rPr lang="en-US" altLang="en-US" smtClean="0"/>
              <a:pPr>
                <a:spcBef>
                  <a:spcPct val="0"/>
                </a:spcBef>
              </a:pPr>
              <a:t>54</a:t>
            </a:fld>
            <a:endParaRPr lang="en-US" altLang="en-US"/>
          </a:p>
        </p:txBody>
      </p:sp>
      <p:sp>
        <p:nvSpPr>
          <p:cNvPr id="112643" name="Rectangle 2">
            <a:extLst>
              <a:ext uri="{FF2B5EF4-FFF2-40B4-BE49-F238E27FC236}">
                <a16:creationId xmlns:a16="http://schemas.microsoft.com/office/drawing/2014/main" id="{5FA68019-2472-445F-9BF2-44985FC86A5A}"/>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072C544C-A679-445D-862F-99EBC5219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098A70B2-897C-46D7-B186-0FE24BE9C2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077788-DC23-4D36-A039-A4DCCE500BD9}" type="slidenum">
              <a:rPr lang="en-US" altLang="en-US" smtClean="0"/>
              <a:pPr>
                <a:spcBef>
                  <a:spcPct val="0"/>
                </a:spcBef>
              </a:pPr>
              <a:t>55</a:t>
            </a:fld>
            <a:endParaRPr lang="en-US" altLang="en-US"/>
          </a:p>
        </p:txBody>
      </p:sp>
      <p:sp>
        <p:nvSpPr>
          <p:cNvPr id="114691" name="Rectangle 2">
            <a:extLst>
              <a:ext uri="{FF2B5EF4-FFF2-40B4-BE49-F238E27FC236}">
                <a16:creationId xmlns:a16="http://schemas.microsoft.com/office/drawing/2014/main" id="{926D0E1E-A114-44D9-8732-06345DA49C70}"/>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3AACFA19-9763-4B4A-8399-D36E4C2E02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646CCED5-EBA6-47C7-B13E-4CCF84B455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AD270F-3AB1-47FD-8C32-4C7CE1432D46}" type="slidenum">
              <a:rPr lang="en-US" altLang="en-US" smtClean="0"/>
              <a:pPr>
                <a:spcBef>
                  <a:spcPct val="0"/>
                </a:spcBef>
              </a:pPr>
              <a:t>56</a:t>
            </a:fld>
            <a:endParaRPr lang="en-US" altLang="en-US"/>
          </a:p>
        </p:txBody>
      </p:sp>
      <p:sp>
        <p:nvSpPr>
          <p:cNvPr id="116739" name="Rectangle 2">
            <a:extLst>
              <a:ext uri="{FF2B5EF4-FFF2-40B4-BE49-F238E27FC236}">
                <a16:creationId xmlns:a16="http://schemas.microsoft.com/office/drawing/2014/main" id="{E3AC6477-1664-4B93-A5AF-F38E940C7AA7}"/>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4431D600-3667-49A9-A87B-B9068347D3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06EDDEC-4C3C-4D73-8382-8EA410AE70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7DF866-580D-4EA0-A5F9-D9B4505C1DD2}" type="slidenum">
              <a:rPr lang="en-US" altLang="en-US" smtClean="0"/>
              <a:pPr>
                <a:spcBef>
                  <a:spcPct val="0"/>
                </a:spcBef>
              </a:pPr>
              <a:t>3</a:t>
            </a:fld>
            <a:endParaRPr lang="en-US" altLang="en-US"/>
          </a:p>
        </p:txBody>
      </p:sp>
      <p:sp>
        <p:nvSpPr>
          <p:cNvPr id="35843" name="Rectangle 2">
            <a:extLst>
              <a:ext uri="{FF2B5EF4-FFF2-40B4-BE49-F238E27FC236}">
                <a16:creationId xmlns:a16="http://schemas.microsoft.com/office/drawing/2014/main" id="{7551F56F-D108-4978-A331-11DEA70682F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C872D58-3CC0-4CE7-BA5D-B1914F02BC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69965157-1BCD-45D2-96E2-977AE47DCF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306FE5-703D-481F-80AA-3C2E0C29B820}" type="slidenum">
              <a:rPr lang="en-US" altLang="en-US" smtClean="0"/>
              <a:pPr>
                <a:spcBef>
                  <a:spcPct val="0"/>
                </a:spcBef>
              </a:pPr>
              <a:t>57</a:t>
            </a:fld>
            <a:endParaRPr lang="en-US" altLang="en-US"/>
          </a:p>
        </p:txBody>
      </p:sp>
      <p:sp>
        <p:nvSpPr>
          <p:cNvPr id="118787" name="Rectangle 2">
            <a:extLst>
              <a:ext uri="{FF2B5EF4-FFF2-40B4-BE49-F238E27FC236}">
                <a16:creationId xmlns:a16="http://schemas.microsoft.com/office/drawing/2014/main" id="{9417E44E-7BFE-4AE2-A7DC-F6303796C4AD}"/>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1264D4BE-F8C0-4BAC-BA26-168135483B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00BBE4E7-67B7-4F01-AA20-02353CAD19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986339-C215-4E2D-9C2A-00ED99C2F795}" type="slidenum">
              <a:rPr lang="en-US" altLang="en-US" smtClean="0"/>
              <a:pPr>
                <a:spcBef>
                  <a:spcPct val="0"/>
                </a:spcBef>
              </a:pPr>
              <a:t>58</a:t>
            </a:fld>
            <a:endParaRPr lang="en-US" altLang="en-US"/>
          </a:p>
        </p:txBody>
      </p:sp>
      <p:sp>
        <p:nvSpPr>
          <p:cNvPr id="120835" name="Rectangle 2">
            <a:extLst>
              <a:ext uri="{FF2B5EF4-FFF2-40B4-BE49-F238E27FC236}">
                <a16:creationId xmlns:a16="http://schemas.microsoft.com/office/drawing/2014/main" id="{B727D79D-7C3A-4CE0-8B35-8A97A264826E}"/>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14D782DE-BE92-49CD-BBBC-93DF855B32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F0D49592-7104-4A11-8083-CD6143AA7A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D016C6-9CEA-4AAB-9850-BE7980931F6F}" type="slidenum">
              <a:rPr lang="en-US" altLang="en-US" smtClean="0"/>
              <a:pPr>
                <a:spcBef>
                  <a:spcPct val="0"/>
                </a:spcBef>
              </a:pPr>
              <a:t>59</a:t>
            </a:fld>
            <a:endParaRPr lang="en-US" altLang="en-US"/>
          </a:p>
        </p:txBody>
      </p:sp>
      <p:sp>
        <p:nvSpPr>
          <p:cNvPr id="122883" name="Rectangle 2">
            <a:extLst>
              <a:ext uri="{FF2B5EF4-FFF2-40B4-BE49-F238E27FC236}">
                <a16:creationId xmlns:a16="http://schemas.microsoft.com/office/drawing/2014/main" id="{234FB54F-1CBF-4E49-9E14-24C55F766CFE}"/>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DA1D6FC2-329E-4B05-8C90-A31638C963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8660A649-9DCE-452D-AB55-2C5C0F8BF3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F342FC-D9D5-42B6-AA68-181F316D250A}" type="slidenum">
              <a:rPr lang="en-US" altLang="en-US" smtClean="0"/>
              <a:pPr>
                <a:spcBef>
                  <a:spcPct val="0"/>
                </a:spcBef>
              </a:pPr>
              <a:t>60</a:t>
            </a:fld>
            <a:endParaRPr lang="en-US" altLang="en-US"/>
          </a:p>
        </p:txBody>
      </p:sp>
      <p:sp>
        <p:nvSpPr>
          <p:cNvPr id="124931" name="Rectangle 2">
            <a:extLst>
              <a:ext uri="{FF2B5EF4-FFF2-40B4-BE49-F238E27FC236}">
                <a16:creationId xmlns:a16="http://schemas.microsoft.com/office/drawing/2014/main" id="{9878FAB5-8506-4842-AC62-D8889C78B2E9}"/>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50BF098C-B716-413F-88FB-77C9D0570B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04402BC3-49F2-4320-8DF7-E3F56656C3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7E7D68-CE47-4A76-B81D-AAE0ACBA8B80}" type="slidenum">
              <a:rPr lang="en-US" altLang="en-US" smtClean="0"/>
              <a:pPr>
                <a:spcBef>
                  <a:spcPct val="0"/>
                </a:spcBef>
              </a:pPr>
              <a:t>61</a:t>
            </a:fld>
            <a:endParaRPr lang="en-US" altLang="en-US"/>
          </a:p>
        </p:txBody>
      </p:sp>
      <p:sp>
        <p:nvSpPr>
          <p:cNvPr id="126979" name="Rectangle 2">
            <a:extLst>
              <a:ext uri="{FF2B5EF4-FFF2-40B4-BE49-F238E27FC236}">
                <a16:creationId xmlns:a16="http://schemas.microsoft.com/office/drawing/2014/main" id="{9720D2D9-3BBA-4144-B2C9-8A3ABBE31271}"/>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D57D81C5-FD7A-4EB7-90AA-D7E3080C4B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CD27B9F-3583-4F4C-80B3-8BA3B3E26C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599E18-CF7B-4BB4-B1A0-D9BC330CF335}" type="slidenum">
              <a:rPr lang="en-US" altLang="en-US" smtClean="0"/>
              <a:pPr>
                <a:spcBef>
                  <a:spcPct val="0"/>
                </a:spcBef>
              </a:pPr>
              <a:t>62</a:t>
            </a:fld>
            <a:endParaRPr lang="en-US" altLang="en-US"/>
          </a:p>
        </p:txBody>
      </p:sp>
      <p:sp>
        <p:nvSpPr>
          <p:cNvPr id="129027" name="Rectangle 2">
            <a:extLst>
              <a:ext uri="{FF2B5EF4-FFF2-40B4-BE49-F238E27FC236}">
                <a16:creationId xmlns:a16="http://schemas.microsoft.com/office/drawing/2014/main" id="{C555C46F-91CC-4D9B-9BCA-02279EAFFADD}"/>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383A29B4-6265-46C0-A01A-5F152B7B7C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B780E8CF-89C2-486C-8733-5D87F703BA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200422-0A19-4BAD-98BC-90D4DC5FB38D}" type="slidenum">
              <a:rPr lang="en-US" altLang="en-US" smtClean="0"/>
              <a:pPr>
                <a:spcBef>
                  <a:spcPct val="0"/>
                </a:spcBef>
              </a:pPr>
              <a:t>63</a:t>
            </a:fld>
            <a:endParaRPr lang="en-US" altLang="en-US"/>
          </a:p>
        </p:txBody>
      </p:sp>
      <p:sp>
        <p:nvSpPr>
          <p:cNvPr id="131075" name="Rectangle 2">
            <a:extLst>
              <a:ext uri="{FF2B5EF4-FFF2-40B4-BE49-F238E27FC236}">
                <a16:creationId xmlns:a16="http://schemas.microsoft.com/office/drawing/2014/main" id="{BB8DD3AD-B51C-4B54-B27E-DBB3D7D514F7}"/>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16388952-52D2-4975-8B21-284EF19947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545F5E24-88CB-4A8D-9065-5592C8EC00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BC759C-6B4A-4825-A81A-8B66249D8606}" type="slidenum">
              <a:rPr lang="en-US" altLang="en-US" smtClean="0">
                <a:solidFill>
                  <a:srgbClr val="000000"/>
                </a:solidFill>
              </a:rPr>
              <a:pPr>
                <a:spcBef>
                  <a:spcPct val="0"/>
                </a:spcBef>
              </a:pPr>
              <a:t>65</a:t>
            </a:fld>
            <a:endParaRPr lang="en-US" altLang="en-US">
              <a:solidFill>
                <a:srgbClr val="000000"/>
              </a:solidFill>
            </a:endParaRPr>
          </a:p>
        </p:txBody>
      </p:sp>
      <p:sp>
        <p:nvSpPr>
          <p:cNvPr id="135171" name="Rectangle 2">
            <a:extLst>
              <a:ext uri="{FF2B5EF4-FFF2-40B4-BE49-F238E27FC236}">
                <a16:creationId xmlns:a16="http://schemas.microsoft.com/office/drawing/2014/main" id="{4B71D687-E3D5-4B13-AACA-4AB9F7CE0A75}"/>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7F1A1612-8273-4548-BDFC-C0FEEE7522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0EFD3B48-6575-4F85-ABC5-03DEB51E22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CCE592-A4C0-4AE3-9529-11622C1D243E}" type="slidenum">
              <a:rPr lang="en-US" altLang="en-US" smtClean="0">
                <a:solidFill>
                  <a:srgbClr val="000000"/>
                </a:solidFill>
              </a:rPr>
              <a:pPr>
                <a:spcBef>
                  <a:spcPct val="0"/>
                </a:spcBef>
              </a:pPr>
              <a:t>66</a:t>
            </a:fld>
            <a:endParaRPr lang="en-US" altLang="en-US">
              <a:solidFill>
                <a:srgbClr val="000000"/>
              </a:solidFill>
            </a:endParaRPr>
          </a:p>
        </p:txBody>
      </p:sp>
      <p:sp>
        <p:nvSpPr>
          <p:cNvPr id="137219" name="Rectangle 2">
            <a:extLst>
              <a:ext uri="{FF2B5EF4-FFF2-40B4-BE49-F238E27FC236}">
                <a16:creationId xmlns:a16="http://schemas.microsoft.com/office/drawing/2014/main" id="{B1545D10-2C37-4DEA-885C-21E9C9E4F779}"/>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C50A3464-6A85-4060-95FA-DD1DC23381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41C866F5-2BC9-4AA5-829F-BD03276A17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8E018E-4F45-4302-95DF-A3F185B6554F}" type="slidenum">
              <a:rPr lang="en-US" altLang="en-US" smtClean="0">
                <a:solidFill>
                  <a:srgbClr val="000000"/>
                </a:solidFill>
              </a:rPr>
              <a:pPr>
                <a:spcBef>
                  <a:spcPct val="0"/>
                </a:spcBef>
              </a:pPr>
              <a:t>70</a:t>
            </a:fld>
            <a:endParaRPr lang="en-US" altLang="en-US">
              <a:solidFill>
                <a:srgbClr val="000000"/>
              </a:solidFill>
            </a:endParaRPr>
          </a:p>
        </p:txBody>
      </p:sp>
      <p:sp>
        <p:nvSpPr>
          <p:cNvPr id="157699" name="Rectangle 2">
            <a:extLst>
              <a:ext uri="{FF2B5EF4-FFF2-40B4-BE49-F238E27FC236}">
                <a16:creationId xmlns:a16="http://schemas.microsoft.com/office/drawing/2014/main" id="{C7AD0CAB-3D2D-4A01-A561-991AE7009994}"/>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551B6B95-1400-47D6-9FD7-BD1696B4DB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5FC99FD-38A8-4A39-A6AE-45241E5884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92769F-53F8-4528-94C8-A2CE076F941D}" type="slidenum">
              <a:rPr lang="en-US" altLang="en-US" smtClean="0"/>
              <a:pPr>
                <a:spcBef>
                  <a:spcPct val="0"/>
                </a:spcBef>
              </a:pPr>
              <a:t>4</a:t>
            </a:fld>
            <a:endParaRPr lang="en-US" altLang="en-US"/>
          </a:p>
        </p:txBody>
      </p:sp>
      <p:sp>
        <p:nvSpPr>
          <p:cNvPr id="37891" name="Rectangle 2">
            <a:extLst>
              <a:ext uri="{FF2B5EF4-FFF2-40B4-BE49-F238E27FC236}">
                <a16:creationId xmlns:a16="http://schemas.microsoft.com/office/drawing/2014/main" id="{038FC3E5-879C-47D3-BC45-F5C06DBFBEA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B9873B1-A18B-4BB0-A27F-BAA02B8B25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62A23886-2F38-40B6-9471-0753E8E13C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CD07024-83B1-47FE-8D62-AD9B589E7F19}" type="slidenum">
              <a:rPr lang="en-US" altLang="en-US" smtClean="0">
                <a:solidFill>
                  <a:srgbClr val="000000"/>
                </a:solidFill>
              </a:rPr>
              <a:pPr>
                <a:spcBef>
                  <a:spcPct val="0"/>
                </a:spcBef>
              </a:pPr>
              <a:t>71</a:t>
            </a:fld>
            <a:endParaRPr lang="en-US" altLang="en-US">
              <a:solidFill>
                <a:srgbClr val="000000"/>
              </a:solidFill>
            </a:endParaRPr>
          </a:p>
        </p:txBody>
      </p:sp>
      <p:sp>
        <p:nvSpPr>
          <p:cNvPr id="159747" name="Rectangle 2">
            <a:extLst>
              <a:ext uri="{FF2B5EF4-FFF2-40B4-BE49-F238E27FC236}">
                <a16:creationId xmlns:a16="http://schemas.microsoft.com/office/drawing/2014/main" id="{74D903FC-5562-49DA-AB7B-B6823800FA38}"/>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38666F19-B54B-46B9-AE21-42BCCACFA9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D3EB20F-0794-4CF4-9839-BAF19A4A64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BB92F09-A6CF-4C2D-B57A-19598E07ACFD}" type="slidenum">
              <a:rPr lang="en-US" altLang="en-US">
                <a:solidFill>
                  <a:srgbClr val="000000"/>
                </a:solidFill>
              </a:rPr>
              <a:pPr>
                <a:spcBef>
                  <a:spcPct val="0"/>
                </a:spcBef>
              </a:pPr>
              <a:t>72</a:t>
            </a:fld>
            <a:endParaRPr lang="en-US" altLang="en-US">
              <a:solidFill>
                <a:srgbClr val="000000"/>
              </a:solidFill>
            </a:endParaRPr>
          </a:p>
        </p:txBody>
      </p:sp>
      <p:sp>
        <p:nvSpPr>
          <p:cNvPr id="39939" name="Rectangle 2">
            <a:extLst>
              <a:ext uri="{FF2B5EF4-FFF2-40B4-BE49-F238E27FC236}">
                <a16:creationId xmlns:a16="http://schemas.microsoft.com/office/drawing/2014/main" id="{73F9B5AF-E823-4FA0-ACFA-03E14072144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2C5EA68-70D3-45E2-8ACC-90E004D979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7B85129-032E-4993-BDD6-488B4A7182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6F4590B-80D6-45F5-8330-106AAACE0530}" type="slidenum">
              <a:rPr lang="en-US" altLang="en-US">
                <a:solidFill>
                  <a:srgbClr val="000000"/>
                </a:solidFill>
              </a:rPr>
              <a:pPr>
                <a:spcBef>
                  <a:spcPct val="0"/>
                </a:spcBef>
              </a:pPr>
              <a:t>73</a:t>
            </a:fld>
            <a:endParaRPr lang="en-US" altLang="en-US">
              <a:solidFill>
                <a:srgbClr val="000000"/>
              </a:solidFill>
            </a:endParaRPr>
          </a:p>
        </p:txBody>
      </p:sp>
      <p:sp>
        <p:nvSpPr>
          <p:cNvPr id="41987" name="Rectangle 2">
            <a:extLst>
              <a:ext uri="{FF2B5EF4-FFF2-40B4-BE49-F238E27FC236}">
                <a16:creationId xmlns:a16="http://schemas.microsoft.com/office/drawing/2014/main" id="{B07C875F-6D78-48E7-A5ED-4646E74506C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2F9434B-E0C7-49A3-82E8-63C23DD221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DECB1DF-CA22-40E6-81BD-1092F8D577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5FD0F4-F5CD-4B5A-BDF8-CF7843634B68}" type="slidenum">
              <a:rPr lang="en-US" altLang="en-US">
                <a:solidFill>
                  <a:srgbClr val="000000"/>
                </a:solidFill>
              </a:rPr>
              <a:pPr>
                <a:spcBef>
                  <a:spcPct val="0"/>
                </a:spcBef>
              </a:pPr>
              <a:t>74</a:t>
            </a:fld>
            <a:endParaRPr lang="en-US" altLang="en-US">
              <a:solidFill>
                <a:srgbClr val="000000"/>
              </a:solidFill>
            </a:endParaRPr>
          </a:p>
        </p:txBody>
      </p:sp>
      <p:sp>
        <p:nvSpPr>
          <p:cNvPr id="44035" name="Rectangle 2">
            <a:extLst>
              <a:ext uri="{FF2B5EF4-FFF2-40B4-BE49-F238E27FC236}">
                <a16:creationId xmlns:a16="http://schemas.microsoft.com/office/drawing/2014/main" id="{A134CE3D-DF39-4C42-A2FD-05922B44E56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86A542B-66F7-48C3-B37C-DDF9A8AB19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6EC0002-E7D3-44E5-B519-099242EB39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724A94-B113-464E-8293-74CA25C7F4A9}" type="slidenum">
              <a:rPr lang="en-US" altLang="en-US">
                <a:solidFill>
                  <a:srgbClr val="000000"/>
                </a:solidFill>
              </a:rPr>
              <a:pPr>
                <a:spcBef>
                  <a:spcPct val="0"/>
                </a:spcBef>
              </a:pPr>
              <a:t>75</a:t>
            </a:fld>
            <a:endParaRPr lang="en-US" altLang="en-US">
              <a:solidFill>
                <a:srgbClr val="000000"/>
              </a:solidFill>
            </a:endParaRPr>
          </a:p>
        </p:txBody>
      </p:sp>
      <p:sp>
        <p:nvSpPr>
          <p:cNvPr id="46083" name="Rectangle 2">
            <a:extLst>
              <a:ext uri="{FF2B5EF4-FFF2-40B4-BE49-F238E27FC236}">
                <a16:creationId xmlns:a16="http://schemas.microsoft.com/office/drawing/2014/main" id="{47FC14FB-1D92-40FB-9599-AF66D714177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6F125AB-5094-4C45-BA84-A46761657D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5D1A386-4FB0-4628-AE1E-683D9CDC71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C84166-86CF-41B7-A139-5891CC108990}" type="slidenum">
              <a:rPr lang="en-US" altLang="en-US">
                <a:solidFill>
                  <a:srgbClr val="000000"/>
                </a:solidFill>
              </a:rPr>
              <a:pPr>
                <a:spcBef>
                  <a:spcPct val="0"/>
                </a:spcBef>
              </a:pPr>
              <a:t>76</a:t>
            </a:fld>
            <a:endParaRPr lang="en-US" altLang="en-US">
              <a:solidFill>
                <a:srgbClr val="000000"/>
              </a:solidFill>
            </a:endParaRPr>
          </a:p>
        </p:txBody>
      </p:sp>
      <p:sp>
        <p:nvSpPr>
          <p:cNvPr id="48131" name="Rectangle 2">
            <a:extLst>
              <a:ext uri="{FF2B5EF4-FFF2-40B4-BE49-F238E27FC236}">
                <a16:creationId xmlns:a16="http://schemas.microsoft.com/office/drawing/2014/main" id="{DE646A7D-6050-4453-A93A-D33EA0E011F4}"/>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F8EE645-C7CB-4A28-82B8-B12C2E044D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1C9F317-0BFE-4C55-9C5A-795FB1A653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F08F633-D435-403D-B52E-DB9A8618AA8C}" type="slidenum">
              <a:rPr lang="en-US" altLang="en-US">
                <a:solidFill>
                  <a:srgbClr val="000000"/>
                </a:solidFill>
              </a:rPr>
              <a:pPr>
                <a:spcBef>
                  <a:spcPct val="0"/>
                </a:spcBef>
              </a:pPr>
              <a:t>77</a:t>
            </a:fld>
            <a:endParaRPr lang="en-US" altLang="en-US">
              <a:solidFill>
                <a:srgbClr val="000000"/>
              </a:solidFill>
            </a:endParaRPr>
          </a:p>
        </p:txBody>
      </p:sp>
      <p:sp>
        <p:nvSpPr>
          <p:cNvPr id="50179" name="Rectangle 2">
            <a:extLst>
              <a:ext uri="{FF2B5EF4-FFF2-40B4-BE49-F238E27FC236}">
                <a16:creationId xmlns:a16="http://schemas.microsoft.com/office/drawing/2014/main" id="{165EB3F0-BA4A-44E0-A0A3-546E9ED41A5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5587EA6-BA5A-4688-9D04-4BA9A36FB4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EE272424-4E35-49E0-A35E-24DD1BD912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C649AA-87D9-404A-A962-ADCE976A0F4F}" type="slidenum">
              <a:rPr lang="en-US" altLang="en-US" smtClean="0">
                <a:solidFill>
                  <a:srgbClr val="000000"/>
                </a:solidFill>
              </a:rPr>
              <a:pPr>
                <a:spcBef>
                  <a:spcPct val="0"/>
                </a:spcBef>
              </a:pPr>
              <a:t>78</a:t>
            </a:fld>
            <a:endParaRPr lang="en-US" altLang="en-US">
              <a:solidFill>
                <a:srgbClr val="000000"/>
              </a:solidFill>
            </a:endParaRPr>
          </a:p>
        </p:txBody>
      </p:sp>
      <p:sp>
        <p:nvSpPr>
          <p:cNvPr id="174083" name="Rectangle 2">
            <a:extLst>
              <a:ext uri="{FF2B5EF4-FFF2-40B4-BE49-F238E27FC236}">
                <a16:creationId xmlns:a16="http://schemas.microsoft.com/office/drawing/2014/main" id="{BBC7E6C4-BF9D-4DEE-825D-D8BC3FA59160}"/>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F2B9FD75-FCE5-464F-848D-994856A875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67F85D8-2AF0-45BE-8325-8A02A9B6ED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A532DA-74FB-44B9-AE3A-4533A8411C2B}" type="slidenum">
              <a:rPr lang="en-US" altLang="en-US">
                <a:solidFill>
                  <a:srgbClr val="000000"/>
                </a:solidFill>
              </a:rPr>
              <a:pPr>
                <a:spcBef>
                  <a:spcPct val="0"/>
                </a:spcBef>
              </a:pPr>
              <a:t>79</a:t>
            </a:fld>
            <a:endParaRPr lang="en-US" altLang="en-US">
              <a:solidFill>
                <a:srgbClr val="000000"/>
              </a:solidFill>
            </a:endParaRPr>
          </a:p>
        </p:txBody>
      </p:sp>
      <p:sp>
        <p:nvSpPr>
          <p:cNvPr id="52227" name="Rectangle 2">
            <a:extLst>
              <a:ext uri="{FF2B5EF4-FFF2-40B4-BE49-F238E27FC236}">
                <a16:creationId xmlns:a16="http://schemas.microsoft.com/office/drawing/2014/main" id="{6BFFAF2D-CC42-432B-BBD6-73B50B8A078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C488AA7C-6A9A-4C61-92CB-8A010EF2FC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6709EA8-5786-4EA1-9D15-8D9F01DF2B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27EC0A-E71C-4345-87D1-6E0980F43215}" type="slidenum">
              <a:rPr lang="en-US" altLang="en-US">
                <a:solidFill>
                  <a:srgbClr val="000000"/>
                </a:solidFill>
              </a:rPr>
              <a:pPr>
                <a:spcBef>
                  <a:spcPct val="0"/>
                </a:spcBef>
              </a:pPr>
              <a:t>80</a:t>
            </a:fld>
            <a:endParaRPr lang="en-US" altLang="en-US">
              <a:solidFill>
                <a:srgbClr val="000000"/>
              </a:solidFill>
            </a:endParaRPr>
          </a:p>
        </p:txBody>
      </p:sp>
      <p:sp>
        <p:nvSpPr>
          <p:cNvPr id="54275" name="Rectangle 2">
            <a:extLst>
              <a:ext uri="{FF2B5EF4-FFF2-40B4-BE49-F238E27FC236}">
                <a16:creationId xmlns:a16="http://schemas.microsoft.com/office/drawing/2014/main" id="{1D0BE83F-46E7-4528-8B64-D61F0D4594A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0E270DC-C6BC-4C86-8689-DF496246C2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A1888D8-B47F-4214-B7D2-CF9CE4F46E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489F29-54C3-4FD6-9D1D-514BE4AB7516}" type="slidenum">
              <a:rPr lang="en-US" altLang="en-US" smtClean="0"/>
              <a:pPr>
                <a:spcBef>
                  <a:spcPct val="0"/>
                </a:spcBef>
              </a:pPr>
              <a:t>5</a:t>
            </a:fld>
            <a:endParaRPr lang="en-US" altLang="en-US"/>
          </a:p>
        </p:txBody>
      </p:sp>
      <p:sp>
        <p:nvSpPr>
          <p:cNvPr id="39939" name="Rectangle 2">
            <a:extLst>
              <a:ext uri="{FF2B5EF4-FFF2-40B4-BE49-F238E27FC236}">
                <a16:creationId xmlns:a16="http://schemas.microsoft.com/office/drawing/2014/main" id="{3D9BDCCE-9044-4BDD-A64D-48069BF54B8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2804F24-0759-4592-8329-9E4B48AFEE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50D9B63-E54F-4511-9CCA-81CD5DFC3E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82D06E3-57A1-4856-9DB1-5515D2E8DA9C}" type="slidenum">
              <a:rPr lang="en-US" altLang="en-US">
                <a:solidFill>
                  <a:srgbClr val="000000"/>
                </a:solidFill>
              </a:rPr>
              <a:pPr>
                <a:spcBef>
                  <a:spcPct val="0"/>
                </a:spcBef>
              </a:pPr>
              <a:t>81</a:t>
            </a:fld>
            <a:endParaRPr lang="en-US" altLang="en-US">
              <a:solidFill>
                <a:srgbClr val="000000"/>
              </a:solidFill>
            </a:endParaRPr>
          </a:p>
        </p:txBody>
      </p:sp>
      <p:sp>
        <p:nvSpPr>
          <p:cNvPr id="56323" name="Rectangle 2">
            <a:extLst>
              <a:ext uri="{FF2B5EF4-FFF2-40B4-BE49-F238E27FC236}">
                <a16:creationId xmlns:a16="http://schemas.microsoft.com/office/drawing/2014/main" id="{25503B86-4A49-48F8-8EAD-A4814AA4B40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ED3F5E4-915F-45D4-BCEA-FB8D5A18A5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B0E9C269-55BA-4C17-ABC7-8622C5960C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96FD70-39FF-45FB-B94D-55381A42983F}" type="slidenum">
              <a:rPr lang="en-US" altLang="en-US" smtClean="0">
                <a:solidFill>
                  <a:srgbClr val="000000"/>
                </a:solidFill>
              </a:rPr>
              <a:pPr>
                <a:spcBef>
                  <a:spcPct val="0"/>
                </a:spcBef>
              </a:pPr>
              <a:t>82</a:t>
            </a:fld>
            <a:endParaRPr lang="en-US" altLang="en-US">
              <a:solidFill>
                <a:srgbClr val="000000"/>
              </a:solidFill>
            </a:endParaRPr>
          </a:p>
        </p:txBody>
      </p:sp>
      <p:sp>
        <p:nvSpPr>
          <p:cNvPr id="182275" name="Rectangle 2">
            <a:extLst>
              <a:ext uri="{FF2B5EF4-FFF2-40B4-BE49-F238E27FC236}">
                <a16:creationId xmlns:a16="http://schemas.microsoft.com/office/drawing/2014/main" id="{F471C9C9-5CEE-4C3F-98A3-89F41043C6DE}"/>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3A308B73-9776-488B-A3B2-715E18EFB6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3CEEDA9-81A5-4E51-BE85-4248B6C134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54399B-415E-4BC4-98FC-D5F4EBA2AD8D}" type="slidenum">
              <a:rPr lang="en-US" altLang="en-US">
                <a:solidFill>
                  <a:srgbClr val="000000"/>
                </a:solidFill>
              </a:rPr>
              <a:pPr>
                <a:spcBef>
                  <a:spcPct val="0"/>
                </a:spcBef>
              </a:pPr>
              <a:t>83</a:t>
            </a:fld>
            <a:endParaRPr lang="en-US" altLang="en-US">
              <a:solidFill>
                <a:srgbClr val="000000"/>
              </a:solidFill>
            </a:endParaRPr>
          </a:p>
        </p:txBody>
      </p:sp>
      <p:sp>
        <p:nvSpPr>
          <p:cNvPr id="60419" name="Rectangle 2">
            <a:extLst>
              <a:ext uri="{FF2B5EF4-FFF2-40B4-BE49-F238E27FC236}">
                <a16:creationId xmlns:a16="http://schemas.microsoft.com/office/drawing/2014/main" id="{F6A3F713-9644-4D1A-8985-1E009D3D391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7A0FA32-A5C1-4776-B2F0-123F29BDA1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22DDFDD-110C-4C96-AD3C-8F46993D7D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FDEBA3-07FB-4FF9-B923-4F8030D76E6F}" type="slidenum">
              <a:rPr lang="en-US" altLang="en-US">
                <a:solidFill>
                  <a:srgbClr val="000000"/>
                </a:solidFill>
              </a:rPr>
              <a:pPr>
                <a:spcBef>
                  <a:spcPct val="0"/>
                </a:spcBef>
              </a:pPr>
              <a:t>84</a:t>
            </a:fld>
            <a:endParaRPr lang="en-US" altLang="en-US">
              <a:solidFill>
                <a:srgbClr val="000000"/>
              </a:solidFill>
            </a:endParaRPr>
          </a:p>
        </p:txBody>
      </p:sp>
      <p:sp>
        <p:nvSpPr>
          <p:cNvPr id="58371" name="Rectangle 2">
            <a:extLst>
              <a:ext uri="{FF2B5EF4-FFF2-40B4-BE49-F238E27FC236}">
                <a16:creationId xmlns:a16="http://schemas.microsoft.com/office/drawing/2014/main" id="{42747FF9-CCB0-435A-944A-DB448CCEC9CB}"/>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A6E65B2-A2A0-44F3-8DBD-63838DB25D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35A029A4-0F8B-4D93-8F7B-A0D83763A9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48EC208-08AF-451D-BFF7-0819EE3EDD00}" type="slidenum">
              <a:rPr lang="en-US" altLang="en-US" smtClean="0">
                <a:solidFill>
                  <a:srgbClr val="000000"/>
                </a:solidFill>
              </a:rPr>
              <a:pPr>
                <a:spcBef>
                  <a:spcPct val="0"/>
                </a:spcBef>
              </a:pPr>
              <a:t>87</a:t>
            </a:fld>
            <a:endParaRPr lang="en-US" altLang="en-US">
              <a:solidFill>
                <a:srgbClr val="000000"/>
              </a:solidFill>
            </a:endParaRPr>
          </a:p>
        </p:txBody>
      </p:sp>
      <p:sp>
        <p:nvSpPr>
          <p:cNvPr id="192515" name="Rectangle 2">
            <a:extLst>
              <a:ext uri="{FF2B5EF4-FFF2-40B4-BE49-F238E27FC236}">
                <a16:creationId xmlns:a16="http://schemas.microsoft.com/office/drawing/2014/main" id="{0FC2E092-7661-4F0A-8232-949BFF41EA66}"/>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35D89192-1D76-4289-AFB0-2EB5C17B76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2A686310-7902-46A9-BFF7-382930080F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63DFC9-9EF6-4270-8B99-805022F9FAD5}" type="slidenum">
              <a:rPr lang="en-US" altLang="en-US" smtClean="0">
                <a:solidFill>
                  <a:srgbClr val="000000"/>
                </a:solidFill>
              </a:rPr>
              <a:pPr>
                <a:spcBef>
                  <a:spcPct val="0"/>
                </a:spcBef>
              </a:pPr>
              <a:t>88</a:t>
            </a:fld>
            <a:endParaRPr lang="en-US" altLang="en-US">
              <a:solidFill>
                <a:srgbClr val="000000"/>
              </a:solidFill>
            </a:endParaRPr>
          </a:p>
        </p:txBody>
      </p:sp>
      <p:sp>
        <p:nvSpPr>
          <p:cNvPr id="194563" name="Rectangle 2">
            <a:extLst>
              <a:ext uri="{FF2B5EF4-FFF2-40B4-BE49-F238E27FC236}">
                <a16:creationId xmlns:a16="http://schemas.microsoft.com/office/drawing/2014/main" id="{7F944079-F19A-472E-B61E-470FBE31BC3F}"/>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C0E66897-E71D-4A47-A8A6-37B4F78603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49F38F28-593B-40FE-8684-678A7E9B893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2A6917-82B4-4528-A9E1-79DCAF08B114}" type="slidenum">
              <a:rPr lang="en-US" altLang="en-US" smtClean="0">
                <a:solidFill>
                  <a:srgbClr val="000000"/>
                </a:solidFill>
              </a:rPr>
              <a:pPr>
                <a:spcBef>
                  <a:spcPct val="0"/>
                </a:spcBef>
              </a:pPr>
              <a:t>89</a:t>
            </a:fld>
            <a:endParaRPr lang="en-US" altLang="en-US">
              <a:solidFill>
                <a:srgbClr val="000000"/>
              </a:solidFill>
            </a:endParaRPr>
          </a:p>
        </p:txBody>
      </p:sp>
      <p:sp>
        <p:nvSpPr>
          <p:cNvPr id="196611" name="Rectangle 2">
            <a:extLst>
              <a:ext uri="{FF2B5EF4-FFF2-40B4-BE49-F238E27FC236}">
                <a16:creationId xmlns:a16="http://schemas.microsoft.com/office/drawing/2014/main" id="{B96BB975-416D-4A57-9CD9-D05B5B066D61}"/>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01415C5F-04DE-4A16-B99B-3A4F841987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B61B746B-CD5C-4B9B-8BB2-8EBE5DD76A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BAA119-B25A-4061-9503-42A2E2480480}" type="slidenum">
              <a:rPr lang="en-US" altLang="en-US" smtClean="0">
                <a:solidFill>
                  <a:srgbClr val="000000"/>
                </a:solidFill>
              </a:rPr>
              <a:pPr>
                <a:spcBef>
                  <a:spcPct val="0"/>
                </a:spcBef>
              </a:pPr>
              <a:t>90</a:t>
            </a:fld>
            <a:endParaRPr lang="en-US" altLang="en-US">
              <a:solidFill>
                <a:srgbClr val="000000"/>
              </a:solidFill>
            </a:endParaRPr>
          </a:p>
        </p:txBody>
      </p:sp>
      <p:sp>
        <p:nvSpPr>
          <p:cNvPr id="198659" name="Rectangle 2">
            <a:extLst>
              <a:ext uri="{FF2B5EF4-FFF2-40B4-BE49-F238E27FC236}">
                <a16:creationId xmlns:a16="http://schemas.microsoft.com/office/drawing/2014/main" id="{7BD428D5-8F0A-47F6-9C74-E73F4D3B1372}"/>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14713E83-09C1-47D9-938A-EEC6810334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BD2BFE84-4187-42E9-9EED-356AD63BE7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18FF89C-8718-49D5-ACCD-35841D08FE9F}" type="slidenum">
              <a:rPr lang="en-US" altLang="en-US" smtClean="0">
                <a:solidFill>
                  <a:srgbClr val="000000"/>
                </a:solidFill>
              </a:rPr>
              <a:pPr>
                <a:spcBef>
                  <a:spcPct val="0"/>
                </a:spcBef>
              </a:pPr>
              <a:t>91</a:t>
            </a:fld>
            <a:endParaRPr lang="en-US" altLang="en-US">
              <a:solidFill>
                <a:srgbClr val="000000"/>
              </a:solidFill>
            </a:endParaRPr>
          </a:p>
        </p:txBody>
      </p:sp>
      <p:sp>
        <p:nvSpPr>
          <p:cNvPr id="200707" name="Rectangle 2">
            <a:extLst>
              <a:ext uri="{FF2B5EF4-FFF2-40B4-BE49-F238E27FC236}">
                <a16:creationId xmlns:a16="http://schemas.microsoft.com/office/drawing/2014/main" id="{62AD4482-82BB-4917-8FBE-C2F78A735587}"/>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6BB8F82B-8965-4911-9C82-3232039E53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D63F577-A564-4475-8501-5EA6D96805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E56175-1CF1-4C56-A3A8-BC8C871A5A0B}" type="slidenum">
              <a:rPr lang="en-US" altLang="en-US" smtClean="0"/>
              <a:pPr>
                <a:spcBef>
                  <a:spcPct val="0"/>
                </a:spcBef>
              </a:pPr>
              <a:t>6</a:t>
            </a:fld>
            <a:endParaRPr lang="en-US" altLang="en-US"/>
          </a:p>
        </p:txBody>
      </p:sp>
      <p:sp>
        <p:nvSpPr>
          <p:cNvPr id="41987" name="Rectangle 2">
            <a:extLst>
              <a:ext uri="{FF2B5EF4-FFF2-40B4-BE49-F238E27FC236}">
                <a16:creationId xmlns:a16="http://schemas.microsoft.com/office/drawing/2014/main" id="{ED1193B8-52C2-4779-8BB7-A3944B93C74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21B64C9-11F2-4B94-B1A7-7B01A96AA4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3ADE509-94D1-46F5-9C05-087F59CAF9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533519-B4C9-41A4-A41C-D2A7C5EEF731}" type="slidenum">
              <a:rPr lang="en-US" altLang="en-US" smtClean="0"/>
              <a:pPr>
                <a:spcBef>
                  <a:spcPct val="0"/>
                </a:spcBef>
              </a:pPr>
              <a:t>7</a:t>
            </a:fld>
            <a:endParaRPr lang="en-US" altLang="en-US"/>
          </a:p>
        </p:txBody>
      </p:sp>
      <p:sp>
        <p:nvSpPr>
          <p:cNvPr id="44035" name="Rectangle 2">
            <a:extLst>
              <a:ext uri="{FF2B5EF4-FFF2-40B4-BE49-F238E27FC236}">
                <a16:creationId xmlns:a16="http://schemas.microsoft.com/office/drawing/2014/main" id="{C048D632-FC82-42FD-B32B-9F2144E38CE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0EE8EB-1D55-4E2B-A7D5-857065DFC5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7187D81-19F2-4050-A5B6-9BBA7FED91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6C7C8D-95ED-42BD-A72E-71E6EE3D40E4}" type="slidenum">
              <a:rPr lang="en-US" altLang="en-US" smtClean="0"/>
              <a:pPr>
                <a:spcBef>
                  <a:spcPct val="0"/>
                </a:spcBef>
              </a:pPr>
              <a:t>8</a:t>
            </a:fld>
            <a:endParaRPr lang="en-US" altLang="en-US"/>
          </a:p>
        </p:txBody>
      </p:sp>
      <p:sp>
        <p:nvSpPr>
          <p:cNvPr id="46083" name="Rectangle 2">
            <a:extLst>
              <a:ext uri="{FF2B5EF4-FFF2-40B4-BE49-F238E27FC236}">
                <a16:creationId xmlns:a16="http://schemas.microsoft.com/office/drawing/2014/main" id="{94DF294C-E60C-4CFB-AACA-4D3CD1FF726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A004DC2-1B48-411E-BDBB-26B0CD0F54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0A47401-D707-4C5D-846E-F37B861A85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DBFDF2-9C4D-4F85-B202-B689E8BE3D15}" type="slidenum">
              <a:rPr lang="en-US" altLang="en-US" smtClean="0">
                <a:solidFill>
                  <a:srgbClr val="000000"/>
                </a:solidFill>
              </a:rPr>
              <a:pPr>
                <a:spcBef>
                  <a:spcPct val="0"/>
                </a:spcBef>
              </a:pPr>
              <a:t>9</a:t>
            </a:fld>
            <a:endParaRPr lang="en-US" altLang="en-US">
              <a:solidFill>
                <a:srgbClr val="000000"/>
              </a:solidFill>
            </a:endParaRPr>
          </a:p>
        </p:txBody>
      </p:sp>
      <p:sp>
        <p:nvSpPr>
          <p:cNvPr id="48131" name="Rectangle 2">
            <a:extLst>
              <a:ext uri="{FF2B5EF4-FFF2-40B4-BE49-F238E27FC236}">
                <a16:creationId xmlns:a16="http://schemas.microsoft.com/office/drawing/2014/main" id="{BA0D8047-44A9-4177-81FF-01A4B4779EB1}"/>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06A43F10-5D04-434D-A027-C56E3B8A39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59287EB-0D30-4FB5-8F31-A141FA45C791}"/>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id="{10ADCCC4-2AD4-4AAC-96E6-F0ABDA1CBBF7}"/>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D3F56230-C60D-4D9E-AEEE-D88D71960844}"/>
                </a:ext>
              </a:extLst>
            </p:cNvPr>
            <p:cNvSpPr>
              <a:spLocks/>
            </p:cNvSpPr>
            <p:nvPr/>
          </p:nvSpPr>
          <p:spPr bwMode="ltGray">
            <a:xfrm>
              <a:off x="528" y="2400"/>
              <a:ext cx="5232" cy="1920"/>
            </a:xfrm>
            <a:custGeom>
              <a:avLst/>
              <a:gdLst>
                <a:gd name="T0" fmla="*/ 0 w 4897"/>
                <a:gd name="T1" fmla="*/ 0 h 2182"/>
                <a:gd name="T2" fmla="*/ 0 w 4897"/>
                <a:gd name="T3" fmla="*/ 364 h 2182"/>
                <a:gd name="T4" fmla="*/ 12367 w 4897"/>
                <a:gd name="T5" fmla="*/ 364 h 2182"/>
                <a:gd name="T6" fmla="*/ 1236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2DA06CF6-84EE-4FC0-9007-E286F334155E}"/>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8" name="Freeform 6">
              <a:extLst>
                <a:ext uri="{FF2B5EF4-FFF2-40B4-BE49-F238E27FC236}">
                  <a16:creationId xmlns:a16="http://schemas.microsoft.com/office/drawing/2014/main" id="{5C24A4C9-5FDB-4369-83A1-99D11ACCB5F3}"/>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9" name="Freeform 7">
              <a:extLst>
                <a:ext uri="{FF2B5EF4-FFF2-40B4-BE49-F238E27FC236}">
                  <a16:creationId xmlns:a16="http://schemas.microsoft.com/office/drawing/2014/main" id="{11447ABD-2528-458F-8E9D-5E114408C3B7}"/>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10" name="Freeform 8">
              <a:extLst>
                <a:ext uri="{FF2B5EF4-FFF2-40B4-BE49-F238E27FC236}">
                  <a16:creationId xmlns:a16="http://schemas.microsoft.com/office/drawing/2014/main" id="{647A49A6-6BE6-4889-9CA0-4152A21B3524}"/>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11" name="Rectangle 11">
            <a:extLst>
              <a:ext uri="{FF2B5EF4-FFF2-40B4-BE49-F238E27FC236}">
                <a16:creationId xmlns:a16="http://schemas.microsoft.com/office/drawing/2014/main" id="{5C9BF5BE-87AB-43E4-B521-10B28CED7395}"/>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a:extLst>
              <a:ext uri="{FF2B5EF4-FFF2-40B4-BE49-F238E27FC236}">
                <a16:creationId xmlns:a16="http://schemas.microsoft.com/office/drawing/2014/main" id="{C00A56F4-6EE3-4FA9-ABEE-AFF6721A5C88}"/>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id="{DB356924-01F5-4634-A095-AFAF54BEFA54}"/>
              </a:ext>
            </a:extLst>
          </p:cNvPr>
          <p:cNvSpPr>
            <a:spLocks noGrp="1" noChangeArrowheads="1"/>
          </p:cNvSpPr>
          <p:nvPr>
            <p:ph type="sldNum" sz="quarter" idx="12"/>
          </p:nvPr>
        </p:nvSpPr>
        <p:spPr/>
        <p:txBody>
          <a:bodyPr/>
          <a:lstStyle>
            <a:lvl1pPr>
              <a:defRPr/>
            </a:lvl1pPr>
          </a:lstStyle>
          <a:p>
            <a:pPr>
              <a:defRPr/>
            </a:pPr>
            <a:fld id="{B1837D09-9B4D-4F29-96C8-755A205D0822}" type="slidenum">
              <a:rPr lang="en-US" altLang="en-US"/>
              <a:pPr>
                <a:defRPr/>
              </a:pPr>
              <a:t>‹#›</a:t>
            </a:fld>
            <a:endParaRPr lang="en-US" altLang="en-US"/>
          </a:p>
        </p:txBody>
      </p:sp>
    </p:spTree>
    <p:extLst>
      <p:ext uri="{BB962C8B-B14F-4D97-AF65-F5344CB8AC3E}">
        <p14:creationId xmlns:p14="http://schemas.microsoft.com/office/powerpoint/2010/main" val="72204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3DEB47A-26D3-48D1-AB66-230426470A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C10B7484-BCBB-4A27-B62E-2320CF7F07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40EFDD2-4444-4975-8402-62B3920B0D59}"/>
              </a:ext>
            </a:extLst>
          </p:cNvPr>
          <p:cNvSpPr>
            <a:spLocks noGrp="1" noChangeArrowheads="1"/>
          </p:cNvSpPr>
          <p:nvPr>
            <p:ph type="sldNum" sz="quarter" idx="12"/>
          </p:nvPr>
        </p:nvSpPr>
        <p:spPr>
          <a:ln/>
        </p:spPr>
        <p:txBody>
          <a:bodyPr/>
          <a:lstStyle>
            <a:lvl1pPr>
              <a:defRPr/>
            </a:lvl1pPr>
          </a:lstStyle>
          <a:p>
            <a:pPr>
              <a:defRPr/>
            </a:pPr>
            <a:fld id="{AF3F1694-2025-4BEF-9F41-FA1E9E4CF807}" type="slidenum">
              <a:rPr lang="en-US" altLang="en-US"/>
              <a:pPr>
                <a:defRPr/>
              </a:pPr>
              <a:t>‹#›</a:t>
            </a:fld>
            <a:endParaRPr lang="en-US" altLang="en-US"/>
          </a:p>
        </p:txBody>
      </p:sp>
    </p:spTree>
    <p:extLst>
      <p:ext uri="{BB962C8B-B14F-4D97-AF65-F5344CB8AC3E}">
        <p14:creationId xmlns:p14="http://schemas.microsoft.com/office/powerpoint/2010/main" val="343101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68FC328-6310-4298-AC6B-A2240AC4E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D114EB4-A998-4D07-A630-69B30F81AA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229E94F-505E-4AB7-87C1-78BD9E4EBBE2}"/>
              </a:ext>
            </a:extLst>
          </p:cNvPr>
          <p:cNvSpPr>
            <a:spLocks noGrp="1" noChangeArrowheads="1"/>
          </p:cNvSpPr>
          <p:nvPr>
            <p:ph type="sldNum" sz="quarter" idx="12"/>
          </p:nvPr>
        </p:nvSpPr>
        <p:spPr>
          <a:ln/>
        </p:spPr>
        <p:txBody>
          <a:bodyPr/>
          <a:lstStyle>
            <a:lvl1pPr>
              <a:defRPr/>
            </a:lvl1pPr>
          </a:lstStyle>
          <a:p>
            <a:pPr>
              <a:defRPr/>
            </a:pPr>
            <a:fld id="{7EECB40D-F45F-46ED-8ED0-13CBE2C9E7F4}" type="slidenum">
              <a:rPr lang="en-US" altLang="en-US"/>
              <a:pPr>
                <a:defRPr/>
              </a:pPr>
              <a:t>‹#›</a:t>
            </a:fld>
            <a:endParaRPr lang="en-US" altLang="en-US"/>
          </a:p>
        </p:txBody>
      </p:sp>
    </p:spTree>
    <p:extLst>
      <p:ext uri="{BB962C8B-B14F-4D97-AF65-F5344CB8AC3E}">
        <p14:creationId xmlns:p14="http://schemas.microsoft.com/office/powerpoint/2010/main" val="414917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E541815-E9C3-42CC-8569-0196C932C875}"/>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410AFA56-8431-4535-8D3F-3B0363D9A791}"/>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90DB461C-958A-4C71-9F23-97344905CAB8}"/>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8636FFF7-540E-4AAE-B09C-BFE99911EF44}"/>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214A172C-84C0-4ED7-810C-1084AF59158B}"/>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D83EC033-D0BB-492A-B2C2-1ABCFFF2046C}"/>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A222F19A-DE3F-4994-BCBB-C15F0C200374}"/>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849D29EE-C396-4139-94BC-361DF3579CE5}"/>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62E3C728-3988-4C59-A6C7-4D23EB82D93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34C2FB98-1D10-4226-B1CB-BC89ED7685C5}"/>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7F74622B-64C3-4DF8-9F0E-539A1C62A6A2}"/>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B5C7C2B7-3419-490E-9F21-36C5D7EE4136}"/>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FE26DB35-82B3-4E1F-8253-124486E14605}"/>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83B590BA-AE91-4B25-8EC2-92C4B7FEC7A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B32D4CE1-A485-40CD-A9EA-625DC0C8217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2CA5CDB8-F883-4FD9-859A-54E114B67031}"/>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CCCE080F-2C35-4C57-8B0D-16EEC2E79A4D}"/>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19">
                <a:extLst>
                  <a:ext uri="{FF2B5EF4-FFF2-40B4-BE49-F238E27FC236}">
                    <a16:creationId xmlns:a16="http://schemas.microsoft.com/office/drawing/2014/main" id="{BE9E2E2D-4422-49DB-8881-C6988007F187}"/>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0">
                <a:extLst>
                  <a:ext uri="{FF2B5EF4-FFF2-40B4-BE49-F238E27FC236}">
                    <a16:creationId xmlns:a16="http://schemas.microsoft.com/office/drawing/2014/main" id="{79D92A2B-D390-4803-AA22-74E2FA7F459E}"/>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1">
                <a:extLst>
                  <a:ext uri="{FF2B5EF4-FFF2-40B4-BE49-F238E27FC236}">
                    <a16:creationId xmlns:a16="http://schemas.microsoft.com/office/drawing/2014/main" id="{16C3350F-E4A3-4F15-A0B2-57F15606BA8E}"/>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2">
                <a:extLst>
                  <a:ext uri="{FF2B5EF4-FFF2-40B4-BE49-F238E27FC236}">
                    <a16:creationId xmlns:a16="http://schemas.microsoft.com/office/drawing/2014/main" id="{1F9289A6-17F9-4948-BB4A-3831DA61CCEE}"/>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3">
                <a:extLst>
                  <a:ext uri="{FF2B5EF4-FFF2-40B4-BE49-F238E27FC236}">
                    <a16:creationId xmlns:a16="http://schemas.microsoft.com/office/drawing/2014/main" id="{877FCEF1-1539-4348-A0E4-8C5B49B2C38F}"/>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4">
                <a:extLst>
                  <a:ext uri="{FF2B5EF4-FFF2-40B4-BE49-F238E27FC236}">
                    <a16:creationId xmlns:a16="http://schemas.microsoft.com/office/drawing/2014/main" id="{8050F5DF-847B-4B4B-BFCB-42AE2A04FE79}"/>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5">
                <a:extLst>
                  <a:ext uri="{FF2B5EF4-FFF2-40B4-BE49-F238E27FC236}">
                    <a16:creationId xmlns:a16="http://schemas.microsoft.com/office/drawing/2014/main" id="{94853E8D-AFED-4DDA-947F-9BF0F468BEFB}"/>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6">
                <a:extLst>
                  <a:ext uri="{FF2B5EF4-FFF2-40B4-BE49-F238E27FC236}">
                    <a16:creationId xmlns:a16="http://schemas.microsoft.com/office/drawing/2014/main" id="{555C9A25-9EF0-4342-B3BE-77028FE660B6}"/>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7">
                <a:extLst>
                  <a:ext uri="{FF2B5EF4-FFF2-40B4-BE49-F238E27FC236}">
                    <a16:creationId xmlns:a16="http://schemas.microsoft.com/office/drawing/2014/main" id="{E0733C6A-F5A4-44B3-9438-847566DDD99F}"/>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28">
                <a:extLst>
                  <a:ext uri="{FF2B5EF4-FFF2-40B4-BE49-F238E27FC236}">
                    <a16:creationId xmlns:a16="http://schemas.microsoft.com/office/drawing/2014/main" id="{1D5D95B2-65C8-4071-8110-DAE0B7879001}"/>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29">
                <a:extLst>
                  <a:ext uri="{FF2B5EF4-FFF2-40B4-BE49-F238E27FC236}">
                    <a16:creationId xmlns:a16="http://schemas.microsoft.com/office/drawing/2014/main" id="{246E0CA3-1B28-4798-B9F7-4B156C651EBA}"/>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0">
                <a:extLst>
                  <a:ext uri="{FF2B5EF4-FFF2-40B4-BE49-F238E27FC236}">
                    <a16:creationId xmlns:a16="http://schemas.microsoft.com/office/drawing/2014/main" id="{642E17AB-CC7C-4E61-8CF6-5F1954369C91}"/>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1">
                <a:extLst>
                  <a:ext uri="{FF2B5EF4-FFF2-40B4-BE49-F238E27FC236}">
                    <a16:creationId xmlns:a16="http://schemas.microsoft.com/office/drawing/2014/main" id="{1F8FBBE2-FEF2-4D31-A2DA-87CB29FDE11D}"/>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2">
                <a:extLst>
                  <a:ext uri="{FF2B5EF4-FFF2-40B4-BE49-F238E27FC236}">
                    <a16:creationId xmlns:a16="http://schemas.microsoft.com/office/drawing/2014/main" id="{D52AF47C-F529-453C-B617-51ED2F8F9F3C}"/>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3">
                <a:extLst>
                  <a:ext uri="{FF2B5EF4-FFF2-40B4-BE49-F238E27FC236}">
                    <a16:creationId xmlns:a16="http://schemas.microsoft.com/office/drawing/2014/main" id="{A6911641-99C5-47B4-BD17-9948A11B0509}"/>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4">
                <a:extLst>
                  <a:ext uri="{FF2B5EF4-FFF2-40B4-BE49-F238E27FC236}">
                    <a16:creationId xmlns:a16="http://schemas.microsoft.com/office/drawing/2014/main" id="{AF02A86E-9929-418B-BF55-B68F76ADB561}"/>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5">
                <a:extLst>
                  <a:ext uri="{FF2B5EF4-FFF2-40B4-BE49-F238E27FC236}">
                    <a16:creationId xmlns:a16="http://schemas.microsoft.com/office/drawing/2014/main" id="{8700A2FC-5019-48C6-AA75-5727382B1642}"/>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6">
                <a:extLst>
                  <a:ext uri="{FF2B5EF4-FFF2-40B4-BE49-F238E27FC236}">
                    <a16:creationId xmlns:a16="http://schemas.microsoft.com/office/drawing/2014/main" id="{DE007EAD-24EB-4662-8E2C-5444061650A1}"/>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7">
                <a:extLst>
                  <a:ext uri="{FF2B5EF4-FFF2-40B4-BE49-F238E27FC236}">
                    <a16:creationId xmlns:a16="http://schemas.microsoft.com/office/drawing/2014/main" id="{D509E977-F936-45F6-9F30-88C86F02603B}"/>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38">
                <a:extLst>
                  <a:ext uri="{FF2B5EF4-FFF2-40B4-BE49-F238E27FC236}">
                    <a16:creationId xmlns:a16="http://schemas.microsoft.com/office/drawing/2014/main" id="{4B09F795-6DA4-4EC4-B2DB-D15F13054D19}"/>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39">
                <a:extLst>
                  <a:ext uri="{FF2B5EF4-FFF2-40B4-BE49-F238E27FC236}">
                    <a16:creationId xmlns:a16="http://schemas.microsoft.com/office/drawing/2014/main" id="{5A45DA49-E0DE-4986-BF98-E9B53B8FA031}"/>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0">
                <a:extLst>
                  <a:ext uri="{FF2B5EF4-FFF2-40B4-BE49-F238E27FC236}">
                    <a16:creationId xmlns:a16="http://schemas.microsoft.com/office/drawing/2014/main" id="{3DCF66E5-51E4-4FC7-AAB1-C1406C9F7C55}"/>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1">
                <a:extLst>
                  <a:ext uri="{FF2B5EF4-FFF2-40B4-BE49-F238E27FC236}">
                    <a16:creationId xmlns:a16="http://schemas.microsoft.com/office/drawing/2014/main" id="{19AECBA4-44CE-4BA1-967E-0AA47A1D6FE6}"/>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2">
                <a:extLst>
                  <a:ext uri="{FF2B5EF4-FFF2-40B4-BE49-F238E27FC236}">
                    <a16:creationId xmlns:a16="http://schemas.microsoft.com/office/drawing/2014/main" id="{8AF0FAAA-8680-4973-957F-C7E8E712551F}"/>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3">
                <a:extLst>
                  <a:ext uri="{FF2B5EF4-FFF2-40B4-BE49-F238E27FC236}">
                    <a16:creationId xmlns:a16="http://schemas.microsoft.com/office/drawing/2014/main" id="{D5C1A28A-93F2-4DB9-94A0-B441907193EC}"/>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4">
                <a:extLst>
                  <a:ext uri="{FF2B5EF4-FFF2-40B4-BE49-F238E27FC236}">
                    <a16:creationId xmlns:a16="http://schemas.microsoft.com/office/drawing/2014/main" id="{5F486E84-C1F2-4C39-8516-F6DE19CA74EF}"/>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5">
                <a:extLst>
                  <a:ext uri="{FF2B5EF4-FFF2-40B4-BE49-F238E27FC236}">
                    <a16:creationId xmlns:a16="http://schemas.microsoft.com/office/drawing/2014/main" id="{4353874C-7AAC-493B-972B-FA1D1F0F1279}"/>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6">
                <a:extLst>
                  <a:ext uri="{FF2B5EF4-FFF2-40B4-BE49-F238E27FC236}">
                    <a16:creationId xmlns:a16="http://schemas.microsoft.com/office/drawing/2014/main" id="{40429640-341E-4D2B-823B-4959EC7A79C2}"/>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7">
                <a:extLst>
                  <a:ext uri="{FF2B5EF4-FFF2-40B4-BE49-F238E27FC236}">
                    <a16:creationId xmlns:a16="http://schemas.microsoft.com/office/drawing/2014/main" id="{2C2EE62F-FECC-4923-8C28-AEC7D58BF14E}"/>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48">
                <a:extLst>
                  <a:ext uri="{FF2B5EF4-FFF2-40B4-BE49-F238E27FC236}">
                    <a16:creationId xmlns:a16="http://schemas.microsoft.com/office/drawing/2014/main" id="{6AD04826-135B-4D28-8B5A-FA97EB82DCB6}"/>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49">
                <a:extLst>
                  <a:ext uri="{FF2B5EF4-FFF2-40B4-BE49-F238E27FC236}">
                    <a16:creationId xmlns:a16="http://schemas.microsoft.com/office/drawing/2014/main" id="{E160AC79-8251-4B92-B627-3C5E126006CE}"/>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0">
                <a:extLst>
                  <a:ext uri="{FF2B5EF4-FFF2-40B4-BE49-F238E27FC236}">
                    <a16:creationId xmlns:a16="http://schemas.microsoft.com/office/drawing/2014/main" id="{089E88EE-7A46-4814-B54F-AEEC86261B85}"/>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1">
                <a:extLst>
                  <a:ext uri="{FF2B5EF4-FFF2-40B4-BE49-F238E27FC236}">
                    <a16:creationId xmlns:a16="http://schemas.microsoft.com/office/drawing/2014/main" id="{51DF864C-5EAF-4780-B6A2-14D911551DE7}"/>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2">
                <a:extLst>
                  <a:ext uri="{FF2B5EF4-FFF2-40B4-BE49-F238E27FC236}">
                    <a16:creationId xmlns:a16="http://schemas.microsoft.com/office/drawing/2014/main" id="{50471D29-1859-4FF7-BC47-DDD5559055C4}"/>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3">
                <a:extLst>
                  <a:ext uri="{FF2B5EF4-FFF2-40B4-BE49-F238E27FC236}">
                    <a16:creationId xmlns:a16="http://schemas.microsoft.com/office/drawing/2014/main" id="{7454EFE3-1CCE-4149-A157-CE0073B9222B}"/>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4">
                <a:extLst>
                  <a:ext uri="{FF2B5EF4-FFF2-40B4-BE49-F238E27FC236}">
                    <a16:creationId xmlns:a16="http://schemas.microsoft.com/office/drawing/2014/main" id="{0752F057-4BE4-42C2-BBB7-E2DE592C13F5}"/>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5">
                <a:extLst>
                  <a:ext uri="{FF2B5EF4-FFF2-40B4-BE49-F238E27FC236}">
                    <a16:creationId xmlns:a16="http://schemas.microsoft.com/office/drawing/2014/main" id="{CAA005C4-E68C-4D33-B245-D3D29923C4CF}"/>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6">
                <a:extLst>
                  <a:ext uri="{FF2B5EF4-FFF2-40B4-BE49-F238E27FC236}">
                    <a16:creationId xmlns:a16="http://schemas.microsoft.com/office/drawing/2014/main" id="{A433B08B-E1F1-48C9-AE29-74E70E90F579}"/>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7">
                <a:extLst>
                  <a:ext uri="{FF2B5EF4-FFF2-40B4-BE49-F238E27FC236}">
                    <a16:creationId xmlns:a16="http://schemas.microsoft.com/office/drawing/2014/main" id="{F6A7AC08-1E2B-4ED0-B7C2-FB948ED599F9}"/>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58">
                <a:extLst>
                  <a:ext uri="{FF2B5EF4-FFF2-40B4-BE49-F238E27FC236}">
                    <a16:creationId xmlns:a16="http://schemas.microsoft.com/office/drawing/2014/main" id="{CF2F5CF9-547D-4B99-A4C7-7733CA972B33}"/>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59">
                <a:extLst>
                  <a:ext uri="{FF2B5EF4-FFF2-40B4-BE49-F238E27FC236}">
                    <a16:creationId xmlns:a16="http://schemas.microsoft.com/office/drawing/2014/main" id="{CA8EFD13-2FE7-4D98-88C0-67F2D3018360}"/>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0">
                <a:extLst>
                  <a:ext uri="{FF2B5EF4-FFF2-40B4-BE49-F238E27FC236}">
                    <a16:creationId xmlns:a16="http://schemas.microsoft.com/office/drawing/2014/main" id="{CF1B9739-8F0B-4E14-8A2C-A120036279FC}"/>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1">
                <a:extLst>
                  <a:ext uri="{FF2B5EF4-FFF2-40B4-BE49-F238E27FC236}">
                    <a16:creationId xmlns:a16="http://schemas.microsoft.com/office/drawing/2014/main" id="{88D96F8B-FEF7-4868-AA0B-9008AC9BD60D}"/>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2">
                <a:extLst>
                  <a:ext uri="{FF2B5EF4-FFF2-40B4-BE49-F238E27FC236}">
                    <a16:creationId xmlns:a16="http://schemas.microsoft.com/office/drawing/2014/main" id="{1BDD52B3-C50B-4832-90DB-012E1F71BE45}"/>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3">
                <a:extLst>
                  <a:ext uri="{FF2B5EF4-FFF2-40B4-BE49-F238E27FC236}">
                    <a16:creationId xmlns:a16="http://schemas.microsoft.com/office/drawing/2014/main" id="{DD363C97-46E8-437D-A172-D2F2F185956C}"/>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4">
                <a:extLst>
                  <a:ext uri="{FF2B5EF4-FFF2-40B4-BE49-F238E27FC236}">
                    <a16:creationId xmlns:a16="http://schemas.microsoft.com/office/drawing/2014/main" id="{60995533-94BC-450A-AD76-A7E94A5C2956}"/>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5">
                <a:extLst>
                  <a:ext uri="{FF2B5EF4-FFF2-40B4-BE49-F238E27FC236}">
                    <a16:creationId xmlns:a16="http://schemas.microsoft.com/office/drawing/2014/main" id="{FF6CF80E-3AB0-41A7-AFC8-24718FE23DBF}"/>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6">
                <a:extLst>
                  <a:ext uri="{FF2B5EF4-FFF2-40B4-BE49-F238E27FC236}">
                    <a16:creationId xmlns:a16="http://schemas.microsoft.com/office/drawing/2014/main" id="{49C19F57-14FD-4C99-9F27-1F9CD887A334}"/>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7">
                <a:extLst>
                  <a:ext uri="{FF2B5EF4-FFF2-40B4-BE49-F238E27FC236}">
                    <a16:creationId xmlns:a16="http://schemas.microsoft.com/office/drawing/2014/main" id="{7C108442-D1DF-4431-AFB5-03A58ABC6C96}"/>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68">
                <a:extLst>
                  <a:ext uri="{FF2B5EF4-FFF2-40B4-BE49-F238E27FC236}">
                    <a16:creationId xmlns:a16="http://schemas.microsoft.com/office/drawing/2014/main" id="{4DBF2434-11E1-4FFD-BD9F-240A732FAA91}"/>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69">
                <a:extLst>
                  <a:ext uri="{FF2B5EF4-FFF2-40B4-BE49-F238E27FC236}">
                    <a16:creationId xmlns:a16="http://schemas.microsoft.com/office/drawing/2014/main" id="{F6865B7C-5E8B-44D3-ADE3-74B5634713E6}"/>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0">
                <a:extLst>
                  <a:ext uri="{FF2B5EF4-FFF2-40B4-BE49-F238E27FC236}">
                    <a16:creationId xmlns:a16="http://schemas.microsoft.com/office/drawing/2014/main" id="{DA620607-6373-4032-A6C1-8F4948348F41}"/>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1">
                <a:extLst>
                  <a:ext uri="{FF2B5EF4-FFF2-40B4-BE49-F238E27FC236}">
                    <a16:creationId xmlns:a16="http://schemas.microsoft.com/office/drawing/2014/main" id="{CD55EF89-A714-46BA-B763-7ED8481B7393}"/>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2">
                <a:extLst>
                  <a:ext uri="{FF2B5EF4-FFF2-40B4-BE49-F238E27FC236}">
                    <a16:creationId xmlns:a16="http://schemas.microsoft.com/office/drawing/2014/main" id="{9663991B-AFBA-41D2-AB4D-6E35F8E63F0D}"/>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3">
                <a:extLst>
                  <a:ext uri="{FF2B5EF4-FFF2-40B4-BE49-F238E27FC236}">
                    <a16:creationId xmlns:a16="http://schemas.microsoft.com/office/drawing/2014/main" id="{698863B2-DE52-4FB2-BF36-F18D2A58F032}"/>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4">
                <a:extLst>
                  <a:ext uri="{FF2B5EF4-FFF2-40B4-BE49-F238E27FC236}">
                    <a16:creationId xmlns:a16="http://schemas.microsoft.com/office/drawing/2014/main" id="{C5DE592E-F7F7-4F27-91AF-FA719618955A}"/>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4" name="Rectangle 75">
                <a:extLst>
                  <a:ext uri="{FF2B5EF4-FFF2-40B4-BE49-F238E27FC236}">
                    <a16:creationId xmlns:a16="http://schemas.microsoft.com/office/drawing/2014/main" id="{8F85DDC4-025F-4207-91BD-2A2904E12EC1}"/>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5" name="Rectangle 76">
                <a:extLst>
                  <a:ext uri="{FF2B5EF4-FFF2-40B4-BE49-F238E27FC236}">
                    <a16:creationId xmlns:a16="http://schemas.microsoft.com/office/drawing/2014/main" id="{ED129F68-4009-4663-A236-0C9A7B49ADFF}"/>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6" name="Rectangle 77">
                <a:extLst>
                  <a:ext uri="{FF2B5EF4-FFF2-40B4-BE49-F238E27FC236}">
                    <a16:creationId xmlns:a16="http://schemas.microsoft.com/office/drawing/2014/main" id="{DD47FFFC-F0E8-40D0-8C45-428F2FEF4DAE}"/>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7" name="Rectangle 78">
                <a:extLst>
                  <a:ext uri="{FF2B5EF4-FFF2-40B4-BE49-F238E27FC236}">
                    <a16:creationId xmlns:a16="http://schemas.microsoft.com/office/drawing/2014/main" id="{513F8DFD-4DB4-42C0-A270-4FFC4AA75CF8}"/>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8" name="Rectangle 79">
                <a:extLst>
                  <a:ext uri="{FF2B5EF4-FFF2-40B4-BE49-F238E27FC236}">
                    <a16:creationId xmlns:a16="http://schemas.microsoft.com/office/drawing/2014/main" id="{7367F968-7559-4B07-8479-D66FA8698BD2}"/>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9" name="Rectangle 80">
                <a:extLst>
                  <a:ext uri="{FF2B5EF4-FFF2-40B4-BE49-F238E27FC236}">
                    <a16:creationId xmlns:a16="http://schemas.microsoft.com/office/drawing/2014/main" id="{BD409208-2D43-4633-903A-525575E94A04}"/>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0" name="Freeform 81">
                <a:extLst>
                  <a:ext uri="{FF2B5EF4-FFF2-40B4-BE49-F238E27FC236}">
                    <a16:creationId xmlns:a16="http://schemas.microsoft.com/office/drawing/2014/main" id="{B6F375F8-2A9D-4517-9836-CFFFBB54849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24FC0BC7-B7BE-478E-B0AC-5F146A5BE6CB}"/>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2" name="Rectangle 83">
                <a:extLst>
                  <a:ext uri="{FF2B5EF4-FFF2-40B4-BE49-F238E27FC236}">
                    <a16:creationId xmlns:a16="http://schemas.microsoft.com/office/drawing/2014/main" id="{C4A339B2-2405-416E-96B8-57DDCC343170}"/>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3" name="Rectangle 84">
                <a:extLst>
                  <a:ext uri="{FF2B5EF4-FFF2-40B4-BE49-F238E27FC236}">
                    <a16:creationId xmlns:a16="http://schemas.microsoft.com/office/drawing/2014/main" id="{260C9E64-9912-4065-8AB4-5C9A0B2CA7F2}"/>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4" name="Rectangle 85">
                <a:extLst>
                  <a:ext uri="{FF2B5EF4-FFF2-40B4-BE49-F238E27FC236}">
                    <a16:creationId xmlns:a16="http://schemas.microsoft.com/office/drawing/2014/main" id="{A89E87AF-36AF-45B1-BEFB-6CE916BE3C59}"/>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5" name="Rectangle 86">
                <a:extLst>
                  <a:ext uri="{FF2B5EF4-FFF2-40B4-BE49-F238E27FC236}">
                    <a16:creationId xmlns:a16="http://schemas.microsoft.com/office/drawing/2014/main" id="{BE15A3EC-1A06-49E0-B947-9E4DCF9783FB}"/>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6" name="Rectangle 87">
                <a:extLst>
                  <a:ext uri="{FF2B5EF4-FFF2-40B4-BE49-F238E27FC236}">
                    <a16:creationId xmlns:a16="http://schemas.microsoft.com/office/drawing/2014/main" id="{364CB465-96C7-4B2C-BA31-684A3DBBCCC1}"/>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7" name="Rectangle 88">
                <a:extLst>
                  <a:ext uri="{FF2B5EF4-FFF2-40B4-BE49-F238E27FC236}">
                    <a16:creationId xmlns:a16="http://schemas.microsoft.com/office/drawing/2014/main" id="{D2D64E2C-B35E-467A-A83D-5411CCE77058}"/>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8" name="Rectangle 89">
                <a:extLst>
                  <a:ext uri="{FF2B5EF4-FFF2-40B4-BE49-F238E27FC236}">
                    <a16:creationId xmlns:a16="http://schemas.microsoft.com/office/drawing/2014/main" id="{D2CED287-51AC-45A1-A723-159A3690CA0D}"/>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9" name="Rectangle 90">
                <a:extLst>
                  <a:ext uri="{FF2B5EF4-FFF2-40B4-BE49-F238E27FC236}">
                    <a16:creationId xmlns:a16="http://schemas.microsoft.com/office/drawing/2014/main" id="{EC2FA5CA-ADEA-47F9-87BF-DFF1FC64525B}"/>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0" name="Rectangle 91">
                <a:extLst>
                  <a:ext uri="{FF2B5EF4-FFF2-40B4-BE49-F238E27FC236}">
                    <a16:creationId xmlns:a16="http://schemas.microsoft.com/office/drawing/2014/main" id="{3C0C0EB3-41F3-411A-9F2B-BF6FEE8B984B}"/>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1" name="Rectangle 92">
                <a:extLst>
                  <a:ext uri="{FF2B5EF4-FFF2-40B4-BE49-F238E27FC236}">
                    <a16:creationId xmlns:a16="http://schemas.microsoft.com/office/drawing/2014/main" id="{1E968CD5-CE2C-4BE7-93B6-332D1AEADD85}"/>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2" name="Rectangle 93">
                <a:extLst>
                  <a:ext uri="{FF2B5EF4-FFF2-40B4-BE49-F238E27FC236}">
                    <a16:creationId xmlns:a16="http://schemas.microsoft.com/office/drawing/2014/main" id="{B31BA303-087D-4053-9D4F-2F650E0315CB}"/>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3" name="Rectangle 94">
                <a:extLst>
                  <a:ext uri="{FF2B5EF4-FFF2-40B4-BE49-F238E27FC236}">
                    <a16:creationId xmlns:a16="http://schemas.microsoft.com/office/drawing/2014/main" id="{67D21AD3-0142-4D97-9CE8-BB849793242C}"/>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4" name="Rectangle 95">
                <a:extLst>
                  <a:ext uri="{FF2B5EF4-FFF2-40B4-BE49-F238E27FC236}">
                    <a16:creationId xmlns:a16="http://schemas.microsoft.com/office/drawing/2014/main" id="{0BD8F44B-197B-4EAA-9C4F-847EDACDA825}"/>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5" name="Rectangle 96">
                <a:extLst>
                  <a:ext uri="{FF2B5EF4-FFF2-40B4-BE49-F238E27FC236}">
                    <a16:creationId xmlns:a16="http://schemas.microsoft.com/office/drawing/2014/main" id="{CA562700-9D7D-491A-BBDC-9AD71B863638}"/>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6" name="Rectangle 97">
                <a:extLst>
                  <a:ext uri="{FF2B5EF4-FFF2-40B4-BE49-F238E27FC236}">
                    <a16:creationId xmlns:a16="http://schemas.microsoft.com/office/drawing/2014/main" id="{6DC58834-3474-46AA-BE96-0E437A240B91}"/>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7" name="Rectangle 98">
                <a:extLst>
                  <a:ext uri="{FF2B5EF4-FFF2-40B4-BE49-F238E27FC236}">
                    <a16:creationId xmlns:a16="http://schemas.microsoft.com/office/drawing/2014/main" id="{3CD049A7-8FE9-4767-A5AB-9EC46598A3D1}"/>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8" name="Rectangle 99">
                <a:extLst>
                  <a:ext uri="{FF2B5EF4-FFF2-40B4-BE49-F238E27FC236}">
                    <a16:creationId xmlns:a16="http://schemas.microsoft.com/office/drawing/2014/main" id="{B32FED46-8971-47B3-A5B3-F768166AA22D}"/>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9" name="Rectangle 100">
                <a:extLst>
                  <a:ext uri="{FF2B5EF4-FFF2-40B4-BE49-F238E27FC236}">
                    <a16:creationId xmlns:a16="http://schemas.microsoft.com/office/drawing/2014/main" id="{793A3460-D0E1-4BDC-AA73-B6AA200D4622}"/>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0" name="Rectangle 101">
                <a:extLst>
                  <a:ext uri="{FF2B5EF4-FFF2-40B4-BE49-F238E27FC236}">
                    <a16:creationId xmlns:a16="http://schemas.microsoft.com/office/drawing/2014/main" id="{471B92DC-6B38-494B-893D-7E5714D96602}"/>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1" name="Rectangle 102">
                <a:extLst>
                  <a:ext uri="{FF2B5EF4-FFF2-40B4-BE49-F238E27FC236}">
                    <a16:creationId xmlns:a16="http://schemas.microsoft.com/office/drawing/2014/main" id="{009A420F-5B75-4AC2-B7D9-1407A725FA7F}"/>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2" name="Rectangle 103">
                <a:extLst>
                  <a:ext uri="{FF2B5EF4-FFF2-40B4-BE49-F238E27FC236}">
                    <a16:creationId xmlns:a16="http://schemas.microsoft.com/office/drawing/2014/main" id="{0A63452F-5C77-4566-BC1F-15B4417749A3}"/>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 name="Rectangle 104">
                <a:extLst>
                  <a:ext uri="{FF2B5EF4-FFF2-40B4-BE49-F238E27FC236}">
                    <a16:creationId xmlns:a16="http://schemas.microsoft.com/office/drawing/2014/main" id="{DC91A80B-BCFE-4953-824F-3C082F6362DD}"/>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4" name="Rectangle 105">
                <a:extLst>
                  <a:ext uri="{FF2B5EF4-FFF2-40B4-BE49-F238E27FC236}">
                    <a16:creationId xmlns:a16="http://schemas.microsoft.com/office/drawing/2014/main" id="{E25D2F5C-877B-45F1-92AD-AE4754E919A5}"/>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5" name="Rectangle 106">
                <a:extLst>
                  <a:ext uri="{FF2B5EF4-FFF2-40B4-BE49-F238E27FC236}">
                    <a16:creationId xmlns:a16="http://schemas.microsoft.com/office/drawing/2014/main" id="{1AD0E3F7-AB7C-4D45-AB6F-368BB4196D9C}"/>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6" name="Rectangle 107">
                <a:extLst>
                  <a:ext uri="{FF2B5EF4-FFF2-40B4-BE49-F238E27FC236}">
                    <a16:creationId xmlns:a16="http://schemas.microsoft.com/office/drawing/2014/main" id="{0AB9A954-317F-48CB-B285-9CC7A91BB60C}"/>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7" name="Rectangle 108">
                <a:extLst>
                  <a:ext uri="{FF2B5EF4-FFF2-40B4-BE49-F238E27FC236}">
                    <a16:creationId xmlns:a16="http://schemas.microsoft.com/office/drawing/2014/main" id="{C7079106-13C7-4E85-AF1D-8079BEFBA0D6}"/>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8" name="Rectangle 109">
                <a:extLst>
                  <a:ext uri="{FF2B5EF4-FFF2-40B4-BE49-F238E27FC236}">
                    <a16:creationId xmlns:a16="http://schemas.microsoft.com/office/drawing/2014/main" id="{3033082A-88ED-41C1-893C-CD8C0D43FBF1}"/>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9" name="Rectangle 110">
                <a:extLst>
                  <a:ext uri="{FF2B5EF4-FFF2-40B4-BE49-F238E27FC236}">
                    <a16:creationId xmlns:a16="http://schemas.microsoft.com/office/drawing/2014/main" id="{0D4F824B-6ADC-4AF8-B755-3BAB5F764D44}"/>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0" name="Rectangle 111">
                <a:extLst>
                  <a:ext uri="{FF2B5EF4-FFF2-40B4-BE49-F238E27FC236}">
                    <a16:creationId xmlns:a16="http://schemas.microsoft.com/office/drawing/2014/main" id="{D7AAB80B-402B-497D-86FC-28B7BA83C257}"/>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1" name="Rectangle 112">
                <a:extLst>
                  <a:ext uri="{FF2B5EF4-FFF2-40B4-BE49-F238E27FC236}">
                    <a16:creationId xmlns:a16="http://schemas.microsoft.com/office/drawing/2014/main" id="{FA965BD5-9B03-4EAF-BA39-D94014572044}"/>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2" name="Rectangle 113">
                <a:extLst>
                  <a:ext uri="{FF2B5EF4-FFF2-40B4-BE49-F238E27FC236}">
                    <a16:creationId xmlns:a16="http://schemas.microsoft.com/office/drawing/2014/main" id="{A098EA8E-D1E3-43F4-8060-B7DDCDCA6CD4}"/>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3" name="Rectangle 114">
                <a:extLst>
                  <a:ext uri="{FF2B5EF4-FFF2-40B4-BE49-F238E27FC236}">
                    <a16:creationId xmlns:a16="http://schemas.microsoft.com/office/drawing/2014/main" id="{022FA5A5-046C-4686-9A88-226B02361C39}"/>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4" name="Rectangle 115">
                <a:extLst>
                  <a:ext uri="{FF2B5EF4-FFF2-40B4-BE49-F238E27FC236}">
                    <a16:creationId xmlns:a16="http://schemas.microsoft.com/office/drawing/2014/main" id="{55FA55AB-0C6A-4205-AB3B-EDD5BF11A825}"/>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5" name="Rectangle 116">
                <a:extLst>
                  <a:ext uri="{FF2B5EF4-FFF2-40B4-BE49-F238E27FC236}">
                    <a16:creationId xmlns:a16="http://schemas.microsoft.com/office/drawing/2014/main" id="{4C52506D-AC2A-4776-9F7D-19B34AFF0E6A}"/>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6" name="Rectangle 117">
                <a:extLst>
                  <a:ext uri="{FF2B5EF4-FFF2-40B4-BE49-F238E27FC236}">
                    <a16:creationId xmlns:a16="http://schemas.microsoft.com/office/drawing/2014/main" id="{26CF061F-6FEC-441A-9159-3BC8B3FE2166}"/>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7" name="Rectangle 118">
                <a:extLst>
                  <a:ext uri="{FF2B5EF4-FFF2-40B4-BE49-F238E27FC236}">
                    <a16:creationId xmlns:a16="http://schemas.microsoft.com/office/drawing/2014/main" id="{58FA7352-C1C2-4F4A-84EF-77927296513B}"/>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8" name="Rectangle 119">
                <a:extLst>
                  <a:ext uri="{FF2B5EF4-FFF2-40B4-BE49-F238E27FC236}">
                    <a16:creationId xmlns:a16="http://schemas.microsoft.com/office/drawing/2014/main" id="{7CD41D51-703A-42FC-9747-4B31E05B66F9}"/>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9" name="Rectangle 120">
                <a:extLst>
                  <a:ext uri="{FF2B5EF4-FFF2-40B4-BE49-F238E27FC236}">
                    <a16:creationId xmlns:a16="http://schemas.microsoft.com/office/drawing/2014/main" id="{626912F1-8E43-40A8-8450-1C2318142DCF}"/>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0" name="Rectangle 121">
                <a:extLst>
                  <a:ext uri="{FF2B5EF4-FFF2-40B4-BE49-F238E27FC236}">
                    <a16:creationId xmlns:a16="http://schemas.microsoft.com/office/drawing/2014/main" id="{138BD200-C177-479D-8598-8CCD3B6877DD}"/>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1" name="Rectangle 122">
                <a:extLst>
                  <a:ext uri="{FF2B5EF4-FFF2-40B4-BE49-F238E27FC236}">
                    <a16:creationId xmlns:a16="http://schemas.microsoft.com/office/drawing/2014/main" id="{D38557CA-EAB5-441D-9A62-D577D71006E5}"/>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2" name="Rectangle 123">
                <a:extLst>
                  <a:ext uri="{FF2B5EF4-FFF2-40B4-BE49-F238E27FC236}">
                    <a16:creationId xmlns:a16="http://schemas.microsoft.com/office/drawing/2014/main" id="{9A27A8B7-D005-4FC1-A027-55C0C9458761}"/>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3" name="Rectangle 124">
                <a:extLst>
                  <a:ext uri="{FF2B5EF4-FFF2-40B4-BE49-F238E27FC236}">
                    <a16:creationId xmlns:a16="http://schemas.microsoft.com/office/drawing/2014/main" id="{8787867E-B632-4419-BBCC-8FCE41ABA52D}"/>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4" name="Rectangle 125">
                <a:extLst>
                  <a:ext uri="{FF2B5EF4-FFF2-40B4-BE49-F238E27FC236}">
                    <a16:creationId xmlns:a16="http://schemas.microsoft.com/office/drawing/2014/main" id="{39B3FDC5-6234-4C11-9AA6-44A5772E3C67}"/>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5" name="Rectangle 126">
                <a:extLst>
                  <a:ext uri="{FF2B5EF4-FFF2-40B4-BE49-F238E27FC236}">
                    <a16:creationId xmlns:a16="http://schemas.microsoft.com/office/drawing/2014/main" id="{23E1825B-DC26-40E1-8414-9A4418FE5860}"/>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6" name="Rectangle 127">
                <a:extLst>
                  <a:ext uri="{FF2B5EF4-FFF2-40B4-BE49-F238E27FC236}">
                    <a16:creationId xmlns:a16="http://schemas.microsoft.com/office/drawing/2014/main" id="{BA13960B-C67A-44C4-BFA7-8CDE0439385A}"/>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7" name="Rectangle 128">
                <a:extLst>
                  <a:ext uri="{FF2B5EF4-FFF2-40B4-BE49-F238E27FC236}">
                    <a16:creationId xmlns:a16="http://schemas.microsoft.com/office/drawing/2014/main" id="{D8E57B71-5721-4681-878C-6EC540283AA0}"/>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8" name="Rectangle 129">
                <a:extLst>
                  <a:ext uri="{FF2B5EF4-FFF2-40B4-BE49-F238E27FC236}">
                    <a16:creationId xmlns:a16="http://schemas.microsoft.com/office/drawing/2014/main" id="{2DD73A28-E681-4B47-A2E7-E969CEFBF6C1}"/>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9" name="Rectangle 130">
                <a:extLst>
                  <a:ext uri="{FF2B5EF4-FFF2-40B4-BE49-F238E27FC236}">
                    <a16:creationId xmlns:a16="http://schemas.microsoft.com/office/drawing/2014/main" id="{CD6EEA53-DC2F-4EA9-B4EB-D35E0E24EA8C}"/>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0" name="Rectangle 131">
                <a:extLst>
                  <a:ext uri="{FF2B5EF4-FFF2-40B4-BE49-F238E27FC236}">
                    <a16:creationId xmlns:a16="http://schemas.microsoft.com/office/drawing/2014/main" id="{11833A54-B646-47B7-89D4-89A24D179216}"/>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1" name="Rectangle 132">
                <a:extLst>
                  <a:ext uri="{FF2B5EF4-FFF2-40B4-BE49-F238E27FC236}">
                    <a16:creationId xmlns:a16="http://schemas.microsoft.com/office/drawing/2014/main" id="{687695EB-2196-454C-BE89-8C797F9C4F92}"/>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2" name="Rectangle 133">
                <a:extLst>
                  <a:ext uri="{FF2B5EF4-FFF2-40B4-BE49-F238E27FC236}">
                    <a16:creationId xmlns:a16="http://schemas.microsoft.com/office/drawing/2014/main" id="{7052D5DA-AD06-4B2A-BF16-40AFAB35F513}"/>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3" name="Rectangle 134">
                <a:extLst>
                  <a:ext uri="{FF2B5EF4-FFF2-40B4-BE49-F238E27FC236}">
                    <a16:creationId xmlns:a16="http://schemas.microsoft.com/office/drawing/2014/main" id="{2308D881-03D4-4180-A999-C97A8B623CD1}"/>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 name="Rectangle 135">
                <a:extLst>
                  <a:ext uri="{FF2B5EF4-FFF2-40B4-BE49-F238E27FC236}">
                    <a16:creationId xmlns:a16="http://schemas.microsoft.com/office/drawing/2014/main" id="{1D29DD55-1B3F-441A-916C-B9502260388D}"/>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5" name="Rectangle 136">
                <a:extLst>
                  <a:ext uri="{FF2B5EF4-FFF2-40B4-BE49-F238E27FC236}">
                    <a16:creationId xmlns:a16="http://schemas.microsoft.com/office/drawing/2014/main" id="{9A727B4F-6CF8-4250-8809-EA578EE2D7E1}"/>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6" name="Rectangle 137">
                <a:extLst>
                  <a:ext uri="{FF2B5EF4-FFF2-40B4-BE49-F238E27FC236}">
                    <a16:creationId xmlns:a16="http://schemas.microsoft.com/office/drawing/2014/main" id="{A4C2B8E3-1887-44D2-A274-896FE6F37740}"/>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7" name="Freeform 138">
                <a:extLst>
                  <a:ext uri="{FF2B5EF4-FFF2-40B4-BE49-F238E27FC236}">
                    <a16:creationId xmlns:a16="http://schemas.microsoft.com/office/drawing/2014/main" id="{B0DCA703-AB05-474F-AC21-69FBF319BE8C}"/>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8079F148-E2B1-469C-9510-60770AF01AD1}"/>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27712755-50BA-4F60-81CB-9F176F011AF5}"/>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7B2B8F38-8A3A-4B97-BF9B-A7664BBA9BF0}"/>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709BE7E7-4CC6-464B-9E33-4B065FF926FE}"/>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9B3A0969-AA69-4E0C-9C62-D01E2B66394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BAF9F701-2E38-4B65-A61F-D005E644AA04}"/>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3A485B07-E6AB-4E4E-B1D7-78CEE7EBD46A}"/>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EB9871ED-59D3-4064-A913-38D278A17063}"/>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D7E31826-9453-43F5-A9B4-D291E17E3445}"/>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7" name="Rectangle 148">
                <a:extLst>
                  <a:ext uri="{FF2B5EF4-FFF2-40B4-BE49-F238E27FC236}">
                    <a16:creationId xmlns:a16="http://schemas.microsoft.com/office/drawing/2014/main" id="{9C69113C-0E79-4BCF-91F9-20ADACC7D1CB}"/>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8" name="Freeform 149">
                <a:extLst>
                  <a:ext uri="{FF2B5EF4-FFF2-40B4-BE49-F238E27FC236}">
                    <a16:creationId xmlns:a16="http://schemas.microsoft.com/office/drawing/2014/main" id="{5BAA1B68-FA76-4FE5-A792-A9203B9076D8}"/>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E20D4414-BF80-470E-981E-C970E6A81064}"/>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AB98B943-9E8F-49D1-A8F8-C488B3C89ED7}"/>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41" name="Oval 152">
                <a:extLst>
                  <a:ext uri="{FF2B5EF4-FFF2-40B4-BE49-F238E27FC236}">
                    <a16:creationId xmlns:a16="http://schemas.microsoft.com/office/drawing/2014/main" id="{3B290D51-F7E2-4BD0-AD98-44E45EDC1763}"/>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E99C1ED0-B30D-46A7-9550-30CB8E30C9F1}"/>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56" name="Rectangle 156">
            <a:extLst>
              <a:ext uri="{FF2B5EF4-FFF2-40B4-BE49-F238E27FC236}">
                <a16:creationId xmlns:a16="http://schemas.microsoft.com/office/drawing/2014/main" id="{D97E7BCB-4EF0-4E2C-AEC9-9D48D6A6211D}"/>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57" name="Rectangle 157">
            <a:extLst>
              <a:ext uri="{FF2B5EF4-FFF2-40B4-BE49-F238E27FC236}">
                <a16:creationId xmlns:a16="http://schemas.microsoft.com/office/drawing/2014/main" id="{E7618B3F-9B7A-4B25-96FF-DB7B84206BD7}"/>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70D55949-1EE8-4307-AF3C-9CDCCCB7974A}" type="slidenum">
              <a:rPr lang="en-US" altLang="en-US"/>
              <a:pPr>
                <a:defRPr/>
              </a:pPr>
              <a:t>‹#›</a:t>
            </a:fld>
            <a:endParaRPr lang="en-US" altLang="en-US"/>
          </a:p>
        </p:txBody>
      </p:sp>
    </p:spTree>
    <p:extLst>
      <p:ext uri="{BB962C8B-B14F-4D97-AF65-F5344CB8AC3E}">
        <p14:creationId xmlns:p14="http://schemas.microsoft.com/office/powerpoint/2010/main" val="230946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8350B-F5A2-4A2B-8A10-26AF7C781669}"/>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4DE1543D-E438-4349-AA21-D97E18005F6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0A2D60D4-9A16-4C5A-AB27-4423852A310D}"/>
              </a:ext>
            </a:extLst>
          </p:cNvPr>
          <p:cNvSpPr>
            <a:spLocks noGrp="1"/>
          </p:cNvSpPr>
          <p:nvPr>
            <p:ph type="sldNum" sz="quarter" idx="12"/>
          </p:nvPr>
        </p:nvSpPr>
        <p:spPr/>
        <p:txBody>
          <a:bodyPr/>
          <a:lstStyle>
            <a:lvl1pPr>
              <a:defRPr/>
            </a:lvl1pPr>
          </a:lstStyle>
          <a:p>
            <a:pPr>
              <a:defRPr/>
            </a:pPr>
            <a:fld id="{0B8835F0-4D4D-4EEC-AC69-F04AB3BF3611}" type="slidenum">
              <a:rPr lang="en-US" altLang="en-US"/>
              <a:pPr>
                <a:defRPr/>
              </a:pPr>
              <a:t>‹#›</a:t>
            </a:fld>
            <a:endParaRPr lang="en-US" altLang="en-US"/>
          </a:p>
        </p:txBody>
      </p:sp>
    </p:spTree>
    <p:extLst>
      <p:ext uri="{BB962C8B-B14F-4D97-AF65-F5344CB8AC3E}">
        <p14:creationId xmlns:p14="http://schemas.microsoft.com/office/powerpoint/2010/main" val="346334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23229DA-1905-4D8D-9892-7C19921F8AD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46E4FB9C-5C2C-4BB2-86FB-DF5426BB33EC}"/>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F0CD1F7C-7F16-4B3F-BD7D-DA368EEB78F0}"/>
              </a:ext>
            </a:extLst>
          </p:cNvPr>
          <p:cNvSpPr>
            <a:spLocks noGrp="1"/>
          </p:cNvSpPr>
          <p:nvPr>
            <p:ph type="sldNum" sz="quarter" idx="12"/>
          </p:nvPr>
        </p:nvSpPr>
        <p:spPr/>
        <p:txBody>
          <a:bodyPr/>
          <a:lstStyle>
            <a:lvl1pPr>
              <a:defRPr/>
            </a:lvl1pPr>
          </a:lstStyle>
          <a:p>
            <a:pPr>
              <a:defRPr/>
            </a:pPr>
            <a:fld id="{96196477-4DB9-47D9-9143-BDC35D44C80E}" type="slidenum">
              <a:rPr lang="en-US" altLang="en-US"/>
              <a:pPr>
                <a:defRPr/>
              </a:pPr>
              <a:t>‹#›</a:t>
            </a:fld>
            <a:endParaRPr lang="en-US" altLang="en-US"/>
          </a:p>
        </p:txBody>
      </p:sp>
    </p:spTree>
    <p:extLst>
      <p:ext uri="{BB962C8B-B14F-4D97-AF65-F5344CB8AC3E}">
        <p14:creationId xmlns:p14="http://schemas.microsoft.com/office/powerpoint/2010/main" val="190422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DAA130-191F-4BEE-A137-77D9C8E3E134}"/>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2F8DAD06-ACB1-4AF3-81F5-4B17C1F06041}"/>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0D20364B-8CE6-4962-886F-D817CE90E976}"/>
              </a:ext>
            </a:extLst>
          </p:cNvPr>
          <p:cNvSpPr>
            <a:spLocks noGrp="1"/>
          </p:cNvSpPr>
          <p:nvPr>
            <p:ph type="sldNum" sz="quarter" idx="12"/>
          </p:nvPr>
        </p:nvSpPr>
        <p:spPr/>
        <p:txBody>
          <a:bodyPr/>
          <a:lstStyle>
            <a:lvl1pPr>
              <a:defRPr/>
            </a:lvl1pPr>
          </a:lstStyle>
          <a:p>
            <a:pPr>
              <a:defRPr/>
            </a:pPr>
            <a:fld id="{B187D4A3-26FB-4EB0-8F8E-1D854E4D6A75}" type="slidenum">
              <a:rPr lang="en-US" altLang="en-US"/>
              <a:pPr>
                <a:defRPr/>
              </a:pPr>
              <a:t>‹#›</a:t>
            </a:fld>
            <a:endParaRPr lang="en-US" altLang="en-US"/>
          </a:p>
        </p:txBody>
      </p:sp>
    </p:spTree>
    <p:extLst>
      <p:ext uri="{BB962C8B-B14F-4D97-AF65-F5344CB8AC3E}">
        <p14:creationId xmlns:p14="http://schemas.microsoft.com/office/powerpoint/2010/main" val="390330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5E9233-D275-46D0-B773-6759F2A5DE38}"/>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7E339BE8-829A-4073-B526-AFFDD8C1645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BA4A2DEE-5212-4B87-B339-50CCA8EF59EB}"/>
              </a:ext>
            </a:extLst>
          </p:cNvPr>
          <p:cNvSpPr>
            <a:spLocks noGrp="1"/>
          </p:cNvSpPr>
          <p:nvPr>
            <p:ph type="sldNum" sz="quarter" idx="12"/>
          </p:nvPr>
        </p:nvSpPr>
        <p:spPr/>
        <p:txBody>
          <a:bodyPr/>
          <a:lstStyle>
            <a:lvl1pPr>
              <a:defRPr/>
            </a:lvl1pPr>
          </a:lstStyle>
          <a:p>
            <a:pPr>
              <a:defRPr/>
            </a:pPr>
            <a:fld id="{153E2A93-7175-4512-8EB1-0A3FBACF43F3}" type="slidenum">
              <a:rPr lang="en-US" altLang="en-US"/>
              <a:pPr>
                <a:defRPr/>
              </a:pPr>
              <a:t>‹#›</a:t>
            </a:fld>
            <a:endParaRPr lang="en-US" altLang="en-US"/>
          </a:p>
        </p:txBody>
      </p:sp>
    </p:spTree>
    <p:extLst>
      <p:ext uri="{BB962C8B-B14F-4D97-AF65-F5344CB8AC3E}">
        <p14:creationId xmlns:p14="http://schemas.microsoft.com/office/powerpoint/2010/main" val="174132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A4E655-DC9A-40F7-84A3-40098231E32C}"/>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4C70CB3E-FEB9-4990-9DCD-548AC175250B}"/>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0968BFFA-5BFE-42E4-A9BD-D0CA192B0F82}"/>
              </a:ext>
            </a:extLst>
          </p:cNvPr>
          <p:cNvSpPr>
            <a:spLocks noGrp="1"/>
          </p:cNvSpPr>
          <p:nvPr>
            <p:ph type="sldNum" sz="quarter" idx="12"/>
          </p:nvPr>
        </p:nvSpPr>
        <p:spPr/>
        <p:txBody>
          <a:bodyPr/>
          <a:lstStyle>
            <a:lvl1pPr>
              <a:defRPr/>
            </a:lvl1pPr>
          </a:lstStyle>
          <a:p>
            <a:pPr>
              <a:defRPr/>
            </a:pPr>
            <a:fld id="{F68A0D64-EEE4-4295-9650-25351D4D4D12}" type="slidenum">
              <a:rPr lang="en-US" altLang="en-US"/>
              <a:pPr>
                <a:defRPr/>
              </a:pPr>
              <a:t>‹#›</a:t>
            </a:fld>
            <a:endParaRPr lang="en-US" altLang="en-US"/>
          </a:p>
        </p:txBody>
      </p:sp>
    </p:spTree>
    <p:extLst>
      <p:ext uri="{BB962C8B-B14F-4D97-AF65-F5344CB8AC3E}">
        <p14:creationId xmlns:p14="http://schemas.microsoft.com/office/powerpoint/2010/main" val="2645932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E40817-25EA-43F5-A920-12295596E0CB}"/>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891B54F2-0593-40A6-9C7F-91D1267DACF2}"/>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A35548EE-9D99-4005-B975-39665F81783D}"/>
              </a:ext>
            </a:extLst>
          </p:cNvPr>
          <p:cNvSpPr>
            <a:spLocks noGrp="1"/>
          </p:cNvSpPr>
          <p:nvPr>
            <p:ph type="sldNum" sz="quarter" idx="12"/>
          </p:nvPr>
        </p:nvSpPr>
        <p:spPr/>
        <p:txBody>
          <a:bodyPr/>
          <a:lstStyle>
            <a:lvl1pPr>
              <a:defRPr/>
            </a:lvl1pPr>
          </a:lstStyle>
          <a:p>
            <a:pPr>
              <a:defRPr/>
            </a:pPr>
            <a:fld id="{9571015B-B2F3-4E3D-B320-5F4DAD256922}" type="slidenum">
              <a:rPr lang="en-US" altLang="en-US"/>
              <a:pPr>
                <a:defRPr/>
              </a:pPr>
              <a:t>‹#›</a:t>
            </a:fld>
            <a:endParaRPr lang="en-US" altLang="en-US"/>
          </a:p>
        </p:txBody>
      </p:sp>
    </p:spTree>
    <p:extLst>
      <p:ext uri="{BB962C8B-B14F-4D97-AF65-F5344CB8AC3E}">
        <p14:creationId xmlns:p14="http://schemas.microsoft.com/office/powerpoint/2010/main" val="1606311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BF7FDFB-5AF8-4E78-91CE-59A474498C8B}"/>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0A6F4C35-B2B9-43BF-AACF-DD2203D43DB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DCCBB4D6-7998-4B4B-94D6-9DADD5AE9FA5}"/>
              </a:ext>
            </a:extLst>
          </p:cNvPr>
          <p:cNvSpPr>
            <a:spLocks noGrp="1"/>
          </p:cNvSpPr>
          <p:nvPr>
            <p:ph type="sldNum" sz="quarter" idx="12"/>
          </p:nvPr>
        </p:nvSpPr>
        <p:spPr/>
        <p:txBody>
          <a:bodyPr/>
          <a:lstStyle>
            <a:lvl1pPr>
              <a:defRPr/>
            </a:lvl1pPr>
          </a:lstStyle>
          <a:p>
            <a:pPr>
              <a:defRPr/>
            </a:pPr>
            <a:fld id="{880C34CB-DF77-4A7C-8415-5C27E01E90B6}" type="slidenum">
              <a:rPr lang="en-US" altLang="en-US"/>
              <a:pPr>
                <a:defRPr/>
              </a:pPr>
              <a:t>‹#›</a:t>
            </a:fld>
            <a:endParaRPr lang="en-US" altLang="en-US"/>
          </a:p>
        </p:txBody>
      </p:sp>
    </p:spTree>
    <p:extLst>
      <p:ext uri="{BB962C8B-B14F-4D97-AF65-F5344CB8AC3E}">
        <p14:creationId xmlns:p14="http://schemas.microsoft.com/office/powerpoint/2010/main" val="268274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898BE5A5-05F2-40C5-A31F-64774981AB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C07F5365-1578-42A3-9DB0-57150964E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5A6ED25-B9E6-47EF-8CFC-CC1F759879E4}"/>
              </a:ext>
            </a:extLst>
          </p:cNvPr>
          <p:cNvSpPr>
            <a:spLocks noGrp="1" noChangeArrowheads="1"/>
          </p:cNvSpPr>
          <p:nvPr>
            <p:ph type="sldNum" sz="quarter" idx="12"/>
          </p:nvPr>
        </p:nvSpPr>
        <p:spPr>
          <a:ln/>
        </p:spPr>
        <p:txBody>
          <a:bodyPr/>
          <a:lstStyle>
            <a:lvl1pPr>
              <a:defRPr/>
            </a:lvl1pPr>
          </a:lstStyle>
          <a:p>
            <a:pPr>
              <a:defRPr/>
            </a:pPr>
            <a:fld id="{6DB3C8F8-999B-4952-ADEB-2EF333217F24}" type="slidenum">
              <a:rPr lang="en-US" altLang="en-US"/>
              <a:pPr>
                <a:defRPr/>
              </a:pPr>
              <a:t>‹#›</a:t>
            </a:fld>
            <a:endParaRPr lang="en-US" altLang="en-US"/>
          </a:p>
        </p:txBody>
      </p:sp>
    </p:spTree>
    <p:extLst>
      <p:ext uri="{BB962C8B-B14F-4D97-AF65-F5344CB8AC3E}">
        <p14:creationId xmlns:p14="http://schemas.microsoft.com/office/powerpoint/2010/main" val="2123752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0DFD80B-4E5E-4D7A-B011-9FDB174AF255}"/>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83BB43AF-00AA-4197-A7B2-E784468F5FB6}"/>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288781A2-03B3-42CD-B83D-EBD5768E0F54}"/>
              </a:ext>
            </a:extLst>
          </p:cNvPr>
          <p:cNvSpPr>
            <a:spLocks noGrp="1"/>
          </p:cNvSpPr>
          <p:nvPr>
            <p:ph type="sldNum" sz="quarter" idx="12"/>
          </p:nvPr>
        </p:nvSpPr>
        <p:spPr/>
        <p:txBody>
          <a:bodyPr/>
          <a:lstStyle>
            <a:lvl1pPr>
              <a:defRPr/>
            </a:lvl1pPr>
          </a:lstStyle>
          <a:p>
            <a:pPr>
              <a:defRPr/>
            </a:pPr>
            <a:fld id="{8E84E95B-5C90-4B9F-9400-A6DF250F1551}" type="slidenum">
              <a:rPr lang="en-US" altLang="en-US"/>
              <a:pPr>
                <a:defRPr/>
              </a:pPr>
              <a:t>‹#›</a:t>
            </a:fld>
            <a:endParaRPr lang="en-US" altLang="en-US"/>
          </a:p>
        </p:txBody>
      </p:sp>
    </p:spTree>
    <p:extLst>
      <p:ext uri="{BB962C8B-B14F-4D97-AF65-F5344CB8AC3E}">
        <p14:creationId xmlns:p14="http://schemas.microsoft.com/office/powerpoint/2010/main" val="3326580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D7D6F-1EF4-42AD-BC9E-003BA223B21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047E23D8-8EC7-4BAF-96AE-41F4B76DC75C}"/>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EA4F1A25-E08B-49A8-8DBE-FC047B7C5159}"/>
              </a:ext>
            </a:extLst>
          </p:cNvPr>
          <p:cNvSpPr>
            <a:spLocks noGrp="1"/>
          </p:cNvSpPr>
          <p:nvPr>
            <p:ph type="sldNum" sz="quarter" idx="12"/>
          </p:nvPr>
        </p:nvSpPr>
        <p:spPr/>
        <p:txBody>
          <a:bodyPr/>
          <a:lstStyle>
            <a:lvl1pPr>
              <a:defRPr/>
            </a:lvl1pPr>
          </a:lstStyle>
          <a:p>
            <a:pPr>
              <a:defRPr/>
            </a:pPr>
            <a:fld id="{C83B9224-AB09-4602-8E05-6BBD784B8F82}" type="slidenum">
              <a:rPr lang="en-US" altLang="en-US"/>
              <a:pPr>
                <a:defRPr/>
              </a:pPr>
              <a:t>‹#›</a:t>
            </a:fld>
            <a:endParaRPr lang="en-US" altLang="en-US"/>
          </a:p>
        </p:txBody>
      </p:sp>
    </p:spTree>
    <p:extLst>
      <p:ext uri="{BB962C8B-B14F-4D97-AF65-F5344CB8AC3E}">
        <p14:creationId xmlns:p14="http://schemas.microsoft.com/office/powerpoint/2010/main" val="2828802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FE4F1-B852-41E1-9292-D2056D402455}"/>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8D01C6A2-C488-4907-985C-2DE238FEB0F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90F7E00-4BDB-469B-A9ED-45161D51AD14}"/>
              </a:ext>
            </a:extLst>
          </p:cNvPr>
          <p:cNvSpPr>
            <a:spLocks noGrp="1"/>
          </p:cNvSpPr>
          <p:nvPr>
            <p:ph type="sldNum" sz="quarter" idx="12"/>
          </p:nvPr>
        </p:nvSpPr>
        <p:spPr/>
        <p:txBody>
          <a:bodyPr/>
          <a:lstStyle>
            <a:lvl1pPr>
              <a:defRPr/>
            </a:lvl1pPr>
          </a:lstStyle>
          <a:p>
            <a:pPr>
              <a:defRPr/>
            </a:pPr>
            <a:fld id="{385A077D-A73C-499C-88D8-4F8B96F029B9}" type="slidenum">
              <a:rPr lang="en-US" altLang="en-US"/>
              <a:pPr>
                <a:defRPr/>
              </a:pPr>
              <a:t>‹#›</a:t>
            </a:fld>
            <a:endParaRPr lang="en-US" altLang="en-US"/>
          </a:p>
        </p:txBody>
      </p:sp>
    </p:spTree>
    <p:extLst>
      <p:ext uri="{BB962C8B-B14F-4D97-AF65-F5344CB8AC3E}">
        <p14:creationId xmlns:p14="http://schemas.microsoft.com/office/powerpoint/2010/main" val="257006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6FA8868-CF7D-4E47-B62E-2DFDB528C6CB}"/>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5BE63388-5E97-4121-B9DD-E53999E1617E}"/>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A7A538D8-3273-48D4-A2F5-7E494A0E449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D32351AA-6AAE-43B8-BC34-2095557FF894}"/>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941474F8-D64F-4709-90A9-02E9BA19251D}"/>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4AC7F44F-EBFA-4420-BFC2-87C21DE3BE43}"/>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EFBB5425-6C8E-454A-8C9B-05051CBEEF9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1BBB0C76-9EAC-4591-98C3-454EC0F8C8BC}"/>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299F3E61-7C8A-4CCB-AB52-EE031779CDD5}"/>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CBB37728-0C45-45B8-849C-F0329EEC396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76F8381E-DF31-4E37-BA67-F0DF7E7D7D2C}"/>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E0150556-4C6B-46AF-AEAE-1675C7E5279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EB237444-FB2D-4825-A26B-B2FDC01F19D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AE15E68F-C87F-4A42-983B-BF78C58120F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AEC5947E-43DB-412A-A749-00484EBB5731}"/>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362ACF20-0475-4B6E-882A-0B8E18EDAA8F}"/>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65E4C9D3-9D0D-46EB-86AF-CF7276DB81E6}"/>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19">
                <a:extLst>
                  <a:ext uri="{FF2B5EF4-FFF2-40B4-BE49-F238E27FC236}">
                    <a16:creationId xmlns:a16="http://schemas.microsoft.com/office/drawing/2014/main" id="{028889DA-E78C-48D7-A74A-85EDDA7F44CA}"/>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0">
                <a:extLst>
                  <a:ext uri="{FF2B5EF4-FFF2-40B4-BE49-F238E27FC236}">
                    <a16:creationId xmlns:a16="http://schemas.microsoft.com/office/drawing/2014/main" id="{F91A2F8F-2433-4E70-A4CE-C48545422478}"/>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1">
                <a:extLst>
                  <a:ext uri="{FF2B5EF4-FFF2-40B4-BE49-F238E27FC236}">
                    <a16:creationId xmlns:a16="http://schemas.microsoft.com/office/drawing/2014/main" id="{1A32A49D-9A24-4C0D-8252-4ABC16DBB4A4}"/>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2">
                <a:extLst>
                  <a:ext uri="{FF2B5EF4-FFF2-40B4-BE49-F238E27FC236}">
                    <a16:creationId xmlns:a16="http://schemas.microsoft.com/office/drawing/2014/main" id="{EB9BC302-C5E1-4EE2-B78C-3DA013EE46E7}"/>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3">
                <a:extLst>
                  <a:ext uri="{FF2B5EF4-FFF2-40B4-BE49-F238E27FC236}">
                    <a16:creationId xmlns:a16="http://schemas.microsoft.com/office/drawing/2014/main" id="{41556252-7EB3-401F-BCA2-C86AAC4CFE4B}"/>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4">
                <a:extLst>
                  <a:ext uri="{FF2B5EF4-FFF2-40B4-BE49-F238E27FC236}">
                    <a16:creationId xmlns:a16="http://schemas.microsoft.com/office/drawing/2014/main" id="{F54751DA-B512-4EBD-A09F-5FD3F5F7C2F8}"/>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5">
                <a:extLst>
                  <a:ext uri="{FF2B5EF4-FFF2-40B4-BE49-F238E27FC236}">
                    <a16:creationId xmlns:a16="http://schemas.microsoft.com/office/drawing/2014/main" id="{7F005853-B6C2-4BD7-8372-8FA3500140EF}"/>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6">
                <a:extLst>
                  <a:ext uri="{FF2B5EF4-FFF2-40B4-BE49-F238E27FC236}">
                    <a16:creationId xmlns:a16="http://schemas.microsoft.com/office/drawing/2014/main" id="{5134B8D9-DB07-45AB-977B-AF3513428DC8}"/>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7">
                <a:extLst>
                  <a:ext uri="{FF2B5EF4-FFF2-40B4-BE49-F238E27FC236}">
                    <a16:creationId xmlns:a16="http://schemas.microsoft.com/office/drawing/2014/main" id="{88FB550C-3FCF-46BE-9127-0D88E981FE15}"/>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28">
                <a:extLst>
                  <a:ext uri="{FF2B5EF4-FFF2-40B4-BE49-F238E27FC236}">
                    <a16:creationId xmlns:a16="http://schemas.microsoft.com/office/drawing/2014/main" id="{847DCF7A-C73A-4321-8A30-FB3220C43D20}"/>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29">
                <a:extLst>
                  <a:ext uri="{FF2B5EF4-FFF2-40B4-BE49-F238E27FC236}">
                    <a16:creationId xmlns:a16="http://schemas.microsoft.com/office/drawing/2014/main" id="{04BC59D8-525C-477C-A666-24F64AB1E019}"/>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0">
                <a:extLst>
                  <a:ext uri="{FF2B5EF4-FFF2-40B4-BE49-F238E27FC236}">
                    <a16:creationId xmlns:a16="http://schemas.microsoft.com/office/drawing/2014/main" id="{F0A6D522-0504-4B99-A147-BD1D3A85DF51}"/>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1">
                <a:extLst>
                  <a:ext uri="{FF2B5EF4-FFF2-40B4-BE49-F238E27FC236}">
                    <a16:creationId xmlns:a16="http://schemas.microsoft.com/office/drawing/2014/main" id="{37199A2D-E93B-4203-A0BE-B8501FDF44C5}"/>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2">
                <a:extLst>
                  <a:ext uri="{FF2B5EF4-FFF2-40B4-BE49-F238E27FC236}">
                    <a16:creationId xmlns:a16="http://schemas.microsoft.com/office/drawing/2014/main" id="{926F8676-8F2D-4F1A-8DE7-85BCF7D62D16}"/>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3">
                <a:extLst>
                  <a:ext uri="{FF2B5EF4-FFF2-40B4-BE49-F238E27FC236}">
                    <a16:creationId xmlns:a16="http://schemas.microsoft.com/office/drawing/2014/main" id="{F14C67E0-0105-4422-BEB7-CE572DE4DDEA}"/>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4">
                <a:extLst>
                  <a:ext uri="{FF2B5EF4-FFF2-40B4-BE49-F238E27FC236}">
                    <a16:creationId xmlns:a16="http://schemas.microsoft.com/office/drawing/2014/main" id="{68E840CF-7EAB-4FA8-83C4-2DB27D18575B}"/>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5">
                <a:extLst>
                  <a:ext uri="{FF2B5EF4-FFF2-40B4-BE49-F238E27FC236}">
                    <a16:creationId xmlns:a16="http://schemas.microsoft.com/office/drawing/2014/main" id="{4275B8B2-3B96-4BA3-8403-85C7F2A0D23C}"/>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6">
                <a:extLst>
                  <a:ext uri="{FF2B5EF4-FFF2-40B4-BE49-F238E27FC236}">
                    <a16:creationId xmlns:a16="http://schemas.microsoft.com/office/drawing/2014/main" id="{2329721C-8399-4937-B148-EF19F17808D6}"/>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7">
                <a:extLst>
                  <a:ext uri="{FF2B5EF4-FFF2-40B4-BE49-F238E27FC236}">
                    <a16:creationId xmlns:a16="http://schemas.microsoft.com/office/drawing/2014/main" id="{2D7A98CD-6DB0-4275-BC39-BE070694834B}"/>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38">
                <a:extLst>
                  <a:ext uri="{FF2B5EF4-FFF2-40B4-BE49-F238E27FC236}">
                    <a16:creationId xmlns:a16="http://schemas.microsoft.com/office/drawing/2014/main" id="{FE21FAF0-8083-4BC1-BF17-B4D4C0D39D14}"/>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39">
                <a:extLst>
                  <a:ext uri="{FF2B5EF4-FFF2-40B4-BE49-F238E27FC236}">
                    <a16:creationId xmlns:a16="http://schemas.microsoft.com/office/drawing/2014/main" id="{EA03AC8C-3E63-4461-AEF6-590AD65E9E72}"/>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0">
                <a:extLst>
                  <a:ext uri="{FF2B5EF4-FFF2-40B4-BE49-F238E27FC236}">
                    <a16:creationId xmlns:a16="http://schemas.microsoft.com/office/drawing/2014/main" id="{BBA2D3BB-409C-423D-BFE2-6349B421CC83}"/>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1">
                <a:extLst>
                  <a:ext uri="{FF2B5EF4-FFF2-40B4-BE49-F238E27FC236}">
                    <a16:creationId xmlns:a16="http://schemas.microsoft.com/office/drawing/2014/main" id="{922DE144-721A-4E48-8042-4CDA4C76EDF3}"/>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2">
                <a:extLst>
                  <a:ext uri="{FF2B5EF4-FFF2-40B4-BE49-F238E27FC236}">
                    <a16:creationId xmlns:a16="http://schemas.microsoft.com/office/drawing/2014/main" id="{72EDDDBD-4840-43A5-8AE1-3CC98A16EF7A}"/>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3">
                <a:extLst>
                  <a:ext uri="{FF2B5EF4-FFF2-40B4-BE49-F238E27FC236}">
                    <a16:creationId xmlns:a16="http://schemas.microsoft.com/office/drawing/2014/main" id="{B13F202E-E9FD-4760-9039-48117836AE0D}"/>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4">
                <a:extLst>
                  <a:ext uri="{FF2B5EF4-FFF2-40B4-BE49-F238E27FC236}">
                    <a16:creationId xmlns:a16="http://schemas.microsoft.com/office/drawing/2014/main" id="{35C87E86-9A0B-40EC-90D0-0755871384D5}"/>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5">
                <a:extLst>
                  <a:ext uri="{FF2B5EF4-FFF2-40B4-BE49-F238E27FC236}">
                    <a16:creationId xmlns:a16="http://schemas.microsoft.com/office/drawing/2014/main" id="{36978697-C16A-4E10-9927-A947CA5288DE}"/>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6">
                <a:extLst>
                  <a:ext uri="{FF2B5EF4-FFF2-40B4-BE49-F238E27FC236}">
                    <a16:creationId xmlns:a16="http://schemas.microsoft.com/office/drawing/2014/main" id="{4148D64A-8580-48DA-95DC-4ACD4311CA1E}"/>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7">
                <a:extLst>
                  <a:ext uri="{FF2B5EF4-FFF2-40B4-BE49-F238E27FC236}">
                    <a16:creationId xmlns:a16="http://schemas.microsoft.com/office/drawing/2014/main" id="{8500DA0E-4800-4741-848A-D6C5B1BFBAF7}"/>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48">
                <a:extLst>
                  <a:ext uri="{FF2B5EF4-FFF2-40B4-BE49-F238E27FC236}">
                    <a16:creationId xmlns:a16="http://schemas.microsoft.com/office/drawing/2014/main" id="{8254A260-9461-463F-9E2D-978FD8008488}"/>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49">
                <a:extLst>
                  <a:ext uri="{FF2B5EF4-FFF2-40B4-BE49-F238E27FC236}">
                    <a16:creationId xmlns:a16="http://schemas.microsoft.com/office/drawing/2014/main" id="{37124B39-9EBA-4A80-A5D0-070348032338}"/>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0">
                <a:extLst>
                  <a:ext uri="{FF2B5EF4-FFF2-40B4-BE49-F238E27FC236}">
                    <a16:creationId xmlns:a16="http://schemas.microsoft.com/office/drawing/2014/main" id="{8C9835D2-2808-4757-BA8A-B2F95D447D85}"/>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1">
                <a:extLst>
                  <a:ext uri="{FF2B5EF4-FFF2-40B4-BE49-F238E27FC236}">
                    <a16:creationId xmlns:a16="http://schemas.microsoft.com/office/drawing/2014/main" id="{33DEB1F9-51C3-47FC-A665-BEC8FA3D2CAC}"/>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2">
                <a:extLst>
                  <a:ext uri="{FF2B5EF4-FFF2-40B4-BE49-F238E27FC236}">
                    <a16:creationId xmlns:a16="http://schemas.microsoft.com/office/drawing/2014/main" id="{DE0A6E41-0FBF-4018-BBF6-91C49C1088D2}"/>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3">
                <a:extLst>
                  <a:ext uri="{FF2B5EF4-FFF2-40B4-BE49-F238E27FC236}">
                    <a16:creationId xmlns:a16="http://schemas.microsoft.com/office/drawing/2014/main" id="{B47BED32-9BE8-4BEC-89EA-3350D09EB550}"/>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4">
                <a:extLst>
                  <a:ext uri="{FF2B5EF4-FFF2-40B4-BE49-F238E27FC236}">
                    <a16:creationId xmlns:a16="http://schemas.microsoft.com/office/drawing/2014/main" id="{4D12DAF4-5167-4DEE-AFE5-D4EBE0FDE2E7}"/>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5">
                <a:extLst>
                  <a:ext uri="{FF2B5EF4-FFF2-40B4-BE49-F238E27FC236}">
                    <a16:creationId xmlns:a16="http://schemas.microsoft.com/office/drawing/2014/main" id="{65960321-4AF0-4B8A-9EA2-6D35671F9E0B}"/>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6">
                <a:extLst>
                  <a:ext uri="{FF2B5EF4-FFF2-40B4-BE49-F238E27FC236}">
                    <a16:creationId xmlns:a16="http://schemas.microsoft.com/office/drawing/2014/main" id="{364A8305-37AB-49A5-BCDC-6CBE99300831}"/>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7">
                <a:extLst>
                  <a:ext uri="{FF2B5EF4-FFF2-40B4-BE49-F238E27FC236}">
                    <a16:creationId xmlns:a16="http://schemas.microsoft.com/office/drawing/2014/main" id="{EE1364D1-8C9D-4076-8379-238332FD61F2}"/>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58">
                <a:extLst>
                  <a:ext uri="{FF2B5EF4-FFF2-40B4-BE49-F238E27FC236}">
                    <a16:creationId xmlns:a16="http://schemas.microsoft.com/office/drawing/2014/main" id="{81B5B714-6F60-41DB-9158-DB4B0B554DBB}"/>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59">
                <a:extLst>
                  <a:ext uri="{FF2B5EF4-FFF2-40B4-BE49-F238E27FC236}">
                    <a16:creationId xmlns:a16="http://schemas.microsoft.com/office/drawing/2014/main" id="{EFF133B5-0922-4D83-B47D-BD53EFD6F921}"/>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0">
                <a:extLst>
                  <a:ext uri="{FF2B5EF4-FFF2-40B4-BE49-F238E27FC236}">
                    <a16:creationId xmlns:a16="http://schemas.microsoft.com/office/drawing/2014/main" id="{067E00BE-E635-44CD-ACDB-C68C0C4882B6}"/>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1">
                <a:extLst>
                  <a:ext uri="{FF2B5EF4-FFF2-40B4-BE49-F238E27FC236}">
                    <a16:creationId xmlns:a16="http://schemas.microsoft.com/office/drawing/2014/main" id="{CD0FC77A-4428-4872-A564-1C01DFC83374}"/>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2">
                <a:extLst>
                  <a:ext uri="{FF2B5EF4-FFF2-40B4-BE49-F238E27FC236}">
                    <a16:creationId xmlns:a16="http://schemas.microsoft.com/office/drawing/2014/main" id="{6CA40FC4-0BA4-4D7F-9308-D00A629AAAF9}"/>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3">
                <a:extLst>
                  <a:ext uri="{FF2B5EF4-FFF2-40B4-BE49-F238E27FC236}">
                    <a16:creationId xmlns:a16="http://schemas.microsoft.com/office/drawing/2014/main" id="{908D43D1-4F66-443A-A9FC-33C6188ADD2B}"/>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4">
                <a:extLst>
                  <a:ext uri="{FF2B5EF4-FFF2-40B4-BE49-F238E27FC236}">
                    <a16:creationId xmlns:a16="http://schemas.microsoft.com/office/drawing/2014/main" id="{28EAA302-9075-4AE2-A18F-E10BA7792408}"/>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5">
                <a:extLst>
                  <a:ext uri="{FF2B5EF4-FFF2-40B4-BE49-F238E27FC236}">
                    <a16:creationId xmlns:a16="http://schemas.microsoft.com/office/drawing/2014/main" id="{6B22DD6B-0207-4175-B52F-A3775AFB9159}"/>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6">
                <a:extLst>
                  <a:ext uri="{FF2B5EF4-FFF2-40B4-BE49-F238E27FC236}">
                    <a16:creationId xmlns:a16="http://schemas.microsoft.com/office/drawing/2014/main" id="{73ACE316-4F64-4572-84AC-C299B9249685}"/>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7">
                <a:extLst>
                  <a:ext uri="{FF2B5EF4-FFF2-40B4-BE49-F238E27FC236}">
                    <a16:creationId xmlns:a16="http://schemas.microsoft.com/office/drawing/2014/main" id="{84DF2645-2914-4BA0-B805-3B779A8D82FF}"/>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68">
                <a:extLst>
                  <a:ext uri="{FF2B5EF4-FFF2-40B4-BE49-F238E27FC236}">
                    <a16:creationId xmlns:a16="http://schemas.microsoft.com/office/drawing/2014/main" id="{6EA0745A-8D41-4DB2-94BC-F35EA848D527}"/>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69">
                <a:extLst>
                  <a:ext uri="{FF2B5EF4-FFF2-40B4-BE49-F238E27FC236}">
                    <a16:creationId xmlns:a16="http://schemas.microsoft.com/office/drawing/2014/main" id="{C2EC7347-2AEB-4DBC-8244-A0C3B3AE3B39}"/>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0">
                <a:extLst>
                  <a:ext uri="{FF2B5EF4-FFF2-40B4-BE49-F238E27FC236}">
                    <a16:creationId xmlns:a16="http://schemas.microsoft.com/office/drawing/2014/main" id="{E2D0C15A-F218-4882-B497-DADE68B8970D}"/>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1">
                <a:extLst>
                  <a:ext uri="{FF2B5EF4-FFF2-40B4-BE49-F238E27FC236}">
                    <a16:creationId xmlns:a16="http://schemas.microsoft.com/office/drawing/2014/main" id="{604ECC6F-26B3-474B-987C-D36C5DA6DC60}"/>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2">
                <a:extLst>
                  <a:ext uri="{FF2B5EF4-FFF2-40B4-BE49-F238E27FC236}">
                    <a16:creationId xmlns:a16="http://schemas.microsoft.com/office/drawing/2014/main" id="{E4FFBA6A-9CB0-4644-8F0F-9C6D606C105C}"/>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3">
                <a:extLst>
                  <a:ext uri="{FF2B5EF4-FFF2-40B4-BE49-F238E27FC236}">
                    <a16:creationId xmlns:a16="http://schemas.microsoft.com/office/drawing/2014/main" id="{88E2E45C-1B72-4A6F-AF8B-736BFA20586D}"/>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4">
                <a:extLst>
                  <a:ext uri="{FF2B5EF4-FFF2-40B4-BE49-F238E27FC236}">
                    <a16:creationId xmlns:a16="http://schemas.microsoft.com/office/drawing/2014/main" id="{06E72C15-14A4-4F80-9DAC-CC1327EFA8A4}"/>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4" name="Rectangle 75">
                <a:extLst>
                  <a:ext uri="{FF2B5EF4-FFF2-40B4-BE49-F238E27FC236}">
                    <a16:creationId xmlns:a16="http://schemas.microsoft.com/office/drawing/2014/main" id="{4FB29D16-CBE5-4DDC-8EF2-399F67D77CBB}"/>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5" name="Rectangle 76">
                <a:extLst>
                  <a:ext uri="{FF2B5EF4-FFF2-40B4-BE49-F238E27FC236}">
                    <a16:creationId xmlns:a16="http://schemas.microsoft.com/office/drawing/2014/main" id="{55AC13BF-E879-4418-A4AE-670BB0AF0B21}"/>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6" name="Rectangle 77">
                <a:extLst>
                  <a:ext uri="{FF2B5EF4-FFF2-40B4-BE49-F238E27FC236}">
                    <a16:creationId xmlns:a16="http://schemas.microsoft.com/office/drawing/2014/main" id="{D20C2313-35FD-46BD-8565-2FCA81E5B97F}"/>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7" name="Rectangle 78">
                <a:extLst>
                  <a:ext uri="{FF2B5EF4-FFF2-40B4-BE49-F238E27FC236}">
                    <a16:creationId xmlns:a16="http://schemas.microsoft.com/office/drawing/2014/main" id="{034436C8-DDCC-4DA1-BDD0-8F5EC0A77282}"/>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8" name="Rectangle 79">
                <a:extLst>
                  <a:ext uri="{FF2B5EF4-FFF2-40B4-BE49-F238E27FC236}">
                    <a16:creationId xmlns:a16="http://schemas.microsoft.com/office/drawing/2014/main" id="{91FE9375-68EC-4C86-9BEA-6AF580AF4419}"/>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9" name="Rectangle 80">
                <a:extLst>
                  <a:ext uri="{FF2B5EF4-FFF2-40B4-BE49-F238E27FC236}">
                    <a16:creationId xmlns:a16="http://schemas.microsoft.com/office/drawing/2014/main" id="{9530CE3B-C880-40B6-AB6B-7C89EABC6D49}"/>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0" name="Freeform 81">
                <a:extLst>
                  <a:ext uri="{FF2B5EF4-FFF2-40B4-BE49-F238E27FC236}">
                    <a16:creationId xmlns:a16="http://schemas.microsoft.com/office/drawing/2014/main" id="{EF0E0E3F-D865-4EE3-BB25-E7926FA6DEEC}"/>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DCF467CD-95B6-4A2F-A206-1CEDF3232FB0}"/>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2" name="Rectangle 83">
                <a:extLst>
                  <a:ext uri="{FF2B5EF4-FFF2-40B4-BE49-F238E27FC236}">
                    <a16:creationId xmlns:a16="http://schemas.microsoft.com/office/drawing/2014/main" id="{4B1BA338-6FE6-4C6D-9730-17A61730A2CF}"/>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3" name="Rectangle 84">
                <a:extLst>
                  <a:ext uri="{FF2B5EF4-FFF2-40B4-BE49-F238E27FC236}">
                    <a16:creationId xmlns:a16="http://schemas.microsoft.com/office/drawing/2014/main" id="{66DB4521-2E8B-4BCD-BC7F-02678DD4EC9C}"/>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4" name="Rectangle 85">
                <a:extLst>
                  <a:ext uri="{FF2B5EF4-FFF2-40B4-BE49-F238E27FC236}">
                    <a16:creationId xmlns:a16="http://schemas.microsoft.com/office/drawing/2014/main" id="{5D5FA97D-C4EA-4991-9E4B-998C2FF54546}"/>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5" name="Rectangle 86">
                <a:extLst>
                  <a:ext uri="{FF2B5EF4-FFF2-40B4-BE49-F238E27FC236}">
                    <a16:creationId xmlns:a16="http://schemas.microsoft.com/office/drawing/2014/main" id="{B5E0AF0B-2442-4FC6-A880-E0D683D10E1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6" name="Rectangle 87">
                <a:extLst>
                  <a:ext uri="{FF2B5EF4-FFF2-40B4-BE49-F238E27FC236}">
                    <a16:creationId xmlns:a16="http://schemas.microsoft.com/office/drawing/2014/main" id="{5DEA1367-674A-4B20-9092-7A6BBB716A67}"/>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7" name="Rectangle 88">
                <a:extLst>
                  <a:ext uri="{FF2B5EF4-FFF2-40B4-BE49-F238E27FC236}">
                    <a16:creationId xmlns:a16="http://schemas.microsoft.com/office/drawing/2014/main" id="{38223D29-943F-44B6-996C-0E065A568EE4}"/>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8" name="Rectangle 89">
                <a:extLst>
                  <a:ext uri="{FF2B5EF4-FFF2-40B4-BE49-F238E27FC236}">
                    <a16:creationId xmlns:a16="http://schemas.microsoft.com/office/drawing/2014/main" id="{489FC90D-F166-4AA6-AAD9-CDFDF2DDB035}"/>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9" name="Rectangle 90">
                <a:extLst>
                  <a:ext uri="{FF2B5EF4-FFF2-40B4-BE49-F238E27FC236}">
                    <a16:creationId xmlns:a16="http://schemas.microsoft.com/office/drawing/2014/main" id="{452C3329-0589-4FE5-ADBA-5324A4AE4968}"/>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0" name="Rectangle 91">
                <a:extLst>
                  <a:ext uri="{FF2B5EF4-FFF2-40B4-BE49-F238E27FC236}">
                    <a16:creationId xmlns:a16="http://schemas.microsoft.com/office/drawing/2014/main" id="{5500A603-776E-4457-A960-57D34958A891}"/>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1" name="Rectangle 92">
                <a:extLst>
                  <a:ext uri="{FF2B5EF4-FFF2-40B4-BE49-F238E27FC236}">
                    <a16:creationId xmlns:a16="http://schemas.microsoft.com/office/drawing/2014/main" id="{7BB62742-7F2A-4A35-8F51-8422DEE9A2F7}"/>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2" name="Rectangle 93">
                <a:extLst>
                  <a:ext uri="{FF2B5EF4-FFF2-40B4-BE49-F238E27FC236}">
                    <a16:creationId xmlns:a16="http://schemas.microsoft.com/office/drawing/2014/main" id="{91822940-3432-4875-AF6E-F377819FC842}"/>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3" name="Rectangle 94">
                <a:extLst>
                  <a:ext uri="{FF2B5EF4-FFF2-40B4-BE49-F238E27FC236}">
                    <a16:creationId xmlns:a16="http://schemas.microsoft.com/office/drawing/2014/main" id="{A0387E84-F116-4043-BEF3-197713EC24CD}"/>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4" name="Rectangle 95">
                <a:extLst>
                  <a:ext uri="{FF2B5EF4-FFF2-40B4-BE49-F238E27FC236}">
                    <a16:creationId xmlns:a16="http://schemas.microsoft.com/office/drawing/2014/main" id="{8168C036-3925-40D9-B870-A26E397CF288}"/>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5" name="Rectangle 96">
                <a:extLst>
                  <a:ext uri="{FF2B5EF4-FFF2-40B4-BE49-F238E27FC236}">
                    <a16:creationId xmlns:a16="http://schemas.microsoft.com/office/drawing/2014/main" id="{EF3EF6F9-0FBF-4E31-961C-460932C9CE26}"/>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6" name="Rectangle 97">
                <a:extLst>
                  <a:ext uri="{FF2B5EF4-FFF2-40B4-BE49-F238E27FC236}">
                    <a16:creationId xmlns:a16="http://schemas.microsoft.com/office/drawing/2014/main" id="{7AF0FCF4-C3A4-4757-AC16-68AE31EB76E7}"/>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7" name="Rectangle 98">
                <a:extLst>
                  <a:ext uri="{FF2B5EF4-FFF2-40B4-BE49-F238E27FC236}">
                    <a16:creationId xmlns:a16="http://schemas.microsoft.com/office/drawing/2014/main" id="{F252E863-00A4-4F1B-A8A1-7DB693CB5D83}"/>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8" name="Rectangle 99">
                <a:extLst>
                  <a:ext uri="{FF2B5EF4-FFF2-40B4-BE49-F238E27FC236}">
                    <a16:creationId xmlns:a16="http://schemas.microsoft.com/office/drawing/2014/main" id="{2834FB59-107C-4806-8323-27467C362695}"/>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9" name="Rectangle 100">
                <a:extLst>
                  <a:ext uri="{FF2B5EF4-FFF2-40B4-BE49-F238E27FC236}">
                    <a16:creationId xmlns:a16="http://schemas.microsoft.com/office/drawing/2014/main" id="{A123DC65-8038-4955-A803-4E0A9C773ECE}"/>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0" name="Rectangle 101">
                <a:extLst>
                  <a:ext uri="{FF2B5EF4-FFF2-40B4-BE49-F238E27FC236}">
                    <a16:creationId xmlns:a16="http://schemas.microsoft.com/office/drawing/2014/main" id="{A9F31FE2-0142-4047-A968-2DB8D2B0595C}"/>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1" name="Rectangle 102">
                <a:extLst>
                  <a:ext uri="{FF2B5EF4-FFF2-40B4-BE49-F238E27FC236}">
                    <a16:creationId xmlns:a16="http://schemas.microsoft.com/office/drawing/2014/main" id="{F4CA5999-E583-49D1-9ABD-224CD5C1A1A0}"/>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2" name="Rectangle 103">
                <a:extLst>
                  <a:ext uri="{FF2B5EF4-FFF2-40B4-BE49-F238E27FC236}">
                    <a16:creationId xmlns:a16="http://schemas.microsoft.com/office/drawing/2014/main" id="{73E55545-DFA1-4FD5-A528-45FF1FAB6A75}"/>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 name="Rectangle 104">
                <a:extLst>
                  <a:ext uri="{FF2B5EF4-FFF2-40B4-BE49-F238E27FC236}">
                    <a16:creationId xmlns:a16="http://schemas.microsoft.com/office/drawing/2014/main" id="{4A118C9C-4C6B-4271-A658-92D8B0A63142}"/>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4" name="Rectangle 105">
                <a:extLst>
                  <a:ext uri="{FF2B5EF4-FFF2-40B4-BE49-F238E27FC236}">
                    <a16:creationId xmlns:a16="http://schemas.microsoft.com/office/drawing/2014/main" id="{EEE89B51-2520-4C44-8903-696C8FC80A8F}"/>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5" name="Rectangle 106">
                <a:extLst>
                  <a:ext uri="{FF2B5EF4-FFF2-40B4-BE49-F238E27FC236}">
                    <a16:creationId xmlns:a16="http://schemas.microsoft.com/office/drawing/2014/main" id="{08AAD794-1B7E-4484-83CA-5BA0B34EA88B}"/>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6" name="Rectangle 107">
                <a:extLst>
                  <a:ext uri="{FF2B5EF4-FFF2-40B4-BE49-F238E27FC236}">
                    <a16:creationId xmlns:a16="http://schemas.microsoft.com/office/drawing/2014/main" id="{5D63826F-7395-47FE-A9B3-5604954E459F}"/>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7" name="Rectangle 108">
                <a:extLst>
                  <a:ext uri="{FF2B5EF4-FFF2-40B4-BE49-F238E27FC236}">
                    <a16:creationId xmlns:a16="http://schemas.microsoft.com/office/drawing/2014/main" id="{5B6891F8-6437-45F8-900F-525FF1444348}"/>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8" name="Rectangle 109">
                <a:extLst>
                  <a:ext uri="{FF2B5EF4-FFF2-40B4-BE49-F238E27FC236}">
                    <a16:creationId xmlns:a16="http://schemas.microsoft.com/office/drawing/2014/main" id="{B898B84F-D326-4F7D-BE13-CD0D788058EA}"/>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9" name="Rectangle 110">
                <a:extLst>
                  <a:ext uri="{FF2B5EF4-FFF2-40B4-BE49-F238E27FC236}">
                    <a16:creationId xmlns:a16="http://schemas.microsoft.com/office/drawing/2014/main" id="{22D256AB-D0C7-4911-94EF-AE60CFD7346B}"/>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0" name="Rectangle 111">
                <a:extLst>
                  <a:ext uri="{FF2B5EF4-FFF2-40B4-BE49-F238E27FC236}">
                    <a16:creationId xmlns:a16="http://schemas.microsoft.com/office/drawing/2014/main" id="{4D95E151-2574-42EB-B226-F7D1CF293193}"/>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1" name="Rectangle 112">
                <a:extLst>
                  <a:ext uri="{FF2B5EF4-FFF2-40B4-BE49-F238E27FC236}">
                    <a16:creationId xmlns:a16="http://schemas.microsoft.com/office/drawing/2014/main" id="{A176EE93-B8A6-440E-A988-6FCE97659BEE}"/>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2" name="Rectangle 113">
                <a:extLst>
                  <a:ext uri="{FF2B5EF4-FFF2-40B4-BE49-F238E27FC236}">
                    <a16:creationId xmlns:a16="http://schemas.microsoft.com/office/drawing/2014/main" id="{5F827E49-693F-48E0-BF91-DE0659581247}"/>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3" name="Rectangle 114">
                <a:extLst>
                  <a:ext uri="{FF2B5EF4-FFF2-40B4-BE49-F238E27FC236}">
                    <a16:creationId xmlns:a16="http://schemas.microsoft.com/office/drawing/2014/main" id="{9A06E38A-97E3-40A7-A7F6-389A72CE87F7}"/>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4" name="Rectangle 115">
                <a:extLst>
                  <a:ext uri="{FF2B5EF4-FFF2-40B4-BE49-F238E27FC236}">
                    <a16:creationId xmlns:a16="http://schemas.microsoft.com/office/drawing/2014/main" id="{074837B0-76DD-490D-9A24-B94EA24AD74E}"/>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5" name="Rectangle 116">
                <a:extLst>
                  <a:ext uri="{FF2B5EF4-FFF2-40B4-BE49-F238E27FC236}">
                    <a16:creationId xmlns:a16="http://schemas.microsoft.com/office/drawing/2014/main" id="{BD14E4C8-7B72-47F1-A886-CE83AB2334E3}"/>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6" name="Rectangle 117">
                <a:extLst>
                  <a:ext uri="{FF2B5EF4-FFF2-40B4-BE49-F238E27FC236}">
                    <a16:creationId xmlns:a16="http://schemas.microsoft.com/office/drawing/2014/main" id="{C56F727B-8561-4FCD-8F2D-082C7DF59BE9}"/>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7" name="Rectangle 118">
                <a:extLst>
                  <a:ext uri="{FF2B5EF4-FFF2-40B4-BE49-F238E27FC236}">
                    <a16:creationId xmlns:a16="http://schemas.microsoft.com/office/drawing/2014/main" id="{D3F87021-6957-4735-B1BE-D1C66E4926E5}"/>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8" name="Rectangle 119">
                <a:extLst>
                  <a:ext uri="{FF2B5EF4-FFF2-40B4-BE49-F238E27FC236}">
                    <a16:creationId xmlns:a16="http://schemas.microsoft.com/office/drawing/2014/main" id="{B468FC45-6FDE-44EB-80F3-BC43B7A4C5BA}"/>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9" name="Rectangle 120">
                <a:extLst>
                  <a:ext uri="{FF2B5EF4-FFF2-40B4-BE49-F238E27FC236}">
                    <a16:creationId xmlns:a16="http://schemas.microsoft.com/office/drawing/2014/main" id="{DDBF8C45-FA89-4370-8CFA-E01F8E06BD5E}"/>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0" name="Rectangle 121">
                <a:extLst>
                  <a:ext uri="{FF2B5EF4-FFF2-40B4-BE49-F238E27FC236}">
                    <a16:creationId xmlns:a16="http://schemas.microsoft.com/office/drawing/2014/main" id="{D0B8E54B-DE79-46A6-A667-E36CC19FB980}"/>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1" name="Rectangle 122">
                <a:extLst>
                  <a:ext uri="{FF2B5EF4-FFF2-40B4-BE49-F238E27FC236}">
                    <a16:creationId xmlns:a16="http://schemas.microsoft.com/office/drawing/2014/main" id="{4CFA9162-3F73-4631-BC8D-28D6EBC2DD84}"/>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2" name="Rectangle 123">
                <a:extLst>
                  <a:ext uri="{FF2B5EF4-FFF2-40B4-BE49-F238E27FC236}">
                    <a16:creationId xmlns:a16="http://schemas.microsoft.com/office/drawing/2014/main" id="{BE87437D-A4F0-4547-8608-8DBA478EF7AE}"/>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3" name="Rectangle 124">
                <a:extLst>
                  <a:ext uri="{FF2B5EF4-FFF2-40B4-BE49-F238E27FC236}">
                    <a16:creationId xmlns:a16="http://schemas.microsoft.com/office/drawing/2014/main" id="{BA1FB748-0F0B-4301-B1B6-5846C09A01F6}"/>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4" name="Rectangle 125">
                <a:extLst>
                  <a:ext uri="{FF2B5EF4-FFF2-40B4-BE49-F238E27FC236}">
                    <a16:creationId xmlns:a16="http://schemas.microsoft.com/office/drawing/2014/main" id="{1CB9FE42-7AE6-4C4F-A5AF-9359873ADAB7}"/>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5" name="Rectangle 126">
                <a:extLst>
                  <a:ext uri="{FF2B5EF4-FFF2-40B4-BE49-F238E27FC236}">
                    <a16:creationId xmlns:a16="http://schemas.microsoft.com/office/drawing/2014/main" id="{E599A610-3868-4E27-8D78-89146BBB52B0}"/>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6" name="Rectangle 127">
                <a:extLst>
                  <a:ext uri="{FF2B5EF4-FFF2-40B4-BE49-F238E27FC236}">
                    <a16:creationId xmlns:a16="http://schemas.microsoft.com/office/drawing/2014/main" id="{8127B1A7-CC72-4D89-A1D8-B32A09C2E8A7}"/>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7" name="Rectangle 128">
                <a:extLst>
                  <a:ext uri="{FF2B5EF4-FFF2-40B4-BE49-F238E27FC236}">
                    <a16:creationId xmlns:a16="http://schemas.microsoft.com/office/drawing/2014/main" id="{2B8871B1-A637-445C-9706-5B9D58B964D7}"/>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8" name="Rectangle 129">
                <a:extLst>
                  <a:ext uri="{FF2B5EF4-FFF2-40B4-BE49-F238E27FC236}">
                    <a16:creationId xmlns:a16="http://schemas.microsoft.com/office/drawing/2014/main" id="{65C05695-851B-48B0-B2E4-303F33CB726A}"/>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9" name="Rectangle 130">
                <a:extLst>
                  <a:ext uri="{FF2B5EF4-FFF2-40B4-BE49-F238E27FC236}">
                    <a16:creationId xmlns:a16="http://schemas.microsoft.com/office/drawing/2014/main" id="{CB070B1F-5423-4834-AC68-0FA5A8C8B0F3}"/>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0" name="Rectangle 131">
                <a:extLst>
                  <a:ext uri="{FF2B5EF4-FFF2-40B4-BE49-F238E27FC236}">
                    <a16:creationId xmlns:a16="http://schemas.microsoft.com/office/drawing/2014/main" id="{AFA82E67-3997-4379-970D-760D08052ECF}"/>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1" name="Rectangle 132">
                <a:extLst>
                  <a:ext uri="{FF2B5EF4-FFF2-40B4-BE49-F238E27FC236}">
                    <a16:creationId xmlns:a16="http://schemas.microsoft.com/office/drawing/2014/main" id="{7AA91703-6387-41AC-8DF4-ED2DA9F67E3F}"/>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2" name="Rectangle 133">
                <a:extLst>
                  <a:ext uri="{FF2B5EF4-FFF2-40B4-BE49-F238E27FC236}">
                    <a16:creationId xmlns:a16="http://schemas.microsoft.com/office/drawing/2014/main" id="{5970CA64-EFE1-4037-9354-3865BF41B0B8}"/>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3" name="Rectangle 134">
                <a:extLst>
                  <a:ext uri="{FF2B5EF4-FFF2-40B4-BE49-F238E27FC236}">
                    <a16:creationId xmlns:a16="http://schemas.microsoft.com/office/drawing/2014/main" id="{85EC35D9-4957-4298-ABD1-EC76FEE555F6}"/>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 name="Rectangle 135">
                <a:extLst>
                  <a:ext uri="{FF2B5EF4-FFF2-40B4-BE49-F238E27FC236}">
                    <a16:creationId xmlns:a16="http://schemas.microsoft.com/office/drawing/2014/main" id="{FBD34C13-7C4C-4FF1-876F-383999501E73}"/>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5" name="Rectangle 136">
                <a:extLst>
                  <a:ext uri="{FF2B5EF4-FFF2-40B4-BE49-F238E27FC236}">
                    <a16:creationId xmlns:a16="http://schemas.microsoft.com/office/drawing/2014/main" id="{5DB8C800-4F7B-4E66-8E4F-146AEF6E9355}"/>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6" name="Rectangle 137">
                <a:extLst>
                  <a:ext uri="{FF2B5EF4-FFF2-40B4-BE49-F238E27FC236}">
                    <a16:creationId xmlns:a16="http://schemas.microsoft.com/office/drawing/2014/main" id="{9EBC6333-7D96-4588-AAB2-B7520B6C21C0}"/>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7" name="Freeform 138">
                <a:extLst>
                  <a:ext uri="{FF2B5EF4-FFF2-40B4-BE49-F238E27FC236}">
                    <a16:creationId xmlns:a16="http://schemas.microsoft.com/office/drawing/2014/main" id="{22B9E278-5733-457C-B47B-8465275DBA5E}"/>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C4530392-0383-477B-8D99-179583675AF7}"/>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64579510-EA19-46C2-AB34-EDD7996656AD}"/>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224C67B0-88FC-480D-A362-C3DE3B3591BD}"/>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D4319E1D-0AE5-442B-8365-C137C5A76E8A}"/>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80627ED6-B381-4CA9-9073-F06201DAB576}"/>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9E9A5698-6903-4142-8891-4B808804EB25}"/>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4DDE87DC-1ABF-49C6-8FF1-0C089A52D015}"/>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FBB165EF-7D9E-4F3B-9EF2-F358A7D7605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F574E699-1BE2-453D-8544-F10E3C062EDB}"/>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7" name="Rectangle 148">
                <a:extLst>
                  <a:ext uri="{FF2B5EF4-FFF2-40B4-BE49-F238E27FC236}">
                    <a16:creationId xmlns:a16="http://schemas.microsoft.com/office/drawing/2014/main" id="{E87EA36A-B3B0-40F7-BA13-1A3B707B63BB}"/>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8" name="Freeform 149">
                <a:extLst>
                  <a:ext uri="{FF2B5EF4-FFF2-40B4-BE49-F238E27FC236}">
                    <a16:creationId xmlns:a16="http://schemas.microsoft.com/office/drawing/2014/main" id="{24C2B5FE-3D55-46C4-B2D5-BDE93B5DDAB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F0754E01-6A04-47DC-B872-389E5BBB7B3C}"/>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96B32EB2-FCDC-4FF0-B285-4F130348D4B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41" name="Oval 152">
                <a:extLst>
                  <a:ext uri="{FF2B5EF4-FFF2-40B4-BE49-F238E27FC236}">
                    <a16:creationId xmlns:a16="http://schemas.microsoft.com/office/drawing/2014/main" id="{02AB03AD-C910-4D54-B0D5-27926C089E24}"/>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58D6E49B-21DE-4262-B9B2-90911E53B501}"/>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6" name="Rectangle 156">
            <a:extLst>
              <a:ext uri="{FF2B5EF4-FFF2-40B4-BE49-F238E27FC236}">
                <a16:creationId xmlns:a16="http://schemas.microsoft.com/office/drawing/2014/main" id="{483291A8-6F83-4E62-950B-F311ED49ACFD}"/>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7" name="Rectangle 157">
            <a:extLst>
              <a:ext uri="{FF2B5EF4-FFF2-40B4-BE49-F238E27FC236}">
                <a16:creationId xmlns:a16="http://schemas.microsoft.com/office/drawing/2014/main" id="{295C7116-FCF0-4CC8-BE18-4ED442C52408}"/>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F72DD53D-4A0E-446E-8866-959BA51C381F}" type="slidenum">
              <a:rPr lang="en-US" altLang="en-US"/>
              <a:pPr>
                <a:defRPr/>
              </a:pPr>
              <a:t>‹#›</a:t>
            </a:fld>
            <a:endParaRPr lang="en-US" altLang="en-US"/>
          </a:p>
        </p:txBody>
      </p:sp>
    </p:spTree>
    <p:extLst>
      <p:ext uri="{BB962C8B-B14F-4D97-AF65-F5344CB8AC3E}">
        <p14:creationId xmlns:p14="http://schemas.microsoft.com/office/powerpoint/2010/main" val="2441238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428E3520-D500-4E58-B574-A34D024783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EAD5ACDD-930A-4853-9452-A9BE72FCE9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6557730D-508B-4761-8654-5A6DC5BB2534}"/>
              </a:ext>
            </a:extLst>
          </p:cNvPr>
          <p:cNvSpPr>
            <a:spLocks noGrp="1" noChangeArrowheads="1"/>
          </p:cNvSpPr>
          <p:nvPr>
            <p:ph type="sldNum" sz="quarter" idx="12"/>
          </p:nvPr>
        </p:nvSpPr>
        <p:spPr>
          <a:ln/>
        </p:spPr>
        <p:txBody>
          <a:bodyPr/>
          <a:lstStyle>
            <a:lvl1pPr>
              <a:defRPr/>
            </a:lvl1pPr>
          </a:lstStyle>
          <a:p>
            <a:pPr>
              <a:defRPr/>
            </a:pPr>
            <a:fld id="{D20237B7-EDE9-453A-9CE1-04BE94D229D5}" type="slidenum">
              <a:rPr lang="en-US" altLang="en-US"/>
              <a:pPr>
                <a:defRPr/>
              </a:pPr>
              <a:t>‹#›</a:t>
            </a:fld>
            <a:endParaRPr lang="en-US" altLang="en-US"/>
          </a:p>
        </p:txBody>
      </p:sp>
    </p:spTree>
    <p:extLst>
      <p:ext uri="{BB962C8B-B14F-4D97-AF65-F5344CB8AC3E}">
        <p14:creationId xmlns:p14="http://schemas.microsoft.com/office/powerpoint/2010/main" val="292712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55D51FBF-7515-41E0-9F19-D3D925FDBC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4D82639F-CA17-4553-ABFB-9886EC1C1B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214AEFA3-143B-44F7-9409-47DAC8500E24}"/>
              </a:ext>
            </a:extLst>
          </p:cNvPr>
          <p:cNvSpPr>
            <a:spLocks noGrp="1" noChangeArrowheads="1"/>
          </p:cNvSpPr>
          <p:nvPr>
            <p:ph type="sldNum" sz="quarter" idx="12"/>
          </p:nvPr>
        </p:nvSpPr>
        <p:spPr>
          <a:ln/>
        </p:spPr>
        <p:txBody>
          <a:bodyPr/>
          <a:lstStyle>
            <a:lvl1pPr>
              <a:defRPr/>
            </a:lvl1pPr>
          </a:lstStyle>
          <a:p>
            <a:pPr>
              <a:defRPr/>
            </a:pPr>
            <a:fld id="{34BC780F-F360-4683-8E8D-162DDD57C281}" type="slidenum">
              <a:rPr lang="en-US" altLang="en-US"/>
              <a:pPr>
                <a:defRPr/>
              </a:pPr>
              <a:t>‹#›</a:t>
            </a:fld>
            <a:endParaRPr lang="en-US" altLang="en-US"/>
          </a:p>
        </p:txBody>
      </p:sp>
    </p:spTree>
    <p:extLst>
      <p:ext uri="{BB962C8B-B14F-4D97-AF65-F5344CB8AC3E}">
        <p14:creationId xmlns:p14="http://schemas.microsoft.com/office/powerpoint/2010/main" val="1142345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DBF27F7E-FC12-4417-9D5F-D215F1932A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8A87AC92-36F5-448F-BA0E-3FA4FEB1CD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8B99C284-DAD6-4C88-BF5F-F6BCDDD3240A}"/>
              </a:ext>
            </a:extLst>
          </p:cNvPr>
          <p:cNvSpPr>
            <a:spLocks noGrp="1" noChangeArrowheads="1"/>
          </p:cNvSpPr>
          <p:nvPr>
            <p:ph type="sldNum" sz="quarter" idx="12"/>
          </p:nvPr>
        </p:nvSpPr>
        <p:spPr>
          <a:ln/>
        </p:spPr>
        <p:txBody>
          <a:bodyPr/>
          <a:lstStyle>
            <a:lvl1pPr>
              <a:defRPr/>
            </a:lvl1pPr>
          </a:lstStyle>
          <a:p>
            <a:pPr>
              <a:defRPr/>
            </a:pPr>
            <a:fld id="{FAEB66CE-EB5F-4647-B243-12E66D351151}" type="slidenum">
              <a:rPr lang="en-US" altLang="en-US"/>
              <a:pPr>
                <a:defRPr/>
              </a:pPr>
              <a:t>‹#›</a:t>
            </a:fld>
            <a:endParaRPr lang="en-US" altLang="en-US"/>
          </a:p>
        </p:txBody>
      </p:sp>
    </p:spTree>
    <p:extLst>
      <p:ext uri="{BB962C8B-B14F-4D97-AF65-F5344CB8AC3E}">
        <p14:creationId xmlns:p14="http://schemas.microsoft.com/office/powerpoint/2010/main" val="213548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AC9F60C7-20AD-4B8A-93D0-00DE0595BA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DB83A474-9C83-4800-95D8-7132B74113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3106A068-2EA5-483C-9BA3-C9907A97838C}"/>
              </a:ext>
            </a:extLst>
          </p:cNvPr>
          <p:cNvSpPr>
            <a:spLocks noGrp="1" noChangeArrowheads="1"/>
          </p:cNvSpPr>
          <p:nvPr>
            <p:ph type="sldNum" sz="quarter" idx="12"/>
          </p:nvPr>
        </p:nvSpPr>
        <p:spPr>
          <a:ln/>
        </p:spPr>
        <p:txBody>
          <a:bodyPr/>
          <a:lstStyle>
            <a:lvl1pPr>
              <a:defRPr/>
            </a:lvl1pPr>
          </a:lstStyle>
          <a:p>
            <a:pPr>
              <a:defRPr/>
            </a:pPr>
            <a:fld id="{3CC5F2F1-F51E-4A7C-8D83-5FB65B8DA952}" type="slidenum">
              <a:rPr lang="en-US" altLang="en-US"/>
              <a:pPr>
                <a:defRPr/>
              </a:pPr>
              <a:t>‹#›</a:t>
            </a:fld>
            <a:endParaRPr lang="en-US" altLang="en-US"/>
          </a:p>
        </p:txBody>
      </p:sp>
    </p:spTree>
    <p:extLst>
      <p:ext uri="{BB962C8B-B14F-4D97-AF65-F5344CB8AC3E}">
        <p14:creationId xmlns:p14="http://schemas.microsoft.com/office/powerpoint/2010/main" val="874079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ACB5A47C-5EEA-4A81-A46B-8916E55D63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761E5F13-BB8D-4BE4-8A20-DA7EA6D8CB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0E63D3D2-A970-4F83-B450-0387CEAFD64B}"/>
              </a:ext>
            </a:extLst>
          </p:cNvPr>
          <p:cNvSpPr>
            <a:spLocks noGrp="1" noChangeArrowheads="1"/>
          </p:cNvSpPr>
          <p:nvPr>
            <p:ph type="sldNum" sz="quarter" idx="12"/>
          </p:nvPr>
        </p:nvSpPr>
        <p:spPr>
          <a:ln/>
        </p:spPr>
        <p:txBody>
          <a:bodyPr/>
          <a:lstStyle>
            <a:lvl1pPr>
              <a:defRPr/>
            </a:lvl1pPr>
          </a:lstStyle>
          <a:p>
            <a:pPr>
              <a:defRPr/>
            </a:pPr>
            <a:fld id="{76BAA63A-2274-4F74-AAB4-3E107002B462}" type="slidenum">
              <a:rPr lang="en-US" altLang="en-US"/>
              <a:pPr>
                <a:defRPr/>
              </a:pPr>
              <a:t>‹#›</a:t>
            </a:fld>
            <a:endParaRPr lang="en-US" altLang="en-US"/>
          </a:p>
        </p:txBody>
      </p:sp>
    </p:spTree>
    <p:extLst>
      <p:ext uri="{BB962C8B-B14F-4D97-AF65-F5344CB8AC3E}">
        <p14:creationId xmlns:p14="http://schemas.microsoft.com/office/powerpoint/2010/main" val="57836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A6ADD1FD-2831-461B-818B-C8F55CBE20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CBB23ADF-3D45-41CE-B2E8-87E543086E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282C67A3-5209-4946-9D4B-859E9234E24D}"/>
              </a:ext>
            </a:extLst>
          </p:cNvPr>
          <p:cNvSpPr>
            <a:spLocks noGrp="1" noChangeArrowheads="1"/>
          </p:cNvSpPr>
          <p:nvPr>
            <p:ph type="sldNum" sz="quarter" idx="12"/>
          </p:nvPr>
        </p:nvSpPr>
        <p:spPr>
          <a:ln/>
        </p:spPr>
        <p:txBody>
          <a:bodyPr/>
          <a:lstStyle>
            <a:lvl1pPr>
              <a:defRPr/>
            </a:lvl1pPr>
          </a:lstStyle>
          <a:p>
            <a:pPr>
              <a:defRPr/>
            </a:pPr>
            <a:fld id="{47F884B3-6974-4B99-9898-30595297A61A}" type="slidenum">
              <a:rPr lang="en-US" altLang="en-US"/>
              <a:pPr>
                <a:defRPr/>
              </a:pPr>
              <a:t>‹#›</a:t>
            </a:fld>
            <a:endParaRPr lang="en-US" altLang="en-US"/>
          </a:p>
        </p:txBody>
      </p:sp>
    </p:spTree>
    <p:extLst>
      <p:ext uri="{BB962C8B-B14F-4D97-AF65-F5344CB8AC3E}">
        <p14:creationId xmlns:p14="http://schemas.microsoft.com/office/powerpoint/2010/main" val="426619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6F7A64FD-325A-46E9-8D74-957477A727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EFB5E0D2-A7BC-4084-B0D7-17A2C456B6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303D4C6F-9E02-4B57-9F26-11B463312D11}"/>
              </a:ext>
            </a:extLst>
          </p:cNvPr>
          <p:cNvSpPr>
            <a:spLocks noGrp="1" noChangeArrowheads="1"/>
          </p:cNvSpPr>
          <p:nvPr>
            <p:ph type="sldNum" sz="quarter" idx="12"/>
          </p:nvPr>
        </p:nvSpPr>
        <p:spPr>
          <a:ln/>
        </p:spPr>
        <p:txBody>
          <a:bodyPr/>
          <a:lstStyle>
            <a:lvl1pPr>
              <a:defRPr/>
            </a:lvl1pPr>
          </a:lstStyle>
          <a:p>
            <a:pPr>
              <a:defRPr/>
            </a:pPr>
            <a:fld id="{A8BF81B1-BBAE-430A-AFAC-823DB927EEDD}" type="slidenum">
              <a:rPr lang="en-US" altLang="en-US"/>
              <a:pPr>
                <a:defRPr/>
              </a:pPr>
              <a:t>‹#›</a:t>
            </a:fld>
            <a:endParaRPr lang="en-US" altLang="en-US"/>
          </a:p>
        </p:txBody>
      </p:sp>
    </p:spTree>
    <p:extLst>
      <p:ext uri="{BB962C8B-B14F-4D97-AF65-F5344CB8AC3E}">
        <p14:creationId xmlns:p14="http://schemas.microsoft.com/office/powerpoint/2010/main" val="3049106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A04CE206-03C9-4418-89C0-38908F4AF4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206F521B-AB45-408F-9BEA-692E65C05B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2B592DAA-2692-4276-B2D0-AE2D68211D2A}"/>
              </a:ext>
            </a:extLst>
          </p:cNvPr>
          <p:cNvSpPr>
            <a:spLocks noGrp="1" noChangeArrowheads="1"/>
          </p:cNvSpPr>
          <p:nvPr>
            <p:ph type="sldNum" sz="quarter" idx="12"/>
          </p:nvPr>
        </p:nvSpPr>
        <p:spPr>
          <a:ln/>
        </p:spPr>
        <p:txBody>
          <a:bodyPr/>
          <a:lstStyle>
            <a:lvl1pPr>
              <a:defRPr/>
            </a:lvl1pPr>
          </a:lstStyle>
          <a:p>
            <a:pPr>
              <a:defRPr/>
            </a:pPr>
            <a:fld id="{C17141B5-8071-457C-A8A5-4A91A56CD9D3}" type="slidenum">
              <a:rPr lang="en-US" altLang="en-US"/>
              <a:pPr>
                <a:defRPr/>
              </a:pPr>
              <a:t>‹#›</a:t>
            </a:fld>
            <a:endParaRPr lang="en-US" altLang="en-US"/>
          </a:p>
        </p:txBody>
      </p:sp>
    </p:spTree>
    <p:extLst>
      <p:ext uri="{BB962C8B-B14F-4D97-AF65-F5344CB8AC3E}">
        <p14:creationId xmlns:p14="http://schemas.microsoft.com/office/powerpoint/2010/main" val="717729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F34BDDC8-A23C-4E9B-B9FB-0EBC66A118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7D9717FD-9E02-4925-A3F3-4275825026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3149FE4F-094C-41ED-9150-A710BB0CB88B}"/>
              </a:ext>
            </a:extLst>
          </p:cNvPr>
          <p:cNvSpPr>
            <a:spLocks noGrp="1" noChangeArrowheads="1"/>
          </p:cNvSpPr>
          <p:nvPr>
            <p:ph type="sldNum" sz="quarter" idx="12"/>
          </p:nvPr>
        </p:nvSpPr>
        <p:spPr>
          <a:ln/>
        </p:spPr>
        <p:txBody>
          <a:bodyPr/>
          <a:lstStyle>
            <a:lvl1pPr>
              <a:defRPr/>
            </a:lvl1pPr>
          </a:lstStyle>
          <a:p>
            <a:pPr>
              <a:defRPr/>
            </a:pPr>
            <a:fld id="{4C4CE1FD-4DC9-47D6-8FD2-4E519F9D0A4E}" type="slidenum">
              <a:rPr lang="en-US" altLang="en-US"/>
              <a:pPr>
                <a:defRPr/>
              </a:pPr>
              <a:t>‹#›</a:t>
            </a:fld>
            <a:endParaRPr lang="en-US" altLang="en-US"/>
          </a:p>
        </p:txBody>
      </p:sp>
    </p:spTree>
    <p:extLst>
      <p:ext uri="{BB962C8B-B14F-4D97-AF65-F5344CB8AC3E}">
        <p14:creationId xmlns:p14="http://schemas.microsoft.com/office/powerpoint/2010/main" val="1919768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9FA4D12B-C6F4-414D-877A-6256A78AC3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D2635D3A-0B7F-437B-9F50-F3E873E28E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86D37577-6066-4F8C-B022-E9607E9DD3CB}"/>
              </a:ext>
            </a:extLst>
          </p:cNvPr>
          <p:cNvSpPr>
            <a:spLocks noGrp="1" noChangeArrowheads="1"/>
          </p:cNvSpPr>
          <p:nvPr>
            <p:ph type="sldNum" sz="quarter" idx="12"/>
          </p:nvPr>
        </p:nvSpPr>
        <p:spPr>
          <a:ln/>
        </p:spPr>
        <p:txBody>
          <a:bodyPr/>
          <a:lstStyle>
            <a:lvl1pPr>
              <a:defRPr/>
            </a:lvl1pPr>
          </a:lstStyle>
          <a:p>
            <a:pPr>
              <a:defRPr/>
            </a:pPr>
            <a:fld id="{F52F705B-C370-4653-926E-919E22BF3F5B}" type="slidenum">
              <a:rPr lang="en-US" altLang="en-US"/>
              <a:pPr>
                <a:defRPr/>
              </a:pPr>
              <a:t>‹#›</a:t>
            </a:fld>
            <a:endParaRPr lang="en-US" altLang="en-US"/>
          </a:p>
        </p:txBody>
      </p:sp>
    </p:spTree>
    <p:extLst>
      <p:ext uri="{BB962C8B-B14F-4D97-AF65-F5344CB8AC3E}">
        <p14:creationId xmlns:p14="http://schemas.microsoft.com/office/powerpoint/2010/main" val="3869665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BFDD9EE2-9F7F-4580-980B-AC732F88DE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339B6707-9501-441B-BDF0-6C20DBB019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8A2330DD-9E9A-4BC1-9094-AC52FC729056}"/>
              </a:ext>
            </a:extLst>
          </p:cNvPr>
          <p:cNvSpPr>
            <a:spLocks noGrp="1" noChangeArrowheads="1"/>
          </p:cNvSpPr>
          <p:nvPr>
            <p:ph type="sldNum" sz="quarter" idx="12"/>
          </p:nvPr>
        </p:nvSpPr>
        <p:spPr>
          <a:ln/>
        </p:spPr>
        <p:txBody>
          <a:bodyPr/>
          <a:lstStyle>
            <a:lvl1pPr>
              <a:defRPr/>
            </a:lvl1pPr>
          </a:lstStyle>
          <a:p>
            <a:pPr>
              <a:defRPr/>
            </a:pPr>
            <a:fld id="{B380155F-0732-43E2-AB14-301C173CD994}" type="slidenum">
              <a:rPr lang="en-US" altLang="en-US"/>
              <a:pPr>
                <a:defRPr/>
              </a:pPr>
              <a:t>‹#›</a:t>
            </a:fld>
            <a:endParaRPr lang="en-US" altLang="en-US"/>
          </a:p>
        </p:txBody>
      </p:sp>
    </p:spTree>
    <p:extLst>
      <p:ext uri="{BB962C8B-B14F-4D97-AF65-F5344CB8AC3E}">
        <p14:creationId xmlns:p14="http://schemas.microsoft.com/office/powerpoint/2010/main" val="484342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D264D96-7CE5-4BD5-8D93-340318D7D5E2}"/>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B48D8962-986E-4DB4-8E11-48DE7D9B6BB7}"/>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2912BC7E-1988-4EEC-9F4B-6CBC15327F32}"/>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BEB0B2D7-9CDE-429C-9656-5A7CBF10D170}"/>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610AAC62-1491-4A5E-A4FF-911D75DAD0D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49FE2A05-75CF-41A1-810B-F1231D667258}"/>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2AEDB2CD-E5E3-4885-8F9E-54B2F1AB1E6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12C40B79-7DF7-43D2-A828-B57F8703CD6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A25E4C0D-823C-4FF0-A6D2-6E1B1EB34A6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61012970-7A87-41F9-9F41-BDD9C3B6AC9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5C37B90F-EB9B-44F0-B5F6-46FCB67588B2}"/>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5323CEBB-EE46-43E7-AE32-467315D510B6}"/>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F89BBBE9-7B66-4E70-BA04-AEDACBD1B4B4}"/>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B509A8F7-CBDE-425B-9C24-7B55A343C87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AF96626B-AF9C-4443-B74F-00B930E1FD3F}"/>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5C962720-E1DE-46E7-8133-F7EB51E61ECA}"/>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1C72C0FC-B61A-48E8-A3D0-90F7E34D94FD}"/>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19">
                <a:extLst>
                  <a:ext uri="{FF2B5EF4-FFF2-40B4-BE49-F238E27FC236}">
                    <a16:creationId xmlns:a16="http://schemas.microsoft.com/office/drawing/2014/main" id="{DC73CFB5-3710-4B05-B0A9-2A474713F1EE}"/>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0">
                <a:extLst>
                  <a:ext uri="{FF2B5EF4-FFF2-40B4-BE49-F238E27FC236}">
                    <a16:creationId xmlns:a16="http://schemas.microsoft.com/office/drawing/2014/main" id="{5E36AB3A-A411-4F94-A403-77BB7869DB4B}"/>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1">
                <a:extLst>
                  <a:ext uri="{FF2B5EF4-FFF2-40B4-BE49-F238E27FC236}">
                    <a16:creationId xmlns:a16="http://schemas.microsoft.com/office/drawing/2014/main" id="{685FA45B-B77A-4BB6-975B-D311968940A6}"/>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2">
                <a:extLst>
                  <a:ext uri="{FF2B5EF4-FFF2-40B4-BE49-F238E27FC236}">
                    <a16:creationId xmlns:a16="http://schemas.microsoft.com/office/drawing/2014/main" id="{F05C78B7-E140-47ED-AEEE-82B071F5586B}"/>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3">
                <a:extLst>
                  <a:ext uri="{FF2B5EF4-FFF2-40B4-BE49-F238E27FC236}">
                    <a16:creationId xmlns:a16="http://schemas.microsoft.com/office/drawing/2014/main" id="{47FE2453-E833-4ED7-BAFC-C1D54A4EF03F}"/>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4">
                <a:extLst>
                  <a:ext uri="{FF2B5EF4-FFF2-40B4-BE49-F238E27FC236}">
                    <a16:creationId xmlns:a16="http://schemas.microsoft.com/office/drawing/2014/main" id="{F468CD75-F472-4F5C-9530-C8EA8E57078F}"/>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5">
                <a:extLst>
                  <a:ext uri="{FF2B5EF4-FFF2-40B4-BE49-F238E27FC236}">
                    <a16:creationId xmlns:a16="http://schemas.microsoft.com/office/drawing/2014/main" id="{C64A11E2-7A97-46F3-A4A3-ECB8BC521911}"/>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6">
                <a:extLst>
                  <a:ext uri="{FF2B5EF4-FFF2-40B4-BE49-F238E27FC236}">
                    <a16:creationId xmlns:a16="http://schemas.microsoft.com/office/drawing/2014/main" id="{CC639743-3712-4CE5-8F6D-47C051D1CE58}"/>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7">
                <a:extLst>
                  <a:ext uri="{FF2B5EF4-FFF2-40B4-BE49-F238E27FC236}">
                    <a16:creationId xmlns:a16="http://schemas.microsoft.com/office/drawing/2014/main" id="{BAC6CEC6-FE47-4855-AAC3-C546AC58C6F5}"/>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28">
                <a:extLst>
                  <a:ext uri="{FF2B5EF4-FFF2-40B4-BE49-F238E27FC236}">
                    <a16:creationId xmlns:a16="http://schemas.microsoft.com/office/drawing/2014/main" id="{63E66AB0-5E73-4791-A5EB-B7A05DDD6FE9}"/>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29">
                <a:extLst>
                  <a:ext uri="{FF2B5EF4-FFF2-40B4-BE49-F238E27FC236}">
                    <a16:creationId xmlns:a16="http://schemas.microsoft.com/office/drawing/2014/main" id="{09D0BAB0-3A98-458B-9A35-13A86F4004C8}"/>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0">
                <a:extLst>
                  <a:ext uri="{FF2B5EF4-FFF2-40B4-BE49-F238E27FC236}">
                    <a16:creationId xmlns:a16="http://schemas.microsoft.com/office/drawing/2014/main" id="{3E1E15BB-D165-49A2-BE4A-72EE8FA44D7F}"/>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1">
                <a:extLst>
                  <a:ext uri="{FF2B5EF4-FFF2-40B4-BE49-F238E27FC236}">
                    <a16:creationId xmlns:a16="http://schemas.microsoft.com/office/drawing/2014/main" id="{E52DD0C9-F4E4-4712-9014-3501445990DC}"/>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2">
                <a:extLst>
                  <a:ext uri="{FF2B5EF4-FFF2-40B4-BE49-F238E27FC236}">
                    <a16:creationId xmlns:a16="http://schemas.microsoft.com/office/drawing/2014/main" id="{ADE3BA30-A5CF-499A-97E4-B00C39F1DEFF}"/>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3">
                <a:extLst>
                  <a:ext uri="{FF2B5EF4-FFF2-40B4-BE49-F238E27FC236}">
                    <a16:creationId xmlns:a16="http://schemas.microsoft.com/office/drawing/2014/main" id="{60715FFB-C270-4D77-B7A5-0BCE64EE7E5C}"/>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4">
                <a:extLst>
                  <a:ext uri="{FF2B5EF4-FFF2-40B4-BE49-F238E27FC236}">
                    <a16:creationId xmlns:a16="http://schemas.microsoft.com/office/drawing/2014/main" id="{08D4C8A9-4A97-4649-89EE-80F9EB348A15}"/>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5">
                <a:extLst>
                  <a:ext uri="{FF2B5EF4-FFF2-40B4-BE49-F238E27FC236}">
                    <a16:creationId xmlns:a16="http://schemas.microsoft.com/office/drawing/2014/main" id="{66F7B3E5-F3DB-4214-8D6F-2F911E7DD085}"/>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6">
                <a:extLst>
                  <a:ext uri="{FF2B5EF4-FFF2-40B4-BE49-F238E27FC236}">
                    <a16:creationId xmlns:a16="http://schemas.microsoft.com/office/drawing/2014/main" id="{2A2FEAE2-E5C3-4B44-9E25-E2164E06745E}"/>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7">
                <a:extLst>
                  <a:ext uri="{FF2B5EF4-FFF2-40B4-BE49-F238E27FC236}">
                    <a16:creationId xmlns:a16="http://schemas.microsoft.com/office/drawing/2014/main" id="{BC0B0DCF-80E6-429C-AC52-87EB7228A39B}"/>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38">
                <a:extLst>
                  <a:ext uri="{FF2B5EF4-FFF2-40B4-BE49-F238E27FC236}">
                    <a16:creationId xmlns:a16="http://schemas.microsoft.com/office/drawing/2014/main" id="{EEF0DF94-BAC6-458C-AFFB-C183CFD2B12E}"/>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39">
                <a:extLst>
                  <a:ext uri="{FF2B5EF4-FFF2-40B4-BE49-F238E27FC236}">
                    <a16:creationId xmlns:a16="http://schemas.microsoft.com/office/drawing/2014/main" id="{6D8A6DCA-F47E-4805-80E4-9B429C0EA395}"/>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0">
                <a:extLst>
                  <a:ext uri="{FF2B5EF4-FFF2-40B4-BE49-F238E27FC236}">
                    <a16:creationId xmlns:a16="http://schemas.microsoft.com/office/drawing/2014/main" id="{D14B7B4C-AB7A-4CB5-B52A-91B316F5C713}"/>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1">
                <a:extLst>
                  <a:ext uri="{FF2B5EF4-FFF2-40B4-BE49-F238E27FC236}">
                    <a16:creationId xmlns:a16="http://schemas.microsoft.com/office/drawing/2014/main" id="{9F9F1103-8E21-4AEA-9F96-7B2173082986}"/>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2">
                <a:extLst>
                  <a:ext uri="{FF2B5EF4-FFF2-40B4-BE49-F238E27FC236}">
                    <a16:creationId xmlns:a16="http://schemas.microsoft.com/office/drawing/2014/main" id="{C745099D-FFBA-446F-A816-8E93467D7E40}"/>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3">
                <a:extLst>
                  <a:ext uri="{FF2B5EF4-FFF2-40B4-BE49-F238E27FC236}">
                    <a16:creationId xmlns:a16="http://schemas.microsoft.com/office/drawing/2014/main" id="{AFC265E8-E837-41A2-ABAE-02908BE086B4}"/>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4">
                <a:extLst>
                  <a:ext uri="{FF2B5EF4-FFF2-40B4-BE49-F238E27FC236}">
                    <a16:creationId xmlns:a16="http://schemas.microsoft.com/office/drawing/2014/main" id="{313A216D-0989-44AE-8B24-5743BAE020C9}"/>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5">
                <a:extLst>
                  <a:ext uri="{FF2B5EF4-FFF2-40B4-BE49-F238E27FC236}">
                    <a16:creationId xmlns:a16="http://schemas.microsoft.com/office/drawing/2014/main" id="{90493D4F-C543-48AE-944C-F077C164A97C}"/>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6">
                <a:extLst>
                  <a:ext uri="{FF2B5EF4-FFF2-40B4-BE49-F238E27FC236}">
                    <a16:creationId xmlns:a16="http://schemas.microsoft.com/office/drawing/2014/main" id="{E22FB273-71F0-45F0-991C-3F3F3BCB1218}"/>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7">
                <a:extLst>
                  <a:ext uri="{FF2B5EF4-FFF2-40B4-BE49-F238E27FC236}">
                    <a16:creationId xmlns:a16="http://schemas.microsoft.com/office/drawing/2014/main" id="{BDB48546-1596-484C-B232-0543B38DF11B}"/>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48">
                <a:extLst>
                  <a:ext uri="{FF2B5EF4-FFF2-40B4-BE49-F238E27FC236}">
                    <a16:creationId xmlns:a16="http://schemas.microsoft.com/office/drawing/2014/main" id="{CE57FED9-279C-49CC-AD8D-6FEE8D13C6FB}"/>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49">
                <a:extLst>
                  <a:ext uri="{FF2B5EF4-FFF2-40B4-BE49-F238E27FC236}">
                    <a16:creationId xmlns:a16="http://schemas.microsoft.com/office/drawing/2014/main" id="{4E007CE0-6BDE-40B8-8E99-AFC764C8CB94}"/>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0">
                <a:extLst>
                  <a:ext uri="{FF2B5EF4-FFF2-40B4-BE49-F238E27FC236}">
                    <a16:creationId xmlns:a16="http://schemas.microsoft.com/office/drawing/2014/main" id="{A9643A8A-CB44-4844-BD57-F00CC4B1DEF1}"/>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1">
                <a:extLst>
                  <a:ext uri="{FF2B5EF4-FFF2-40B4-BE49-F238E27FC236}">
                    <a16:creationId xmlns:a16="http://schemas.microsoft.com/office/drawing/2014/main" id="{2E436C1B-59C8-4872-8377-13EC3D467648}"/>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2">
                <a:extLst>
                  <a:ext uri="{FF2B5EF4-FFF2-40B4-BE49-F238E27FC236}">
                    <a16:creationId xmlns:a16="http://schemas.microsoft.com/office/drawing/2014/main" id="{616640C7-93F6-493C-B223-F7FF52ABE06D}"/>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3">
                <a:extLst>
                  <a:ext uri="{FF2B5EF4-FFF2-40B4-BE49-F238E27FC236}">
                    <a16:creationId xmlns:a16="http://schemas.microsoft.com/office/drawing/2014/main" id="{C08446F1-46C5-48EF-B0F3-191A0545CE97}"/>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4">
                <a:extLst>
                  <a:ext uri="{FF2B5EF4-FFF2-40B4-BE49-F238E27FC236}">
                    <a16:creationId xmlns:a16="http://schemas.microsoft.com/office/drawing/2014/main" id="{D65B667C-B2AE-4339-82B6-EFE4F46A55D5}"/>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5">
                <a:extLst>
                  <a:ext uri="{FF2B5EF4-FFF2-40B4-BE49-F238E27FC236}">
                    <a16:creationId xmlns:a16="http://schemas.microsoft.com/office/drawing/2014/main" id="{99D32361-9D3C-43CE-B02A-6BD8352FFAA3}"/>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6">
                <a:extLst>
                  <a:ext uri="{FF2B5EF4-FFF2-40B4-BE49-F238E27FC236}">
                    <a16:creationId xmlns:a16="http://schemas.microsoft.com/office/drawing/2014/main" id="{F20BE463-7C50-405F-B768-2B905F817FD8}"/>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7">
                <a:extLst>
                  <a:ext uri="{FF2B5EF4-FFF2-40B4-BE49-F238E27FC236}">
                    <a16:creationId xmlns:a16="http://schemas.microsoft.com/office/drawing/2014/main" id="{3536E66B-65BB-47F1-A551-896A511E7011}"/>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58">
                <a:extLst>
                  <a:ext uri="{FF2B5EF4-FFF2-40B4-BE49-F238E27FC236}">
                    <a16:creationId xmlns:a16="http://schemas.microsoft.com/office/drawing/2014/main" id="{EBF4257E-D5A2-4F45-A460-B1E3007E61F7}"/>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59">
                <a:extLst>
                  <a:ext uri="{FF2B5EF4-FFF2-40B4-BE49-F238E27FC236}">
                    <a16:creationId xmlns:a16="http://schemas.microsoft.com/office/drawing/2014/main" id="{BA3731FA-7B5D-4849-BB59-99ED521234F1}"/>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0">
                <a:extLst>
                  <a:ext uri="{FF2B5EF4-FFF2-40B4-BE49-F238E27FC236}">
                    <a16:creationId xmlns:a16="http://schemas.microsoft.com/office/drawing/2014/main" id="{51CA4AB9-B841-459C-8F6E-2941C165322B}"/>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1">
                <a:extLst>
                  <a:ext uri="{FF2B5EF4-FFF2-40B4-BE49-F238E27FC236}">
                    <a16:creationId xmlns:a16="http://schemas.microsoft.com/office/drawing/2014/main" id="{2741E4B9-FC00-4C9A-B813-C5268E57D4C1}"/>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2">
                <a:extLst>
                  <a:ext uri="{FF2B5EF4-FFF2-40B4-BE49-F238E27FC236}">
                    <a16:creationId xmlns:a16="http://schemas.microsoft.com/office/drawing/2014/main" id="{187BC810-7E66-4140-A985-7A847778DAF9}"/>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3">
                <a:extLst>
                  <a:ext uri="{FF2B5EF4-FFF2-40B4-BE49-F238E27FC236}">
                    <a16:creationId xmlns:a16="http://schemas.microsoft.com/office/drawing/2014/main" id="{912EB6B6-12AB-423F-B653-82828AE92272}"/>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4">
                <a:extLst>
                  <a:ext uri="{FF2B5EF4-FFF2-40B4-BE49-F238E27FC236}">
                    <a16:creationId xmlns:a16="http://schemas.microsoft.com/office/drawing/2014/main" id="{5E9F6634-36D3-439D-9447-204C8A94556D}"/>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5">
                <a:extLst>
                  <a:ext uri="{FF2B5EF4-FFF2-40B4-BE49-F238E27FC236}">
                    <a16:creationId xmlns:a16="http://schemas.microsoft.com/office/drawing/2014/main" id="{D7CF3BB5-D934-4139-9336-C8FAE018C745}"/>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6">
                <a:extLst>
                  <a:ext uri="{FF2B5EF4-FFF2-40B4-BE49-F238E27FC236}">
                    <a16:creationId xmlns:a16="http://schemas.microsoft.com/office/drawing/2014/main" id="{0FF3AC0A-1C87-4556-8927-BCBFE184F005}"/>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7">
                <a:extLst>
                  <a:ext uri="{FF2B5EF4-FFF2-40B4-BE49-F238E27FC236}">
                    <a16:creationId xmlns:a16="http://schemas.microsoft.com/office/drawing/2014/main" id="{896BA8F2-C783-48A7-9388-AF5B9453F5C1}"/>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68">
                <a:extLst>
                  <a:ext uri="{FF2B5EF4-FFF2-40B4-BE49-F238E27FC236}">
                    <a16:creationId xmlns:a16="http://schemas.microsoft.com/office/drawing/2014/main" id="{759F431F-A23D-48B9-9078-849D1EDD4E29}"/>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69">
                <a:extLst>
                  <a:ext uri="{FF2B5EF4-FFF2-40B4-BE49-F238E27FC236}">
                    <a16:creationId xmlns:a16="http://schemas.microsoft.com/office/drawing/2014/main" id="{36D73234-EC0E-414E-8BC2-A8D577BD5E04}"/>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0">
                <a:extLst>
                  <a:ext uri="{FF2B5EF4-FFF2-40B4-BE49-F238E27FC236}">
                    <a16:creationId xmlns:a16="http://schemas.microsoft.com/office/drawing/2014/main" id="{C57288E2-C95F-4782-8E5C-1FA1F0473DD4}"/>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1">
                <a:extLst>
                  <a:ext uri="{FF2B5EF4-FFF2-40B4-BE49-F238E27FC236}">
                    <a16:creationId xmlns:a16="http://schemas.microsoft.com/office/drawing/2014/main" id="{3C11BF5E-7746-45CF-B2CC-3FB5AC5B8F99}"/>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2">
                <a:extLst>
                  <a:ext uri="{FF2B5EF4-FFF2-40B4-BE49-F238E27FC236}">
                    <a16:creationId xmlns:a16="http://schemas.microsoft.com/office/drawing/2014/main" id="{6065A981-8C1F-4BE6-9DE8-CFB3F422F1EC}"/>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3">
                <a:extLst>
                  <a:ext uri="{FF2B5EF4-FFF2-40B4-BE49-F238E27FC236}">
                    <a16:creationId xmlns:a16="http://schemas.microsoft.com/office/drawing/2014/main" id="{2589031C-4ABE-4ADE-9F5C-61F5FF4BEC63}"/>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4">
                <a:extLst>
                  <a:ext uri="{FF2B5EF4-FFF2-40B4-BE49-F238E27FC236}">
                    <a16:creationId xmlns:a16="http://schemas.microsoft.com/office/drawing/2014/main" id="{9AC4FFFB-84E6-4C37-B5F0-59FBA3FC5C75}"/>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4" name="Rectangle 75">
                <a:extLst>
                  <a:ext uri="{FF2B5EF4-FFF2-40B4-BE49-F238E27FC236}">
                    <a16:creationId xmlns:a16="http://schemas.microsoft.com/office/drawing/2014/main" id="{A130D55D-D8CC-46D2-9598-E7ED7BEDD542}"/>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5" name="Rectangle 76">
                <a:extLst>
                  <a:ext uri="{FF2B5EF4-FFF2-40B4-BE49-F238E27FC236}">
                    <a16:creationId xmlns:a16="http://schemas.microsoft.com/office/drawing/2014/main" id="{EA5657F6-F332-48D5-A78C-D47DB069870E}"/>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6" name="Rectangle 77">
                <a:extLst>
                  <a:ext uri="{FF2B5EF4-FFF2-40B4-BE49-F238E27FC236}">
                    <a16:creationId xmlns:a16="http://schemas.microsoft.com/office/drawing/2014/main" id="{BBB4B527-D9E3-4668-AFE8-5CD2B9C2AC56}"/>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7" name="Rectangle 78">
                <a:extLst>
                  <a:ext uri="{FF2B5EF4-FFF2-40B4-BE49-F238E27FC236}">
                    <a16:creationId xmlns:a16="http://schemas.microsoft.com/office/drawing/2014/main" id="{628905DF-7D12-4889-BEA6-FEB7984B322E}"/>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8" name="Rectangle 79">
                <a:extLst>
                  <a:ext uri="{FF2B5EF4-FFF2-40B4-BE49-F238E27FC236}">
                    <a16:creationId xmlns:a16="http://schemas.microsoft.com/office/drawing/2014/main" id="{F1A273E7-9A2E-4455-9945-7595FAC9EC67}"/>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9" name="Rectangle 80">
                <a:extLst>
                  <a:ext uri="{FF2B5EF4-FFF2-40B4-BE49-F238E27FC236}">
                    <a16:creationId xmlns:a16="http://schemas.microsoft.com/office/drawing/2014/main" id="{248A2A26-3CDE-4785-A0B7-7481ACF30794}"/>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0" name="Freeform 81">
                <a:extLst>
                  <a:ext uri="{FF2B5EF4-FFF2-40B4-BE49-F238E27FC236}">
                    <a16:creationId xmlns:a16="http://schemas.microsoft.com/office/drawing/2014/main" id="{D8BED53E-07A0-488E-B03B-77DF915EE0D4}"/>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7B254089-A3F6-41DA-BCC6-4C850FB16902}"/>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2" name="Rectangle 83">
                <a:extLst>
                  <a:ext uri="{FF2B5EF4-FFF2-40B4-BE49-F238E27FC236}">
                    <a16:creationId xmlns:a16="http://schemas.microsoft.com/office/drawing/2014/main" id="{5B848C8F-2176-4F79-9EB3-BB59CE6ADD62}"/>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3" name="Rectangle 84">
                <a:extLst>
                  <a:ext uri="{FF2B5EF4-FFF2-40B4-BE49-F238E27FC236}">
                    <a16:creationId xmlns:a16="http://schemas.microsoft.com/office/drawing/2014/main" id="{45F9586B-4348-4990-8E17-9A9B1EDC3983}"/>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4" name="Rectangle 85">
                <a:extLst>
                  <a:ext uri="{FF2B5EF4-FFF2-40B4-BE49-F238E27FC236}">
                    <a16:creationId xmlns:a16="http://schemas.microsoft.com/office/drawing/2014/main" id="{15DCCE0F-2889-4AE3-A766-A305207CF255}"/>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5" name="Rectangle 86">
                <a:extLst>
                  <a:ext uri="{FF2B5EF4-FFF2-40B4-BE49-F238E27FC236}">
                    <a16:creationId xmlns:a16="http://schemas.microsoft.com/office/drawing/2014/main" id="{AA0DA840-F962-41F5-BE5E-CEA87B6BC83C}"/>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6" name="Rectangle 87">
                <a:extLst>
                  <a:ext uri="{FF2B5EF4-FFF2-40B4-BE49-F238E27FC236}">
                    <a16:creationId xmlns:a16="http://schemas.microsoft.com/office/drawing/2014/main" id="{7818A176-00EB-4367-87D9-DFDA3CA8503A}"/>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7" name="Rectangle 88">
                <a:extLst>
                  <a:ext uri="{FF2B5EF4-FFF2-40B4-BE49-F238E27FC236}">
                    <a16:creationId xmlns:a16="http://schemas.microsoft.com/office/drawing/2014/main" id="{8EC1F0FF-80BA-4F21-A9C6-78D719CAC631}"/>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8" name="Rectangle 89">
                <a:extLst>
                  <a:ext uri="{FF2B5EF4-FFF2-40B4-BE49-F238E27FC236}">
                    <a16:creationId xmlns:a16="http://schemas.microsoft.com/office/drawing/2014/main" id="{7163501C-35DA-4E6B-94A7-E06C88A1615B}"/>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9" name="Rectangle 90">
                <a:extLst>
                  <a:ext uri="{FF2B5EF4-FFF2-40B4-BE49-F238E27FC236}">
                    <a16:creationId xmlns:a16="http://schemas.microsoft.com/office/drawing/2014/main" id="{AB6704BC-E362-475A-9DC7-179F27175AF3}"/>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0" name="Rectangle 91">
                <a:extLst>
                  <a:ext uri="{FF2B5EF4-FFF2-40B4-BE49-F238E27FC236}">
                    <a16:creationId xmlns:a16="http://schemas.microsoft.com/office/drawing/2014/main" id="{6546C748-1069-47F2-8719-E057B02CCF71}"/>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1" name="Rectangle 92">
                <a:extLst>
                  <a:ext uri="{FF2B5EF4-FFF2-40B4-BE49-F238E27FC236}">
                    <a16:creationId xmlns:a16="http://schemas.microsoft.com/office/drawing/2014/main" id="{1E7B2F1E-821D-461D-8FD6-53D05A945343}"/>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2" name="Rectangle 93">
                <a:extLst>
                  <a:ext uri="{FF2B5EF4-FFF2-40B4-BE49-F238E27FC236}">
                    <a16:creationId xmlns:a16="http://schemas.microsoft.com/office/drawing/2014/main" id="{D47FAC81-E4D4-4141-8819-7208F8E9DFF4}"/>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3" name="Rectangle 94">
                <a:extLst>
                  <a:ext uri="{FF2B5EF4-FFF2-40B4-BE49-F238E27FC236}">
                    <a16:creationId xmlns:a16="http://schemas.microsoft.com/office/drawing/2014/main" id="{B05E1B64-8887-43D5-AB6F-F92388A23D5F}"/>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4" name="Rectangle 95">
                <a:extLst>
                  <a:ext uri="{FF2B5EF4-FFF2-40B4-BE49-F238E27FC236}">
                    <a16:creationId xmlns:a16="http://schemas.microsoft.com/office/drawing/2014/main" id="{603766D3-1A82-4815-9947-AF7A2CD5474F}"/>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5" name="Rectangle 96">
                <a:extLst>
                  <a:ext uri="{FF2B5EF4-FFF2-40B4-BE49-F238E27FC236}">
                    <a16:creationId xmlns:a16="http://schemas.microsoft.com/office/drawing/2014/main" id="{A11C7349-D8A2-4AAA-9F6C-9D7E5EBDA39B}"/>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6" name="Rectangle 97">
                <a:extLst>
                  <a:ext uri="{FF2B5EF4-FFF2-40B4-BE49-F238E27FC236}">
                    <a16:creationId xmlns:a16="http://schemas.microsoft.com/office/drawing/2014/main" id="{E285DF7A-317E-4C3B-986E-4DB4F85A8E4F}"/>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7" name="Rectangle 98">
                <a:extLst>
                  <a:ext uri="{FF2B5EF4-FFF2-40B4-BE49-F238E27FC236}">
                    <a16:creationId xmlns:a16="http://schemas.microsoft.com/office/drawing/2014/main" id="{8DFAA918-A25E-46DB-8AAC-20D500BCE9E0}"/>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8" name="Rectangle 99">
                <a:extLst>
                  <a:ext uri="{FF2B5EF4-FFF2-40B4-BE49-F238E27FC236}">
                    <a16:creationId xmlns:a16="http://schemas.microsoft.com/office/drawing/2014/main" id="{06F57E22-D464-41AE-9F7B-68DA7AC12695}"/>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9" name="Rectangle 100">
                <a:extLst>
                  <a:ext uri="{FF2B5EF4-FFF2-40B4-BE49-F238E27FC236}">
                    <a16:creationId xmlns:a16="http://schemas.microsoft.com/office/drawing/2014/main" id="{48165F2A-5B5D-4DA6-93F1-E508813D22FA}"/>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0" name="Rectangle 101">
                <a:extLst>
                  <a:ext uri="{FF2B5EF4-FFF2-40B4-BE49-F238E27FC236}">
                    <a16:creationId xmlns:a16="http://schemas.microsoft.com/office/drawing/2014/main" id="{CF7EEAD4-75FA-4589-81AE-80C7514A4187}"/>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1" name="Rectangle 102">
                <a:extLst>
                  <a:ext uri="{FF2B5EF4-FFF2-40B4-BE49-F238E27FC236}">
                    <a16:creationId xmlns:a16="http://schemas.microsoft.com/office/drawing/2014/main" id="{51A6DD70-62A6-477B-BEEE-54F26A46002E}"/>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2" name="Rectangle 103">
                <a:extLst>
                  <a:ext uri="{FF2B5EF4-FFF2-40B4-BE49-F238E27FC236}">
                    <a16:creationId xmlns:a16="http://schemas.microsoft.com/office/drawing/2014/main" id="{AA8E3CB8-5A5B-4FF3-9DC3-657BEE85F130}"/>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 name="Rectangle 104">
                <a:extLst>
                  <a:ext uri="{FF2B5EF4-FFF2-40B4-BE49-F238E27FC236}">
                    <a16:creationId xmlns:a16="http://schemas.microsoft.com/office/drawing/2014/main" id="{285DA2AD-6756-442E-9442-AA8308DCDCFF}"/>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4" name="Rectangle 105">
                <a:extLst>
                  <a:ext uri="{FF2B5EF4-FFF2-40B4-BE49-F238E27FC236}">
                    <a16:creationId xmlns:a16="http://schemas.microsoft.com/office/drawing/2014/main" id="{81454B0E-152E-4C5E-A85E-E65FE08E7615}"/>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5" name="Rectangle 106">
                <a:extLst>
                  <a:ext uri="{FF2B5EF4-FFF2-40B4-BE49-F238E27FC236}">
                    <a16:creationId xmlns:a16="http://schemas.microsoft.com/office/drawing/2014/main" id="{70F7A6ED-00DF-4649-A387-A72D96E8332A}"/>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6" name="Rectangle 107">
                <a:extLst>
                  <a:ext uri="{FF2B5EF4-FFF2-40B4-BE49-F238E27FC236}">
                    <a16:creationId xmlns:a16="http://schemas.microsoft.com/office/drawing/2014/main" id="{FDA6B34D-66D1-4B0B-B912-66C250E0AA2B}"/>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7" name="Rectangle 108">
                <a:extLst>
                  <a:ext uri="{FF2B5EF4-FFF2-40B4-BE49-F238E27FC236}">
                    <a16:creationId xmlns:a16="http://schemas.microsoft.com/office/drawing/2014/main" id="{67C2D356-8A7E-4791-9DCD-E83E51174B4A}"/>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8" name="Rectangle 109">
                <a:extLst>
                  <a:ext uri="{FF2B5EF4-FFF2-40B4-BE49-F238E27FC236}">
                    <a16:creationId xmlns:a16="http://schemas.microsoft.com/office/drawing/2014/main" id="{B8A48BBF-C698-4210-8ECC-CC8F7C8809C5}"/>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9" name="Rectangle 110">
                <a:extLst>
                  <a:ext uri="{FF2B5EF4-FFF2-40B4-BE49-F238E27FC236}">
                    <a16:creationId xmlns:a16="http://schemas.microsoft.com/office/drawing/2014/main" id="{2E07D6E5-29FB-4DA9-9C82-9AD084D28AAF}"/>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0" name="Rectangle 111">
                <a:extLst>
                  <a:ext uri="{FF2B5EF4-FFF2-40B4-BE49-F238E27FC236}">
                    <a16:creationId xmlns:a16="http://schemas.microsoft.com/office/drawing/2014/main" id="{228D8E60-C4BE-4345-A5A2-C11B915658F7}"/>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1" name="Rectangle 112">
                <a:extLst>
                  <a:ext uri="{FF2B5EF4-FFF2-40B4-BE49-F238E27FC236}">
                    <a16:creationId xmlns:a16="http://schemas.microsoft.com/office/drawing/2014/main" id="{04BA55C3-AF70-4744-BA4C-C5560F59AF3C}"/>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2" name="Rectangle 113">
                <a:extLst>
                  <a:ext uri="{FF2B5EF4-FFF2-40B4-BE49-F238E27FC236}">
                    <a16:creationId xmlns:a16="http://schemas.microsoft.com/office/drawing/2014/main" id="{659ECA97-B0BD-460C-A318-9629BA2FAD42}"/>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3" name="Rectangle 114">
                <a:extLst>
                  <a:ext uri="{FF2B5EF4-FFF2-40B4-BE49-F238E27FC236}">
                    <a16:creationId xmlns:a16="http://schemas.microsoft.com/office/drawing/2014/main" id="{DDC5178E-5279-433D-B425-BC9206C09722}"/>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4" name="Rectangle 115">
                <a:extLst>
                  <a:ext uri="{FF2B5EF4-FFF2-40B4-BE49-F238E27FC236}">
                    <a16:creationId xmlns:a16="http://schemas.microsoft.com/office/drawing/2014/main" id="{F3D8A221-0945-476B-947E-B3CAB3CE1596}"/>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5" name="Rectangle 116">
                <a:extLst>
                  <a:ext uri="{FF2B5EF4-FFF2-40B4-BE49-F238E27FC236}">
                    <a16:creationId xmlns:a16="http://schemas.microsoft.com/office/drawing/2014/main" id="{D27110A7-186A-4C11-B2FB-9748E1D8E770}"/>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6" name="Rectangle 117">
                <a:extLst>
                  <a:ext uri="{FF2B5EF4-FFF2-40B4-BE49-F238E27FC236}">
                    <a16:creationId xmlns:a16="http://schemas.microsoft.com/office/drawing/2014/main" id="{36C70477-4C6D-4276-AA3D-209455721594}"/>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7" name="Rectangle 118">
                <a:extLst>
                  <a:ext uri="{FF2B5EF4-FFF2-40B4-BE49-F238E27FC236}">
                    <a16:creationId xmlns:a16="http://schemas.microsoft.com/office/drawing/2014/main" id="{8081712F-2233-4082-A3C3-9582BA6A6BCD}"/>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8" name="Rectangle 119">
                <a:extLst>
                  <a:ext uri="{FF2B5EF4-FFF2-40B4-BE49-F238E27FC236}">
                    <a16:creationId xmlns:a16="http://schemas.microsoft.com/office/drawing/2014/main" id="{E33EBF85-7587-4628-8A2A-D62F1C654486}"/>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9" name="Rectangle 120">
                <a:extLst>
                  <a:ext uri="{FF2B5EF4-FFF2-40B4-BE49-F238E27FC236}">
                    <a16:creationId xmlns:a16="http://schemas.microsoft.com/office/drawing/2014/main" id="{FF1F208F-5382-4CFC-9752-E9E72F6CD4BA}"/>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0" name="Rectangle 121">
                <a:extLst>
                  <a:ext uri="{FF2B5EF4-FFF2-40B4-BE49-F238E27FC236}">
                    <a16:creationId xmlns:a16="http://schemas.microsoft.com/office/drawing/2014/main" id="{4EBAE187-76DC-468B-9F6D-1E6EB900872F}"/>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1" name="Rectangle 122">
                <a:extLst>
                  <a:ext uri="{FF2B5EF4-FFF2-40B4-BE49-F238E27FC236}">
                    <a16:creationId xmlns:a16="http://schemas.microsoft.com/office/drawing/2014/main" id="{E9711069-ADA0-41C7-A0F6-650DE1BE5638}"/>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2" name="Rectangle 123">
                <a:extLst>
                  <a:ext uri="{FF2B5EF4-FFF2-40B4-BE49-F238E27FC236}">
                    <a16:creationId xmlns:a16="http://schemas.microsoft.com/office/drawing/2014/main" id="{F5E3C648-272D-4850-A31F-742A581D3F82}"/>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3" name="Rectangle 124">
                <a:extLst>
                  <a:ext uri="{FF2B5EF4-FFF2-40B4-BE49-F238E27FC236}">
                    <a16:creationId xmlns:a16="http://schemas.microsoft.com/office/drawing/2014/main" id="{83FBE873-181C-4902-8571-04E36080E97B}"/>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4" name="Rectangle 125">
                <a:extLst>
                  <a:ext uri="{FF2B5EF4-FFF2-40B4-BE49-F238E27FC236}">
                    <a16:creationId xmlns:a16="http://schemas.microsoft.com/office/drawing/2014/main" id="{6B8DAEA9-E587-4B6F-8606-B57280975534}"/>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5" name="Rectangle 126">
                <a:extLst>
                  <a:ext uri="{FF2B5EF4-FFF2-40B4-BE49-F238E27FC236}">
                    <a16:creationId xmlns:a16="http://schemas.microsoft.com/office/drawing/2014/main" id="{84591E0E-D3F0-477B-8324-C1DB87B39CB5}"/>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6" name="Rectangle 127">
                <a:extLst>
                  <a:ext uri="{FF2B5EF4-FFF2-40B4-BE49-F238E27FC236}">
                    <a16:creationId xmlns:a16="http://schemas.microsoft.com/office/drawing/2014/main" id="{7040E81C-AC8A-4668-8567-A03DEF9CC4F5}"/>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7" name="Rectangle 128">
                <a:extLst>
                  <a:ext uri="{FF2B5EF4-FFF2-40B4-BE49-F238E27FC236}">
                    <a16:creationId xmlns:a16="http://schemas.microsoft.com/office/drawing/2014/main" id="{8DFB0152-C39F-4CAB-A60C-2FF0FF63CCAC}"/>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8" name="Rectangle 129">
                <a:extLst>
                  <a:ext uri="{FF2B5EF4-FFF2-40B4-BE49-F238E27FC236}">
                    <a16:creationId xmlns:a16="http://schemas.microsoft.com/office/drawing/2014/main" id="{E414EBF3-A89D-4B14-B8FC-1BE926555B9D}"/>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9" name="Rectangle 130">
                <a:extLst>
                  <a:ext uri="{FF2B5EF4-FFF2-40B4-BE49-F238E27FC236}">
                    <a16:creationId xmlns:a16="http://schemas.microsoft.com/office/drawing/2014/main" id="{865DEFB8-8652-477F-8E70-77B9387B8059}"/>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0" name="Rectangle 131">
                <a:extLst>
                  <a:ext uri="{FF2B5EF4-FFF2-40B4-BE49-F238E27FC236}">
                    <a16:creationId xmlns:a16="http://schemas.microsoft.com/office/drawing/2014/main" id="{95C522A6-7A59-4F52-8D06-9FF937683F40}"/>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1" name="Rectangle 132">
                <a:extLst>
                  <a:ext uri="{FF2B5EF4-FFF2-40B4-BE49-F238E27FC236}">
                    <a16:creationId xmlns:a16="http://schemas.microsoft.com/office/drawing/2014/main" id="{438D3E7D-A114-4132-BA61-109CFE603801}"/>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2" name="Rectangle 133">
                <a:extLst>
                  <a:ext uri="{FF2B5EF4-FFF2-40B4-BE49-F238E27FC236}">
                    <a16:creationId xmlns:a16="http://schemas.microsoft.com/office/drawing/2014/main" id="{F2E695C2-4569-4CDE-A7B0-D90B3240081D}"/>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3" name="Rectangle 134">
                <a:extLst>
                  <a:ext uri="{FF2B5EF4-FFF2-40B4-BE49-F238E27FC236}">
                    <a16:creationId xmlns:a16="http://schemas.microsoft.com/office/drawing/2014/main" id="{DEA1BE3D-9475-4B32-AB2A-60FC599C9649}"/>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 name="Rectangle 135">
                <a:extLst>
                  <a:ext uri="{FF2B5EF4-FFF2-40B4-BE49-F238E27FC236}">
                    <a16:creationId xmlns:a16="http://schemas.microsoft.com/office/drawing/2014/main" id="{F607E0F9-4BF3-4B42-97E7-ECC66EBA0426}"/>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5" name="Rectangle 136">
                <a:extLst>
                  <a:ext uri="{FF2B5EF4-FFF2-40B4-BE49-F238E27FC236}">
                    <a16:creationId xmlns:a16="http://schemas.microsoft.com/office/drawing/2014/main" id="{729B1B18-DA86-41C9-BFB1-B0426A83EA4B}"/>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6" name="Rectangle 137">
                <a:extLst>
                  <a:ext uri="{FF2B5EF4-FFF2-40B4-BE49-F238E27FC236}">
                    <a16:creationId xmlns:a16="http://schemas.microsoft.com/office/drawing/2014/main" id="{D5DF29CC-2FFD-4821-AD87-DC91ECC91182}"/>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7" name="Freeform 138">
                <a:extLst>
                  <a:ext uri="{FF2B5EF4-FFF2-40B4-BE49-F238E27FC236}">
                    <a16:creationId xmlns:a16="http://schemas.microsoft.com/office/drawing/2014/main" id="{71FCE69B-0AB2-4EE5-ACC0-D5DAD8F97602}"/>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3321CE9A-195A-440C-A8E8-6EAA11483993}"/>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AA9427F5-D195-40B1-8C73-C84A82120614}"/>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69E5838B-AC6F-4E4F-807F-0FCC04339C03}"/>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4349433F-5376-4660-A287-23EFE68C89D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AF838807-D561-4EEE-AA14-6186330D044B}"/>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2295989D-0558-416D-B294-292382DCE632}"/>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A8C0BC4E-AB0E-4DB1-B50B-28C8304536EC}"/>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0A0A0A67-F9FC-4625-B1A6-32F6E8CA6E31}"/>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A65CBBD4-AC51-42DE-AFFD-EA879B2C35FA}"/>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7" name="Rectangle 148">
                <a:extLst>
                  <a:ext uri="{FF2B5EF4-FFF2-40B4-BE49-F238E27FC236}">
                    <a16:creationId xmlns:a16="http://schemas.microsoft.com/office/drawing/2014/main" id="{54CC7F18-FF02-4623-BEF9-932E22530525}"/>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8" name="Freeform 149">
                <a:extLst>
                  <a:ext uri="{FF2B5EF4-FFF2-40B4-BE49-F238E27FC236}">
                    <a16:creationId xmlns:a16="http://schemas.microsoft.com/office/drawing/2014/main" id="{31E9895F-88AA-4253-8340-B62F79ADB71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A2C45726-3080-4F45-A252-F0AC2D7DB7DF}"/>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4C0458AD-78B7-44D2-A392-0CCC913B1ADD}"/>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41" name="Oval 152">
                <a:extLst>
                  <a:ext uri="{FF2B5EF4-FFF2-40B4-BE49-F238E27FC236}">
                    <a16:creationId xmlns:a16="http://schemas.microsoft.com/office/drawing/2014/main" id="{DF92C658-A12B-4BD8-A004-BC7330F1DE2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6C6D2F8E-111C-4887-AAFE-DAA9BFF75B98}"/>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56" name="Rectangle 156">
            <a:extLst>
              <a:ext uri="{FF2B5EF4-FFF2-40B4-BE49-F238E27FC236}">
                <a16:creationId xmlns:a16="http://schemas.microsoft.com/office/drawing/2014/main" id="{001DD4A8-6C1A-4C56-9C57-DEE3A80D2143}"/>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57" name="Rectangle 157">
            <a:extLst>
              <a:ext uri="{FF2B5EF4-FFF2-40B4-BE49-F238E27FC236}">
                <a16:creationId xmlns:a16="http://schemas.microsoft.com/office/drawing/2014/main" id="{EEC2AD84-FD16-4EE1-BC4A-7DA665E3BF04}"/>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40CA5AF8-519A-4F98-A597-BA334C053348}" type="slidenum">
              <a:rPr lang="en-US" altLang="en-US"/>
              <a:pPr>
                <a:defRPr/>
              </a:pPr>
              <a:t>‹#›</a:t>
            </a:fld>
            <a:endParaRPr lang="en-US" altLang="en-US"/>
          </a:p>
        </p:txBody>
      </p:sp>
    </p:spTree>
    <p:extLst>
      <p:ext uri="{BB962C8B-B14F-4D97-AF65-F5344CB8AC3E}">
        <p14:creationId xmlns:p14="http://schemas.microsoft.com/office/powerpoint/2010/main" val="37195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5279-76C3-4337-BD3F-F9668346027D}"/>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9451A4A8-E418-4228-BF81-B45967AA4C1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9FF48472-A82F-496F-B6DB-040EE7FD74D6}"/>
              </a:ext>
            </a:extLst>
          </p:cNvPr>
          <p:cNvSpPr>
            <a:spLocks noGrp="1"/>
          </p:cNvSpPr>
          <p:nvPr>
            <p:ph type="sldNum" sz="quarter" idx="12"/>
          </p:nvPr>
        </p:nvSpPr>
        <p:spPr/>
        <p:txBody>
          <a:bodyPr/>
          <a:lstStyle>
            <a:lvl1pPr>
              <a:defRPr/>
            </a:lvl1pPr>
          </a:lstStyle>
          <a:p>
            <a:pPr>
              <a:defRPr/>
            </a:pPr>
            <a:fld id="{2D4B64FB-0910-4D6D-89DF-4BB5C316380B}" type="slidenum">
              <a:rPr lang="en-US" altLang="en-US"/>
              <a:pPr>
                <a:defRPr/>
              </a:pPr>
              <a:t>‹#›</a:t>
            </a:fld>
            <a:endParaRPr lang="en-US" altLang="en-US"/>
          </a:p>
        </p:txBody>
      </p:sp>
    </p:spTree>
    <p:extLst>
      <p:ext uri="{BB962C8B-B14F-4D97-AF65-F5344CB8AC3E}">
        <p14:creationId xmlns:p14="http://schemas.microsoft.com/office/powerpoint/2010/main" val="2929227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2DC8573C-B251-4498-85FD-3823780DF18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1839F2BD-660C-4CA6-AEE8-A110E5FBD3C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CFDD14B-1E62-493F-A073-151BCE3E040B}"/>
              </a:ext>
            </a:extLst>
          </p:cNvPr>
          <p:cNvSpPr>
            <a:spLocks noGrp="1"/>
          </p:cNvSpPr>
          <p:nvPr>
            <p:ph type="sldNum" sz="quarter" idx="12"/>
          </p:nvPr>
        </p:nvSpPr>
        <p:spPr/>
        <p:txBody>
          <a:bodyPr/>
          <a:lstStyle>
            <a:lvl1pPr>
              <a:defRPr/>
            </a:lvl1pPr>
          </a:lstStyle>
          <a:p>
            <a:pPr>
              <a:defRPr/>
            </a:pPr>
            <a:fld id="{647DB414-070C-4F25-A5D7-8A25B0DE2794}" type="slidenum">
              <a:rPr lang="en-US" altLang="en-US"/>
              <a:pPr>
                <a:defRPr/>
              </a:pPr>
              <a:t>‹#›</a:t>
            </a:fld>
            <a:endParaRPr lang="en-US" altLang="en-US"/>
          </a:p>
        </p:txBody>
      </p:sp>
    </p:spTree>
    <p:extLst>
      <p:ext uri="{BB962C8B-B14F-4D97-AF65-F5344CB8AC3E}">
        <p14:creationId xmlns:p14="http://schemas.microsoft.com/office/powerpoint/2010/main" val="1166522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6A1118-0DC1-4F3F-96EE-1F95E77CB8B1}"/>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73EC68A5-7C0D-4E7B-A78E-5F8B717AAEE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ACB7A394-196E-4C6F-A4F4-3A69ED845C72}"/>
              </a:ext>
            </a:extLst>
          </p:cNvPr>
          <p:cNvSpPr>
            <a:spLocks noGrp="1"/>
          </p:cNvSpPr>
          <p:nvPr>
            <p:ph type="sldNum" sz="quarter" idx="12"/>
          </p:nvPr>
        </p:nvSpPr>
        <p:spPr/>
        <p:txBody>
          <a:bodyPr/>
          <a:lstStyle>
            <a:lvl1pPr>
              <a:defRPr/>
            </a:lvl1pPr>
          </a:lstStyle>
          <a:p>
            <a:pPr>
              <a:defRPr/>
            </a:pPr>
            <a:fld id="{C35040D1-3C0B-4496-B2B2-6C2912A49442}" type="slidenum">
              <a:rPr lang="en-US" altLang="en-US"/>
              <a:pPr>
                <a:defRPr/>
              </a:pPr>
              <a:t>‹#›</a:t>
            </a:fld>
            <a:endParaRPr lang="en-US" altLang="en-US"/>
          </a:p>
        </p:txBody>
      </p:sp>
    </p:spTree>
    <p:extLst>
      <p:ext uri="{BB962C8B-B14F-4D97-AF65-F5344CB8AC3E}">
        <p14:creationId xmlns:p14="http://schemas.microsoft.com/office/powerpoint/2010/main" val="491470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8E2FFA-7B66-4549-B940-199D0E6777BE}"/>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35457752-6389-4DFD-90F4-81E7F1AFA6F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2314A3E8-A61E-4621-ABC8-C6D15AB308B5}"/>
              </a:ext>
            </a:extLst>
          </p:cNvPr>
          <p:cNvSpPr>
            <a:spLocks noGrp="1"/>
          </p:cNvSpPr>
          <p:nvPr>
            <p:ph type="sldNum" sz="quarter" idx="12"/>
          </p:nvPr>
        </p:nvSpPr>
        <p:spPr/>
        <p:txBody>
          <a:bodyPr/>
          <a:lstStyle>
            <a:lvl1pPr>
              <a:defRPr/>
            </a:lvl1pPr>
          </a:lstStyle>
          <a:p>
            <a:pPr>
              <a:defRPr/>
            </a:pPr>
            <a:fld id="{77143B2D-9779-4DE1-8938-6F0AD40271B9}" type="slidenum">
              <a:rPr lang="en-US" altLang="en-US"/>
              <a:pPr>
                <a:defRPr/>
              </a:pPr>
              <a:t>‹#›</a:t>
            </a:fld>
            <a:endParaRPr lang="en-US" altLang="en-US"/>
          </a:p>
        </p:txBody>
      </p:sp>
    </p:spTree>
    <p:extLst>
      <p:ext uri="{BB962C8B-B14F-4D97-AF65-F5344CB8AC3E}">
        <p14:creationId xmlns:p14="http://schemas.microsoft.com/office/powerpoint/2010/main" val="2556743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775D6B-E848-4D71-9877-870855755F1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5E62A6EE-46B0-4D6D-8C55-2A180F9F3FD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2C9122E5-5253-4FE8-A831-B3C9761CCF27}"/>
              </a:ext>
            </a:extLst>
          </p:cNvPr>
          <p:cNvSpPr>
            <a:spLocks noGrp="1"/>
          </p:cNvSpPr>
          <p:nvPr>
            <p:ph type="sldNum" sz="quarter" idx="12"/>
          </p:nvPr>
        </p:nvSpPr>
        <p:spPr/>
        <p:txBody>
          <a:bodyPr/>
          <a:lstStyle>
            <a:lvl1pPr>
              <a:defRPr/>
            </a:lvl1pPr>
          </a:lstStyle>
          <a:p>
            <a:pPr>
              <a:defRPr/>
            </a:pPr>
            <a:fld id="{E208472D-F164-41DC-AB34-A78F3F6A2E8E}" type="slidenum">
              <a:rPr lang="en-US" altLang="en-US"/>
              <a:pPr>
                <a:defRPr/>
              </a:pPr>
              <a:t>‹#›</a:t>
            </a:fld>
            <a:endParaRPr lang="en-US" altLang="en-US"/>
          </a:p>
        </p:txBody>
      </p:sp>
    </p:spTree>
    <p:extLst>
      <p:ext uri="{BB962C8B-B14F-4D97-AF65-F5344CB8AC3E}">
        <p14:creationId xmlns:p14="http://schemas.microsoft.com/office/powerpoint/2010/main" val="156537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5D64F7B1-424F-42A0-B0A0-7D3A7E53F0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8A1441A-5E02-4740-83CF-531F347265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5E528591-B4F3-45C0-B4A9-CE25BB0A0034}"/>
              </a:ext>
            </a:extLst>
          </p:cNvPr>
          <p:cNvSpPr>
            <a:spLocks noGrp="1" noChangeArrowheads="1"/>
          </p:cNvSpPr>
          <p:nvPr>
            <p:ph type="sldNum" sz="quarter" idx="12"/>
          </p:nvPr>
        </p:nvSpPr>
        <p:spPr>
          <a:ln/>
        </p:spPr>
        <p:txBody>
          <a:bodyPr/>
          <a:lstStyle>
            <a:lvl1pPr>
              <a:defRPr/>
            </a:lvl1pPr>
          </a:lstStyle>
          <a:p>
            <a:pPr>
              <a:defRPr/>
            </a:pPr>
            <a:fld id="{2FB5AC66-CCF9-49D8-B311-954A48F6E343}" type="slidenum">
              <a:rPr lang="en-US" altLang="en-US"/>
              <a:pPr>
                <a:defRPr/>
              </a:pPr>
              <a:t>‹#›</a:t>
            </a:fld>
            <a:endParaRPr lang="en-US" altLang="en-US"/>
          </a:p>
        </p:txBody>
      </p:sp>
    </p:spTree>
    <p:extLst>
      <p:ext uri="{BB962C8B-B14F-4D97-AF65-F5344CB8AC3E}">
        <p14:creationId xmlns:p14="http://schemas.microsoft.com/office/powerpoint/2010/main" val="634551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0FCC88-8C98-4B82-91DC-29E3D2EB3363}"/>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640664D6-13CF-4147-8525-35DA1AB9B5D5}"/>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FCA135CC-5BB4-43C7-92B8-79D523666629}"/>
              </a:ext>
            </a:extLst>
          </p:cNvPr>
          <p:cNvSpPr>
            <a:spLocks noGrp="1"/>
          </p:cNvSpPr>
          <p:nvPr>
            <p:ph type="sldNum" sz="quarter" idx="12"/>
          </p:nvPr>
        </p:nvSpPr>
        <p:spPr/>
        <p:txBody>
          <a:bodyPr/>
          <a:lstStyle>
            <a:lvl1pPr>
              <a:defRPr/>
            </a:lvl1pPr>
          </a:lstStyle>
          <a:p>
            <a:pPr>
              <a:defRPr/>
            </a:pPr>
            <a:fld id="{7366AB1C-E52A-45B7-8101-C1EFD94BD520}" type="slidenum">
              <a:rPr lang="en-US" altLang="en-US"/>
              <a:pPr>
                <a:defRPr/>
              </a:pPr>
              <a:t>‹#›</a:t>
            </a:fld>
            <a:endParaRPr lang="en-US" altLang="en-US"/>
          </a:p>
        </p:txBody>
      </p:sp>
    </p:spTree>
    <p:extLst>
      <p:ext uri="{BB962C8B-B14F-4D97-AF65-F5344CB8AC3E}">
        <p14:creationId xmlns:p14="http://schemas.microsoft.com/office/powerpoint/2010/main" val="1039187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23E9834-4146-4315-B1FE-254822953511}"/>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1C5317A6-4900-44D9-B541-B66A5877BC5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D40DE78A-9408-49A7-8E80-85A59CCE6AEE}"/>
              </a:ext>
            </a:extLst>
          </p:cNvPr>
          <p:cNvSpPr>
            <a:spLocks noGrp="1"/>
          </p:cNvSpPr>
          <p:nvPr>
            <p:ph type="sldNum" sz="quarter" idx="12"/>
          </p:nvPr>
        </p:nvSpPr>
        <p:spPr/>
        <p:txBody>
          <a:bodyPr/>
          <a:lstStyle>
            <a:lvl1pPr>
              <a:defRPr/>
            </a:lvl1pPr>
          </a:lstStyle>
          <a:p>
            <a:pPr>
              <a:defRPr/>
            </a:pPr>
            <a:fld id="{F0791163-8E1E-4DFC-A142-2D1486ED8C8B}" type="slidenum">
              <a:rPr lang="en-US" altLang="en-US"/>
              <a:pPr>
                <a:defRPr/>
              </a:pPr>
              <a:t>‹#›</a:t>
            </a:fld>
            <a:endParaRPr lang="en-US" altLang="en-US"/>
          </a:p>
        </p:txBody>
      </p:sp>
    </p:spTree>
    <p:extLst>
      <p:ext uri="{BB962C8B-B14F-4D97-AF65-F5344CB8AC3E}">
        <p14:creationId xmlns:p14="http://schemas.microsoft.com/office/powerpoint/2010/main" val="2058027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ED8A63B-EDD4-4633-A15A-2BFF74336235}"/>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A05F352E-9E6F-46AE-B210-85D03CB9D486}"/>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817DF5FD-57AD-4E00-82F5-EDD28535586D}"/>
              </a:ext>
            </a:extLst>
          </p:cNvPr>
          <p:cNvSpPr>
            <a:spLocks noGrp="1"/>
          </p:cNvSpPr>
          <p:nvPr>
            <p:ph type="sldNum" sz="quarter" idx="12"/>
          </p:nvPr>
        </p:nvSpPr>
        <p:spPr/>
        <p:txBody>
          <a:bodyPr/>
          <a:lstStyle>
            <a:lvl1pPr>
              <a:defRPr/>
            </a:lvl1pPr>
          </a:lstStyle>
          <a:p>
            <a:pPr>
              <a:defRPr/>
            </a:pPr>
            <a:fld id="{3E46AFE2-9F7E-4CB3-9038-B1A8E9A6CA23}" type="slidenum">
              <a:rPr lang="en-US" altLang="en-US"/>
              <a:pPr>
                <a:defRPr/>
              </a:pPr>
              <a:t>‹#›</a:t>
            </a:fld>
            <a:endParaRPr lang="en-US" altLang="en-US"/>
          </a:p>
        </p:txBody>
      </p:sp>
    </p:spTree>
    <p:extLst>
      <p:ext uri="{BB962C8B-B14F-4D97-AF65-F5344CB8AC3E}">
        <p14:creationId xmlns:p14="http://schemas.microsoft.com/office/powerpoint/2010/main" val="4292258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0BDE6-5C8E-4CBB-9FBA-1CD005326FC3}"/>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AF6CFB97-4D27-49FF-BDD4-72B03DCB9D2A}"/>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CE55FEA9-6636-412E-AD54-EEF5100BFB12}"/>
              </a:ext>
            </a:extLst>
          </p:cNvPr>
          <p:cNvSpPr>
            <a:spLocks noGrp="1"/>
          </p:cNvSpPr>
          <p:nvPr>
            <p:ph type="sldNum" sz="quarter" idx="12"/>
          </p:nvPr>
        </p:nvSpPr>
        <p:spPr/>
        <p:txBody>
          <a:bodyPr/>
          <a:lstStyle>
            <a:lvl1pPr>
              <a:defRPr/>
            </a:lvl1pPr>
          </a:lstStyle>
          <a:p>
            <a:pPr>
              <a:defRPr/>
            </a:pPr>
            <a:fld id="{9F785B5B-11A4-4374-9A3E-42234E9405DF}" type="slidenum">
              <a:rPr lang="en-US" altLang="en-US"/>
              <a:pPr>
                <a:defRPr/>
              </a:pPr>
              <a:t>‹#›</a:t>
            </a:fld>
            <a:endParaRPr lang="en-US" altLang="en-US"/>
          </a:p>
        </p:txBody>
      </p:sp>
    </p:spTree>
    <p:extLst>
      <p:ext uri="{BB962C8B-B14F-4D97-AF65-F5344CB8AC3E}">
        <p14:creationId xmlns:p14="http://schemas.microsoft.com/office/powerpoint/2010/main" val="1931304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96CAD-E404-4EB3-92C2-E92E473EC31E}"/>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1E36927-1ABE-481E-8680-F34F71522292}"/>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2F6533F5-D5AA-4496-8496-F51CAB72A225}"/>
              </a:ext>
            </a:extLst>
          </p:cNvPr>
          <p:cNvSpPr>
            <a:spLocks noGrp="1"/>
          </p:cNvSpPr>
          <p:nvPr>
            <p:ph type="sldNum" sz="quarter" idx="12"/>
          </p:nvPr>
        </p:nvSpPr>
        <p:spPr/>
        <p:txBody>
          <a:bodyPr/>
          <a:lstStyle>
            <a:lvl1pPr>
              <a:defRPr/>
            </a:lvl1pPr>
          </a:lstStyle>
          <a:p>
            <a:pPr>
              <a:defRPr/>
            </a:pPr>
            <a:fld id="{3B4F8133-6ECA-4F36-9F48-BB321FD28AB9}" type="slidenum">
              <a:rPr lang="en-US" altLang="en-US"/>
              <a:pPr>
                <a:defRPr/>
              </a:pPr>
              <a:t>‹#›</a:t>
            </a:fld>
            <a:endParaRPr lang="en-US" altLang="en-US"/>
          </a:p>
        </p:txBody>
      </p:sp>
    </p:spTree>
    <p:extLst>
      <p:ext uri="{BB962C8B-B14F-4D97-AF65-F5344CB8AC3E}">
        <p14:creationId xmlns:p14="http://schemas.microsoft.com/office/powerpoint/2010/main" val="206107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E3C6FAE4-FEC3-417E-8715-AD5713BCFF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29C89F52-5FD9-4316-B6CB-84B8DB03B5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F843BEA1-3A99-4F39-8A62-E6EA862F5C95}"/>
              </a:ext>
            </a:extLst>
          </p:cNvPr>
          <p:cNvSpPr>
            <a:spLocks noGrp="1" noChangeArrowheads="1"/>
          </p:cNvSpPr>
          <p:nvPr>
            <p:ph type="sldNum" sz="quarter" idx="12"/>
          </p:nvPr>
        </p:nvSpPr>
        <p:spPr>
          <a:ln/>
        </p:spPr>
        <p:txBody>
          <a:bodyPr/>
          <a:lstStyle>
            <a:lvl1pPr>
              <a:defRPr/>
            </a:lvl1pPr>
          </a:lstStyle>
          <a:p>
            <a:pPr>
              <a:defRPr/>
            </a:pPr>
            <a:fld id="{9DC29FF0-A86C-466B-8717-CF3ABB712F2E}" type="slidenum">
              <a:rPr lang="en-US" altLang="en-US"/>
              <a:pPr>
                <a:defRPr/>
              </a:pPr>
              <a:t>‹#›</a:t>
            </a:fld>
            <a:endParaRPr lang="en-US" altLang="en-US"/>
          </a:p>
        </p:txBody>
      </p:sp>
    </p:spTree>
    <p:extLst>
      <p:ext uri="{BB962C8B-B14F-4D97-AF65-F5344CB8AC3E}">
        <p14:creationId xmlns:p14="http://schemas.microsoft.com/office/powerpoint/2010/main" val="13138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A59AB4FA-FE16-4C6F-A29B-760C15EE35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E3B08120-5807-4444-BED4-E04CE95999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335EF66-F611-4107-8076-351395D81E4D}"/>
              </a:ext>
            </a:extLst>
          </p:cNvPr>
          <p:cNvSpPr>
            <a:spLocks noGrp="1" noChangeArrowheads="1"/>
          </p:cNvSpPr>
          <p:nvPr>
            <p:ph type="sldNum" sz="quarter" idx="12"/>
          </p:nvPr>
        </p:nvSpPr>
        <p:spPr>
          <a:ln/>
        </p:spPr>
        <p:txBody>
          <a:bodyPr/>
          <a:lstStyle>
            <a:lvl1pPr>
              <a:defRPr/>
            </a:lvl1pPr>
          </a:lstStyle>
          <a:p>
            <a:pPr>
              <a:defRPr/>
            </a:pPr>
            <a:fld id="{056D2843-C129-4638-BB5F-F885FD3BA0AB}" type="slidenum">
              <a:rPr lang="en-US" altLang="en-US"/>
              <a:pPr>
                <a:defRPr/>
              </a:pPr>
              <a:t>‹#›</a:t>
            </a:fld>
            <a:endParaRPr lang="en-US" altLang="en-US"/>
          </a:p>
        </p:txBody>
      </p:sp>
    </p:spTree>
    <p:extLst>
      <p:ext uri="{BB962C8B-B14F-4D97-AF65-F5344CB8AC3E}">
        <p14:creationId xmlns:p14="http://schemas.microsoft.com/office/powerpoint/2010/main" val="412138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4A30122-15D9-4C73-B1AD-F53924D0D2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A5D0A862-3C8F-407A-B628-2C329909F4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E7AFD350-DD15-4D96-95F3-2C60B3B94BBE}"/>
              </a:ext>
            </a:extLst>
          </p:cNvPr>
          <p:cNvSpPr>
            <a:spLocks noGrp="1" noChangeArrowheads="1"/>
          </p:cNvSpPr>
          <p:nvPr>
            <p:ph type="sldNum" sz="quarter" idx="12"/>
          </p:nvPr>
        </p:nvSpPr>
        <p:spPr>
          <a:ln/>
        </p:spPr>
        <p:txBody>
          <a:bodyPr/>
          <a:lstStyle>
            <a:lvl1pPr>
              <a:defRPr/>
            </a:lvl1pPr>
          </a:lstStyle>
          <a:p>
            <a:pPr>
              <a:defRPr/>
            </a:pPr>
            <a:fld id="{5C874731-FD8F-438C-9473-B1418871AFDB}" type="slidenum">
              <a:rPr lang="en-US" altLang="en-US"/>
              <a:pPr>
                <a:defRPr/>
              </a:pPr>
              <a:t>‹#›</a:t>
            </a:fld>
            <a:endParaRPr lang="en-US" altLang="en-US"/>
          </a:p>
        </p:txBody>
      </p:sp>
    </p:spTree>
    <p:extLst>
      <p:ext uri="{BB962C8B-B14F-4D97-AF65-F5344CB8AC3E}">
        <p14:creationId xmlns:p14="http://schemas.microsoft.com/office/powerpoint/2010/main" val="242479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66A4D722-42BB-4404-80A8-1BA4D1446A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4D0307A-62F4-499E-A655-FEB0BF1FB8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51B1677F-7C16-4CD1-91E6-8CA584D4BB8A}"/>
              </a:ext>
            </a:extLst>
          </p:cNvPr>
          <p:cNvSpPr>
            <a:spLocks noGrp="1" noChangeArrowheads="1"/>
          </p:cNvSpPr>
          <p:nvPr>
            <p:ph type="sldNum" sz="quarter" idx="12"/>
          </p:nvPr>
        </p:nvSpPr>
        <p:spPr>
          <a:ln/>
        </p:spPr>
        <p:txBody>
          <a:bodyPr/>
          <a:lstStyle>
            <a:lvl1pPr>
              <a:defRPr/>
            </a:lvl1pPr>
          </a:lstStyle>
          <a:p>
            <a:pPr>
              <a:defRPr/>
            </a:pPr>
            <a:fld id="{0223A52C-45D5-4ABA-A963-107623A903A0}" type="slidenum">
              <a:rPr lang="en-US" altLang="en-US"/>
              <a:pPr>
                <a:defRPr/>
              </a:pPr>
              <a:t>‹#›</a:t>
            </a:fld>
            <a:endParaRPr lang="en-US" altLang="en-US"/>
          </a:p>
        </p:txBody>
      </p:sp>
    </p:spTree>
    <p:extLst>
      <p:ext uri="{BB962C8B-B14F-4D97-AF65-F5344CB8AC3E}">
        <p14:creationId xmlns:p14="http://schemas.microsoft.com/office/powerpoint/2010/main" val="88934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E41443C0-7823-4AB2-BDC2-1FFDA3671F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2C3A93F1-CC3D-452C-9F01-742F58906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D650B31-5FA5-448F-B1EF-799D605537BF}"/>
              </a:ext>
            </a:extLst>
          </p:cNvPr>
          <p:cNvSpPr>
            <a:spLocks noGrp="1" noChangeArrowheads="1"/>
          </p:cNvSpPr>
          <p:nvPr>
            <p:ph type="sldNum" sz="quarter" idx="12"/>
          </p:nvPr>
        </p:nvSpPr>
        <p:spPr>
          <a:ln/>
        </p:spPr>
        <p:txBody>
          <a:bodyPr/>
          <a:lstStyle>
            <a:lvl1pPr>
              <a:defRPr/>
            </a:lvl1pPr>
          </a:lstStyle>
          <a:p>
            <a:pPr>
              <a:defRPr/>
            </a:pPr>
            <a:fld id="{EAB00A22-880E-4C58-9E12-E8AAE1FB93CD}" type="slidenum">
              <a:rPr lang="en-US" altLang="en-US"/>
              <a:pPr>
                <a:defRPr/>
              </a:pPr>
              <a:t>‹#›</a:t>
            </a:fld>
            <a:endParaRPr lang="en-US" altLang="en-US"/>
          </a:p>
        </p:txBody>
      </p:sp>
    </p:spTree>
    <p:extLst>
      <p:ext uri="{BB962C8B-B14F-4D97-AF65-F5344CB8AC3E}">
        <p14:creationId xmlns:p14="http://schemas.microsoft.com/office/powerpoint/2010/main" val="19344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6A53CEF-DAC3-4696-A948-62B3E2BE4405}"/>
              </a:ext>
            </a:extLst>
          </p:cNvPr>
          <p:cNvGrpSpPr>
            <a:grpSpLocks/>
          </p:cNvGrpSpPr>
          <p:nvPr/>
        </p:nvGrpSpPr>
        <p:grpSpPr bwMode="auto">
          <a:xfrm>
            <a:off x="319088" y="1828800"/>
            <a:ext cx="8824912" cy="5029200"/>
            <a:chOff x="201" y="1152"/>
            <a:chExt cx="5559" cy="3168"/>
          </a:xfrm>
        </p:grpSpPr>
        <p:sp>
          <p:nvSpPr>
            <p:cNvPr id="1032" name="Freeform 3">
              <a:extLst>
                <a:ext uri="{FF2B5EF4-FFF2-40B4-BE49-F238E27FC236}">
                  <a16:creationId xmlns:a16="http://schemas.microsoft.com/office/drawing/2014/main" id="{4C0E74C7-A7FE-4B0F-8D08-E35BE0F85630}"/>
                </a:ext>
              </a:extLst>
            </p:cNvPr>
            <p:cNvSpPr>
              <a:spLocks/>
            </p:cNvSpPr>
            <p:nvPr/>
          </p:nvSpPr>
          <p:spPr bwMode="ltGray">
            <a:xfrm>
              <a:off x="528" y="2909"/>
              <a:ext cx="5232" cy="1411"/>
            </a:xfrm>
            <a:custGeom>
              <a:avLst/>
              <a:gdLst>
                <a:gd name="T0" fmla="*/ 0 w 4897"/>
                <a:gd name="T1" fmla="*/ 0 h 2182"/>
                <a:gd name="T2" fmla="*/ 0 w 4897"/>
                <a:gd name="T3" fmla="*/ 5 h 2182"/>
                <a:gd name="T4" fmla="*/ 12367 w 4897"/>
                <a:gd name="T5" fmla="*/ 5 h 2182"/>
                <a:gd name="T6" fmla="*/ 1236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DB734F84-F0D1-4094-9CCD-80D4BF230F2B}"/>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E1069E46-727D-438E-9051-8EF40DA44851}"/>
                </a:ext>
              </a:extLst>
            </p:cNvPr>
            <p:cNvSpPr>
              <a:spLocks/>
            </p:cNvSpPr>
            <p:nvPr/>
          </p:nvSpPr>
          <p:spPr bwMode="ltGray">
            <a:xfrm>
              <a:off x="528" y="2932"/>
              <a:ext cx="5232" cy="1388"/>
            </a:xfrm>
            <a:custGeom>
              <a:avLst/>
              <a:gdLst>
                <a:gd name="T0" fmla="*/ 0 w 4897"/>
                <a:gd name="T1" fmla="*/ 0 h 2182"/>
                <a:gd name="T2" fmla="*/ 0 w 4897"/>
                <a:gd name="T3" fmla="*/ 4 h 2182"/>
                <a:gd name="T4" fmla="*/ 12367 w 4897"/>
                <a:gd name="T5" fmla="*/ 4 h 2182"/>
                <a:gd name="T6" fmla="*/ 1236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6">
              <a:extLst>
                <a:ext uri="{FF2B5EF4-FFF2-40B4-BE49-F238E27FC236}">
                  <a16:creationId xmlns:a16="http://schemas.microsoft.com/office/drawing/2014/main" id="{468D8CF1-A984-478D-AF62-3E66B829C8AB}"/>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7B6C2337-A3E0-4A17-B2B2-2654B3874FF6}"/>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367D0B7A-03B0-425D-A659-B054809EB645}"/>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F90517CC-A54C-4A38-9866-1E1FED6C8339}"/>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9466084B-C259-4BC5-924B-E335F217DDC5}"/>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C8B289D8-548C-42DD-8EC4-3F233BC00698}"/>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DCC1178A-2F0B-42FD-9280-514249A563F5}"/>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B9704C78-E829-4AE3-B1D9-5728F1F7C60C}"/>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FF8202FB-26AF-43BC-991E-CAA7639D7EBE}" type="slidenum">
              <a:rPr lang="en-US" altLang="en-US"/>
              <a:pPr>
                <a:defRPr/>
              </a:pPr>
              <a:t>‹#›</a:t>
            </a:fld>
            <a:endParaRPr lang="en-US" altLang="en-US"/>
          </a:p>
        </p:txBody>
      </p:sp>
      <p:sp>
        <p:nvSpPr>
          <p:cNvPr id="57358" name="Rectangle 14">
            <a:extLst>
              <a:ext uri="{FF2B5EF4-FFF2-40B4-BE49-F238E27FC236}">
                <a16:creationId xmlns:a16="http://schemas.microsoft.com/office/drawing/2014/main" id="{448C7B99-145E-4425-8454-F8329128A5C6}"/>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59" name="Rectangle 15">
            <a:extLst>
              <a:ext uri="{FF2B5EF4-FFF2-40B4-BE49-F238E27FC236}">
                <a16:creationId xmlns:a16="http://schemas.microsoft.com/office/drawing/2014/main" id="{6A09EFB5-2CDF-4B3F-B791-1CAF6600E69B}"/>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596"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13463C5B-7E9F-4A1A-AF5F-03F7735BF775}"/>
              </a:ext>
            </a:extLst>
          </p:cNvPr>
          <p:cNvGrpSpPr>
            <a:grpSpLocks/>
          </p:cNvGrpSpPr>
          <p:nvPr/>
        </p:nvGrpSpPr>
        <p:grpSpPr bwMode="auto">
          <a:xfrm>
            <a:off x="0" y="1422400"/>
            <a:ext cx="9147175" cy="5435600"/>
            <a:chOff x="0" y="896"/>
            <a:chExt cx="5762" cy="3424"/>
          </a:xfrm>
        </p:grpSpPr>
        <p:grpSp>
          <p:nvGrpSpPr>
            <p:cNvPr id="2056" name="Group 3">
              <a:extLst>
                <a:ext uri="{FF2B5EF4-FFF2-40B4-BE49-F238E27FC236}">
                  <a16:creationId xmlns:a16="http://schemas.microsoft.com/office/drawing/2014/main" id="{7BA7B33B-A08A-4278-8DE5-BE3435DC31D7}"/>
                </a:ext>
              </a:extLst>
            </p:cNvPr>
            <p:cNvGrpSpPr>
              <a:grpSpLocks/>
            </p:cNvGrpSpPr>
            <p:nvPr userDrawn="1"/>
          </p:nvGrpSpPr>
          <p:grpSpPr bwMode="auto">
            <a:xfrm>
              <a:off x="20" y="896"/>
              <a:ext cx="5742" cy="3424"/>
              <a:chOff x="20" y="896"/>
              <a:chExt cx="5742" cy="3424"/>
            </a:xfrm>
          </p:grpSpPr>
          <p:sp>
            <p:nvSpPr>
              <p:cNvPr id="2193" name="Freeform 4">
                <a:extLst>
                  <a:ext uri="{FF2B5EF4-FFF2-40B4-BE49-F238E27FC236}">
                    <a16:creationId xmlns:a16="http://schemas.microsoft.com/office/drawing/2014/main" id="{491D889E-8057-4996-A934-BF08360A41CC}"/>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4" name="Freeform 5">
                <a:extLst>
                  <a:ext uri="{FF2B5EF4-FFF2-40B4-BE49-F238E27FC236}">
                    <a16:creationId xmlns:a16="http://schemas.microsoft.com/office/drawing/2014/main" id="{03B34681-6CBD-4AA8-B9A3-B70F3E048295}"/>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5" name="Freeform 6">
                <a:extLst>
                  <a:ext uri="{FF2B5EF4-FFF2-40B4-BE49-F238E27FC236}">
                    <a16:creationId xmlns:a16="http://schemas.microsoft.com/office/drawing/2014/main" id="{60C03413-F4B9-476B-8CF1-67506FA749C2}"/>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6" name="Freeform 7">
                <a:extLst>
                  <a:ext uri="{FF2B5EF4-FFF2-40B4-BE49-F238E27FC236}">
                    <a16:creationId xmlns:a16="http://schemas.microsoft.com/office/drawing/2014/main" id="{DF61A650-77CE-480B-899E-F0B636225DA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7" name="Freeform 8">
                <a:extLst>
                  <a:ext uri="{FF2B5EF4-FFF2-40B4-BE49-F238E27FC236}">
                    <a16:creationId xmlns:a16="http://schemas.microsoft.com/office/drawing/2014/main" id="{7E2005B0-3D41-4A2B-890E-E4D625FC392F}"/>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8" name="Freeform 9">
                <a:extLst>
                  <a:ext uri="{FF2B5EF4-FFF2-40B4-BE49-F238E27FC236}">
                    <a16:creationId xmlns:a16="http://schemas.microsoft.com/office/drawing/2014/main" id="{D2FDB541-C80C-426D-B86E-4A95812C63A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9" name="Freeform 10">
                <a:extLst>
                  <a:ext uri="{FF2B5EF4-FFF2-40B4-BE49-F238E27FC236}">
                    <a16:creationId xmlns:a16="http://schemas.microsoft.com/office/drawing/2014/main" id="{69200405-9C43-409D-90D0-2F8FE24BEFA3}"/>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0" name="Freeform 11">
                <a:extLst>
                  <a:ext uri="{FF2B5EF4-FFF2-40B4-BE49-F238E27FC236}">
                    <a16:creationId xmlns:a16="http://schemas.microsoft.com/office/drawing/2014/main" id="{557DED71-E136-4B4F-A19A-11B78B8A9F55}"/>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1" name="Freeform 12">
                <a:extLst>
                  <a:ext uri="{FF2B5EF4-FFF2-40B4-BE49-F238E27FC236}">
                    <a16:creationId xmlns:a16="http://schemas.microsoft.com/office/drawing/2014/main" id="{425B9ED2-FD69-4CA3-A139-EBFA0E09F3C8}"/>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2" name="Freeform 13">
                <a:extLst>
                  <a:ext uri="{FF2B5EF4-FFF2-40B4-BE49-F238E27FC236}">
                    <a16:creationId xmlns:a16="http://schemas.microsoft.com/office/drawing/2014/main" id="{DD46FFA2-EBC0-4D02-A4D0-75422DD8AD42}"/>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3" name="Freeform 14">
                <a:extLst>
                  <a:ext uri="{FF2B5EF4-FFF2-40B4-BE49-F238E27FC236}">
                    <a16:creationId xmlns:a16="http://schemas.microsoft.com/office/drawing/2014/main" id="{96DDF56E-D559-4E20-B573-63D27FD4F7AD}"/>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4" name="Freeform 15">
                <a:extLst>
                  <a:ext uri="{FF2B5EF4-FFF2-40B4-BE49-F238E27FC236}">
                    <a16:creationId xmlns:a16="http://schemas.microsoft.com/office/drawing/2014/main" id="{634A84A4-3BEF-4061-8DD4-C95FD1DE1C0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5" name="Freeform 16">
                <a:extLst>
                  <a:ext uri="{FF2B5EF4-FFF2-40B4-BE49-F238E27FC236}">
                    <a16:creationId xmlns:a16="http://schemas.microsoft.com/office/drawing/2014/main" id="{9753EB29-6B87-4337-95AE-6BF09A2AD357}"/>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057" name="Group 17">
              <a:extLst>
                <a:ext uri="{FF2B5EF4-FFF2-40B4-BE49-F238E27FC236}">
                  <a16:creationId xmlns:a16="http://schemas.microsoft.com/office/drawing/2014/main" id="{5DD1D60C-895B-450F-90D2-ED3E34B4538C}"/>
                </a:ext>
              </a:extLst>
            </p:cNvPr>
            <p:cNvGrpSpPr>
              <a:grpSpLocks/>
            </p:cNvGrpSpPr>
            <p:nvPr userDrawn="1"/>
          </p:nvGrpSpPr>
          <p:grpSpPr bwMode="auto">
            <a:xfrm>
              <a:off x="0" y="2291"/>
              <a:ext cx="1385" cy="1702"/>
              <a:chOff x="0" y="2291"/>
              <a:chExt cx="1385" cy="1702"/>
            </a:xfrm>
          </p:grpSpPr>
          <p:sp>
            <p:nvSpPr>
              <p:cNvPr id="3082" name="Rectangle 18">
                <a:extLst>
                  <a:ext uri="{FF2B5EF4-FFF2-40B4-BE49-F238E27FC236}">
                    <a16:creationId xmlns:a16="http://schemas.microsoft.com/office/drawing/2014/main" id="{51BE6E02-8FD5-4FCE-BFC8-695F0AA0CB11}"/>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3" name="Rectangle 19">
                <a:extLst>
                  <a:ext uri="{FF2B5EF4-FFF2-40B4-BE49-F238E27FC236}">
                    <a16:creationId xmlns:a16="http://schemas.microsoft.com/office/drawing/2014/main" id="{033E8D1E-EC2E-486C-BC1A-6157C176B10E}"/>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4" name="Rectangle 20">
                <a:extLst>
                  <a:ext uri="{FF2B5EF4-FFF2-40B4-BE49-F238E27FC236}">
                    <a16:creationId xmlns:a16="http://schemas.microsoft.com/office/drawing/2014/main" id="{1C0886F9-E5AE-484A-BC6E-1A68E093B43B}"/>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5" name="Rectangle 21">
                <a:extLst>
                  <a:ext uri="{FF2B5EF4-FFF2-40B4-BE49-F238E27FC236}">
                    <a16:creationId xmlns:a16="http://schemas.microsoft.com/office/drawing/2014/main" id="{07188778-368E-469C-A21F-4CFAEDA035F1}"/>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6" name="Rectangle 22">
                <a:extLst>
                  <a:ext uri="{FF2B5EF4-FFF2-40B4-BE49-F238E27FC236}">
                    <a16:creationId xmlns:a16="http://schemas.microsoft.com/office/drawing/2014/main" id="{C709ADEE-BA33-481C-A6D9-C1751974D79A}"/>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7" name="Rectangle 23">
                <a:extLst>
                  <a:ext uri="{FF2B5EF4-FFF2-40B4-BE49-F238E27FC236}">
                    <a16:creationId xmlns:a16="http://schemas.microsoft.com/office/drawing/2014/main" id="{4ACBFC9B-A18A-48D9-AA3C-06A293DB8E0A}"/>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8" name="Rectangle 24">
                <a:extLst>
                  <a:ext uri="{FF2B5EF4-FFF2-40B4-BE49-F238E27FC236}">
                    <a16:creationId xmlns:a16="http://schemas.microsoft.com/office/drawing/2014/main" id="{300400C6-691C-41D9-ABCA-BFDE05015DEC}"/>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9" name="Rectangle 25">
                <a:extLst>
                  <a:ext uri="{FF2B5EF4-FFF2-40B4-BE49-F238E27FC236}">
                    <a16:creationId xmlns:a16="http://schemas.microsoft.com/office/drawing/2014/main" id="{EE5CCB85-8843-4ACA-A3C0-65AAA688D13B}"/>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0" name="Rectangle 26">
                <a:extLst>
                  <a:ext uri="{FF2B5EF4-FFF2-40B4-BE49-F238E27FC236}">
                    <a16:creationId xmlns:a16="http://schemas.microsoft.com/office/drawing/2014/main" id="{AC240672-CEFD-48CD-A75E-4B08BFC8C74D}"/>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1" name="Rectangle 27">
                <a:extLst>
                  <a:ext uri="{FF2B5EF4-FFF2-40B4-BE49-F238E27FC236}">
                    <a16:creationId xmlns:a16="http://schemas.microsoft.com/office/drawing/2014/main" id="{A6AA40FC-F0D8-4C21-B2A0-B3574950DD37}"/>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2" name="Rectangle 28">
                <a:extLst>
                  <a:ext uri="{FF2B5EF4-FFF2-40B4-BE49-F238E27FC236}">
                    <a16:creationId xmlns:a16="http://schemas.microsoft.com/office/drawing/2014/main" id="{89C790A7-3009-474A-BAEA-F784AAA0FA9E}"/>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3" name="Rectangle 29">
                <a:extLst>
                  <a:ext uri="{FF2B5EF4-FFF2-40B4-BE49-F238E27FC236}">
                    <a16:creationId xmlns:a16="http://schemas.microsoft.com/office/drawing/2014/main" id="{ADE7C01D-D432-4DDB-996C-E68CA4B0127E}"/>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4" name="Rectangle 30">
                <a:extLst>
                  <a:ext uri="{FF2B5EF4-FFF2-40B4-BE49-F238E27FC236}">
                    <a16:creationId xmlns:a16="http://schemas.microsoft.com/office/drawing/2014/main" id="{C4E791A5-5B43-4F9C-9126-D7B0CCF1B3E7}"/>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5" name="Rectangle 31">
                <a:extLst>
                  <a:ext uri="{FF2B5EF4-FFF2-40B4-BE49-F238E27FC236}">
                    <a16:creationId xmlns:a16="http://schemas.microsoft.com/office/drawing/2014/main" id="{6FB884F3-DD5F-4268-B0E7-AB1DEA7C0BFB}"/>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6" name="Rectangle 32">
                <a:extLst>
                  <a:ext uri="{FF2B5EF4-FFF2-40B4-BE49-F238E27FC236}">
                    <a16:creationId xmlns:a16="http://schemas.microsoft.com/office/drawing/2014/main" id="{B5F91696-D9AE-4D08-B938-7B10172ED6B9}"/>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7" name="Rectangle 33">
                <a:extLst>
                  <a:ext uri="{FF2B5EF4-FFF2-40B4-BE49-F238E27FC236}">
                    <a16:creationId xmlns:a16="http://schemas.microsoft.com/office/drawing/2014/main" id="{77882F94-B41D-4BBC-8375-DB2604E260E2}"/>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8" name="Rectangle 34">
                <a:extLst>
                  <a:ext uri="{FF2B5EF4-FFF2-40B4-BE49-F238E27FC236}">
                    <a16:creationId xmlns:a16="http://schemas.microsoft.com/office/drawing/2014/main" id="{125C31AF-EFF2-4D12-9192-B6BFAA4B0E3F}"/>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9" name="Rectangle 35">
                <a:extLst>
                  <a:ext uri="{FF2B5EF4-FFF2-40B4-BE49-F238E27FC236}">
                    <a16:creationId xmlns:a16="http://schemas.microsoft.com/office/drawing/2014/main" id="{E42540F1-B89C-48E9-B1BE-D3EB76234B81}"/>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0" name="Rectangle 36">
                <a:extLst>
                  <a:ext uri="{FF2B5EF4-FFF2-40B4-BE49-F238E27FC236}">
                    <a16:creationId xmlns:a16="http://schemas.microsoft.com/office/drawing/2014/main" id="{C63C159C-278C-48C5-868D-0F2A15EAE364}"/>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1" name="Rectangle 37">
                <a:extLst>
                  <a:ext uri="{FF2B5EF4-FFF2-40B4-BE49-F238E27FC236}">
                    <a16:creationId xmlns:a16="http://schemas.microsoft.com/office/drawing/2014/main" id="{D9EBEC3C-1B16-4CFD-B105-37B28E10D74C}"/>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2" name="Rectangle 38">
                <a:extLst>
                  <a:ext uri="{FF2B5EF4-FFF2-40B4-BE49-F238E27FC236}">
                    <a16:creationId xmlns:a16="http://schemas.microsoft.com/office/drawing/2014/main" id="{33D22AAB-5C60-4B57-B0DC-99B961DF4B54}"/>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3" name="Rectangle 39">
                <a:extLst>
                  <a:ext uri="{FF2B5EF4-FFF2-40B4-BE49-F238E27FC236}">
                    <a16:creationId xmlns:a16="http://schemas.microsoft.com/office/drawing/2014/main" id="{373876F4-345C-4CF6-9E99-C981DF0F0849}"/>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4" name="Rectangle 40">
                <a:extLst>
                  <a:ext uri="{FF2B5EF4-FFF2-40B4-BE49-F238E27FC236}">
                    <a16:creationId xmlns:a16="http://schemas.microsoft.com/office/drawing/2014/main" id="{080630C0-ABE7-4376-9517-9779E1000F72}"/>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5" name="Rectangle 41">
                <a:extLst>
                  <a:ext uri="{FF2B5EF4-FFF2-40B4-BE49-F238E27FC236}">
                    <a16:creationId xmlns:a16="http://schemas.microsoft.com/office/drawing/2014/main" id="{9A8417AD-F271-4E92-83C5-B51D27E78FDC}"/>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6" name="Rectangle 42">
                <a:extLst>
                  <a:ext uri="{FF2B5EF4-FFF2-40B4-BE49-F238E27FC236}">
                    <a16:creationId xmlns:a16="http://schemas.microsoft.com/office/drawing/2014/main" id="{7742C4BF-FC11-44E2-A5FB-F2F9B9DDADC1}"/>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7" name="Rectangle 43">
                <a:extLst>
                  <a:ext uri="{FF2B5EF4-FFF2-40B4-BE49-F238E27FC236}">
                    <a16:creationId xmlns:a16="http://schemas.microsoft.com/office/drawing/2014/main" id="{2439AFDF-E25C-4313-A8AE-E13EC269DD48}"/>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8" name="Rectangle 44">
                <a:extLst>
                  <a:ext uri="{FF2B5EF4-FFF2-40B4-BE49-F238E27FC236}">
                    <a16:creationId xmlns:a16="http://schemas.microsoft.com/office/drawing/2014/main" id="{99F502CC-B48A-48D4-AAD6-5D16733C0149}"/>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9" name="Rectangle 45">
                <a:extLst>
                  <a:ext uri="{FF2B5EF4-FFF2-40B4-BE49-F238E27FC236}">
                    <a16:creationId xmlns:a16="http://schemas.microsoft.com/office/drawing/2014/main" id="{076AEFB2-8E1D-4D39-8C1B-48149864A8B8}"/>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0" name="Rectangle 46">
                <a:extLst>
                  <a:ext uri="{FF2B5EF4-FFF2-40B4-BE49-F238E27FC236}">
                    <a16:creationId xmlns:a16="http://schemas.microsoft.com/office/drawing/2014/main" id="{94C33F77-EAEF-4787-AFFE-AA77EF298B2B}"/>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1" name="Rectangle 47">
                <a:extLst>
                  <a:ext uri="{FF2B5EF4-FFF2-40B4-BE49-F238E27FC236}">
                    <a16:creationId xmlns:a16="http://schemas.microsoft.com/office/drawing/2014/main" id="{737051BB-6B23-469B-BC49-DAA83494643B}"/>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2" name="Rectangle 48">
                <a:extLst>
                  <a:ext uri="{FF2B5EF4-FFF2-40B4-BE49-F238E27FC236}">
                    <a16:creationId xmlns:a16="http://schemas.microsoft.com/office/drawing/2014/main" id="{2414FFA7-78F7-43EB-AB4C-30F5C3A01960}"/>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3" name="Rectangle 49">
                <a:extLst>
                  <a:ext uri="{FF2B5EF4-FFF2-40B4-BE49-F238E27FC236}">
                    <a16:creationId xmlns:a16="http://schemas.microsoft.com/office/drawing/2014/main" id="{7F20505A-5811-43F8-B5F2-2CB60344BF90}"/>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4" name="Rectangle 50">
                <a:extLst>
                  <a:ext uri="{FF2B5EF4-FFF2-40B4-BE49-F238E27FC236}">
                    <a16:creationId xmlns:a16="http://schemas.microsoft.com/office/drawing/2014/main" id="{4A41869A-10E2-4577-B8D0-308ABAC38E13}"/>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5" name="Rectangle 51">
                <a:extLst>
                  <a:ext uri="{FF2B5EF4-FFF2-40B4-BE49-F238E27FC236}">
                    <a16:creationId xmlns:a16="http://schemas.microsoft.com/office/drawing/2014/main" id="{5B51444B-89E6-40E6-9A90-EEED4AE2EF89}"/>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6" name="Rectangle 52">
                <a:extLst>
                  <a:ext uri="{FF2B5EF4-FFF2-40B4-BE49-F238E27FC236}">
                    <a16:creationId xmlns:a16="http://schemas.microsoft.com/office/drawing/2014/main" id="{1C87C0C0-4D25-4812-AEA9-921DB0586D6A}"/>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7" name="Rectangle 53">
                <a:extLst>
                  <a:ext uri="{FF2B5EF4-FFF2-40B4-BE49-F238E27FC236}">
                    <a16:creationId xmlns:a16="http://schemas.microsoft.com/office/drawing/2014/main" id="{88AD419A-ABCF-4A72-88A1-6F51F41D1A6C}"/>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8" name="Rectangle 54">
                <a:extLst>
                  <a:ext uri="{FF2B5EF4-FFF2-40B4-BE49-F238E27FC236}">
                    <a16:creationId xmlns:a16="http://schemas.microsoft.com/office/drawing/2014/main" id="{AF1360C8-1089-4667-AEEB-33B3F41CA756}"/>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9" name="Rectangle 55">
                <a:extLst>
                  <a:ext uri="{FF2B5EF4-FFF2-40B4-BE49-F238E27FC236}">
                    <a16:creationId xmlns:a16="http://schemas.microsoft.com/office/drawing/2014/main" id="{C231E1B9-B007-4988-A824-253243DDD86F}"/>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0" name="Rectangle 56">
                <a:extLst>
                  <a:ext uri="{FF2B5EF4-FFF2-40B4-BE49-F238E27FC236}">
                    <a16:creationId xmlns:a16="http://schemas.microsoft.com/office/drawing/2014/main" id="{EB3AA94E-9EEE-4C91-9947-C5B23F855BB8}"/>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1" name="Rectangle 57">
                <a:extLst>
                  <a:ext uri="{FF2B5EF4-FFF2-40B4-BE49-F238E27FC236}">
                    <a16:creationId xmlns:a16="http://schemas.microsoft.com/office/drawing/2014/main" id="{425FDE15-0EA5-435B-BEDB-4954D957273A}"/>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2" name="Rectangle 58">
                <a:extLst>
                  <a:ext uri="{FF2B5EF4-FFF2-40B4-BE49-F238E27FC236}">
                    <a16:creationId xmlns:a16="http://schemas.microsoft.com/office/drawing/2014/main" id="{5D878FDA-7F46-4E5C-885D-8FCD7B73AE20}"/>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3" name="Rectangle 59">
                <a:extLst>
                  <a:ext uri="{FF2B5EF4-FFF2-40B4-BE49-F238E27FC236}">
                    <a16:creationId xmlns:a16="http://schemas.microsoft.com/office/drawing/2014/main" id="{AAE16E93-9FE5-4B38-A179-119A62CBEA7D}"/>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4" name="Rectangle 60">
                <a:extLst>
                  <a:ext uri="{FF2B5EF4-FFF2-40B4-BE49-F238E27FC236}">
                    <a16:creationId xmlns:a16="http://schemas.microsoft.com/office/drawing/2014/main" id="{79FEDCC9-803D-4B74-8270-2A0E8C9DAC94}"/>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5" name="Rectangle 61">
                <a:extLst>
                  <a:ext uri="{FF2B5EF4-FFF2-40B4-BE49-F238E27FC236}">
                    <a16:creationId xmlns:a16="http://schemas.microsoft.com/office/drawing/2014/main" id="{3560669C-E888-465D-BF0F-6AD18177027E}"/>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6" name="Rectangle 62">
                <a:extLst>
                  <a:ext uri="{FF2B5EF4-FFF2-40B4-BE49-F238E27FC236}">
                    <a16:creationId xmlns:a16="http://schemas.microsoft.com/office/drawing/2014/main" id="{5FE23492-1772-4D06-958B-C084C70C7551}"/>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7" name="Rectangle 63">
                <a:extLst>
                  <a:ext uri="{FF2B5EF4-FFF2-40B4-BE49-F238E27FC236}">
                    <a16:creationId xmlns:a16="http://schemas.microsoft.com/office/drawing/2014/main" id="{88DC6FAE-E11A-4BD6-81AC-9E59BEF2FD94}"/>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8" name="Rectangle 64">
                <a:extLst>
                  <a:ext uri="{FF2B5EF4-FFF2-40B4-BE49-F238E27FC236}">
                    <a16:creationId xmlns:a16="http://schemas.microsoft.com/office/drawing/2014/main" id="{1EB91401-2C87-4816-B030-BD6524F4181C}"/>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9" name="Rectangle 65">
                <a:extLst>
                  <a:ext uri="{FF2B5EF4-FFF2-40B4-BE49-F238E27FC236}">
                    <a16:creationId xmlns:a16="http://schemas.microsoft.com/office/drawing/2014/main" id="{4D617411-AC88-4C5F-B61E-636CE62F90E7}"/>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0" name="Rectangle 66">
                <a:extLst>
                  <a:ext uri="{FF2B5EF4-FFF2-40B4-BE49-F238E27FC236}">
                    <a16:creationId xmlns:a16="http://schemas.microsoft.com/office/drawing/2014/main" id="{C83F8F9E-0856-44B7-A6E4-C63635D4927F}"/>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1" name="Rectangle 67">
                <a:extLst>
                  <a:ext uri="{FF2B5EF4-FFF2-40B4-BE49-F238E27FC236}">
                    <a16:creationId xmlns:a16="http://schemas.microsoft.com/office/drawing/2014/main" id="{0DD20CD9-4537-461E-A133-0D15544E42CB}"/>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2" name="Rectangle 68">
                <a:extLst>
                  <a:ext uri="{FF2B5EF4-FFF2-40B4-BE49-F238E27FC236}">
                    <a16:creationId xmlns:a16="http://schemas.microsoft.com/office/drawing/2014/main" id="{170DAF13-5D2D-4ED0-BBDA-F11AD7277E1C}"/>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3" name="Rectangle 69">
                <a:extLst>
                  <a:ext uri="{FF2B5EF4-FFF2-40B4-BE49-F238E27FC236}">
                    <a16:creationId xmlns:a16="http://schemas.microsoft.com/office/drawing/2014/main" id="{A557F3E2-EB1A-4D72-A750-7890CB4F7D49}"/>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4" name="Rectangle 70">
                <a:extLst>
                  <a:ext uri="{FF2B5EF4-FFF2-40B4-BE49-F238E27FC236}">
                    <a16:creationId xmlns:a16="http://schemas.microsoft.com/office/drawing/2014/main" id="{37ABB78F-583F-4724-BCF3-94C20CF83EC2}"/>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5" name="Rectangle 71">
                <a:extLst>
                  <a:ext uri="{FF2B5EF4-FFF2-40B4-BE49-F238E27FC236}">
                    <a16:creationId xmlns:a16="http://schemas.microsoft.com/office/drawing/2014/main" id="{FB95417A-3C0A-4912-BC27-302C6DAB3044}"/>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6" name="Rectangle 72">
                <a:extLst>
                  <a:ext uri="{FF2B5EF4-FFF2-40B4-BE49-F238E27FC236}">
                    <a16:creationId xmlns:a16="http://schemas.microsoft.com/office/drawing/2014/main" id="{5D00A8CB-A559-4AF1-94B8-E9094CBA4CD6}"/>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7" name="Rectangle 73">
                <a:extLst>
                  <a:ext uri="{FF2B5EF4-FFF2-40B4-BE49-F238E27FC236}">
                    <a16:creationId xmlns:a16="http://schemas.microsoft.com/office/drawing/2014/main" id="{69C55096-1523-487F-A861-9EC4266D28AA}"/>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8" name="Rectangle 74">
                <a:extLst>
                  <a:ext uri="{FF2B5EF4-FFF2-40B4-BE49-F238E27FC236}">
                    <a16:creationId xmlns:a16="http://schemas.microsoft.com/office/drawing/2014/main" id="{20E7B028-36FD-45BC-9693-4EBA9EC23343}"/>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9" name="Rectangle 75">
                <a:extLst>
                  <a:ext uri="{FF2B5EF4-FFF2-40B4-BE49-F238E27FC236}">
                    <a16:creationId xmlns:a16="http://schemas.microsoft.com/office/drawing/2014/main" id="{E3F07BE0-2427-4E86-9B7A-35B89C21A408}"/>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0" name="Rectangle 76">
                <a:extLst>
                  <a:ext uri="{FF2B5EF4-FFF2-40B4-BE49-F238E27FC236}">
                    <a16:creationId xmlns:a16="http://schemas.microsoft.com/office/drawing/2014/main" id="{2C6B9DFF-69CA-4342-835E-300842A8851C}"/>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1" name="Rectangle 77">
                <a:extLst>
                  <a:ext uri="{FF2B5EF4-FFF2-40B4-BE49-F238E27FC236}">
                    <a16:creationId xmlns:a16="http://schemas.microsoft.com/office/drawing/2014/main" id="{0F1EC4D0-CB9F-4B3F-AFED-B88DF48C489E}"/>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2" name="Rectangle 78">
                <a:extLst>
                  <a:ext uri="{FF2B5EF4-FFF2-40B4-BE49-F238E27FC236}">
                    <a16:creationId xmlns:a16="http://schemas.microsoft.com/office/drawing/2014/main" id="{42CAC2A6-47CF-407A-9711-8149CE89B42C}"/>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3" name="Rectangle 79">
                <a:extLst>
                  <a:ext uri="{FF2B5EF4-FFF2-40B4-BE49-F238E27FC236}">
                    <a16:creationId xmlns:a16="http://schemas.microsoft.com/office/drawing/2014/main" id="{46BA9388-283F-40CB-B00C-77DC090185A8}"/>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4" name="Rectangle 80">
                <a:extLst>
                  <a:ext uri="{FF2B5EF4-FFF2-40B4-BE49-F238E27FC236}">
                    <a16:creationId xmlns:a16="http://schemas.microsoft.com/office/drawing/2014/main" id="{885CB5B1-13C9-4230-8E5C-81041FD99AD7}"/>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21" name="Freeform 81">
                <a:extLst>
                  <a:ext uri="{FF2B5EF4-FFF2-40B4-BE49-F238E27FC236}">
                    <a16:creationId xmlns:a16="http://schemas.microsoft.com/office/drawing/2014/main" id="{C52E8AB8-82C7-43F8-AB82-9688475E4325}"/>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6" name="Rectangle 82">
                <a:extLst>
                  <a:ext uri="{FF2B5EF4-FFF2-40B4-BE49-F238E27FC236}">
                    <a16:creationId xmlns:a16="http://schemas.microsoft.com/office/drawing/2014/main" id="{894F4D79-7DBD-4596-8611-3697E4C2C1F9}"/>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7" name="Rectangle 83">
                <a:extLst>
                  <a:ext uri="{FF2B5EF4-FFF2-40B4-BE49-F238E27FC236}">
                    <a16:creationId xmlns:a16="http://schemas.microsoft.com/office/drawing/2014/main" id="{26150B8A-84D3-4F5D-9D17-54B01F12EF02}"/>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8" name="Rectangle 84">
                <a:extLst>
                  <a:ext uri="{FF2B5EF4-FFF2-40B4-BE49-F238E27FC236}">
                    <a16:creationId xmlns:a16="http://schemas.microsoft.com/office/drawing/2014/main" id="{FD978AA4-ACE6-46AA-B514-8228F3836D17}"/>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9" name="Rectangle 85">
                <a:extLst>
                  <a:ext uri="{FF2B5EF4-FFF2-40B4-BE49-F238E27FC236}">
                    <a16:creationId xmlns:a16="http://schemas.microsoft.com/office/drawing/2014/main" id="{A38E6157-D0E0-4C12-8652-FB1ABFEACF7C}"/>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0" name="Rectangle 86">
                <a:extLst>
                  <a:ext uri="{FF2B5EF4-FFF2-40B4-BE49-F238E27FC236}">
                    <a16:creationId xmlns:a16="http://schemas.microsoft.com/office/drawing/2014/main" id="{6F4E0DB8-5DD2-43CD-912E-453A04E2CC74}"/>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1" name="Rectangle 87">
                <a:extLst>
                  <a:ext uri="{FF2B5EF4-FFF2-40B4-BE49-F238E27FC236}">
                    <a16:creationId xmlns:a16="http://schemas.microsoft.com/office/drawing/2014/main" id="{31343F5D-56E4-41A6-AEA4-1E67B7F56A96}"/>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2" name="Rectangle 88">
                <a:extLst>
                  <a:ext uri="{FF2B5EF4-FFF2-40B4-BE49-F238E27FC236}">
                    <a16:creationId xmlns:a16="http://schemas.microsoft.com/office/drawing/2014/main" id="{30CBB9BF-A1AC-43D4-BFF2-DE3D9F1E1A76}"/>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3" name="Rectangle 89">
                <a:extLst>
                  <a:ext uri="{FF2B5EF4-FFF2-40B4-BE49-F238E27FC236}">
                    <a16:creationId xmlns:a16="http://schemas.microsoft.com/office/drawing/2014/main" id="{769E3E95-755D-42EE-AE1D-CBFBC518CD75}"/>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4" name="Rectangle 90">
                <a:extLst>
                  <a:ext uri="{FF2B5EF4-FFF2-40B4-BE49-F238E27FC236}">
                    <a16:creationId xmlns:a16="http://schemas.microsoft.com/office/drawing/2014/main" id="{194D8F08-C059-4A3F-9ADF-F5E8787553CA}"/>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5" name="Rectangle 91">
                <a:extLst>
                  <a:ext uri="{FF2B5EF4-FFF2-40B4-BE49-F238E27FC236}">
                    <a16:creationId xmlns:a16="http://schemas.microsoft.com/office/drawing/2014/main" id="{96821620-D0ED-41DF-8A25-6FA1592CEFC2}"/>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6" name="Rectangle 92">
                <a:extLst>
                  <a:ext uri="{FF2B5EF4-FFF2-40B4-BE49-F238E27FC236}">
                    <a16:creationId xmlns:a16="http://schemas.microsoft.com/office/drawing/2014/main" id="{9601979A-2FAF-4F41-BB4A-F945BFD27D18}"/>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7" name="Rectangle 93">
                <a:extLst>
                  <a:ext uri="{FF2B5EF4-FFF2-40B4-BE49-F238E27FC236}">
                    <a16:creationId xmlns:a16="http://schemas.microsoft.com/office/drawing/2014/main" id="{CAE7C172-BC1D-43B1-A66B-E9633F2F4E6E}"/>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8" name="Rectangle 94">
                <a:extLst>
                  <a:ext uri="{FF2B5EF4-FFF2-40B4-BE49-F238E27FC236}">
                    <a16:creationId xmlns:a16="http://schemas.microsoft.com/office/drawing/2014/main" id="{427AAA49-80BE-4B51-A819-8C2F9A58CAF0}"/>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9" name="Rectangle 95">
                <a:extLst>
                  <a:ext uri="{FF2B5EF4-FFF2-40B4-BE49-F238E27FC236}">
                    <a16:creationId xmlns:a16="http://schemas.microsoft.com/office/drawing/2014/main" id="{E966ACD8-96E8-4890-B9DD-8D450394E6CC}"/>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0" name="Rectangle 96">
                <a:extLst>
                  <a:ext uri="{FF2B5EF4-FFF2-40B4-BE49-F238E27FC236}">
                    <a16:creationId xmlns:a16="http://schemas.microsoft.com/office/drawing/2014/main" id="{DD7A25EB-5552-41A0-8FAA-D15EFB2D524B}"/>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1" name="Rectangle 97">
                <a:extLst>
                  <a:ext uri="{FF2B5EF4-FFF2-40B4-BE49-F238E27FC236}">
                    <a16:creationId xmlns:a16="http://schemas.microsoft.com/office/drawing/2014/main" id="{F8753A55-BC02-4998-9EE5-B35738E4DEA4}"/>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2" name="Rectangle 98">
                <a:extLst>
                  <a:ext uri="{FF2B5EF4-FFF2-40B4-BE49-F238E27FC236}">
                    <a16:creationId xmlns:a16="http://schemas.microsoft.com/office/drawing/2014/main" id="{4AE0A9C8-18AE-42C2-B421-F4B450B6CB90}"/>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3" name="Rectangle 99">
                <a:extLst>
                  <a:ext uri="{FF2B5EF4-FFF2-40B4-BE49-F238E27FC236}">
                    <a16:creationId xmlns:a16="http://schemas.microsoft.com/office/drawing/2014/main" id="{39CB13AB-C8CC-4E37-916B-E41CF755F8EB}"/>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4" name="Rectangle 100">
                <a:extLst>
                  <a:ext uri="{FF2B5EF4-FFF2-40B4-BE49-F238E27FC236}">
                    <a16:creationId xmlns:a16="http://schemas.microsoft.com/office/drawing/2014/main" id="{4B46922D-B844-4E46-941E-149CA03584C3}"/>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5" name="Rectangle 101">
                <a:extLst>
                  <a:ext uri="{FF2B5EF4-FFF2-40B4-BE49-F238E27FC236}">
                    <a16:creationId xmlns:a16="http://schemas.microsoft.com/office/drawing/2014/main" id="{5BD3404B-1E81-498B-B43E-FCBC0E594C2F}"/>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6" name="Rectangle 102">
                <a:extLst>
                  <a:ext uri="{FF2B5EF4-FFF2-40B4-BE49-F238E27FC236}">
                    <a16:creationId xmlns:a16="http://schemas.microsoft.com/office/drawing/2014/main" id="{DF85E54D-BB8D-4752-A35A-B017D290A464}"/>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7" name="Rectangle 103">
                <a:extLst>
                  <a:ext uri="{FF2B5EF4-FFF2-40B4-BE49-F238E27FC236}">
                    <a16:creationId xmlns:a16="http://schemas.microsoft.com/office/drawing/2014/main" id="{41E49C2D-08A8-45F5-86CC-89B03F1C7203}"/>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8" name="Rectangle 104">
                <a:extLst>
                  <a:ext uri="{FF2B5EF4-FFF2-40B4-BE49-F238E27FC236}">
                    <a16:creationId xmlns:a16="http://schemas.microsoft.com/office/drawing/2014/main" id="{CB87C215-DE7F-4882-A6C3-77C4996194E4}"/>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9" name="Rectangle 105">
                <a:extLst>
                  <a:ext uri="{FF2B5EF4-FFF2-40B4-BE49-F238E27FC236}">
                    <a16:creationId xmlns:a16="http://schemas.microsoft.com/office/drawing/2014/main" id="{8E11FFD1-A970-4063-A47D-F1089A4DAF9B}"/>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0" name="Rectangle 106">
                <a:extLst>
                  <a:ext uri="{FF2B5EF4-FFF2-40B4-BE49-F238E27FC236}">
                    <a16:creationId xmlns:a16="http://schemas.microsoft.com/office/drawing/2014/main" id="{D4A8C082-E72D-4736-9455-A70C0F6F1129}"/>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1" name="Rectangle 107">
                <a:extLst>
                  <a:ext uri="{FF2B5EF4-FFF2-40B4-BE49-F238E27FC236}">
                    <a16:creationId xmlns:a16="http://schemas.microsoft.com/office/drawing/2014/main" id="{365A6C01-0B0F-49CD-B9DE-6B7D1EFA2370}"/>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2" name="Rectangle 108">
                <a:extLst>
                  <a:ext uri="{FF2B5EF4-FFF2-40B4-BE49-F238E27FC236}">
                    <a16:creationId xmlns:a16="http://schemas.microsoft.com/office/drawing/2014/main" id="{1E735AAD-509F-49F8-9963-67725B74F955}"/>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3" name="Rectangle 109">
                <a:extLst>
                  <a:ext uri="{FF2B5EF4-FFF2-40B4-BE49-F238E27FC236}">
                    <a16:creationId xmlns:a16="http://schemas.microsoft.com/office/drawing/2014/main" id="{FB96E327-9EA5-4150-B59A-B640FA8B2B3A}"/>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4" name="Rectangle 110">
                <a:extLst>
                  <a:ext uri="{FF2B5EF4-FFF2-40B4-BE49-F238E27FC236}">
                    <a16:creationId xmlns:a16="http://schemas.microsoft.com/office/drawing/2014/main" id="{2176F2BF-D0A4-4303-80E5-59CECD24E90D}"/>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5" name="Rectangle 111">
                <a:extLst>
                  <a:ext uri="{FF2B5EF4-FFF2-40B4-BE49-F238E27FC236}">
                    <a16:creationId xmlns:a16="http://schemas.microsoft.com/office/drawing/2014/main" id="{C61FBA98-9268-45DD-B580-2948D57DDE98}"/>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6" name="Rectangle 112">
                <a:extLst>
                  <a:ext uri="{FF2B5EF4-FFF2-40B4-BE49-F238E27FC236}">
                    <a16:creationId xmlns:a16="http://schemas.microsoft.com/office/drawing/2014/main" id="{5E88925E-117B-4D09-8E33-ED334D137207}"/>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7" name="Rectangle 113">
                <a:extLst>
                  <a:ext uri="{FF2B5EF4-FFF2-40B4-BE49-F238E27FC236}">
                    <a16:creationId xmlns:a16="http://schemas.microsoft.com/office/drawing/2014/main" id="{2212509C-1803-486F-BD6A-F82F164F6646}"/>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8" name="Rectangle 114">
                <a:extLst>
                  <a:ext uri="{FF2B5EF4-FFF2-40B4-BE49-F238E27FC236}">
                    <a16:creationId xmlns:a16="http://schemas.microsoft.com/office/drawing/2014/main" id="{833C8BDB-931B-438B-A1BE-0947A69C4C0C}"/>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9" name="Rectangle 115">
                <a:extLst>
                  <a:ext uri="{FF2B5EF4-FFF2-40B4-BE49-F238E27FC236}">
                    <a16:creationId xmlns:a16="http://schemas.microsoft.com/office/drawing/2014/main" id="{49310FF0-C0B1-43E6-8A57-656303D15D3C}"/>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0" name="Rectangle 116">
                <a:extLst>
                  <a:ext uri="{FF2B5EF4-FFF2-40B4-BE49-F238E27FC236}">
                    <a16:creationId xmlns:a16="http://schemas.microsoft.com/office/drawing/2014/main" id="{E2734D0E-8D8D-47EA-B6BC-A22E9F67E9D0}"/>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1" name="Rectangle 117">
                <a:extLst>
                  <a:ext uri="{FF2B5EF4-FFF2-40B4-BE49-F238E27FC236}">
                    <a16:creationId xmlns:a16="http://schemas.microsoft.com/office/drawing/2014/main" id="{4F847BB2-0857-45E4-9432-7FA1FAE3B81F}"/>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2" name="Rectangle 118">
                <a:extLst>
                  <a:ext uri="{FF2B5EF4-FFF2-40B4-BE49-F238E27FC236}">
                    <a16:creationId xmlns:a16="http://schemas.microsoft.com/office/drawing/2014/main" id="{4F575ECB-2584-41F1-B78B-CCFF88427CFD}"/>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3" name="Rectangle 119">
                <a:extLst>
                  <a:ext uri="{FF2B5EF4-FFF2-40B4-BE49-F238E27FC236}">
                    <a16:creationId xmlns:a16="http://schemas.microsoft.com/office/drawing/2014/main" id="{32F8AEDE-82C5-4C82-9B7D-83D1EF589D77}"/>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4" name="Rectangle 120">
                <a:extLst>
                  <a:ext uri="{FF2B5EF4-FFF2-40B4-BE49-F238E27FC236}">
                    <a16:creationId xmlns:a16="http://schemas.microsoft.com/office/drawing/2014/main" id="{202597FE-9E73-41CA-B534-8FDD2C532DC0}"/>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5" name="Rectangle 121">
                <a:extLst>
                  <a:ext uri="{FF2B5EF4-FFF2-40B4-BE49-F238E27FC236}">
                    <a16:creationId xmlns:a16="http://schemas.microsoft.com/office/drawing/2014/main" id="{593B355C-AEAF-496A-9780-200CD04F502D}"/>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6" name="Rectangle 122">
                <a:extLst>
                  <a:ext uri="{FF2B5EF4-FFF2-40B4-BE49-F238E27FC236}">
                    <a16:creationId xmlns:a16="http://schemas.microsoft.com/office/drawing/2014/main" id="{03B734F3-475F-414B-8A6A-705CE78E3458}"/>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7" name="Rectangle 123">
                <a:extLst>
                  <a:ext uri="{FF2B5EF4-FFF2-40B4-BE49-F238E27FC236}">
                    <a16:creationId xmlns:a16="http://schemas.microsoft.com/office/drawing/2014/main" id="{54F37FF6-E9A1-43B1-912D-8C3EC3F3CF4B}"/>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8" name="Rectangle 124">
                <a:extLst>
                  <a:ext uri="{FF2B5EF4-FFF2-40B4-BE49-F238E27FC236}">
                    <a16:creationId xmlns:a16="http://schemas.microsoft.com/office/drawing/2014/main" id="{7A2156EA-B1B2-4F03-AD10-28764B6A1B52}"/>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9" name="Rectangle 125">
                <a:extLst>
                  <a:ext uri="{FF2B5EF4-FFF2-40B4-BE49-F238E27FC236}">
                    <a16:creationId xmlns:a16="http://schemas.microsoft.com/office/drawing/2014/main" id="{F8288020-DDCA-47F6-88CF-82541FE5CDCD}"/>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0" name="Rectangle 126">
                <a:extLst>
                  <a:ext uri="{FF2B5EF4-FFF2-40B4-BE49-F238E27FC236}">
                    <a16:creationId xmlns:a16="http://schemas.microsoft.com/office/drawing/2014/main" id="{6BAA9D9E-AE89-42F4-B83D-EC1A6D881A5C}"/>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1" name="Rectangle 127">
                <a:extLst>
                  <a:ext uri="{FF2B5EF4-FFF2-40B4-BE49-F238E27FC236}">
                    <a16:creationId xmlns:a16="http://schemas.microsoft.com/office/drawing/2014/main" id="{BE6D2FF8-D592-4F87-AD20-70C0D09D9B1A}"/>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2" name="Rectangle 128">
                <a:extLst>
                  <a:ext uri="{FF2B5EF4-FFF2-40B4-BE49-F238E27FC236}">
                    <a16:creationId xmlns:a16="http://schemas.microsoft.com/office/drawing/2014/main" id="{D5C4C5B1-78A3-43DF-87DD-9133F389E65F}"/>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3" name="Rectangle 129">
                <a:extLst>
                  <a:ext uri="{FF2B5EF4-FFF2-40B4-BE49-F238E27FC236}">
                    <a16:creationId xmlns:a16="http://schemas.microsoft.com/office/drawing/2014/main" id="{A362BDD2-BF94-4F2C-9A2F-BC64F14CDE26}"/>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4" name="Rectangle 130">
                <a:extLst>
                  <a:ext uri="{FF2B5EF4-FFF2-40B4-BE49-F238E27FC236}">
                    <a16:creationId xmlns:a16="http://schemas.microsoft.com/office/drawing/2014/main" id="{DD7D2CD3-700A-4E6D-9E8C-9FD1F9F3759F}"/>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5" name="Rectangle 131">
                <a:extLst>
                  <a:ext uri="{FF2B5EF4-FFF2-40B4-BE49-F238E27FC236}">
                    <a16:creationId xmlns:a16="http://schemas.microsoft.com/office/drawing/2014/main" id="{989B1E2E-C9D6-436B-81A1-45746D7D804A}"/>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6" name="Rectangle 132">
                <a:extLst>
                  <a:ext uri="{FF2B5EF4-FFF2-40B4-BE49-F238E27FC236}">
                    <a16:creationId xmlns:a16="http://schemas.microsoft.com/office/drawing/2014/main" id="{1274AAF6-6254-4131-8F3A-4D3AA2952DA2}"/>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7" name="Rectangle 133">
                <a:extLst>
                  <a:ext uri="{FF2B5EF4-FFF2-40B4-BE49-F238E27FC236}">
                    <a16:creationId xmlns:a16="http://schemas.microsoft.com/office/drawing/2014/main" id="{580C18AB-50FC-4ED7-B8F5-3C46259FC00A}"/>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8" name="Rectangle 134">
                <a:extLst>
                  <a:ext uri="{FF2B5EF4-FFF2-40B4-BE49-F238E27FC236}">
                    <a16:creationId xmlns:a16="http://schemas.microsoft.com/office/drawing/2014/main" id="{006DD099-A751-4A1B-A6E8-2CB27E9F1D6A}"/>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9" name="Rectangle 135">
                <a:extLst>
                  <a:ext uri="{FF2B5EF4-FFF2-40B4-BE49-F238E27FC236}">
                    <a16:creationId xmlns:a16="http://schemas.microsoft.com/office/drawing/2014/main" id="{DF85FC76-543F-4D7B-A4BD-447FF251C038}"/>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0" name="Rectangle 136">
                <a:extLst>
                  <a:ext uri="{FF2B5EF4-FFF2-40B4-BE49-F238E27FC236}">
                    <a16:creationId xmlns:a16="http://schemas.microsoft.com/office/drawing/2014/main" id="{2FF7409B-4AAD-4069-9A7D-8ECA58AAF6AB}"/>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1" name="Rectangle 137">
                <a:extLst>
                  <a:ext uri="{FF2B5EF4-FFF2-40B4-BE49-F238E27FC236}">
                    <a16:creationId xmlns:a16="http://schemas.microsoft.com/office/drawing/2014/main" id="{FC47136F-A449-405D-BFEE-117A9F5A28C6}"/>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78" name="Freeform 138">
                <a:extLst>
                  <a:ext uri="{FF2B5EF4-FFF2-40B4-BE49-F238E27FC236}">
                    <a16:creationId xmlns:a16="http://schemas.microsoft.com/office/drawing/2014/main" id="{03D3273F-31CA-4210-BC8E-61E2B6D5A72C}"/>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9" name="Freeform 139">
                <a:extLst>
                  <a:ext uri="{FF2B5EF4-FFF2-40B4-BE49-F238E27FC236}">
                    <a16:creationId xmlns:a16="http://schemas.microsoft.com/office/drawing/2014/main" id="{3A2BADC5-1E35-494C-B463-61629F3F7AF4}"/>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 name="Freeform 140">
                <a:extLst>
                  <a:ext uri="{FF2B5EF4-FFF2-40B4-BE49-F238E27FC236}">
                    <a16:creationId xmlns:a16="http://schemas.microsoft.com/office/drawing/2014/main" id="{4C9FEB8D-6A18-4D10-A51F-2569CE54C32D}"/>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 name="Freeform 141">
                <a:extLst>
                  <a:ext uri="{FF2B5EF4-FFF2-40B4-BE49-F238E27FC236}">
                    <a16:creationId xmlns:a16="http://schemas.microsoft.com/office/drawing/2014/main" id="{A85634FE-557F-40F8-8F0E-59800C30DB9D}"/>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 name="Freeform 142">
                <a:extLst>
                  <a:ext uri="{FF2B5EF4-FFF2-40B4-BE49-F238E27FC236}">
                    <a16:creationId xmlns:a16="http://schemas.microsoft.com/office/drawing/2014/main" id="{1FBD5241-8193-463A-804E-3EB7C75F98DA}"/>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 name="Freeform 143">
                <a:extLst>
                  <a:ext uri="{FF2B5EF4-FFF2-40B4-BE49-F238E27FC236}">
                    <a16:creationId xmlns:a16="http://schemas.microsoft.com/office/drawing/2014/main" id="{D2A6FF09-C918-4CF7-81E1-ABCB314CC04C}"/>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 name="Freeform 144">
                <a:extLst>
                  <a:ext uri="{FF2B5EF4-FFF2-40B4-BE49-F238E27FC236}">
                    <a16:creationId xmlns:a16="http://schemas.microsoft.com/office/drawing/2014/main" id="{C0AEEF93-2792-466E-A11D-ED4214E8A64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 name="Freeform 145">
                <a:extLst>
                  <a:ext uri="{FF2B5EF4-FFF2-40B4-BE49-F238E27FC236}">
                    <a16:creationId xmlns:a16="http://schemas.microsoft.com/office/drawing/2014/main" id="{1125D0D8-6893-4A9A-911A-B29F5504E046}"/>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 name="Freeform 146">
                <a:extLst>
                  <a:ext uri="{FF2B5EF4-FFF2-40B4-BE49-F238E27FC236}">
                    <a16:creationId xmlns:a16="http://schemas.microsoft.com/office/drawing/2014/main" id="{21F2AE6A-093F-4341-83A3-46C3D7839CE3}"/>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1" name="Rectangle 147">
                <a:extLst>
                  <a:ext uri="{FF2B5EF4-FFF2-40B4-BE49-F238E27FC236}">
                    <a16:creationId xmlns:a16="http://schemas.microsoft.com/office/drawing/2014/main" id="{251D336E-2519-4F33-8330-9454C0D43BDB}"/>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12" name="Rectangle 148">
                <a:extLst>
                  <a:ext uri="{FF2B5EF4-FFF2-40B4-BE49-F238E27FC236}">
                    <a16:creationId xmlns:a16="http://schemas.microsoft.com/office/drawing/2014/main" id="{F7CFB1BB-9EBB-42D8-95C5-240226CF2415}"/>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89" name="Freeform 149">
                <a:extLst>
                  <a:ext uri="{FF2B5EF4-FFF2-40B4-BE49-F238E27FC236}">
                    <a16:creationId xmlns:a16="http://schemas.microsoft.com/office/drawing/2014/main" id="{F5FF528C-C154-437F-B858-90815786D8CD}"/>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 name="Freeform 150">
                <a:extLst>
                  <a:ext uri="{FF2B5EF4-FFF2-40B4-BE49-F238E27FC236}">
                    <a16:creationId xmlns:a16="http://schemas.microsoft.com/office/drawing/2014/main" id="{E777C2E2-F994-4BEB-8578-9342E05C0CE9}"/>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5" name="Freeform 151">
                <a:extLst>
                  <a:ext uri="{FF2B5EF4-FFF2-40B4-BE49-F238E27FC236}">
                    <a16:creationId xmlns:a16="http://schemas.microsoft.com/office/drawing/2014/main" id="{3B339BA4-F0C6-46CE-A131-C0C99FDB358D}"/>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525F5A86-3BC2-4A0F-A8AA-77D96250B5C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97595881-B56E-43C9-984A-387D3C7E34E0}"/>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418" name="Rectangle 154">
            <a:extLst>
              <a:ext uri="{FF2B5EF4-FFF2-40B4-BE49-F238E27FC236}">
                <a16:creationId xmlns:a16="http://schemas.microsoft.com/office/drawing/2014/main" id="{7E54A9E0-44E4-49AA-85E2-DFDE344465A2}"/>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EA8E0799-6E9F-420D-8CE7-0E016E90EB1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6202C728-5036-4B7D-9E87-C18F4CEDF162}"/>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02539C04-6D73-4FF7-A469-5023DAF9DC40}" type="slidenum">
              <a:rPr lang="en-US" altLang="en-US"/>
              <a:pPr>
                <a:defRPr/>
              </a:pPr>
              <a:t>‹#›</a:t>
            </a:fld>
            <a:endParaRPr lang="en-US" altLang="en-US"/>
          </a:p>
        </p:txBody>
      </p:sp>
      <p:sp>
        <p:nvSpPr>
          <p:cNvPr id="11421" name="Rectangle 157">
            <a:extLst>
              <a:ext uri="{FF2B5EF4-FFF2-40B4-BE49-F238E27FC236}">
                <a16:creationId xmlns:a16="http://schemas.microsoft.com/office/drawing/2014/main" id="{2EBB673B-1B17-42EA-A233-F1BA2B4BE4E8}"/>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570E0D6B-A34A-4816-B6DD-8ABA13797F26}"/>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id="{DEA08DA4-A624-4214-9F5F-3CB5E262A582}"/>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id="{5E87FAF8-2D30-4F31-9762-1602B990FCB9}"/>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18" name="Freeform 5">
                <a:extLst>
                  <a:ext uri="{FF2B5EF4-FFF2-40B4-BE49-F238E27FC236}">
                    <a16:creationId xmlns:a16="http://schemas.microsoft.com/office/drawing/2014/main" id="{277D5FAE-D418-4438-A648-BE32795AF92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19" name="Freeform 6">
                <a:extLst>
                  <a:ext uri="{FF2B5EF4-FFF2-40B4-BE49-F238E27FC236}">
                    <a16:creationId xmlns:a16="http://schemas.microsoft.com/office/drawing/2014/main" id="{F9289F0E-19D0-4CED-ADCB-50BDD078CB93}"/>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0" name="Freeform 7">
                <a:extLst>
                  <a:ext uri="{FF2B5EF4-FFF2-40B4-BE49-F238E27FC236}">
                    <a16:creationId xmlns:a16="http://schemas.microsoft.com/office/drawing/2014/main" id="{CF03BC05-5ADE-4517-86F6-25AB35C33B7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1" name="Freeform 8">
                <a:extLst>
                  <a:ext uri="{FF2B5EF4-FFF2-40B4-BE49-F238E27FC236}">
                    <a16:creationId xmlns:a16="http://schemas.microsoft.com/office/drawing/2014/main" id="{C0083F28-A163-4FA3-A1BE-90270A00FFC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2" name="Freeform 9">
                <a:extLst>
                  <a:ext uri="{FF2B5EF4-FFF2-40B4-BE49-F238E27FC236}">
                    <a16:creationId xmlns:a16="http://schemas.microsoft.com/office/drawing/2014/main" id="{AF6BD2A5-AAA4-4CB1-80E7-21A55B3B93AF}"/>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3" name="Freeform 10">
                <a:extLst>
                  <a:ext uri="{FF2B5EF4-FFF2-40B4-BE49-F238E27FC236}">
                    <a16:creationId xmlns:a16="http://schemas.microsoft.com/office/drawing/2014/main" id="{46D5B497-F5BD-4157-98E7-226F7E6388D4}"/>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4" name="Freeform 11">
                <a:extLst>
                  <a:ext uri="{FF2B5EF4-FFF2-40B4-BE49-F238E27FC236}">
                    <a16:creationId xmlns:a16="http://schemas.microsoft.com/office/drawing/2014/main" id="{3B887AFA-E427-43CB-BD02-3AACEBA6B0AF}"/>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5" name="Freeform 12">
                <a:extLst>
                  <a:ext uri="{FF2B5EF4-FFF2-40B4-BE49-F238E27FC236}">
                    <a16:creationId xmlns:a16="http://schemas.microsoft.com/office/drawing/2014/main" id="{2FCC9DF1-AEBF-49E9-B3D1-B247A69780D9}"/>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6" name="Freeform 13">
                <a:extLst>
                  <a:ext uri="{FF2B5EF4-FFF2-40B4-BE49-F238E27FC236}">
                    <a16:creationId xmlns:a16="http://schemas.microsoft.com/office/drawing/2014/main" id="{B9AFF462-5AEB-417C-9F10-4E6D8FF7F52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7" name="Freeform 14">
                <a:extLst>
                  <a:ext uri="{FF2B5EF4-FFF2-40B4-BE49-F238E27FC236}">
                    <a16:creationId xmlns:a16="http://schemas.microsoft.com/office/drawing/2014/main" id="{E7FBF4C4-602C-42E9-972E-C7599F36982A}"/>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8" name="Freeform 15">
                <a:extLst>
                  <a:ext uri="{FF2B5EF4-FFF2-40B4-BE49-F238E27FC236}">
                    <a16:creationId xmlns:a16="http://schemas.microsoft.com/office/drawing/2014/main" id="{0A72366E-FA25-4069-8C69-A56CB06CB75D}"/>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9" name="Freeform 16">
                <a:extLst>
                  <a:ext uri="{FF2B5EF4-FFF2-40B4-BE49-F238E27FC236}">
                    <a16:creationId xmlns:a16="http://schemas.microsoft.com/office/drawing/2014/main" id="{C007DC54-1A03-4330-A59F-FBA1B1989619}"/>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081" name="Group 17">
              <a:extLst>
                <a:ext uri="{FF2B5EF4-FFF2-40B4-BE49-F238E27FC236}">
                  <a16:creationId xmlns:a16="http://schemas.microsoft.com/office/drawing/2014/main" id="{85859DD5-8E58-41E1-B0A6-9CCDDCCCC165}"/>
                </a:ext>
              </a:extLst>
            </p:cNvPr>
            <p:cNvGrpSpPr>
              <a:grpSpLocks/>
            </p:cNvGrpSpPr>
            <p:nvPr userDrawn="1"/>
          </p:nvGrpSpPr>
          <p:grpSpPr bwMode="auto">
            <a:xfrm>
              <a:off x="0" y="2291"/>
              <a:ext cx="1385" cy="1702"/>
              <a:chOff x="0" y="2291"/>
              <a:chExt cx="1385" cy="1702"/>
            </a:xfrm>
          </p:grpSpPr>
          <p:sp>
            <p:nvSpPr>
              <p:cNvPr id="4106" name="Rectangle 18">
                <a:extLst>
                  <a:ext uri="{FF2B5EF4-FFF2-40B4-BE49-F238E27FC236}">
                    <a16:creationId xmlns:a16="http://schemas.microsoft.com/office/drawing/2014/main" id="{C4764391-7C21-4960-84C9-8FD8AEAB5837}"/>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7" name="Rectangle 19">
                <a:extLst>
                  <a:ext uri="{FF2B5EF4-FFF2-40B4-BE49-F238E27FC236}">
                    <a16:creationId xmlns:a16="http://schemas.microsoft.com/office/drawing/2014/main" id="{7BED0AFB-7617-4348-B79F-53FAC736BACF}"/>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8" name="Rectangle 20">
                <a:extLst>
                  <a:ext uri="{FF2B5EF4-FFF2-40B4-BE49-F238E27FC236}">
                    <a16:creationId xmlns:a16="http://schemas.microsoft.com/office/drawing/2014/main" id="{7C73F117-90E6-48FB-A84A-63E2711E26C2}"/>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9" name="Rectangle 21">
                <a:extLst>
                  <a:ext uri="{FF2B5EF4-FFF2-40B4-BE49-F238E27FC236}">
                    <a16:creationId xmlns:a16="http://schemas.microsoft.com/office/drawing/2014/main" id="{529A0331-ACF9-4FF2-8D1E-634ACE4A3A25}"/>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0" name="Rectangle 22">
                <a:extLst>
                  <a:ext uri="{FF2B5EF4-FFF2-40B4-BE49-F238E27FC236}">
                    <a16:creationId xmlns:a16="http://schemas.microsoft.com/office/drawing/2014/main" id="{737DC5C1-40A2-4EA5-9D1B-7ED9445D9608}"/>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1" name="Rectangle 23">
                <a:extLst>
                  <a:ext uri="{FF2B5EF4-FFF2-40B4-BE49-F238E27FC236}">
                    <a16:creationId xmlns:a16="http://schemas.microsoft.com/office/drawing/2014/main" id="{0A4512A2-7C21-4EDF-8ABC-B5586CBC4DA7}"/>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2" name="Rectangle 24">
                <a:extLst>
                  <a:ext uri="{FF2B5EF4-FFF2-40B4-BE49-F238E27FC236}">
                    <a16:creationId xmlns:a16="http://schemas.microsoft.com/office/drawing/2014/main" id="{BFA9BD66-45D1-4D40-BD63-49CFE532444A}"/>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3" name="Rectangle 25">
                <a:extLst>
                  <a:ext uri="{FF2B5EF4-FFF2-40B4-BE49-F238E27FC236}">
                    <a16:creationId xmlns:a16="http://schemas.microsoft.com/office/drawing/2014/main" id="{C7C2A376-1887-4B26-A3D3-9630DBE62341}"/>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4" name="Rectangle 26">
                <a:extLst>
                  <a:ext uri="{FF2B5EF4-FFF2-40B4-BE49-F238E27FC236}">
                    <a16:creationId xmlns:a16="http://schemas.microsoft.com/office/drawing/2014/main" id="{A15A12D6-3CAF-4B40-989D-1973DD4A0B40}"/>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5" name="Rectangle 27">
                <a:extLst>
                  <a:ext uri="{FF2B5EF4-FFF2-40B4-BE49-F238E27FC236}">
                    <a16:creationId xmlns:a16="http://schemas.microsoft.com/office/drawing/2014/main" id="{EB5689F0-58E2-4A87-95FA-F5C1F0EADFD9}"/>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6" name="Rectangle 28">
                <a:extLst>
                  <a:ext uri="{FF2B5EF4-FFF2-40B4-BE49-F238E27FC236}">
                    <a16:creationId xmlns:a16="http://schemas.microsoft.com/office/drawing/2014/main" id="{1C5CB62E-56A4-4AC2-A820-60D0DC6BC8CD}"/>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7" name="Rectangle 29">
                <a:extLst>
                  <a:ext uri="{FF2B5EF4-FFF2-40B4-BE49-F238E27FC236}">
                    <a16:creationId xmlns:a16="http://schemas.microsoft.com/office/drawing/2014/main" id="{EFA581AB-87DC-4FD4-9A47-16CEEDF869FB}"/>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8" name="Rectangle 30">
                <a:extLst>
                  <a:ext uri="{FF2B5EF4-FFF2-40B4-BE49-F238E27FC236}">
                    <a16:creationId xmlns:a16="http://schemas.microsoft.com/office/drawing/2014/main" id="{C0A7A251-B1E1-4918-A569-E0C1171A2E48}"/>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9" name="Rectangle 31">
                <a:extLst>
                  <a:ext uri="{FF2B5EF4-FFF2-40B4-BE49-F238E27FC236}">
                    <a16:creationId xmlns:a16="http://schemas.microsoft.com/office/drawing/2014/main" id="{C08D14B7-D056-4D7E-B505-BA48B5875213}"/>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0" name="Rectangle 32">
                <a:extLst>
                  <a:ext uri="{FF2B5EF4-FFF2-40B4-BE49-F238E27FC236}">
                    <a16:creationId xmlns:a16="http://schemas.microsoft.com/office/drawing/2014/main" id="{6E415285-C909-40B5-9FF8-47A264B6D4E3}"/>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1" name="Rectangle 33">
                <a:extLst>
                  <a:ext uri="{FF2B5EF4-FFF2-40B4-BE49-F238E27FC236}">
                    <a16:creationId xmlns:a16="http://schemas.microsoft.com/office/drawing/2014/main" id="{8EBAEF04-53AC-436F-9F1E-40E58B78C98E}"/>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2" name="Rectangle 34">
                <a:extLst>
                  <a:ext uri="{FF2B5EF4-FFF2-40B4-BE49-F238E27FC236}">
                    <a16:creationId xmlns:a16="http://schemas.microsoft.com/office/drawing/2014/main" id="{00F58319-3479-49E7-8E17-0484BC35CEFE}"/>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3" name="Rectangle 35">
                <a:extLst>
                  <a:ext uri="{FF2B5EF4-FFF2-40B4-BE49-F238E27FC236}">
                    <a16:creationId xmlns:a16="http://schemas.microsoft.com/office/drawing/2014/main" id="{BEE42297-88A5-418B-9706-D62E9512AB71}"/>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4" name="Rectangle 36">
                <a:extLst>
                  <a:ext uri="{FF2B5EF4-FFF2-40B4-BE49-F238E27FC236}">
                    <a16:creationId xmlns:a16="http://schemas.microsoft.com/office/drawing/2014/main" id="{436E04DD-7E6E-4032-891A-618060D6D30B}"/>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5" name="Rectangle 37">
                <a:extLst>
                  <a:ext uri="{FF2B5EF4-FFF2-40B4-BE49-F238E27FC236}">
                    <a16:creationId xmlns:a16="http://schemas.microsoft.com/office/drawing/2014/main" id="{20690465-6B74-4980-9783-8B4734132DDF}"/>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6" name="Rectangle 38">
                <a:extLst>
                  <a:ext uri="{FF2B5EF4-FFF2-40B4-BE49-F238E27FC236}">
                    <a16:creationId xmlns:a16="http://schemas.microsoft.com/office/drawing/2014/main" id="{336DD594-E651-460F-92B1-2D554CD92C76}"/>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7" name="Rectangle 39">
                <a:extLst>
                  <a:ext uri="{FF2B5EF4-FFF2-40B4-BE49-F238E27FC236}">
                    <a16:creationId xmlns:a16="http://schemas.microsoft.com/office/drawing/2014/main" id="{C4BBCC48-E2AE-4FFD-BCEF-5F28E3DEBA9B}"/>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8" name="Rectangle 40">
                <a:extLst>
                  <a:ext uri="{FF2B5EF4-FFF2-40B4-BE49-F238E27FC236}">
                    <a16:creationId xmlns:a16="http://schemas.microsoft.com/office/drawing/2014/main" id="{7BA8E4FA-BC35-4D81-812D-DFE52CECB90B}"/>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9" name="Rectangle 41">
                <a:extLst>
                  <a:ext uri="{FF2B5EF4-FFF2-40B4-BE49-F238E27FC236}">
                    <a16:creationId xmlns:a16="http://schemas.microsoft.com/office/drawing/2014/main" id="{D4254126-987D-4C53-92D9-8108F0F742DC}"/>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0" name="Rectangle 42">
                <a:extLst>
                  <a:ext uri="{FF2B5EF4-FFF2-40B4-BE49-F238E27FC236}">
                    <a16:creationId xmlns:a16="http://schemas.microsoft.com/office/drawing/2014/main" id="{10BE93B2-2AFB-444C-893D-4E5979DBC7D3}"/>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1" name="Rectangle 43">
                <a:extLst>
                  <a:ext uri="{FF2B5EF4-FFF2-40B4-BE49-F238E27FC236}">
                    <a16:creationId xmlns:a16="http://schemas.microsoft.com/office/drawing/2014/main" id="{8AC980DB-BA49-4F48-AE1E-3739173CAD88}"/>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2" name="Rectangle 44">
                <a:extLst>
                  <a:ext uri="{FF2B5EF4-FFF2-40B4-BE49-F238E27FC236}">
                    <a16:creationId xmlns:a16="http://schemas.microsoft.com/office/drawing/2014/main" id="{50F7C838-4707-48B9-AC90-24DBCF669DA7}"/>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3" name="Rectangle 45">
                <a:extLst>
                  <a:ext uri="{FF2B5EF4-FFF2-40B4-BE49-F238E27FC236}">
                    <a16:creationId xmlns:a16="http://schemas.microsoft.com/office/drawing/2014/main" id="{BA435154-C9CE-4815-9D2D-587E54D52508}"/>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4" name="Rectangle 46">
                <a:extLst>
                  <a:ext uri="{FF2B5EF4-FFF2-40B4-BE49-F238E27FC236}">
                    <a16:creationId xmlns:a16="http://schemas.microsoft.com/office/drawing/2014/main" id="{1A3A584B-3634-4C94-AB13-FB84E5368CA2}"/>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5" name="Rectangle 47">
                <a:extLst>
                  <a:ext uri="{FF2B5EF4-FFF2-40B4-BE49-F238E27FC236}">
                    <a16:creationId xmlns:a16="http://schemas.microsoft.com/office/drawing/2014/main" id="{FF68110F-BA6D-4C77-A418-ED38B9F6BCD7}"/>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6" name="Rectangle 48">
                <a:extLst>
                  <a:ext uri="{FF2B5EF4-FFF2-40B4-BE49-F238E27FC236}">
                    <a16:creationId xmlns:a16="http://schemas.microsoft.com/office/drawing/2014/main" id="{BBE8BE3A-AAD8-4882-A136-01962DF82185}"/>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7" name="Rectangle 49">
                <a:extLst>
                  <a:ext uri="{FF2B5EF4-FFF2-40B4-BE49-F238E27FC236}">
                    <a16:creationId xmlns:a16="http://schemas.microsoft.com/office/drawing/2014/main" id="{63C5649A-1C58-4E15-8C61-C58BA4BC212C}"/>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8" name="Rectangle 50">
                <a:extLst>
                  <a:ext uri="{FF2B5EF4-FFF2-40B4-BE49-F238E27FC236}">
                    <a16:creationId xmlns:a16="http://schemas.microsoft.com/office/drawing/2014/main" id="{48C44DB2-E67D-4B7C-9C1B-8CBB459DCAB7}"/>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9" name="Rectangle 51">
                <a:extLst>
                  <a:ext uri="{FF2B5EF4-FFF2-40B4-BE49-F238E27FC236}">
                    <a16:creationId xmlns:a16="http://schemas.microsoft.com/office/drawing/2014/main" id="{39E8AAF7-35B2-45F3-973C-60B9C097099E}"/>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0" name="Rectangle 52">
                <a:extLst>
                  <a:ext uri="{FF2B5EF4-FFF2-40B4-BE49-F238E27FC236}">
                    <a16:creationId xmlns:a16="http://schemas.microsoft.com/office/drawing/2014/main" id="{6AD03535-45C2-4DE1-8B6C-6BC919A557DE}"/>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1" name="Rectangle 53">
                <a:extLst>
                  <a:ext uri="{FF2B5EF4-FFF2-40B4-BE49-F238E27FC236}">
                    <a16:creationId xmlns:a16="http://schemas.microsoft.com/office/drawing/2014/main" id="{88752EA1-B056-4E2D-9EAE-1EE387C32EE1}"/>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2" name="Rectangle 54">
                <a:extLst>
                  <a:ext uri="{FF2B5EF4-FFF2-40B4-BE49-F238E27FC236}">
                    <a16:creationId xmlns:a16="http://schemas.microsoft.com/office/drawing/2014/main" id="{039A7FB6-CEB6-4901-9BF8-E22B40AB3B83}"/>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3" name="Rectangle 55">
                <a:extLst>
                  <a:ext uri="{FF2B5EF4-FFF2-40B4-BE49-F238E27FC236}">
                    <a16:creationId xmlns:a16="http://schemas.microsoft.com/office/drawing/2014/main" id="{5AC43BC3-457E-461F-B22A-C1E713D428F4}"/>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4" name="Rectangle 56">
                <a:extLst>
                  <a:ext uri="{FF2B5EF4-FFF2-40B4-BE49-F238E27FC236}">
                    <a16:creationId xmlns:a16="http://schemas.microsoft.com/office/drawing/2014/main" id="{23586CB9-47FA-44F9-9067-38A8290EA655}"/>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5" name="Rectangle 57">
                <a:extLst>
                  <a:ext uri="{FF2B5EF4-FFF2-40B4-BE49-F238E27FC236}">
                    <a16:creationId xmlns:a16="http://schemas.microsoft.com/office/drawing/2014/main" id="{5E4D82D1-3725-4EA7-803C-B7F06C9E28B7}"/>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6" name="Rectangle 58">
                <a:extLst>
                  <a:ext uri="{FF2B5EF4-FFF2-40B4-BE49-F238E27FC236}">
                    <a16:creationId xmlns:a16="http://schemas.microsoft.com/office/drawing/2014/main" id="{63B6B9CD-11EF-4789-8EF9-10C7900C8276}"/>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7" name="Rectangle 59">
                <a:extLst>
                  <a:ext uri="{FF2B5EF4-FFF2-40B4-BE49-F238E27FC236}">
                    <a16:creationId xmlns:a16="http://schemas.microsoft.com/office/drawing/2014/main" id="{D5304670-021A-4FD6-B50F-7F7B533B10E7}"/>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8" name="Rectangle 60">
                <a:extLst>
                  <a:ext uri="{FF2B5EF4-FFF2-40B4-BE49-F238E27FC236}">
                    <a16:creationId xmlns:a16="http://schemas.microsoft.com/office/drawing/2014/main" id="{CF799946-E4A7-4DCF-8EFD-48C9E55689BC}"/>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9" name="Rectangle 61">
                <a:extLst>
                  <a:ext uri="{FF2B5EF4-FFF2-40B4-BE49-F238E27FC236}">
                    <a16:creationId xmlns:a16="http://schemas.microsoft.com/office/drawing/2014/main" id="{946F44B9-0935-448A-9735-8A1A9B31B747}"/>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0" name="Rectangle 62">
                <a:extLst>
                  <a:ext uri="{FF2B5EF4-FFF2-40B4-BE49-F238E27FC236}">
                    <a16:creationId xmlns:a16="http://schemas.microsoft.com/office/drawing/2014/main" id="{D6C8CA4F-63B7-40E5-86F3-51BD8FCD8993}"/>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1" name="Rectangle 63">
                <a:extLst>
                  <a:ext uri="{FF2B5EF4-FFF2-40B4-BE49-F238E27FC236}">
                    <a16:creationId xmlns:a16="http://schemas.microsoft.com/office/drawing/2014/main" id="{B572C8FB-2F7C-454E-A2FC-EDEC0C1E0CA1}"/>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2" name="Rectangle 64">
                <a:extLst>
                  <a:ext uri="{FF2B5EF4-FFF2-40B4-BE49-F238E27FC236}">
                    <a16:creationId xmlns:a16="http://schemas.microsoft.com/office/drawing/2014/main" id="{7313509F-91FD-4BB1-8617-D9362D1DA51C}"/>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3" name="Rectangle 65">
                <a:extLst>
                  <a:ext uri="{FF2B5EF4-FFF2-40B4-BE49-F238E27FC236}">
                    <a16:creationId xmlns:a16="http://schemas.microsoft.com/office/drawing/2014/main" id="{58C3B958-12CB-45B9-8B2B-698C29AA4860}"/>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4" name="Rectangle 66">
                <a:extLst>
                  <a:ext uri="{FF2B5EF4-FFF2-40B4-BE49-F238E27FC236}">
                    <a16:creationId xmlns:a16="http://schemas.microsoft.com/office/drawing/2014/main" id="{F920095B-CCF9-4E53-8626-7CDCA283C4C5}"/>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5" name="Rectangle 67">
                <a:extLst>
                  <a:ext uri="{FF2B5EF4-FFF2-40B4-BE49-F238E27FC236}">
                    <a16:creationId xmlns:a16="http://schemas.microsoft.com/office/drawing/2014/main" id="{8A8EE7E6-E0CF-42AE-AF0C-325927CA1F64}"/>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6" name="Rectangle 68">
                <a:extLst>
                  <a:ext uri="{FF2B5EF4-FFF2-40B4-BE49-F238E27FC236}">
                    <a16:creationId xmlns:a16="http://schemas.microsoft.com/office/drawing/2014/main" id="{741CB787-2917-4600-898D-1BB6473C52F0}"/>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7" name="Rectangle 69">
                <a:extLst>
                  <a:ext uri="{FF2B5EF4-FFF2-40B4-BE49-F238E27FC236}">
                    <a16:creationId xmlns:a16="http://schemas.microsoft.com/office/drawing/2014/main" id="{C81268CA-463E-4F53-AE7A-C680681FFC1F}"/>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8" name="Rectangle 70">
                <a:extLst>
                  <a:ext uri="{FF2B5EF4-FFF2-40B4-BE49-F238E27FC236}">
                    <a16:creationId xmlns:a16="http://schemas.microsoft.com/office/drawing/2014/main" id="{9149B215-8946-400D-8282-99B14608243E}"/>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9" name="Rectangle 71">
                <a:extLst>
                  <a:ext uri="{FF2B5EF4-FFF2-40B4-BE49-F238E27FC236}">
                    <a16:creationId xmlns:a16="http://schemas.microsoft.com/office/drawing/2014/main" id="{EEA25C44-8184-485C-B991-EEE18BD2EEB7}"/>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0" name="Rectangle 72">
                <a:extLst>
                  <a:ext uri="{FF2B5EF4-FFF2-40B4-BE49-F238E27FC236}">
                    <a16:creationId xmlns:a16="http://schemas.microsoft.com/office/drawing/2014/main" id="{4E602675-1D25-4AB4-BAEF-6DB04E230D38}"/>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1" name="Rectangle 73">
                <a:extLst>
                  <a:ext uri="{FF2B5EF4-FFF2-40B4-BE49-F238E27FC236}">
                    <a16:creationId xmlns:a16="http://schemas.microsoft.com/office/drawing/2014/main" id="{4C05C9D4-FDAA-4914-89A2-32AA1D40AC39}"/>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2" name="Rectangle 74">
                <a:extLst>
                  <a:ext uri="{FF2B5EF4-FFF2-40B4-BE49-F238E27FC236}">
                    <a16:creationId xmlns:a16="http://schemas.microsoft.com/office/drawing/2014/main" id="{7408A3F1-C6DA-4FF4-B020-DA7B9AE0D69E}"/>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3" name="Rectangle 75">
                <a:extLst>
                  <a:ext uri="{FF2B5EF4-FFF2-40B4-BE49-F238E27FC236}">
                    <a16:creationId xmlns:a16="http://schemas.microsoft.com/office/drawing/2014/main" id="{659B2A71-6918-451A-B755-4D73A9539215}"/>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4" name="Rectangle 76">
                <a:extLst>
                  <a:ext uri="{FF2B5EF4-FFF2-40B4-BE49-F238E27FC236}">
                    <a16:creationId xmlns:a16="http://schemas.microsoft.com/office/drawing/2014/main" id="{C8827B2D-C04F-47C9-8E3B-2902C9313CB0}"/>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5" name="Rectangle 77">
                <a:extLst>
                  <a:ext uri="{FF2B5EF4-FFF2-40B4-BE49-F238E27FC236}">
                    <a16:creationId xmlns:a16="http://schemas.microsoft.com/office/drawing/2014/main" id="{16AD75F9-2C9E-45D6-A292-8FEB68C2FE85}"/>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6" name="Rectangle 78">
                <a:extLst>
                  <a:ext uri="{FF2B5EF4-FFF2-40B4-BE49-F238E27FC236}">
                    <a16:creationId xmlns:a16="http://schemas.microsoft.com/office/drawing/2014/main" id="{8E667069-C2C9-411E-A354-254707A8F72A}"/>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7" name="Rectangle 79">
                <a:extLst>
                  <a:ext uri="{FF2B5EF4-FFF2-40B4-BE49-F238E27FC236}">
                    <a16:creationId xmlns:a16="http://schemas.microsoft.com/office/drawing/2014/main" id="{CA374C9A-D7F1-4FE7-B96B-98B8A84643B6}"/>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8" name="Rectangle 80">
                <a:extLst>
                  <a:ext uri="{FF2B5EF4-FFF2-40B4-BE49-F238E27FC236}">
                    <a16:creationId xmlns:a16="http://schemas.microsoft.com/office/drawing/2014/main" id="{4E89716D-7DCF-4098-8720-45BFB56A559B}"/>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5" name="Freeform 81">
                <a:extLst>
                  <a:ext uri="{FF2B5EF4-FFF2-40B4-BE49-F238E27FC236}">
                    <a16:creationId xmlns:a16="http://schemas.microsoft.com/office/drawing/2014/main" id="{0AD11667-8E8B-4B58-BD38-49223A22C47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0" name="Rectangle 82">
                <a:extLst>
                  <a:ext uri="{FF2B5EF4-FFF2-40B4-BE49-F238E27FC236}">
                    <a16:creationId xmlns:a16="http://schemas.microsoft.com/office/drawing/2014/main" id="{C605F88E-3008-4AF3-A8E8-BB7DF06A8322}"/>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1" name="Rectangle 83">
                <a:extLst>
                  <a:ext uri="{FF2B5EF4-FFF2-40B4-BE49-F238E27FC236}">
                    <a16:creationId xmlns:a16="http://schemas.microsoft.com/office/drawing/2014/main" id="{0CA5D556-7B9F-4568-A7BC-89EDE90CE1AC}"/>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2" name="Rectangle 84">
                <a:extLst>
                  <a:ext uri="{FF2B5EF4-FFF2-40B4-BE49-F238E27FC236}">
                    <a16:creationId xmlns:a16="http://schemas.microsoft.com/office/drawing/2014/main" id="{697458F1-7EE6-4E70-A53F-1B430189EEB8}"/>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3" name="Rectangle 85">
                <a:extLst>
                  <a:ext uri="{FF2B5EF4-FFF2-40B4-BE49-F238E27FC236}">
                    <a16:creationId xmlns:a16="http://schemas.microsoft.com/office/drawing/2014/main" id="{405A4000-7E00-4D36-BAE6-B594D22CA2AC}"/>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4" name="Rectangle 86">
                <a:extLst>
                  <a:ext uri="{FF2B5EF4-FFF2-40B4-BE49-F238E27FC236}">
                    <a16:creationId xmlns:a16="http://schemas.microsoft.com/office/drawing/2014/main" id="{35D006BD-B1E1-4A21-8C71-17A205F1F28F}"/>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5" name="Rectangle 87">
                <a:extLst>
                  <a:ext uri="{FF2B5EF4-FFF2-40B4-BE49-F238E27FC236}">
                    <a16:creationId xmlns:a16="http://schemas.microsoft.com/office/drawing/2014/main" id="{02B329C5-326D-424D-AA21-BBA889EFBC55}"/>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6" name="Rectangle 88">
                <a:extLst>
                  <a:ext uri="{FF2B5EF4-FFF2-40B4-BE49-F238E27FC236}">
                    <a16:creationId xmlns:a16="http://schemas.microsoft.com/office/drawing/2014/main" id="{4C4F675C-A7AC-4DF4-AC58-2C7A0FB500B6}"/>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7" name="Rectangle 89">
                <a:extLst>
                  <a:ext uri="{FF2B5EF4-FFF2-40B4-BE49-F238E27FC236}">
                    <a16:creationId xmlns:a16="http://schemas.microsoft.com/office/drawing/2014/main" id="{4FC73407-BF64-4B0D-866A-4D26E8A67402}"/>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8" name="Rectangle 90">
                <a:extLst>
                  <a:ext uri="{FF2B5EF4-FFF2-40B4-BE49-F238E27FC236}">
                    <a16:creationId xmlns:a16="http://schemas.microsoft.com/office/drawing/2014/main" id="{7ADB0B3D-C1FC-41E9-9142-5DE834D343D4}"/>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9" name="Rectangle 91">
                <a:extLst>
                  <a:ext uri="{FF2B5EF4-FFF2-40B4-BE49-F238E27FC236}">
                    <a16:creationId xmlns:a16="http://schemas.microsoft.com/office/drawing/2014/main" id="{EEB5B857-29A6-453A-92C8-2399D0931C37}"/>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0" name="Rectangle 92">
                <a:extLst>
                  <a:ext uri="{FF2B5EF4-FFF2-40B4-BE49-F238E27FC236}">
                    <a16:creationId xmlns:a16="http://schemas.microsoft.com/office/drawing/2014/main" id="{E9179496-8092-4982-9595-F3F518442341}"/>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1" name="Rectangle 93">
                <a:extLst>
                  <a:ext uri="{FF2B5EF4-FFF2-40B4-BE49-F238E27FC236}">
                    <a16:creationId xmlns:a16="http://schemas.microsoft.com/office/drawing/2014/main" id="{7E9400EB-94F0-43A9-84C1-D18AAE7C6D06}"/>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2" name="Rectangle 94">
                <a:extLst>
                  <a:ext uri="{FF2B5EF4-FFF2-40B4-BE49-F238E27FC236}">
                    <a16:creationId xmlns:a16="http://schemas.microsoft.com/office/drawing/2014/main" id="{D113B568-F62D-4803-9E78-AB3E1F33010E}"/>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3" name="Rectangle 95">
                <a:extLst>
                  <a:ext uri="{FF2B5EF4-FFF2-40B4-BE49-F238E27FC236}">
                    <a16:creationId xmlns:a16="http://schemas.microsoft.com/office/drawing/2014/main" id="{B216B0E6-6C12-4CE5-9262-E30BBF66E909}"/>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4" name="Rectangle 96">
                <a:extLst>
                  <a:ext uri="{FF2B5EF4-FFF2-40B4-BE49-F238E27FC236}">
                    <a16:creationId xmlns:a16="http://schemas.microsoft.com/office/drawing/2014/main" id="{79FE6018-7806-46C7-841D-61C215C49835}"/>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5" name="Rectangle 97">
                <a:extLst>
                  <a:ext uri="{FF2B5EF4-FFF2-40B4-BE49-F238E27FC236}">
                    <a16:creationId xmlns:a16="http://schemas.microsoft.com/office/drawing/2014/main" id="{37223242-C612-4294-A966-410898612B63}"/>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6" name="Rectangle 98">
                <a:extLst>
                  <a:ext uri="{FF2B5EF4-FFF2-40B4-BE49-F238E27FC236}">
                    <a16:creationId xmlns:a16="http://schemas.microsoft.com/office/drawing/2014/main" id="{06EEE493-A4E8-4E71-A890-64A02496F82B}"/>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7" name="Rectangle 99">
                <a:extLst>
                  <a:ext uri="{FF2B5EF4-FFF2-40B4-BE49-F238E27FC236}">
                    <a16:creationId xmlns:a16="http://schemas.microsoft.com/office/drawing/2014/main" id="{B9CB6A8F-B4FE-40FE-800C-ED8151950E5C}"/>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8" name="Rectangle 100">
                <a:extLst>
                  <a:ext uri="{FF2B5EF4-FFF2-40B4-BE49-F238E27FC236}">
                    <a16:creationId xmlns:a16="http://schemas.microsoft.com/office/drawing/2014/main" id="{3CEF5DB6-3097-43F3-9850-95A29674AC4F}"/>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9" name="Rectangle 101">
                <a:extLst>
                  <a:ext uri="{FF2B5EF4-FFF2-40B4-BE49-F238E27FC236}">
                    <a16:creationId xmlns:a16="http://schemas.microsoft.com/office/drawing/2014/main" id="{BECD962F-94F9-4A07-8493-E00F1BAF2480}"/>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0" name="Rectangle 102">
                <a:extLst>
                  <a:ext uri="{FF2B5EF4-FFF2-40B4-BE49-F238E27FC236}">
                    <a16:creationId xmlns:a16="http://schemas.microsoft.com/office/drawing/2014/main" id="{1DB3EBCB-A924-4D2F-8081-15E01EA11DAA}"/>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1" name="Rectangle 103">
                <a:extLst>
                  <a:ext uri="{FF2B5EF4-FFF2-40B4-BE49-F238E27FC236}">
                    <a16:creationId xmlns:a16="http://schemas.microsoft.com/office/drawing/2014/main" id="{A140F369-3E99-4690-A41E-54777A31BF51}"/>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2" name="Rectangle 104">
                <a:extLst>
                  <a:ext uri="{FF2B5EF4-FFF2-40B4-BE49-F238E27FC236}">
                    <a16:creationId xmlns:a16="http://schemas.microsoft.com/office/drawing/2014/main" id="{29880804-4149-43B5-9ED4-A3EDFF5D3FBC}"/>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3" name="Rectangle 105">
                <a:extLst>
                  <a:ext uri="{FF2B5EF4-FFF2-40B4-BE49-F238E27FC236}">
                    <a16:creationId xmlns:a16="http://schemas.microsoft.com/office/drawing/2014/main" id="{064E8F6B-2257-4D36-90D1-77A8F4DDA3F5}"/>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4" name="Rectangle 106">
                <a:extLst>
                  <a:ext uri="{FF2B5EF4-FFF2-40B4-BE49-F238E27FC236}">
                    <a16:creationId xmlns:a16="http://schemas.microsoft.com/office/drawing/2014/main" id="{BDCC18EE-8FCD-4D12-9C50-2C41EF428599}"/>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5" name="Rectangle 107">
                <a:extLst>
                  <a:ext uri="{FF2B5EF4-FFF2-40B4-BE49-F238E27FC236}">
                    <a16:creationId xmlns:a16="http://schemas.microsoft.com/office/drawing/2014/main" id="{D5D4BDBC-2933-42D4-A519-9FA6019C5D2F}"/>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6" name="Rectangle 108">
                <a:extLst>
                  <a:ext uri="{FF2B5EF4-FFF2-40B4-BE49-F238E27FC236}">
                    <a16:creationId xmlns:a16="http://schemas.microsoft.com/office/drawing/2014/main" id="{8CB1FA49-527C-4007-81B4-F50F35D8A755}"/>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7" name="Rectangle 109">
                <a:extLst>
                  <a:ext uri="{FF2B5EF4-FFF2-40B4-BE49-F238E27FC236}">
                    <a16:creationId xmlns:a16="http://schemas.microsoft.com/office/drawing/2014/main" id="{7A14DC2C-AA99-46B8-83D5-2A8B6A4F4B19}"/>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8" name="Rectangle 110">
                <a:extLst>
                  <a:ext uri="{FF2B5EF4-FFF2-40B4-BE49-F238E27FC236}">
                    <a16:creationId xmlns:a16="http://schemas.microsoft.com/office/drawing/2014/main" id="{8CBDC267-8252-48DD-968C-3455C34CEC2F}"/>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9" name="Rectangle 111">
                <a:extLst>
                  <a:ext uri="{FF2B5EF4-FFF2-40B4-BE49-F238E27FC236}">
                    <a16:creationId xmlns:a16="http://schemas.microsoft.com/office/drawing/2014/main" id="{5D25061F-B027-43C2-B358-8FEA1A395194}"/>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0" name="Rectangle 112">
                <a:extLst>
                  <a:ext uri="{FF2B5EF4-FFF2-40B4-BE49-F238E27FC236}">
                    <a16:creationId xmlns:a16="http://schemas.microsoft.com/office/drawing/2014/main" id="{1E1CA0AF-0D62-4FA1-B5C2-F0477578289E}"/>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1" name="Rectangle 113">
                <a:extLst>
                  <a:ext uri="{FF2B5EF4-FFF2-40B4-BE49-F238E27FC236}">
                    <a16:creationId xmlns:a16="http://schemas.microsoft.com/office/drawing/2014/main" id="{2B0A6EF2-4714-4AFA-8873-7AFAA9C8007B}"/>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2" name="Rectangle 114">
                <a:extLst>
                  <a:ext uri="{FF2B5EF4-FFF2-40B4-BE49-F238E27FC236}">
                    <a16:creationId xmlns:a16="http://schemas.microsoft.com/office/drawing/2014/main" id="{3860409A-CEC8-4DFC-A722-28707959AB05}"/>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3" name="Rectangle 115">
                <a:extLst>
                  <a:ext uri="{FF2B5EF4-FFF2-40B4-BE49-F238E27FC236}">
                    <a16:creationId xmlns:a16="http://schemas.microsoft.com/office/drawing/2014/main" id="{B1EFE20B-D7F3-48CD-9A3C-5EE1690311BA}"/>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4" name="Rectangle 116">
                <a:extLst>
                  <a:ext uri="{FF2B5EF4-FFF2-40B4-BE49-F238E27FC236}">
                    <a16:creationId xmlns:a16="http://schemas.microsoft.com/office/drawing/2014/main" id="{FB16BF93-0D1D-4A5F-A32F-AC121A1140FC}"/>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5" name="Rectangle 117">
                <a:extLst>
                  <a:ext uri="{FF2B5EF4-FFF2-40B4-BE49-F238E27FC236}">
                    <a16:creationId xmlns:a16="http://schemas.microsoft.com/office/drawing/2014/main" id="{6087B22A-3C25-47C5-B9F4-12E5D74A7A2C}"/>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6" name="Rectangle 118">
                <a:extLst>
                  <a:ext uri="{FF2B5EF4-FFF2-40B4-BE49-F238E27FC236}">
                    <a16:creationId xmlns:a16="http://schemas.microsoft.com/office/drawing/2014/main" id="{0335495C-8E61-4BB7-8C1F-FFE8C087686C}"/>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7" name="Rectangle 119">
                <a:extLst>
                  <a:ext uri="{FF2B5EF4-FFF2-40B4-BE49-F238E27FC236}">
                    <a16:creationId xmlns:a16="http://schemas.microsoft.com/office/drawing/2014/main" id="{73E313B3-EABC-4AC3-8BE1-84D5DAADBF97}"/>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8" name="Rectangle 120">
                <a:extLst>
                  <a:ext uri="{FF2B5EF4-FFF2-40B4-BE49-F238E27FC236}">
                    <a16:creationId xmlns:a16="http://schemas.microsoft.com/office/drawing/2014/main" id="{59BFAC0E-F241-4DF8-8584-C83A6C9739A2}"/>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9" name="Rectangle 121">
                <a:extLst>
                  <a:ext uri="{FF2B5EF4-FFF2-40B4-BE49-F238E27FC236}">
                    <a16:creationId xmlns:a16="http://schemas.microsoft.com/office/drawing/2014/main" id="{7C861A6F-3F73-465A-9DA1-5E539C7580A9}"/>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0" name="Rectangle 122">
                <a:extLst>
                  <a:ext uri="{FF2B5EF4-FFF2-40B4-BE49-F238E27FC236}">
                    <a16:creationId xmlns:a16="http://schemas.microsoft.com/office/drawing/2014/main" id="{C3EA618A-277E-410D-BA59-1C585881F3DD}"/>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1" name="Rectangle 123">
                <a:extLst>
                  <a:ext uri="{FF2B5EF4-FFF2-40B4-BE49-F238E27FC236}">
                    <a16:creationId xmlns:a16="http://schemas.microsoft.com/office/drawing/2014/main" id="{5C352BCE-28B2-4AE2-A4D8-5442B7DDC827}"/>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2" name="Rectangle 124">
                <a:extLst>
                  <a:ext uri="{FF2B5EF4-FFF2-40B4-BE49-F238E27FC236}">
                    <a16:creationId xmlns:a16="http://schemas.microsoft.com/office/drawing/2014/main" id="{AED1C8EB-62B9-4BAF-A199-45BFB771BA04}"/>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3" name="Rectangle 125">
                <a:extLst>
                  <a:ext uri="{FF2B5EF4-FFF2-40B4-BE49-F238E27FC236}">
                    <a16:creationId xmlns:a16="http://schemas.microsoft.com/office/drawing/2014/main" id="{61F62F10-95BD-42A6-8170-DD312A4C1A12}"/>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4" name="Rectangle 126">
                <a:extLst>
                  <a:ext uri="{FF2B5EF4-FFF2-40B4-BE49-F238E27FC236}">
                    <a16:creationId xmlns:a16="http://schemas.microsoft.com/office/drawing/2014/main" id="{4C48F4E3-74E7-4B58-8444-C847A18D53A6}"/>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5" name="Rectangle 127">
                <a:extLst>
                  <a:ext uri="{FF2B5EF4-FFF2-40B4-BE49-F238E27FC236}">
                    <a16:creationId xmlns:a16="http://schemas.microsoft.com/office/drawing/2014/main" id="{20E042A5-EE59-448B-9C95-A49AB6FAE1A1}"/>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6" name="Rectangle 128">
                <a:extLst>
                  <a:ext uri="{FF2B5EF4-FFF2-40B4-BE49-F238E27FC236}">
                    <a16:creationId xmlns:a16="http://schemas.microsoft.com/office/drawing/2014/main" id="{766CBB3D-9823-4A52-8F42-0A826FBE912F}"/>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7" name="Rectangle 129">
                <a:extLst>
                  <a:ext uri="{FF2B5EF4-FFF2-40B4-BE49-F238E27FC236}">
                    <a16:creationId xmlns:a16="http://schemas.microsoft.com/office/drawing/2014/main" id="{0183676A-8B18-4AF9-9FE8-0A3B9F84B4DC}"/>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8" name="Rectangle 130">
                <a:extLst>
                  <a:ext uri="{FF2B5EF4-FFF2-40B4-BE49-F238E27FC236}">
                    <a16:creationId xmlns:a16="http://schemas.microsoft.com/office/drawing/2014/main" id="{FDE9EE64-C63B-483C-A09D-C83B7BD86555}"/>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9" name="Rectangle 131">
                <a:extLst>
                  <a:ext uri="{FF2B5EF4-FFF2-40B4-BE49-F238E27FC236}">
                    <a16:creationId xmlns:a16="http://schemas.microsoft.com/office/drawing/2014/main" id="{337AD825-1681-4360-B3EB-887955C637F7}"/>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0" name="Rectangle 132">
                <a:extLst>
                  <a:ext uri="{FF2B5EF4-FFF2-40B4-BE49-F238E27FC236}">
                    <a16:creationId xmlns:a16="http://schemas.microsoft.com/office/drawing/2014/main" id="{624074E7-DA34-4FD7-9B5D-A57971D4C9A9}"/>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1" name="Rectangle 133">
                <a:extLst>
                  <a:ext uri="{FF2B5EF4-FFF2-40B4-BE49-F238E27FC236}">
                    <a16:creationId xmlns:a16="http://schemas.microsoft.com/office/drawing/2014/main" id="{B2D882F5-4A59-4BB9-BCCB-B8732D7107DE}"/>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2" name="Rectangle 134">
                <a:extLst>
                  <a:ext uri="{FF2B5EF4-FFF2-40B4-BE49-F238E27FC236}">
                    <a16:creationId xmlns:a16="http://schemas.microsoft.com/office/drawing/2014/main" id="{58FC5D50-03AE-4580-B009-CADC2C4D0843}"/>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3" name="Rectangle 135">
                <a:extLst>
                  <a:ext uri="{FF2B5EF4-FFF2-40B4-BE49-F238E27FC236}">
                    <a16:creationId xmlns:a16="http://schemas.microsoft.com/office/drawing/2014/main" id="{C9794285-CD88-48F5-A91E-E08DCC038675}"/>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4" name="Rectangle 136">
                <a:extLst>
                  <a:ext uri="{FF2B5EF4-FFF2-40B4-BE49-F238E27FC236}">
                    <a16:creationId xmlns:a16="http://schemas.microsoft.com/office/drawing/2014/main" id="{EF81D216-DBB6-43DF-935C-0C7FEF8E788F}"/>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5" name="Rectangle 137">
                <a:extLst>
                  <a:ext uri="{FF2B5EF4-FFF2-40B4-BE49-F238E27FC236}">
                    <a16:creationId xmlns:a16="http://schemas.microsoft.com/office/drawing/2014/main" id="{0789F442-5F1E-4987-B46C-40EBC4A7FB64}"/>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2" name="Freeform 138">
                <a:extLst>
                  <a:ext uri="{FF2B5EF4-FFF2-40B4-BE49-F238E27FC236}">
                    <a16:creationId xmlns:a16="http://schemas.microsoft.com/office/drawing/2014/main" id="{75FAE476-EBC7-478E-8896-6A625F270F59}"/>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39">
                <a:extLst>
                  <a:ext uri="{FF2B5EF4-FFF2-40B4-BE49-F238E27FC236}">
                    <a16:creationId xmlns:a16="http://schemas.microsoft.com/office/drawing/2014/main" id="{DB58A1C9-DFA4-4A43-B3A0-D715BFDBCB0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0">
                <a:extLst>
                  <a:ext uri="{FF2B5EF4-FFF2-40B4-BE49-F238E27FC236}">
                    <a16:creationId xmlns:a16="http://schemas.microsoft.com/office/drawing/2014/main" id="{99175FFA-2FC3-4E9B-9C3D-6D24332D47F3}"/>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1">
                <a:extLst>
                  <a:ext uri="{FF2B5EF4-FFF2-40B4-BE49-F238E27FC236}">
                    <a16:creationId xmlns:a16="http://schemas.microsoft.com/office/drawing/2014/main" id="{4FB8F933-EA64-4EF7-B047-E79695CD70D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2">
                <a:extLst>
                  <a:ext uri="{FF2B5EF4-FFF2-40B4-BE49-F238E27FC236}">
                    <a16:creationId xmlns:a16="http://schemas.microsoft.com/office/drawing/2014/main" id="{C3491A4B-8509-4B51-8F19-A3511571F44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3">
                <a:extLst>
                  <a:ext uri="{FF2B5EF4-FFF2-40B4-BE49-F238E27FC236}">
                    <a16:creationId xmlns:a16="http://schemas.microsoft.com/office/drawing/2014/main" id="{F2816288-7471-48D6-A54B-30387FD149F5}"/>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44">
                <a:extLst>
                  <a:ext uri="{FF2B5EF4-FFF2-40B4-BE49-F238E27FC236}">
                    <a16:creationId xmlns:a16="http://schemas.microsoft.com/office/drawing/2014/main" id="{934DCB11-0420-4A4D-849D-5844FF0FE56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45">
                <a:extLst>
                  <a:ext uri="{FF2B5EF4-FFF2-40B4-BE49-F238E27FC236}">
                    <a16:creationId xmlns:a16="http://schemas.microsoft.com/office/drawing/2014/main" id="{B7537164-D5BC-4B77-8A25-7D8917C66D9D}"/>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46">
                <a:extLst>
                  <a:ext uri="{FF2B5EF4-FFF2-40B4-BE49-F238E27FC236}">
                    <a16:creationId xmlns:a16="http://schemas.microsoft.com/office/drawing/2014/main" id="{1F5F45AD-47A6-4DFF-B007-E6A350696ED5}"/>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5" name="Rectangle 147">
                <a:extLst>
                  <a:ext uri="{FF2B5EF4-FFF2-40B4-BE49-F238E27FC236}">
                    <a16:creationId xmlns:a16="http://schemas.microsoft.com/office/drawing/2014/main" id="{070C1DCA-0CF5-4258-AD4F-1FAE334159AC}"/>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36" name="Rectangle 148">
                <a:extLst>
                  <a:ext uri="{FF2B5EF4-FFF2-40B4-BE49-F238E27FC236}">
                    <a16:creationId xmlns:a16="http://schemas.microsoft.com/office/drawing/2014/main" id="{40CA4E2E-6804-411C-B5A3-135B77FAC5EA}"/>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13" name="Freeform 149">
                <a:extLst>
                  <a:ext uri="{FF2B5EF4-FFF2-40B4-BE49-F238E27FC236}">
                    <a16:creationId xmlns:a16="http://schemas.microsoft.com/office/drawing/2014/main" id="{2AAD5ECE-B4F8-46D0-9745-781B31342E9B}"/>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4" name="Freeform 150">
                <a:extLst>
                  <a:ext uri="{FF2B5EF4-FFF2-40B4-BE49-F238E27FC236}">
                    <a16:creationId xmlns:a16="http://schemas.microsoft.com/office/drawing/2014/main" id="{990C3ACF-4BE5-4C9B-A9AC-FED3D0C9D013}"/>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5" name="Freeform 151">
                <a:extLst>
                  <a:ext uri="{FF2B5EF4-FFF2-40B4-BE49-F238E27FC236}">
                    <a16:creationId xmlns:a16="http://schemas.microsoft.com/office/drawing/2014/main" id="{5FAFD95D-EFD4-4273-859F-4A57F41B48D0}"/>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1416" name="Oval 152">
                <a:extLst>
                  <a:ext uri="{FF2B5EF4-FFF2-40B4-BE49-F238E27FC236}">
                    <a16:creationId xmlns:a16="http://schemas.microsoft.com/office/drawing/2014/main" id="{E84C68A6-9CD3-4A82-A60E-2535A2EFBA38}"/>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1417" name="Rectangle 153">
            <a:extLst>
              <a:ext uri="{FF2B5EF4-FFF2-40B4-BE49-F238E27FC236}">
                <a16:creationId xmlns:a16="http://schemas.microsoft.com/office/drawing/2014/main" id="{DFCD2CBA-851C-4C5A-A8D4-71110A2FCEFE}"/>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418" name="Rectangle 154">
            <a:extLst>
              <a:ext uri="{FF2B5EF4-FFF2-40B4-BE49-F238E27FC236}">
                <a16:creationId xmlns:a16="http://schemas.microsoft.com/office/drawing/2014/main" id="{40DA35A4-D00E-44EB-80CD-6C9A712F477F}"/>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Arial" charset="0"/>
              </a:defRPr>
            </a:lvl1pPr>
          </a:lstStyle>
          <a:p>
            <a:pPr>
              <a:defRPr/>
            </a:pPr>
            <a:endParaRPr lang="en-US" altLang="en-US"/>
          </a:p>
        </p:txBody>
      </p:sp>
      <p:sp>
        <p:nvSpPr>
          <p:cNvPr id="11419" name="Rectangle 155">
            <a:extLst>
              <a:ext uri="{FF2B5EF4-FFF2-40B4-BE49-F238E27FC236}">
                <a16:creationId xmlns:a16="http://schemas.microsoft.com/office/drawing/2014/main" id="{B373AE4F-C62A-4AE0-992E-B397BC9A655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Arial" charset="0"/>
              </a:defRPr>
            </a:lvl1pPr>
          </a:lstStyle>
          <a:p>
            <a:pPr>
              <a:defRPr/>
            </a:pPr>
            <a:endParaRPr lang="en-US" altLang="en-US"/>
          </a:p>
        </p:txBody>
      </p:sp>
      <p:sp>
        <p:nvSpPr>
          <p:cNvPr id="11420" name="Rectangle 156">
            <a:extLst>
              <a:ext uri="{FF2B5EF4-FFF2-40B4-BE49-F238E27FC236}">
                <a16:creationId xmlns:a16="http://schemas.microsoft.com/office/drawing/2014/main" id="{3EBB56E7-6441-4C78-A941-0207F76A1BA6}"/>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D6403EED-B620-4461-9A6A-64D728737C1C}" type="slidenum">
              <a:rPr lang="en-US" altLang="en-US"/>
              <a:pPr>
                <a:defRPr/>
              </a:pPr>
              <a:t>‹#›</a:t>
            </a:fld>
            <a:endParaRPr lang="en-US" altLang="en-US"/>
          </a:p>
        </p:txBody>
      </p:sp>
      <p:sp>
        <p:nvSpPr>
          <p:cNvPr id="11421" name="Rectangle 157">
            <a:extLst>
              <a:ext uri="{FF2B5EF4-FFF2-40B4-BE49-F238E27FC236}">
                <a16:creationId xmlns:a16="http://schemas.microsoft.com/office/drawing/2014/main" id="{2B5DF0EB-3837-49F6-80CA-87E7A1744AA5}"/>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608"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B285BD35-0CD4-44C8-8E0F-4A1D8D11DA7D}"/>
              </a:ext>
            </a:extLst>
          </p:cNvPr>
          <p:cNvGrpSpPr>
            <a:grpSpLocks/>
          </p:cNvGrpSpPr>
          <p:nvPr/>
        </p:nvGrpSpPr>
        <p:grpSpPr bwMode="auto">
          <a:xfrm>
            <a:off x="0" y="1422400"/>
            <a:ext cx="9147175" cy="5435600"/>
            <a:chOff x="0" y="896"/>
            <a:chExt cx="5762" cy="3424"/>
          </a:xfrm>
        </p:grpSpPr>
        <p:grpSp>
          <p:nvGrpSpPr>
            <p:cNvPr id="4104" name="Group 3">
              <a:extLst>
                <a:ext uri="{FF2B5EF4-FFF2-40B4-BE49-F238E27FC236}">
                  <a16:creationId xmlns:a16="http://schemas.microsoft.com/office/drawing/2014/main" id="{473A2594-46F4-4629-B5A3-942C44457372}"/>
                </a:ext>
              </a:extLst>
            </p:cNvPr>
            <p:cNvGrpSpPr>
              <a:grpSpLocks/>
            </p:cNvGrpSpPr>
            <p:nvPr userDrawn="1"/>
          </p:nvGrpSpPr>
          <p:grpSpPr bwMode="auto">
            <a:xfrm>
              <a:off x="20" y="896"/>
              <a:ext cx="5742" cy="3424"/>
              <a:chOff x="20" y="896"/>
              <a:chExt cx="5742" cy="3424"/>
            </a:xfrm>
          </p:grpSpPr>
          <p:sp>
            <p:nvSpPr>
              <p:cNvPr id="4241" name="Freeform 4">
                <a:extLst>
                  <a:ext uri="{FF2B5EF4-FFF2-40B4-BE49-F238E27FC236}">
                    <a16:creationId xmlns:a16="http://schemas.microsoft.com/office/drawing/2014/main" id="{5EAF5A79-4D7E-408F-BE2A-D754BC349AEB}"/>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2" name="Freeform 5">
                <a:extLst>
                  <a:ext uri="{FF2B5EF4-FFF2-40B4-BE49-F238E27FC236}">
                    <a16:creationId xmlns:a16="http://schemas.microsoft.com/office/drawing/2014/main" id="{8CAAAE1F-C9A6-4283-AEDA-60EC98A31428}"/>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3" name="Freeform 6">
                <a:extLst>
                  <a:ext uri="{FF2B5EF4-FFF2-40B4-BE49-F238E27FC236}">
                    <a16:creationId xmlns:a16="http://schemas.microsoft.com/office/drawing/2014/main" id="{B3708FB0-1743-4D7F-9CC8-5DE2CDFECE6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4" name="Freeform 7">
                <a:extLst>
                  <a:ext uri="{FF2B5EF4-FFF2-40B4-BE49-F238E27FC236}">
                    <a16:creationId xmlns:a16="http://schemas.microsoft.com/office/drawing/2014/main" id="{1FD05E5E-29E5-456D-9846-889C8CE3304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5" name="Freeform 8">
                <a:extLst>
                  <a:ext uri="{FF2B5EF4-FFF2-40B4-BE49-F238E27FC236}">
                    <a16:creationId xmlns:a16="http://schemas.microsoft.com/office/drawing/2014/main" id="{C9239E7C-E7FD-4230-B942-5AB9A51C32AB}"/>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6" name="Freeform 9">
                <a:extLst>
                  <a:ext uri="{FF2B5EF4-FFF2-40B4-BE49-F238E27FC236}">
                    <a16:creationId xmlns:a16="http://schemas.microsoft.com/office/drawing/2014/main" id="{CDCD16A0-E670-4D6C-AA2E-608BF2DA357C}"/>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7" name="Freeform 10">
                <a:extLst>
                  <a:ext uri="{FF2B5EF4-FFF2-40B4-BE49-F238E27FC236}">
                    <a16:creationId xmlns:a16="http://schemas.microsoft.com/office/drawing/2014/main" id="{58AFCC65-48A3-43C1-A318-3E726B7C072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8" name="Freeform 11">
                <a:extLst>
                  <a:ext uri="{FF2B5EF4-FFF2-40B4-BE49-F238E27FC236}">
                    <a16:creationId xmlns:a16="http://schemas.microsoft.com/office/drawing/2014/main" id="{3D5AB1E0-C90C-45AD-B420-D63FEDAA2910}"/>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9" name="Freeform 12">
                <a:extLst>
                  <a:ext uri="{FF2B5EF4-FFF2-40B4-BE49-F238E27FC236}">
                    <a16:creationId xmlns:a16="http://schemas.microsoft.com/office/drawing/2014/main" id="{C54C26FA-719A-4520-9189-59B82FF4659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0" name="Freeform 13">
                <a:extLst>
                  <a:ext uri="{FF2B5EF4-FFF2-40B4-BE49-F238E27FC236}">
                    <a16:creationId xmlns:a16="http://schemas.microsoft.com/office/drawing/2014/main" id="{A86E5312-EF39-485F-AE2E-B39AC087C65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1" name="Freeform 14">
                <a:extLst>
                  <a:ext uri="{FF2B5EF4-FFF2-40B4-BE49-F238E27FC236}">
                    <a16:creationId xmlns:a16="http://schemas.microsoft.com/office/drawing/2014/main" id="{32065415-1F2F-4BBC-B5B6-51FC2D1EACB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2" name="Freeform 15">
                <a:extLst>
                  <a:ext uri="{FF2B5EF4-FFF2-40B4-BE49-F238E27FC236}">
                    <a16:creationId xmlns:a16="http://schemas.microsoft.com/office/drawing/2014/main" id="{B0D967EE-E025-426A-BEE6-EE6E6EA53AC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3" name="Freeform 16">
                <a:extLst>
                  <a:ext uri="{FF2B5EF4-FFF2-40B4-BE49-F238E27FC236}">
                    <a16:creationId xmlns:a16="http://schemas.microsoft.com/office/drawing/2014/main" id="{9E7A6697-A6FD-4DE3-8396-DDF11B73A149}"/>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105" name="Group 17">
              <a:extLst>
                <a:ext uri="{FF2B5EF4-FFF2-40B4-BE49-F238E27FC236}">
                  <a16:creationId xmlns:a16="http://schemas.microsoft.com/office/drawing/2014/main" id="{A8121315-52DF-4681-87AF-F85CAA3E5D99}"/>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9E3505A4-BDFB-4952-A2B5-ED47BC6FD6EE}"/>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1" name="Rectangle 19">
                <a:extLst>
                  <a:ext uri="{FF2B5EF4-FFF2-40B4-BE49-F238E27FC236}">
                    <a16:creationId xmlns:a16="http://schemas.microsoft.com/office/drawing/2014/main" id="{0330A6EA-21FF-40FB-9F96-0BB95DE2F742}"/>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2" name="Rectangle 20">
                <a:extLst>
                  <a:ext uri="{FF2B5EF4-FFF2-40B4-BE49-F238E27FC236}">
                    <a16:creationId xmlns:a16="http://schemas.microsoft.com/office/drawing/2014/main" id="{C536820F-CED0-48C8-9C4E-087A5D8BFA69}"/>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3" name="Rectangle 21">
                <a:extLst>
                  <a:ext uri="{FF2B5EF4-FFF2-40B4-BE49-F238E27FC236}">
                    <a16:creationId xmlns:a16="http://schemas.microsoft.com/office/drawing/2014/main" id="{B3BDE89F-AD7B-4A97-B551-D242C234AA6D}"/>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4" name="Rectangle 22">
                <a:extLst>
                  <a:ext uri="{FF2B5EF4-FFF2-40B4-BE49-F238E27FC236}">
                    <a16:creationId xmlns:a16="http://schemas.microsoft.com/office/drawing/2014/main" id="{F2FFD673-3274-4D14-8FCF-3E182D11D7AD}"/>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5" name="Rectangle 23">
                <a:extLst>
                  <a:ext uri="{FF2B5EF4-FFF2-40B4-BE49-F238E27FC236}">
                    <a16:creationId xmlns:a16="http://schemas.microsoft.com/office/drawing/2014/main" id="{335B4487-865B-4BCA-B416-32FCCEC3352F}"/>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6" name="Rectangle 24">
                <a:extLst>
                  <a:ext uri="{FF2B5EF4-FFF2-40B4-BE49-F238E27FC236}">
                    <a16:creationId xmlns:a16="http://schemas.microsoft.com/office/drawing/2014/main" id="{C4C0F94F-90BA-4646-A933-D52CC5D96F9E}"/>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7" name="Rectangle 25">
                <a:extLst>
                  <a:ext uri="{FF2B5EF4-FFF2-40B4-BE49-F238E27FC236}">
                    <a16:creationId xmlns:a16="http://schemas.microsoft.com/office/drawing/2014/main" id="{109597F8-DA01-4F90-8960-889796EC9F84}"/>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8" name="Rectangle 26">
                <a:extLst>
                  <a:ext uri="{FF2B5EF4-FFF2-40B4-BE49-F238E27FC236}">
                    <a16:creationId xmlns:a16="http://schemas.microsoft.com/office/drawing/2014/main" id="{2CCB84C2-321B-4C9B-9A61-A008DD10D803}"/>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9" name="Rectangle 27">
                <a:extLst>
                  <a:ext uri="{FF2B5EF4-FFF2-40B4-BE49-F238E27FC236}">
                    <a16:creationId xmlns:a16="http://schemas.microsoft.com/office/drawing/2014/main" id="{7493C340-85E9-4750-8636-8522F2FC2C99}"/>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0" name="Rectangle 28">
                <a:extLst>
                  <a:ext uri="{FF2B5EF4-FFF2-40B4-BE49-F238E27FC236}">
                    <a16:creationId xmlns:a16="http://schemas.microsoft.com/office/drawing/2014/main" id="{5EF621CC-32EF-4435-893B-B7D4A390B64F}"/>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1" name="Rectangle 29">
                <a:extLst>
                  <a:ext uri="{FF2B5EF4-FFF2-40B4-BE49-F238E27FC236}">
                    <a16:creationId xmlns:a16="http://schemas.microsoft.com/office/drawing/2014/main" id="{74964795-E63C-4E17-AD4A-BBBA920B73A5}"/>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2" name="Rectangle 30">
                <a:extLst>
                  <a:ext uri="{FF2B5EF4-FFF2-40B4-BE49-F238E27FC236}">
                    <a16:creationId xmlns:a16="http://schemas.microsoft.com/office/drawing/2014/main" id="{B406863B-BA64-4E90-A0CB-98CF29CA5542}"/>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3" name="Rectangle 31">
                <a:extLst>
                  <a:ext uri="{FF2B5EF4-FFF2-40B4-BE49-F238E27FC236}">
                    <a16:creationId xmlns:a16="http://schemas.microsoft.com/office/drawing/2014/main" id="{BA437D61-6206-410D-AC11-3A6CE2C8AD9E}"/>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4" name="Rectangle 32">
                <a:extLst>
                  <a:ext uri="{FF2B5EF4-FFF2-40B4-BE49-F238E27FC236}">
                    <a16:creationId xmlns:a16="http://schemas.microsoft.com/office/drawing/2014/main" id="{69B45E6B-EB5E-4335-8BEB-05590C77BC50}"/>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5" name="Rectangle 33">
                <a:extLst>
                  <a:ext uri="{FF2B5EF4-FFF2-40B4-BE49-F238E27FC236}">
                    <a16:creationId xmlns:a16="http://schemas.microsoft.com/office/drawing/2014/main" id="{E3D9F270-DB0B-4F8E-ABF8-EEDE6BCEC831}"/>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6" name="Rectangle 34">
                <a:extLst>
                  <a:ext uri="{FF2B5EF4-FFF2-40B4-BE49-F238E27FC236}">
                    <a16:creationId xmlns:a16="http://schemas.microsoft.com/office/drawing/2014/main" id="{E41DD794-19DC-4232-B38C-7615FBC330C7}"/>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7" name="Rectangle 35">
                <a:extLst>
                  <a:ext uri="{FF2B5EF4-FFF2-40B4-BE49-F238E27FC236}">
                    <a16:creationId xmlns:a16="http://schemas.microsoft.com/office/drawing/2014/main" id="{2F7681A6-1E8A-402C-9CE5-593DFB7D5DC9}"/>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8" name="Rectangle 36">
                <a:extLst>
                  <a:ext uri="{FF2B5EF4-FFF2-40B4-BE49-F238E27FC236}">
                    <a16:creationId xmlns:a16="http://schemas.microsoft.com/office/drawing/2014/main" id="{3FDE088E-2D26-4DB1-B052-46127E6D40F0}"/>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9" name="Rectangle 37">
                <a:extLst>
                  <a:ext uri="{FF2B5EF4-FFF2-40B4-BE49-F238E27FC236}">
                    <a16:creationId xmlns:a16="http://schemas.microsoft.com/office/drawing/2014/main" id="{BDEE30EB-30E7-4A6E-A8D8-6CD30B5308F2}"/>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0" name="Rectangle 38">
                <a:extLst>
                  <a:ext uri="{FF2B5EF4-FFF2-40B4-BE49-F238E27FC236}">
                    <a16:creationId xmlns:a16="http://schemas.microsoft.com/office/drawing/2014/main" id="{1A588FFF-5757-479C-8B1D-B9130EACFBFD}"/>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1" name="Rectangle 39">
                <a:extLst>
                  <a:ext uri="{FF2B5EF4-FFF2-40B4-BE49-F238E27FC236}">
                    <a16:creationId xmlns:a16="http://schemas.microsoft.com/office/drawing/2014/main" id="{52429DFF-0156-4BD7-829A-07C377D37BF3}"/>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2" name="Rectangle 40">
                <a:extLst>
                  <a:ext uri="{FF2B5EF4-FFF2-40B4-BE49-F238E27FC236}">
                    <a16:creationId xmlns:a16="http://schemas.microsoft.com/office/drawing/2014/main" id="{A5C0B04E-D700-4ED6-8083-54C3E2BAFE7C}"/>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3" name="Rectangle 41">
                <a:extLst>
                  <a:ext uri="{FF2B5EF4-FFF2-40B4-BE49-F238E27FC236}">
                    <a16:creationId xmlns:a16="http://schemas.microsoft.com/office/drawing/2014/main" id="{EB237FDA-944A-4F0D-9388-3C9037703C10}"/>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4" name="Rectangle 42">
                <a:extLst>
                  <a:ext uri="{FF2B5EF4-FFF2-40B4-BE49-F238E27FC236}">
                    <a16:creationId xmlns:a16="http://schemas.microsoft.com/office/drawing/2014/main" id="{C8372488-B1D1-475B-B708-08787505D7AA}"/>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5" name="Rectangle 43">
                <a:extLst>
                  <a:ext uri="{FF2B5EF4-FFF2-40B4-BE49-F238E27FC236}">
                    <a16:creationId xmlns:a16="http://schemas.microsoft.com/office/drawing/2014/main" id="{A0CC76BB-5B44-4A22-8ED5-32439A35AA69}"/>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6" name="Rectangle 44">
                <a:extLst>
                  <a:ext uri="{FF2B5EF4-FFF2-40B4-BE49-F238E27FC236}">
                    <a16:creationId xmlns:a16="http://schemas.microsoft.com/office/drawing/2014/main" id="{4BA8115C-8A19-4C37-A785-89761A812444}"/>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7" name="Rectangle 45">
                <a:extLst>
                  <a:ext uri="{FF2B5EF4-FFF2-40B4-BE49-F238E27FC236}">
                    <a16:creationId xmlns:a16="http://schemas.microsoft.com/office/drawing/2014/main" id="{5EB33C01-15C9-4DFE-B7A6-3E62C3247CE1}"/>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8" name="Rectangle 46">
                <a:extLst>
                  <a:ext uri="{FF2B5EF4-FFF2-40B4-BE49-F238E27FC236}">
                    <a16:creationId xmlns:a16="http://schemas.microsoft.com/office/drawing/2014/main" id="{5C6292F9-8018-4393-9CE9-97CE086FCCDD}"/>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9" name="Rectangle 47">
                <a:extLst>
                  <a:ext uri="{FF2B5EF4-FFF2-40B4-BE49-F238E27FC236}">
                    <a16:creationId xmlns:a16="http://schemas.microsoft.com/office/drawing/2014/main" id="{C5BF9812-58AE-4E5E-81D9-1DB75DA67203}"/>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0" name="Rectangle 48">
                <a:extLst>
                  <a:ext uri="{FF2B5EF4-FFF2-40B4-BE49-F238E27FC236}">
                    <a16:creationId xmlns:a16="http://schemas.microsoft.com/office/drawing/2014/main" id="{C5FAEB70-E4EE-4E51-A393-4AA4D391F60B}"/>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1" name="Rectangle 49">
                <a:extLst>
                  <a:ext uri="{FF2B5EF4-FFF2-40B4-BE49-F238E27FC236}">
                    <a16:creationId xmlns:a16="http://schemas.microsoft.com/office/drawing/2014/main" id="{35BCAE18-761B-44ED-9502-623319E721AD}"/>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2" name="Rectangle 50">
                <a:extLst>
                  <a:ext uri="{FF2B5EF4-FFF2-40B4-BE49-F238E27FC236}">
                    <a16:creationId xmlns:a16="http://schemas.microsoft.com/office/drawing/2014/main" id="{D14FE79B-3DE6-4570-9576-2C85DBBD893A}"/>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3" name="Rectangle 51">
                <a:extLst>
                  <a:ext uri="{FF2B5EF4-FFF2-40B4-BE49-F238E27FC236}">
                    <a16:creationId xmlns:a16="http://schemas.microsoft.com/office/drawing/2014/main" id="{471210C5-A4C1-4D97-B937-BB8B6FF4D0A1}"/>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4" name="Rectangle 52">
                <a:extLst>
                  <a:ext uri="{FF2B5EF4-FFF2-40B4-BE49-F238E27FC236}">
                    <a16:creationId xmlns:a16="http://schemas.microsoft.com/office/drawing/2014/main" id="{1434DBFC-5C9D-4337-95BE-56A181FD0A56}"/>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5" name="Rectangle 53">
                <a:extLst>
                  <a:ext uri="{FF2B5EF4-FFF2-40B4-BE49-F238E27FC236}">
                    <a16:creationId xmlns:a16="http://schemas.microsoft.com/office/drawing/2014/main" id="{11109D67-AEE1-46D3-AF15-4FC6F058C01D}"/>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6" name="Rectangle 54">
                <a:extLst>
                  <a:ext uri="{FF2B5EF4-FFF2-40B4-BE49-F238E27FC236}">
                    <a16:creationId xmlns:a16="http://schemas.microsoft.com/office/drawing/2014/main" id="{52101DD6-2529-4135-896E-65508582EDE5}"/>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7" name="Rectangle 55">
                <a:extLst>
                  <a:ext uri="{FF2B5EF4-FFF2-40B4-BE49-F238E27FC236}">
                    <a16:creationId xmlns:a16="http://schemas.microsoft.com/office/drawing/2014/main" id="{CB7C30DB-2ABE-4B9C-A92D-06E5AE20746F}"/>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8" name="Rectangle 56">
                <a:extLst>
                  <a:ext uri="{FF2B5EF4-FFF2-40B4-BE49-F238E27FC236}">
                    <a16:creationId xmlns:a16="http://schemas.microsoft.com/office/drawing/2014/main" id="{6B39D4F7-0B3C-4BB2-91DC-656DA94FFC81}"/>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9" name="Rectangle 57">
                <a:extLst>
                  <a:ext uri="{FF2B5EF4-FFF2-40B4-BE49-F238E27FC236}">
                    <a16:creationId xmlns:a16="http://schemas.microsoft.com/office/drawing/2014/main" id="{674F5639-40F5-4B9C-887A-1AAA7160956E}"/>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0" name="Rectangle 58">
                <a:extLst>
                  <a:ext uri="{FF2B5EF4-FFF2-40B4-BE49-F238E27FC236}">
                    <a16:creationId xmlns:a16="http://schemas.microsoft.com/office/drawing/2014/main" id="{E1C98BB5-80A7-4804-A5FC-8710029432D3}"/>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1" name="Rectangle 59">
                <a:extLst>
                  <a:ext uri="{FF2B5EF4-FFF2-40B4-BE49-F238E27FC236}">
                    <a16:creationId xmlns:a16="http://schemas.microsoft.com/office/drawing/2014/main" id="{FF6E4C68-1F8B-4253-8B11-72F814DDB4EF}"/>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2" name="Rectangle 60">
                <a:extLst>
                  <a:ext uri="{FF2B5EF4-FFF2-40B4-BE49-F238E27FC236}">
                    <a16:creationId xmlns:a16="http://schemas.microsoft.com/office/drawing/2014/main" id="{2BD9E6E9-B41B-4725-A2CC-B42B58F1139F}"/>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3" name="Rectangle 61">
                <a:extLst>
                  <a:ext uri="{FF2B5EF4-FFF2-40B4-BE49-F238E27FC236}">
                    <a16:creationId xmlns:a16="http://schemas.microsoft.com/office/drawing/2014/main" id="{22721131-5164-4644-9C7C-D9BE4AC8CF82}"/>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4" name="Rectangle 62">
                <a:extLst>
                  <a:ext uri="{FF2B5EF4-FFF2-40B4-BE49-F238E27FC236}">
                    <a16:creationId xmlns:a16="http://schemas.microsoft.com/office/drawing/2014/main" id="{3AFCEAE1-F535-42C3-9D27-A381866E0194}"/>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5" name="Rectangle 63">
                <a:extLst>
                  <a:ext uri="{FF2B5EF4-FFF2-40B4-BE49-F238E27FC236}">
                    <a16:creationId xmlns:a16="http://schemas.microsoft.com/office/drawing/2014/main" id="{250706D6-8973-445E-8F1A-365B45D38D96}"/>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6" name="Rectangle 64">
                <a:extLst>
                  <a:ext uri="{FF2B5EF4-FFF2-40B4-BE49-F238E27FC236}">
                    <a16:creationId xmlns:a16="http://schemas.microsoft.com/office/drawing/2014/main" id="{0012F268-604D-4832-9EB5-BC59467C5CB3}"/>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7" name="Rectangle 65">
                <a:extLst>
                  <a:ext uri="{FF2B5EF4-FFF2-40B4-BE49-F238E27FC236}">
                    <a16:creationId xmlns:a16="http://schemas.microsoft.com/office/drawing/2014/main" id="{EF0E6749-8E77-4BEB-9F01-5822B5BB8C01}"/>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8" name="Rectangle 66">
                <a:extLst>
                  <a:ext uri="{FF2B5EF4-FFF2-40B4-BE49-F238E27FC236}">
                    <a16:creationId xmlns:a16="http://schemas.microsoft.com/office/drawing/2014/main" id="{0FF62760-BB00-4FA2-A58B-974633EFB40A}"/>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9" name="Rectangle 67">
                <a:extLst>
                  <a:ext uri="{FF2B5EF4-FFF2-40B4-BE49-F238E27FC236}">
                    <a16:creationId xmlns:a16="http://schemas.microsoft.com/office/drawing/2014/main" id="{639BF24A-BBE2-4127-9364-990E6B9B41EA}"/>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0" name="Rectangle 68">
                <a:extLst>
                  <a:ext uri="{FF2B5EF4-FFF2-40B4-BE49-F238E27FC236}">
                    <a16:creationId xmlns:a16="http://schemas.microsoft.com/office/drawing/2014/main" id="{7281FD63-6686-4FE6-A351-B24B4906469A}"/>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1" name="Rectangle 69">
                <a:extLst>
                  <a:ext uri="{FF2B5EF4-FFF2-40B4-BE49-F238E27FC236}">
                    <a16:creationId xmlns:a16="http://schemas.microsoft.com/office/drawing/2014/main" id="{E5B28DE5-5771-4E46-A38D-3DE2EA8A472E}"/>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2" name="Rectangle 70">
                <a:extLst>
                  <a:ext uri="{FF2B5EF4-FFF2-40B4-BE49-F238E27FC236}">
                    <a16:creationId xmlns:a16="http://schemas.microsoft.com/office/drawing/2014/main" id="{30C17ADF-9477-49D6-9C4D-6791F31F426E}"/>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3" name="Rectangle 71">
                <a:extLst>
                  <a:ext uri="{FF2B5EF4-FFF2-40B4-BE49-F238E27FC236}">
                    <a16:creationId xmlns:a16="http://schemas.microsoft.com/office/drawing/2014/main" id="{83CADD04-8F5C-468B-9820-3DDE02446113}"/>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4" name="Rectangle 72">
                <a:extLst>
                  <a:ext uri="{FF2B5EF4-FFF2-40B4-BE49-F238E27FC236}">
                    <a16:creationId xmlns:a16="http://schemas.microsoft.com/office/drawing/2014/main" id="{261D0698-FBAE-4FB2-A0CE-E68A547B91E9}"/>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5" name="Rectangle 73">
                <a:extLst>
                  <a:ext uri="{FF2B5EF4-FFF2-40B4-BE49-F238E27FC236}">
                    <a16:creationId xmlns:a16="http://schemas.microsoft.com/office/drawing/2014/main" id="{CE98F424-7D25-4096-B855-F5A5F9CD269A}"/>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6" name="Rectangle 74">
                <a:extLst>
                  <a:ext uri="{FF2B5EF4-FFF2-40B4-BE49-F238E27FC236}">
                    <a16:creationId xmlns:a16="http://schemas.microsoft.com/office/drawing/2014/main" id="{9FEC8261-C6D5-426C-BA39-65F0BF3CFC96}"/>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7" name="Rectangle 75">
                <a:extLst>
                  <a:ext uri="{FF2B5EF4-FFF2-40B4-BE49-F238E27FC236}">
                    <a16:creationId xmlns:a16="http://schemas.microsoft.com/office/drawing/2014/main" id="{E3C36B33-19B2-4F8C-80FB-5566B9E01306}"/>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8" name="Rectangle 76">
                <a:extLst>
                  <a:ext uri="{FF2B5EF4-FFF2-40B4-BE49-F238E27FC236}">
                    <a16:creationId xmlns:a16="http://schemas.microsoft.com/office/drawing/2014/main" id="{EEC1A2CC-601B-47BC-8920-7BF24641CADE}"/>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9" name="Rectangle 77">
                <a:extLst>
                  <a:ext uri="{FF2B5EF4-FFF2-40B4-BE49-F238E27FC236}">
                    <a16:creationId xmlns:a16="http://schemas.microsoft.com/office/drawing/2014/main" id="{940AD40B-F721-455E-80FB-53C459CE4248}"/>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0" name="Rectangle 78">
                <a:extLst>
                  <a:ext uri="{FF2B5EF4-FFF2-40B4-BE49-F238E27FC236}">
                    <a16:creationId xmlns:a16="http://schemas.microsoft.com/office/drawing/2014/main" id="{6F569C42-B1EF-4617-A993-4B6A5C79EFB2}"/>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1" name="Rectangle 79">
                <a:extLst>
                  <a:ext uri="{FF2B5EF4-FFF2-40B4-BE49-F238E27FC236}">
                    <a16:creationId xmlns:a16="http://schemas.microsoft.com/office/drawing/2014/main" id="{59FA4EEA-5577-4E61-8B7D-E109210F5B3C}"/>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2" name="Rectangle 80">
                <a:extLst>
                  <a:ext uri="{FF2B5EF4-FFF2-40B4-BE49-F238E27FC236}">
                    <a16:creationId xmlns:a16="http://schemas.microsoft.com/office/drawing/2014/main" id="{17D12A1B-315C-42A3-8988-8E80696C4DBF}"/>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9" name="Freeform 81">
                <a:extLst>
                  <a:ext uri="{FF2B5EF4-FFF2-40B4-BE49-F238E27FC236}">
                    <a16:creationId xmlns:a16="http://schemas.microsoft.com/office/drawing/2014/main" id="{ED414524-E66F-4E6A-901E-81039483A9A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4" name="Rectangle 82">
                <a:extLst>
                  <a:ext uri="{FF2B5EF4-FFF2-40B4-BE49-F238E27FC236}">
                    <a16:creationId xmlns:a16="http://schemas.microsoft.com/office/drawing/2014/main" id="{D590C3A6-47DB-4EA0-84DA-BE17DB7D1AEB}"/>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5" name="Rectangle 83">
                <a:extLst>
                  <a:ext uri="{FF2B5EF4-FFF2-40B4-BE49-F238E27FC236}">
                    <a16:creationId xmlns:a16="http://schemas.microsoft.com/office/drawing/2014/main" id="{71609614-4229-4CD4-98F9-006FA8099157}"/>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6" name="Rectangle 84">
                <a:extLst>
                  <a:ext uri="{FF2B5EF4-FFF2-40B4-BE49-F238E27FC236}">
                    <a16:creationId xmlns:a16="http://schemas.microsoft.com/office/drawing/2014/main" id="{65936236-A5BA-4BA4-A3B4-C0949B4B06C8}"/>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7" name="Rectangle 85">
                <a:extLst>
                  <a:ext uri="{FF2B5EF4-FFF2-40B4-BE49-F238E27FC236}">
                    <a16:creationId xmlns:a16="http://schemas.microsoft.com/office/drawing/2014/main" id="{4164554A-D6D5-4C1D-9A4D-59819BE77D40}"/>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8" name="Rectangle 86">
                <a:extLst>
                  <a:ext uri="{FF2B5EF4-FFF2-40B4-BE49-F238E27FC236}">
                    <a16:creationId xmlns:a16="http://schemas.microsoft.com/office/drawing/2014/main" id="{8E77E4FF-E098-4E1B-8D06-15215BD39618}"/>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9" name="Rectangle 87">
                <a:extLst>
                  <a:ext uri="{FF2B5EF4-FFF2-40B4-BE49-F238E27FC236}">
                    <a16:creationId xmlns:a16="http://schemas.microsoft.com/office/drawing/2014/main" id="{762A5518-7EC7-4CDC-B493-ADD60ECC370C}"/>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0" name="Rectangle 88">
                <a:extLst>
                  <a:ext uri="{FF2B5EF4-FFF2-40B4-BE49-F238E27FC236}">
                    <a16:creationId xmlns:a16="http://schemas.microsoft.com/office/drawing/2014/main" id="{6352E82B-A8CF-4068-8C9E-43D21A0EC1C0}"/>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1" name="Rectangle 89">
                <a:extLst>
                  <a:ext uri="{FF2B5EF4-FFF2-40B4-BE49-F238E27FC236}">
                    <a16:creationId xmlns:a16="http://schemas.microsoft.com/office/drawing/2014/main" id="{C2B793A7-2B89-4609-85BF-D50D06555194}"/>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2" name="Rectangle 90">
                <a:extLst>
                  <a:ext uri="{FF2B5EF4-FFF2-40B4-BE49-F238E27FC236}">
                    <a16:creationId xmlns:a16="http://schemas.microsoft.com/office/drawing/2014/main" id="{2C7E8235-1634-4E51-ACCD-A9E33C45C2C1}"/>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3" name="Rectangle 91">
                <a:extLst>
                  <a:ext uri="{FF2B5EF4-FFF2-40B4-BE49-F238E27FC236}">
                    <a16:creationId xmlns:a16="http://schemas.microsoft.com/office/drawing/2014/main" id="{05AE228D-2C26-4DCF-B157-68130C51949A}"/>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4" name="Rectangle 92">
                <a:extLst>
                  <a:ext uri="{FF2B5EF4-FFF2-40B4-BE49-F238E27FC236}">
                    <a16:creationId xmlns:a16="http://schemas.microsoft.com/office/drawing/2014/main" id="{B6360D3A-5CDA-447C-AABD-C81D7437199D}"/>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5" name="Rectangle 93">
                <a:extLst>
                  <a:ext uri="{FF2B5EF4-FFF2-40B4-BE49-F238E27FC236}">
                    <a16:creationId xmlns:a16="http://schemas.microsoft.com/office/drawing/2014/main" id="{9BFA0842-6615-4D5A-B9D8-3C484059A6BE}"/>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6" name="Rectangle 94">
                <a:extLst>
                  <a:ext uri="{FF2B5EF4-FFF2-40B4-BE49-F238E27FC236}">
                    <a16:creationId xmlns:a16="http://schemas.microsoft.com/office/drawing/2014/main" id="{FB4ED53F-9EEC-40B5-AA99-282E081B15B6}"/>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7" name="Rectangle 95">
                <a:extLst>
                  <a:ext uri="{FF2B5EF4-FFF2-40B4-BE49-F238E27FC236}">
                    <a16:creationId xmlns:a16="http://schemas.microsoft.com/office/drawing/2014/main" id="{B2A0159E-CBE9-4019-A124-AF058871E1D2}"/>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8" name="Rectangle 96">
                <a:extLst>
                  <a:ext uri="{FF2B5EF4-FFF2-40B4-BE49-F238E27FC236}">
                    <a16:creationId xmlns:a16="http://schemas.microsoft.com/office/drawing/2014/main" id="{01C521F0-BF34-4588-9EE7-952FAF21D56C}"/>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9" name="Rectangle 97">
                <a:extLst>
                  <a:ext uri="{FF2B5EF4-FFF2-40B4-BE49-F238E27FC236}">
                    <a16:creationId xmlns:a16="http://schemas.microsoft.com/office/drawing/2014/main" id="{5FC0B942-AFCE-4685-8836-BF71B1F1AAE7}"/>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0" name="Rectangle 98">
                <a:extLst>
                  <a:ext uri="{FF2B5EF4-FFF2-40B4-BE49-F238E27FC236}">
                    <a16:creationId xmlns:a16="http://schemas.microsoft.com/office/drawing/2014/main" id="{A9390FCC-CE95-47A7-8523-D1289CB0D98B}"/>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1" name="Rectangle 99">
                <a:extLst>
                  <a:ext uri="{FF2B5EF4-FFF2-40B4-BE49-F238E27FC236}">
                    <a16:creationId xmlns:a16="http://schemas.microsoft.com/office/drawing/2014/main" id="{1ED0AE88-101B-4353-AD1F-E585356D759A}"/>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2" name="Rectangle 100">
                <a:extLst>
                  <a:ext uri="{FF2B5EF4-FFF2-40B4-BE49-F238E27FC236}">
                    <a16:creationId xmlns:a16="http://schemas.microsoft.com/office/drawing/2014/main" id="{2E27E63B-C55B-4E5F-8E11-75B795C86B1D}"/>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3" name="Rectangle 101">
                <a:extLst>
                  <a:ext uri="{FF2B5EF4-FFF2-40B4-BE49-F238E27FC236}">
                    <a16:creationId xmlns:a16="http://schemas.microsoft.com/office/drawing/2014/main" id="{6F76280E-64D1-4EC1-950C-C8BB806D33AB}"/>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4" name="Rectangle 102">
                <a:extLst>
                  <a:ext uri="{FF2B5EF4-FFF2-40B4-BE49-F238E27FC236}">
                    <a16:creationId xmlns:a16="http://schemas.microsoft.com/office/drawing/2014/main" id="{AFA96929-1BAE-4E3D-9FE6-A3D62655011B}"/>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5" name="Rectangle 103">
                <a:extLst>
                  <a:ext uri="{FF2B5EF4-FFF2-40B4-BE49-F238E27FC236}">
                    <a16:creationId xmlns:a16="http://schemas.microsoft.com/office/drawing/2014/main" id="{E6032A1A-F4F0-4C26-B148-3AB7542A5505}"/>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6" name="Rectangle 104">
                <a:extLst>
                  <a:ext uri="{FF2B5EF4-FFF2-40B4-BE49-F238E27FC236}">
                    <a16:creationId xmlns:a16="http://schemas.microsoft.com/office/drawing/2014/main" id="{F1BCB867-F5BA-4118-BE1F-1E935B69A7AB}"/>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7" name="Rectangle 105">
                <a:extLst>
                  <a:ext uri="{FF2B5EF4-FFF2-40B4-BE49-F238E27FC236}">
                    <a16:creationId xmlns:a16="http://schemas.microsoft.com/office/drawing/2014/main" id="{E472F237-E215-4872-B227-AF63B9D8CD36}"/>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8" name="Rectangle 106">
                <a:extLst>
                  <a:ext uri="{FF2B5EF4-FFF2-40B4-BE49-F238E27FC236}">
                    <a16:creationId xmlns:a16="http://schemas.microsoft.com/office/drawing/2014/main" id="{10FA65FD-3480-47A8-80AE-BAB06674D22A}"/>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9" name="Rectangle 107">
                <a:extLst>
                  <a:ext uri="{FF2B5EF4-FFF2-40B4-BE49-F238E27FC236}">
                    <a16:creationId xmlns:a16="http://schemas.microsoft.com/office/drawing/2014/main" id="{59DD8A20-4BFC-4578-B27D-2CCAFB35C18A}"/>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0" name="Rectangle 108">
                <a:extLst>
                  <a:ext uri="{FF2B5EF4-FFF2-40B4-BE49-F238E27FC236}">
                    <a16:creationId xmlns:a16="http://schemas.microsoft.com/office/drawing/2014/main" id="{DAAC8090-72C8-448E-8B4A-7D2FDC85159B}"/>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1" name="Rectangle 109">
                <a:extLst>
                  <a:ext uri="{FF2B5EF4-FFF2-40B4-BE49-F238E27FC236}">
                    <a16:creationId xmlns:a16="http://schemas.microsoft.com/office/drawing/2014/main" id="{8E9B2DBB-6AD5-4DDC-B491-8989F8F57351}"/>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2" name="Rectangle 110">
                <a:extLst>
                  <a:ext uri="{FF2B5EF4-FFF2-40B4-BE49-F238E27FC236}">
                    <a16:creationId xmlns:a16="http://schemas.microsoft.com/office/drawing/2014/main" id="{2274D22A-D3D1-44DF-BB88-C9B6B0C63313}"/>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3" name="Rectangle 111">
                <a:extLst>
                  <a:ext uri="{FF2B5EF4-FFF2-40B4-BE49-F238E27FC236}">
                    <a16:creationId xmlns:a16="http://schemas.microsoft.com/office/drawing/2014/main" id="{35822041-F671-4F27-A5C2-A6F8DCC1069A}"/>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4" name="Rectangle 112">
                <a:extLst>
                  <a:ext uri="{FF2B5EF4-FFF2-40B4-BE49-F238E27FC236}">
                    <a16:creationId xmlns:a16="http://schemas.microsoft.com/office/drawing/2014/main" id="{5585DEB6-D43F-4F57-BBF9-6225A9382E90}"/>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5" name="Rectangle 113">
                <a:extLst>
                  <a:ext uri="{FF2B5EF4-FFF2-40B4-BE49-F238E27FC236}">
                    <a16:creationId xmlns:a16="http://schemas.microsoft.com/office/drawing/2014/main" id="{0F20B554-B627-4321-ABAD-92F7D19E6E28}"/>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6" name="Rectangle 114">
                <a:extLst>
                  <a:ext uri="{FF2B5EF4-FFF2-40B4-BE49-F238E27FC236}">
                    <a16:creationId xmlns:a16="http://schemas.microsoft.com/office/drawing/2014/main" id="{7E907953-0EE6-465E-8FD8-B26953EB14C2}"/>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7" name="Rectangle 115">
                <a:extLst>
                  <a:ext uri="{FF2B5EF4-FFF2-40B4-BE49-F238E27FC236}">
                    <a16:creationId xmlns:a16="http://schemas.microsoft.com/office/drawing/2014/main" id="{8D292633-F979-49E8-93D1-95B823909835}"/>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8" name="Rectangle 116">
                <a:extLst>
                  <a:ext uri="{FF2B5EF4-FFF2-40B4-BE49-F238E27FC236}">
                    <a16:creationId xmlns:a16="http://schemas.microsoft.com/office/drawing/2014/main" id="{2067832C-A6D0-4584-878B-0090EA78A605}"/>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9" name="Rectangle 117">
                <a:extLst>
                  <a:ext uri="{FF2B5EF4-FFF2-40B4-BE49-F238E27FC236}">
                    <a16:creationId xmlns:a16="http://schemas.microsoft.com/office/drawing/2014/main" id="{A2F57914-46F9-4B51-BF9B-B00B8FCD5332}"/>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0" name="Rectangle 118">
                <a:extLst>
                  <a:ext uri="{FF2B5EF4-FFF2-40B4-BE49-F238E27FC236}">
                    <a16:creationId xmlns:a16="http://schemas.microsoft.com/office/drawing/2014/main" id="{47EE6AC2-C0E9-479A-A6AF-416919344E11}"/>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1" name="Rectangle 119">
                <a:extLst>
                  <a:ext uri="{FF2B5EF4-FFF2-40B4-BE49-F238E27FC236}">
                    <a16:creationId xmlns:a16="http://schemas.microsoft.com/office/drawing/2014/main" id="{306A1726-6DCC-4E32-9558-5A55B18E6C7E}"/>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2" name="Rectangle 120">
                <a:extLst>
                  <a:ext uri="{FF2B5EF4-FFF2-40B4-BE49-F238E27FC236}">
                    <a16:creationId xmlns:a16="http://schemas.microsoft.com/office/drawing/2014/main" id="{96E85858-EADA-4729-9B87-E2538A88D966}"/>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3" name="Rectangle 121">
                <a:extLst>
                  <a:ext uri="{FF2B5EF4-FFF2-40B4-BE49-F238E27FC236}">
                    <a16:creationId xmlns:a16="http://schemas.microsoft.com/office/drawing/2014/main" id="{0107B8EF-70EC-4BA0-BCCB-5D69C2FC20B3}"/>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4" name="Rectangle 122">
                <a:extLst>
                  <a:ext uri="{FF2B5EF4-FFF2-40B4-BE49-F238E27FC236}">
                    <a16:creationId xmlns:a16="http://schemas.microsoft.com/office/drawing/2014/main" id="{212F17FB-9329-44C4-ABFD-E5396C798BFC}"/>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5" name="Rectangle 123">
                <a:extLst>
                  <a:ext uri="{FF2B5EF4-FFF2-40B4-BE49-F238E27FC236}">
                    <a16:creationId xmlns:a16="http://schemas.microsoft.com/office/drawing/2014/main" id="{5A1527AA-1694-4346-94DA-12F79D8CA591}"/>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6" name="Rectangle 124">
                <a:extLst>
                  <a:ext uri="{FF2B5EF4-FFF2-40B4-BE49-F238E27FC236}">
                    <a16:creationId xmlns:a16="http://schemas.microsoft.com/office/drawing/2014/main" id="{C4550749-89E1-482E-AB25-42F5794EBB3A}"/>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7" name="Rectangle 125">
                <a:extLst>
                  <a:ext uri="{FF2B5EF4-FFF2-40B4-BE49-F238E27FC236}">
                    <a16:creationId xmlns:a16="http://schemas.microsoft.com/office/drawing/2014/main" id="{053F1626-53C2-497E-9814-F2CBB441A366}"/>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8" name="Rectangle 126">
                <a:extLst>
                  <a:ext uri="{FF2B5EF4-FFF2-40B4-BE49-F238E27FC236}">
                    <a16:creationId xmlns:a16="http://schemas.microsoft.com/office/drawing/2014/main" id="{B49F5570-0CF9-4661-82A2-644AABD21CAF}"/>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9" name="Rectangle 127">
                <a:extLst>
                  <a:ext uri="{FF2B5EF4-FFF2-40B4-BE49-F238E27FC236}">
                    <a16:creationId xmlns:a16="http://schemas.microsoft.com/office/drawing/2014/main" id="{7F770AEC-8782-45A7-9E24-BB4C5F3E18B6}"/>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0" name="Rectangle 128">
                <a:extLst>
                  <a:ext uri="{FF2B5EF4-FFF2-40B4-BE49-F238E27FC236}">
                    <a16:creationId xmlns:a16="http://schemas.microsoft.com/office/drawing/2014/main" id="{87760294-5402-4803-90FD-724BD0CF4A80}"/>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1" name="Rectangle 129">
                <a:extLst>
                  <a:ext uri="{FF2B5EF4-FFF2-40B4-BE49-F238E27FC236}">
                    <a16:creationId xmlns:a16="http://schemas.microsoft.com/office/drawing/2014/main" id="{B4E7B2E6-39AF-4455-ADD5-9DF20A749291}"/>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2" name="Rectangle 130">
                <a:extLst>
                  <a:ext uri="{FF2B5EF4-FFF2-40B4-BE49-F238E27FC236}">
                    <a16:creationId xmlns:a16="http://schemas.microsoft.com/office/drawing/2014/main" id="{91189BC3-133C-4FDF-9228-478BCE987788}"/>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3" name="Rectangle 131">
                <a:extLst>
                  <a:ext uri="{FF2B5EF4-FFF2-40B4-BE49-F238E27FC236}">
                    <a16:creationId xmlns:a16="http://schemas.microsoft.com/office/drawing/2014/main" id="{74F2D79C-0D84-4960-8BA4-A86033637AE4}"/>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4" name="Rectangle 132">
                <a:extLst>
                  <a:ext uri="{FF2B5EF4-FFF2-40B4-BE49-F238E27FC236}">
                    <a16:creationId xmlns:a16="http://schemas.microsoft.com/office/drawing/2014/main" id="{F9B3022D-6025-4E87-BDA8-5EA6C5E6201E}"/>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5" name="Rectangle 133">
                <a:extLst>
                  <a:ext uri="{FF2B5EF4-FFF2-40B4-BE49-F238E27FC236}">
                    <a16:creationId xmlns:a16="http://schemas.microsoft.com/office/drawing/2014/main" id="{EC692834-7421-476F-A78F-C47753A9B19D}"/>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6" name="Rectangle 134">
                <a:extLst>
                  <a:ext uri="{FF2B5EF4-FFF2-40B4-BE49-F238E27FC236}">
                    <a16:creationId xmlns:a16="http://schemas.microsoft.com/office/drawing/2014/main" id="{C181C572-BC23-4B12-87B1-49F751C17135}"/>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7" name="Rectangle 135">
                <a:extLst>
                  <a:ext uri="{FF2B5EF4-FFF2-40B4-BE49-F238E27FC236}">
                    <a16:creationId xmlns:a16="http://schemas.microsoft.com/office/drawing/2014/main" id="{D1F297FF-EA8E-4B5B-BF9D-4F049C2BEF6A}"/>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8" name="Rectangle 136">
                <a:extLst>
                  <a:ext uri="{FF2B5EF4-FFF2-40B4-BE49-F238E27FC236}">
                    <a16:creationId xmlns:a16="http://schemas.microsoft.com/office/drawing/2014/main" id="{900F6649-79E5-494B-9674-DC1C8EE308C5}"/>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9" name="Rectangle 137">
                <a:extLst>
                  <a:ext uri="{FF2B5EF4-FFF2-40B4-BE49-F238E27FC236}">
                    <a16:creationId xmlns:a16="http://schemas.microsoft.com/office/drawing/2014/main" id="{14772717-0F1B-4C74-8C5F-F947C738DFAF}"/>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6" name="Freeform 138">
                <a:extLst>
                  <a:ext uri="{FF2B5EF4-FFF2-40B4-BE49-F238E27FC236}">
                    <a16:creationId xmlns:a16="http://schemas.microsoft.com/office/drawing/2014/main" id="{449057EE-C5CE-437A-AD5F-54A9A450E71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7" name="Freeform 139">
                <a:extLst>
                  <a:ext uri="{FF2B5EF4-FFF2-40B4-BE49-F238E27FC236}">
                    <a16:creationId xmlns:a16="http://schemas.microsoft.com/office/drawing/2014/main" id="{5D0AF7E8-8579-4D92-AC0E-2AB17EE3506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8" name="Freeform 140">
                <a:extLst>
                  <a:ext uri="{FF2B5EF4-FFF2-40B4-BE49-F238E27FC236}">
                    <a16:creationId xmlns:a16="http://schemas.microsoft.com/office/drawing/2014/main" id="{397E375B-A816-41DF-918E-D23A901AB23A}"/>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9" name="Freeform 141">
                <a:extLst>
                  <a:ext uri="{FF2B5EF4-FFF2-40B4-BE49-F238E27FC236}">
                    <a16:creationId xmlns:a16="http://schemas.microsoft.com/office/drawing/2014/main" id="{3E68782E-33C4-434E-9794-C9E614B3ABCD}"/>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0" name="Freeform 142">
                <a:extLst>
                  <a:ext uri="{FF2B5EF4-FFF2-40B4-BE49-F238E27FC236}">
                    <a16:creationId xmlns:a16="http://schemas.microsoft.com/office/drawing/2014/main" id="{AA3F960D-B584-43BD-95D9-4AB356536CB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1" name="Freeform 143">
                <a:extLst>
                  <a:ext uri="{FF2B5EF4-FFF2-40B4-BE49-F238E27FC236}">
                    <a16:creationId xmlns:a16="http://schemas.microsoft.com/office/drawing/2014/main" id="{18F79727-E68E-425F-9279-BCFF8A6AA0A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2" name="Freeform 144">
                <a:extLst>
                  <a:ext uri="{FF2B5EF4-FFF2-40B4-BE49-F238E27FC236}">
                    <a16:creationId xmlns:a16="http://schemas.microsoft.com/office/drawing/2014/main" id="{DC99FBD6-E1D3-4C03-A025-4700D21BDC25}"/>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3" name="Freeform 145">
                <a:extLst>
                  <a:ext uri="{FF2B5EF4-FFF2-40B4-BE49-F238E27FC236}">
                    <a16:creationId xmlns:a16="http://schemas.microsoft.com/office/drawing/2014/main" id="{64C8682D-24BC-43E3-8D7A-70C0F4BD98F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4" name="Freeform 146">
                <a:extLst>
                  <a:ext uri="{FF2B5EF4-FFF2-40B4-BE49-F238E27FC236}">
                    <a16:creationId xmlns:a16="http://schemas.microsoft.com/office/drawing/2014/main" id="{054B387D-A7EF-4277-A31D-7773A802FE39}"/>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id="{286C6575-2194-43A2-8CA3-0A63C763D6C7}"/>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60" name="Rectangle 148">
                <a:extLst>
                  <a:ext uri="{FF2B5EF4-FFF2-40B4-BE49-F238E27FC236}">
                    <a16:creationId xmlns:a16="http://schemas.microsoft.com/office/drawing/2014/main" id="{F6A36F36-4E27-4386-A48C-B12958E7FDB0}"/>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37" name="Freeform 149">
                <a:extLst>
                  <a:ext uri="{FF2B5EF4-FFF2-40B4-BE49-F238E27FC236}">
                    <a16:creationId xmlns:a16="http://schemas.microsoft.com/office/drawing/2014/main" id="{6F167846-0797-4D91-95D6-21B67EF0ED24}"/>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8" name="Freeform 150">
                <a:extLst>
                  <a:ext uri="{FF2B5EF4-FFF2-40B4-BE49-F238E27FC236}">
                    <a16:creationId xmlns:a16="http://schemas.microsoft.com/office/drawing/2014/main" id="{9ED764C9-A349-4196-8A36-4106B84B1330}"/>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5" name="Freeform 151">
                <a:extLst>
                  <a:ext uri="{FF2B5EF4-FFF2-40B4-BE49-F238E27FC236}">
                    <a16:creationId xmlns:a16="http://schemas.microsoft.com/office/drawing/2014/main" id="{C32069C1-D801-427C-B442-7423D507B5B3}"/>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37FA1E9E-957C-4EBA-8F72-0E8A2CFB910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30F01AE8-4550-4557-8AEA-BF30C9146751}"/>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418" name="Rectangle 154">
            <a:extLst>
              <a:ext uri="{FF2B5EF4-FFF2-40B4-BE49-F238E27FC236}">
                <a16:creationId xmlns:a16="http://schemas.microsoft.com/office/drawing/2014/main" id="{BC0C44C6-F01E-4690-A513-422821E0F7B5}"/>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D47C9C68-C8E3-43BF-9C9E-B8FAF815509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AC1EC69D-19F2-4E8D-9FE5-B28238D9A36D}"/>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7BB699C6-F06B-4F73-8B09-311D69325E8B}" type="slidenum">
              <a:rPr lang="en-US" altLang="en-US"/>
              <a:pPr>
                <a:defRPr/>
              </a:pPr>
              <a:t>‹#›</a:t>
            </a:fld>
            <a:endParaRPr lang="en-US" altLang="en-US"/>
          </a:p>
        </p:txBody>
      </p:sp>
      <p:sp>
        <p:nvSpPr>
          <p:cNvPr id="11421" name="Rectangle 157">
            <a:extLst>
              <a:ext uri="{FF2B5EF4-FFF2-40B4-BE49-F238E27FC236}">
                <a16:creationId xmlns:a16="http://schemas.microsoft.com/office/drawing/2014/main" id="{CCA01B9C-B226-49BE-BF99-DD0F70BA629C}"/>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Augustine_Lateran.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Pelagius.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File:St-thomas-aquinas.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upload.wikimedia.org/wikipedia/commons/3/30/Holbein-erasmus.jp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en.wikipedia.org/wiki/Image:Alexander_Campbell_1788.GIF"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en.wikipedia.org/wiki/Image:DavidLipscomb.jpg"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3B88B88-3C15-4D6C-9757-3688C39E6A2B}"/>
              </a:ext>
            </a:extLst>
          </p:cNvPr>
          <p:cNvSpPr>
            <a:spLocks noGrp="1" noChangeArrowheads="1"/>
          </p:cNvSpPr>
          <p:nvPr>
            <p:ph type="ctrTitle"/>
          </p:nvPr>
        </p:nvSpPr>
        <p:spPr>
          <a:xfrm>
            <a:off x="685800" y="762000"/>
            <a:ext cx="7772400" cy="1295400"/>
          </a:xfrm>
        </p:spPr>
        <p:txBody>
          <a:bodyPr/>
          <a:lstStyle/>
          <a:p>
            <a:pPr eaLnBrk="1" hangingPunct="1">
              <a:defRPr/>
            </a:pPr>
            <a:r>
              <a:rPr lang="en-US"/>
              <a:t>Church History</a:t>
            </a:r>
          </a:p>
        </p:txBody>
      </p:sp>
      <p:sp>
        <p:nvSpPr>
          <p:cNvPr id="2051" name="Rectangle 3">
            <a:extLst>
              <a:ext uri="{FF2B5EF4-FFF2-40B4-BE49-F238E27FC236}">
                <a16:creationId xmlns:a16="http://schemas.microsoft.com/office/drawing/2014/main" id="{C9ACD200-0E3C-4238-B052-BFDBC6661C8A}"/>
              </a:ext>
            </a:extLst>
          </p:cNvPr>
          <p:cNvSpPr>
            <a:spLocks noGrp="1" noChangeArrowheads="1"/>
          </p:cNvSpPr>
          <p:nvPr>
            <p:ph type="subTitle" idx="1"/>
          </p:nvPr>
        </p:nvSpPr>
        <p:spPr>
          <a:xfrm>
            <a:off x="685800" y="3962400"/>
            <a:ext cx="7086600" cy="1752600"/>
          </a:xfrm>
        </p:spPr>
        <p:txBody>
          <a:bodyPr/>
          <a:lstStyle/>
          <a:p>
            <a:pPr eaLnBrk="1" hangingPunct="1">
              <a:defRPr/>
            </a:pPr>
            <a:r>
              <a:rPr lang="en-US" sz="2400" b="1" dirty="0"/>
              <a:t>John Oakes, PhD</a:t>
            </a:r>
          </a:p>
          <a:p>
            <a:pPr eaLnBrk="1" hangingPunct="1">
              <a:defRPr/>
            </a:pPr>
            <a:r>
              <a:rPr lang="en-US" sz="2400" b="1" dirty="0"/>
              <a:t>Bakersfield</a:t>
            </a:r>
          </a:p>
          <a:p>
            <a:pPr eaLnBrk="1" hangingPunct="1">
              <a:defRPr/>
            </a:pPr>
            <a:r>
              <a:rPr lang="en-US" sz="2400" b="1" dirty="0"/>
              <a:t>Jan 29, 2022</a:t>
            </a:r>
          </a:p>
        </p:txBody>
      </p:sp>
      <p:pic>
        <p:nvPicPr>
          <p:cNvPr id="30724" name="Picture 5" descr="Image result for church history">
            <a:extLst>
              <a:ext uri="{FF2B5EF4-FFF2-40B4-BE49-F238E27FC236}">
                <a16:creationId xmlns:a16="http://schemas.microsoft.com/office/drawing/2014/main" id="{DEF17307-1B8D-475A-8178-8077B9D01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2686050"/>
            <a:ext cx="56038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EC31-A882-4E01-97C8-31568959FB9E}"/>
              </a:ext>
            </a:extLst>
          </p:cNvPr>
          <p:cNvSpPr>
            <a:spLocks noGrp="1"/>
          </p:cNvSpPr>
          <p:nvPr>
            <p:ph type="title"/>
          </p:nvPr>
        </p:nvSpPr>
        <p:spPr/>
        <p:txBody>
          <a:bodyPr/>
          <a:lstStyle/>
          <a:p>
            <a:pPr algn="ctr">
              <a:defRPr/>
            </a:pPr>
            <a:r>
              <a:rPr lang="en-US" sz="3200" dirty="0"/>
              <a:t>Asceticism in the Primitive Church</a:t>
            </a:r>
          </a:p>
        </p:txBody>
      </p:sp>
      <p:sp>
        <p:nvSpPr>
          <p:cNvPr id="3" name="Content Placeholder 2">
            <a:extLst>
              <a:ext uri="{FF2B5EF4-FFF2-40B4-BE49-F238E27FC236}">
                <a16:creationId xmlns:a16="http://schemas.microsoft.com/office/drawing/2014/main" id="{0AB15378-9C4C-40D8-9181-CA824E8CA07F}"/>
              </a:ext>
            </a:extLst>
          </p:cNvPr>
          <p:cNvSpPr>
            <a:spLocks noGrp="1"/>
          </p:cNvSpPr>
          <p:nvPr>
            <p:ph idx="1"/>
          </p:nvPr>
        </p:nvSpPr>
        <p:spPr>
          <a:xfrm>
            <a:off x="3962400" y="1447800"/>
            <a:ext cx="4883150" cy="5029200"/>
          </a:xfrm>
        </p:spPr>
        <p:txBody>
          <a:bodyPr/>
          <a:lstStyle/>
          <a:p>
            <a:pPr marL="0" indent="0">
              <a:buFont typeface="Wingdings" panose="05000000000000000000" pitchFamily="2" charset="2"/>
              <a:buNone/>
              <a:defRPr/>
            </a:pPr>
            <a:r>
              <a:rPr lang="en-US" sz="2800" b="1" dirty="0"/>
              <a:t>Anthony    hermit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err="1"/>
              <a:t>Pachomonius</a:t>
            </a:r>
            <a:r>
              <a:rPr lang="en-US" sz="2800" b="1" dirty="0"/>
              <a:t>   cenobites</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Basil and </a:t>
            </a:r>
            <a:r>
              <a:rPr lang="en-US" sz="2800" b="1" dirty="0" err="1"/>
              <a:t>Macrina</a:t>
            </a:r>
            <a:r>
              <a:rPr lang="en-US" sz="2800" b="1" dirty="0"/>
              <a:t>   nuns</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Martin of Tours   itinerant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err="1"/>
              <a:t>Symeon</a:t>
            </a:r>
            <a:r>
              <a:rPr lang="en-US" sz="2800" b="1" dirty="0"/>
              <a:t> </a:t>
            </a:r>
            <a:r>
              <a:rPr lang="en-US" sz="2800" b="1" dirty="0" err="1"/>
              <a:t>Stylites</a:t>
            </a:r>
            <a:r>
              <a:rPr lang="en-US" sz="2800" b="1" dirty="0"/>
              <a:t>  extremist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John Cassian  Western</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800" b="1" dirty="0"/>
              <a:t>Benedict   Benedictine Rule</a:t>
            </a:r>
          </a:p>
        </p:txBody>
      </p:sp>
      <p:pic>
        <p:nvPicPr>
          <p:cNvPr id="49156" name="Picture 2" descr="Image result for simeon stylites">
            <a:extLst>
              <a:ext uri="{FF2B5EF4-FFF2-40B4-BE49-F238E27FC236}">
                <a16:creationId xmlns:a16="http://schemas.microsoft.com/office/drawing/2014/main" id="{C3046DF5-BFE5-44F5-9252-0D452C033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90675"/>
            <a:ext cx="2887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580E-3395-45BD-A99E-A96BE413A5D9}"/>
              </a:ext>
            </a:extLst>
          </p:cNvPr>
          <p:cNvSpPr>
            <a:spLocks noGrp="1"/>
          </p:cNvSpPr>
          <p:nvPr>
            <p:ph type="title"/>
          </p:nvPr>
        </p:nvSpPr>
        <p:spPr/>
        <p:txBody>
          <a:bodyPr/>
          <a:lstStyle/>
          <a:p>
            <a:pPr algn="ctr">
              <a:defRPr/>
            </a:pPr>
            <a:r>
              <a:rPr lang="en-US" sz="3600" dirty="0"/>
              <a:t>Summary so far.  Avoid…</a:t>
            </a:r>
          </a:p>
        </p:txBody>
      </p:sp>
      <p:sp>
        <p:nvSpPr>
          <p:cNvPr id="3" name="Content Placeholder 2">
            <a:extLst>
              <a:ext uri="{FF2B5EF4-FFF2-40B4-BE49-F238E27FC236}">
                <a16:creationId xmlns:a16="http://schemas.microsoft.com/office/drawing/2014/main" id="{F1500A2B-47C3-4179-A035-BBEDADBE45BF}"/>
              </a:ext>
            </a:extLst>
          </p:cNvPr>
          <p:cNvSpPr>
            <a:spLocks noGrp="1"/>
          </p:cNvSpPr>
          <p:nvPr>
            <p:ph idx="1"/>
          </p:nvPr>
        </p:nvSpPr>
        <p:spPr/>
        <p:txBody>
          <a:bodyPr/>
          <a:lstStyle/>
          <a:p>
            <a:pPr marL="0" indent="0">
              <a:buFont typeface="Wingdings" panose="05000000000000000000" pitchFamily="2" charset="2"/>
              <a:buNone/>
              <a:defRPr/>
            </a:pPr>
            <a:r>
              <a:rPr lang="en-US" sz="2800" b="1" dirty="0"/>
              <a:t>Reliance on tradition over the Bible</a:t>
            </a:r>
          </a:p>
          <a:p>
            <a:pPr marL="0" indent="0">
              <a:buFont typeface="Wingdings" panose="05000000000000000000" pitchFamily="2" charset="2"/>
              <a:buNone/>
              <a:defRPr/>
            </a:pPr>
            <a:r>
              <a:rPr lang="en-US" sz="2800" b="1" dirty="0"/>
              <a:t>The tendency to ritualism in our worship</a:t>
            </a:r>
          </a:p>
          <a:p>
            <a:pPr marL="0" indent="0">
              <a:buFont typeface="Wingdings" panose="05000000000000000000" pitchFamily="2" charset="2"/>
              <a:buNone/>
              <a:defRPr/>
            </a:pPr>
            <a:r>
              <a:rPr lang="en-US" sz="2800" b="1" dirty="0"/>
              <a:t>Convenient but unscriptural or unwise organizational structure</a:t>
            </a:r>
          </a:p>
          <a:p>
            <a:pPr marL="0" indent="0">
              <a:buFont typeface="Wingdings" panose="05000000000000000000" pitchFamily="2" charset="2"/>
              <a:buNone/>
              <a:defRPr/>
            </a:pPr>
            <a:r>
              <a:rPr lang="en-US" sz="2800" b="1" dirty="0"/>
              <a:t>Overreaction to false doctrines</a:t>
            </a:r>
          </a:p>
          <a:p>
            <a:pPr marL="0" indent="0">
              <a:buFont typeface="Wingdings" panose="05000000000000000000" pitchFamily="2" charset="2"/>
              <a:buNone/>
              <a:defRPr/>
            </a:pPr>
            <a:r>
              <a:rPr lang="en-US" sz="2800" b="1" dirty="0"/>
              <a:t>Creeds</a:t>
            </a:r>
          </a:p>
          <a:p>
            <a:pPr marL="0" indent="0">
              <a:buFont typeface="Wingdings" panose="05000000000000000000" pitchFamily="2" charset="2"/>
              <a:buNone/>
              <a:defRPr/>
            </a:pPr>
            <a:r>
              <a:rPr lang="en-US" sz="2800" b="1" dirty="0"/>
              <a:t>Overemphasis or demanding denying </a:t>
            </a:r>
            <a:r>
              <a:rPr lang="en-US" sz="2800" b="1" dirty="0" err="1"/>
              <a:t>unsinful</a:t>
            </a:r>
            <a:r>
              <a:rPr lang="en-US" sz="2800" b="1" dirty="0"/>
              <a:t> forms of pleasure</a:t>
            </a:r>
          </a:p>
          <a:p>
            <a:pPr marL="0" indent="0">
              <a:buFont typeface="Wingdings" panose="05000000000000000000" pitchFamily="2" charset="2"/>
              <a:buNone/>
              <a:defRPr/>
            </a:pPr>
            <a:r>
              <a:rPr lang="en-US" sz="2800" b="1" dirty="0"/>
              <a:t>Overreliance on professional “clergy”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9277-D597-464B-A754-38DD669FADD2}"/>
              </a:ext>
            </a:extLst>
          </p:cNvPr>
          <p:cNvSpPr>
            <a:spLocks noGrp="1"/>
          </p:cNvSpPr>
          <p:nvPr>
            <p:ph type="title"/>
          </p:nvPr>
        </p:nvSpPr>
        <p:spPr/>
        <p:txBody>
          <a:bodyPr/>
          <a:lstStyle/>
          <a:p>
            <a:pPr>
              <a:defRPr/>
            </a:pPr>
            <a:r>
              <a:rPr lang="en-US" sz="3600" b="1" dirty="0"/>
              <a:t>Persecutions</a:t>
            </a:r>
          </a:p>
        </p:txBody>
      </p:sp>
      <p:sp>
        <p:nvSpPr>
          <p:cNvPr id="3" name="Content Placeholder 2">
            <a:extLst>
              <a:ext uri="{FF2B5EF4-FFF2-40B4-BE49-F238E27FC236}">
                <a16:creationId xmlns:a16="http://schemas.microsoft.com/office/drawing/2014/main" id="{451BEE9E-B324-4EEE-9CD4-4C2E27C6C9BE}"/>
              </a:ext>
            </a:extLst>
          </p:cNvPr>
          <p:cNvSpPr>
            <a:spLocks noGrp="1"/>
          </p:cNvSpPr>
          <p:nvPr>
            <p:ph idx="1"/>
          </p:nvPr>
        </p:nvSpPr>
        <p:spPr>
          <a:xfrm>
            <a:off x="381000" y="1295400"/>
            <a:ext cx="8461375" cy="4191000"/>
          </a:xfrm>
        </p:spPr>
        <p:txBody>
          <a:bodyPr/>
          <a:lstStyle/>
          <a:p>
            <a:pPr marL="0" indent="0">
              <a:buFont typeface="Arial" panose="020B0604020202020204" pitchFamily="34" charset="0"/>
              <a:buNone/>
              <a:defRPr/>
            </a:pPr>
            <a:r>
              <a:rPr lang="en-US" sz="2800" b="1" dirty="0"/>
              <a:t>Decius 249-251 Valerian 253-260</a:t>
            </a:r>
          </a:p>
          <a:p>
            <a:pPr marL="0" indent="0">
              <a:buFont typeface="Arial" panose="020B0604020202020204" pitchFamily="34" charset="0"/>
              <a:buNone/>
              <a:defRPr/>
            </a:pPr>
            <a:r>
              <a:rPr lang="en-US" sz="2400" b="1" dirty="0"/>
              <a:t>Cyprian (Carthage) and </a:t>
            </a:r>
            <a:r>
              <a:rPr lang="en-US" sz="2400" b="1" dirty="0" err="1"/>
              <a:t>Sixtus</a:t>
            </a:r>
            <a:r>
              <a:rPr lang="en-US" sz="2400" b="1" dirty="0"/>
              <a:t> (Rome) executed</a:t>
            </a:r>
          </a:p>
          <a:p>
            <a:pPr marL="0" indent="0">
              <a:buFont typeface="Arial" panose="020B0604020202020204" pitchFamily="34" charset="0"/>
              <a:buNone/>
              <a:defRPr/>
            </a:pPr>
            <a:r>
              <a:rPr lang="en-US" sz="2400" b="1" dirty="0"/>
              <a:t>burn incense, make offering and eat meat sacrificed to an idol.   Many </a:t>
            </a:r>
            <a:r>
              <a:rPr lang="en-US" sz="2400" b="1" dirty="0" err="1"/>
              <a:t>apostasized</a:t>
            </a:r>
            <a:r>
              <a:rPr lang="en-US" sz="2400" b="1" dirty="0"/>
              <a:t>—lead to </a:t>
            </a:r>
            <a:r>
              <a:rPr lang="en-US" sz="2400" b="1" dirty="0" err="1">
                <a:solidFill>
                  <a:srgbClr val="FFFF00"/>
                </a:solidFill>
              </a:rPr>
              <a:t>Novatianism</a:t>
            </a:r>
            <a:endParaRPr lang="en-US" sz="2400" b="1" dirty="0">
              <a:solidFill>
                <a:srgbClr val="FFFF00"/>
              </a:solidFill>
            </a:endParaRP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800" b="1" dirty="0"/>
              <a:t>Diocletian 303-304  </a:t>
            </a:r>
            <a:r>
              <a:rPr lang="en-US" sz="2800" b="1" dirty="0" err="1"/>
              <a:t>Galerian</a:t>
            </a:r>
            <a:r>
              <a:rPr lang="en-US" sz="2800" b="1" dirty="0"/>
              <a:t> 305-311</a:t>
            </a:r>
          </a:p>
          <a:p>
            <a:pPr marL="0" indent="0">
              <a:buFont typeface="Arial" panose="020B0604020202020204" pitchFamily="34" charset="0"/>
              <a:buNone/>
              <a:defRPr/>
            </a:pPr>
            <a:r>
              <a:rPr lang="en-US" sz="2400" b="1" dirty="0"/>
              <a:t>Scriptures burned, churches destroyed     </a:t>
            </a:r>
            <a:r>
              <a:rPr lang="en-US" sz="2400" b="1" dirty="0">
                <a:solidFill>
                  <a:srgbClr val="FFFF00"/>
                </a:solidFill>
              </a:rPr>
              <a:t>Donatists</a:t>
            </a:r>
          </a:p>
          <a:p>
            <a:pPr marL="0" indent="0">
              <a:buFont typeface="Arial" panose="020B0604020202020204" pitchFamily="34" charset="0"/>
              <a:buNone/>
              <a:defRPr/>
            </a:pPr>
            <a:endParaRPr lang="en-US" sz="2400" b="1" dirty="0"/>
          </a:p>
        </p:txBody>
      </p:sp>
      <p:pic>
        <p:nvPicPr>
          <p:cNvPr id="51204" name="Picture 2" descr="https://www.pbs.org/wgbh/pages/frontline/shows/religion/why/art/leopards.jpg">
            <a:extLst>
              <a:ext uri="{FF2B5EF4-FFF2-40B4-BE49-F238E27FC236}">
                <a16:creationId xmlns:a16="http://schemas.microsoft.com/office/drawing/2014/main" id="{3A96A997-8047-47BE-8278-AB102A8F9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38613"/>
            <a:ext cx="4025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EE24-6C5F-45B3-ABEB-4FF40E256BDA}"/>
              </a:ext>
            </a:extLst>
          </p:cNvPr>
          <p:cNvSpPr>
            <a:spLocks noGrp="1"/>
          </p:cNvSpPr>
          <p:nvPr>
            <p:ph type="title"/>
          </p:nvPr>
        </p:nvSpPr>
        <p:spPr/>
        <p:txBody>
          <a:bodyPr/>
          <a:lstStyle/>
          <a:p>
            <a:pPr>
              <a:defRPr/>
            </a:pPr>
            <a:r>
              <a:rPr lang="en-US" sz="3600" b="1" dirty="0"/>
              <a:t>Donatists</a:t>
            </a:r>
          </a:p>
        </p:txBody>
      </p:sp>
      <p:sp>
        <p:nvSpPr>
          <p:cNvPr id="3" name="Content Placeholder 2">
            <a:extLst>
              <a:ext uri="{FF2B5EF4-FFF2-40B4-BE49-F238E27FC236}">
                <a16:creationId xmlns:a16="http://schemas.microsoft.com/office/drawing/2014/main" id="{5FFAC08D-B8EC-4508-BC88-853A16AF3D41}"/>
              </a:ext>
            </a:extLst>
          </p:cNvPr>
          <p:cNvSpPr>
            <a:spLocks noGrp="1"/>
          </p:cNvSpPr>
          <p:nvPr>
            <p:ph idx="1"/>
          </p:nvPr>
        </p:nvSpPr>
        <p:spPr/>
        <p:txBody>
          <a:bodyPr/>
          <a:lstStyle/>
          <a:p>
            <a:pPr marL="0" indent="0">
              <a:buFont typeface="Arial" panose="020B0604020202020204" pitchFamily="34" charset="0"/>
              <a:buNone/>
              <a:defRPr/>
            </a:pPr>
            <a:r>
              <a:rPr lang="en-US" sz="2800" b="1" dirty="0"/>
              <a:t>Refused to accept as priests those who had handed Scripture over to the persecutors.</a:t>
            </a:r>
          </a:p>
          <a:p>
            <a:pPr marL="0" indent="0">
              <a:buFont typeface="Arial" panose="020B0604020202020204" pitchFamily="34" charset="0"/>
              <a:buNone/>
              <a:defRPr/>
            </a:pPr>
            <a:endParaRPr lang="en-US" sz="2800" b="1" dirty="0"/>
          </a:p>
          <a:p>
            <a:pPr marL="0" indent="0">
              <a:buFont typeface="Arial" panose="020B0604020202020204" pitchFamily="34" charset="0"/>
              <a:buNone/>
              <a:defRPr/>
            </a:pPr>
            <a:r>
              <a:rPr lang="en-US" sz="2800" b="1" i="1" dirty="0" err="1"/>
              <a:t>traditori</a:t>
            </a:r>
            <a:endParaRPr lang="en-US" sz="2800" b="1" i="1" dirty="0"/>
          </a:p>
          <a:p>
            <a:pPr marL="0" indent="0">
              <a:buFont typeface="Arial" panose="020B0604020202020204" pitchFamily="34" charset="0"/>
              <a:buNone/>
              <a:defRPr/>
            </a:pPr>
            <a:endParaRPr lang="en-US" sz="2800" b="1" i="1" dirty="0"/>
          </a:p>
          <a:p>
            <a:pPr marL="0" indent="0">
              <a:buFont typeface="Arial" panose="020B0604020202020204" pitchFamily="34" charset="0"/>
              <a:buNone/>
              <a:defRPr/>
            </a:pPr>
            <a:r>
              <a:rPr lang="en-US" sz="2800" b="1" dirty="0"/>
              <a:t>Especially North Africa/Carthage where Augustine was bishop.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437D-7039-4668-BFA3-E07551EFF296}"/>
              </a:ext>
            </a:extLst>
          </p:cNvPr>
          <p:cNvSpPr>
            <a:spLocks noGrp="1"/>
          </p:cNvSpPr>
          <p:nvPr>
            <p:ph type="title"/>
          </p:nvPr>
        </p:nvSpPr>
        <p:spPr/>
        <p:txBody>
          <a:bodyPr/>
          <a:lstStyle/>
          <a:p>
            <a:pPr>
              <a:defRPr/>
            </a:pPr>
            <a:r>
              <a:rPr lang="en-US" sz="3600" b="1" dirty="0"/>
              <a:t>Constantine 272-337</a:t>
            </a:r>
          </a:p>
        </p:txBody>
      </p:sp>
      <p:sp>
        <p:nvSpPr>
          <p:cNvPr id="3" name="Content Placeholder 2">
            <a:extLst>
              <a:ext uri="{FF2B5EF4-FFF2-40B4-BE49-F238E27FC236}">
                <a16:creationId xmlns:a16="http://schemas.microsoft.com/office/drawing/2014/main" id="{071D5DFA-9C28-4CDC-8DE2-9688E5B96B1D}"/>
              </a:ext>
            </a:extLst>
          </p:cNvPr>
          <p:cNvSpPr>
            <a:spLocks noGrp="1"/>
          </p:cNvSpPr>
          <p:nvPr>
            <p:ph idx="1"/>
          </p:nvPr>
        </p:nvSpPr>
        <p:spPr>
          <a:xfrm>
            <a:off x="3657600" y="1600200"/>
            <a:ext cx="5184775" cy="4498975"/>
          </a:xfrm>
        </p:spPr>
        <p:txBody>
          <a:bodyPr/>
          <a:lstStyle/>
          <a:p>
            <a:pPr marL="0" indent="0">
              <a:buFont typeface="Arial" panose="020B0604020202020204" pitchFamily="34" charset="0"/>
              <a:buNone/>
              <a:defRPr/>
            </a:pPr>
            <a:r>
              <a:rPr lang="en-US" sz="2400" b="1" dirty="0"/>
              <a:t>Edict of Milan 313</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Baptized on his deathbed?</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Oversaw Council of Nicaea 325</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Eusebius:  </a:t>
            </a:r>
            <a:r>
              <a:rPr lang="en-US" sz="2400" b="1" i="1" dirty="0"/>
              <a:t>Ecclesiastical History </a:t>
            </a:r>
            <a:r>
              <a:rPr lang="en-US" sz="2400" b="1" dirty="0"/>
              <a:t>323</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Is he a great Christian hero or a disaster for the Church?</a:t>
            </a:r>
          </a:p>
        </p:txBody>
      </p:sp>
      <p:pic>
        <p:nvPicPr>
          <p:cNvPr id="53252" name="Picture 2" descr="Image result for constantine">
            <a:extLst>
              <a:ext uri="{FF2B5EF4-FFF2-40B4-BE49-F238E27FC236}">
                <a16:creationId xmlns:a16="http://schemas.microsoft.com/office/drawing/2014/main" id="{2056ED2A-A5D0-4FAA-9DCC-71A2B3453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827213"/>
            <a:ext cx="33305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5E24E46-030E-467F-8A9B-A6083152AE09}"/>
              </a:ext>
            </a:extLst>
          </p:cNvPr>
          <p:cNvSpPr>
            <a:spLocks noGrp="1" noRot="1" noChangeArrowheads="1"/>
          </p:cNvSpPr>
          <p:nvPr>
            <p:ph type="title"/>
          </p:nvPr>
        </p:nvSpPr>
        <p:spPr>
          <a:xfrm>
            <a:off x="301625" y="228600"/>
            <a:ext cx="8540750" cy="762000"/>
          </a:xfrm>
        </p:spPr>
        <p:txBody>
          <a:bodyPr/>
          <a:lstStyle/>
          <a:p>
            <a:pPr eaLnBrk="1" hangingPunct="1">
              <a:defRPr/>
            </a:pPr>
            <a:r>
              <a:rPr lang="en-US" altLang="en-US" sz="3200"/>
              <a:t>Church Councils</a:t>
            </a:r>
          </a:p>
        </p:txBody>
      </p:sp>
      <p:sp>
        <p:nvSpPr>
          <p:cNvPr id="154627" name="Rectangle 3">
            <a:extLst>
              <a:ext uri="{FF2B5EF4-FFF2-40B4-BE49-F238E27FC236}">
                <a16:creationId xmlns:a16="http://schemas.microsoft.com/office/drawing/2014/main" id="{24E2849F-C04D-4C6D-AAD8-752CE8D44657}"/>
              </a:ext>
            </a:extLst>
          </p:cNvPr>
          <p:cNvSpPr>
            <a:spLocks noGrp="1" noRot="1" noChangeArrowheads="1"/>
          </p:cNvSpPr>
          <p:nvPr>
            <p:ph type="body" idx="1"/>
          </p:nvPr>
        </p:nvSpPr>
        <p:spPr>
          <a:xfrm>
            <a:off x="301625" y="1295400"/>
            <a:ext cx="8540750" cy="5334000"/>
          </a:xfrm>
        </p:spPr>
        <p:txBody>
          <a:bodyPr/>
          <a:lstStyle/>
          <a:p>
            <a:pPr eaLnBrk="1" hangingPunct="1">
              <a:buFont typeface="Arial" charset="0"/>
              <a:buChar char="►"/>
              <a:defRPr/>
            </a:pPr>
            <a:r>
              <a:rPr lang="en-US" altLang="en-US" sz="2400" b="1" dirty="0"/>
              <a:t>Nicaea AD 325</a:t>
            </a:r>
          </a:p>
          <a:p>
            <a:pPr lvl="1" eaLnBrk="1" hangingPunct="1">
              <a:defRPr/>
            </a:pPr>
            <a:r>
              <a:rPr lang="en-US" altLang="en-US" sz="2000" b="1" dirty="0"/>
              <a:t>Arianism  Jesus </a:t>
            </a:r>
            <a:r>
              <a:rPr lang="en-US" altLang="en-US" sz="2000" b="1" i="1" dirty="0" err="1"/>
              <a:t>homoousios</a:t>
            </a:r>
            <a:r>
              <a:rPr lang="en-US" altLang="en-US" sz="2000" b="1" i="1" dirty="0"/>
              <a:t> </a:t>
            </a:r>
            <a:r>
              <a:rPr lang="en-US" altLang="en-US" sz="2000" b="1" dirty="0"/>
              <a:t> With the Father</a:t>
            </a:r>
            <a:endParaRPr lang="en-US" altLang="en-US" sz="2000" b="1" i="1" dirty="0"/>
          </a:p>
          <a:p>
            <a:pPr eaLnBrk="1" hangingPunct="1">
              <a:buFont typeface="Arial" charset="0"/>
              <a:buChar char="►"/>
              <a:defRPr/>
            </a:pPr>
            <a:r>
              <a:rPr lang="en-US" altLang="en-US" sz="2400" b="1" dirty="0"/>
              <a:t>Constantinople AD 381</a:t>
            </a:r>
          </a:p>
          <a:p>
            <a:pPr lvl="1" eaLnBrk="1" hangingPunct="1">
              <a:defRPr/>
            </a:pPr>
            <a:r>
              <a:rPr lang="en-US" altLang="en-US" sz="2000" b="1" dirty="0"/>
              <a:t>Nicene Creed Holy Spirit also </a:t>
            </a:r>
            <a:r>
              <a:rPr lang="en-US" altLang="en-US" sz="2000" b="1" i="1" dirty="0" err="1"/>
              <a:t>homoousious</a:t>
            </a:r>
            <a:endParaRPr lang="en-US" altLang="en-US" sz="2000" b="1" dirty="0"/>
          </a:p>
          <a:p>
            <a:pPr eaLnBrk="1" hangingPunct="1">
              <a:buFont typeface="Arial" charset="0"/>
              <a:buChar char="►"/>
              <a:defRPr/>
            </a:pPr>
            <a:r>
              <a:rPr lang="en-US" altLang="en-US" sz="2400" b="1" dirty="0"/>
              <a:t>Ephesus AD 431</a:t>
            </a:r>
          </a:p>
          <a:p>
            <a:pPr lvl="1" eaLnBrk="1" hangingPunct="1">
              <a:defRPr/>
            </a:pPr>
            <a:r>
              <a:rPr lang="en-US" altLang="en-US" sz="2000" b="1" dirty="0"/>
              <a:t>Nestorianism condemned, Pelagius anathematized.</a:t>
            </a:r>
          </a:p>
          <a:p>
            <a:pPr eaLnBrk="1" hangingPunct="1">
              <a:buFont typeface="Arial" charset="0"/>
              <a:buChar char="►"/>
              <a:defRPr/>
            </a:pPr>
            <a:r>
              <a:rPr lang="en-US" altLang="en-US" sz="2400" b="1" dirty="0" err="1"/>
              <a:t>Calchedon</a:t>
            </a:r>
            <a:r>
              <a:rPr lang="en-US" altLang="en-US" sz="2400" b="1" dirty="0"/>
              <a:t> AD 451</a:t>
            </a:r>
          </a:p>
          <a:p>
            <a:pPr lvl="1" eaLnBrk="1" hangingPunct="1">
              <a:defRPr/>
            </a:pPr>
            <a:r>
              <a:rPr lang="en-US" altLang="en-US" sz="2000" b="1" dirty="0"/>
              <a:t>Define the “two natures” of Jesus</a:t>
            </a:r>
          </a:p>
          <a:p>
            <a:pPr eaLnBrk="1" hangingPunct="1">
              <a:buFont typeface="Arial" charset="0"/>
              <a:buChar char="►"/>
              <a:defRPr/>
            </a:pPr>
            <a:r>
              <a:rPr lang="en-US" altLang="en-US" sz="2400" b="1" dirty="0"/>
              <a:t>Constantinople II AD 553</a:t>
            </a:r>
          </a:p>
          <a:p>
            <a:pPr lvl="1" eaLnBrk="1" hangingPunct="1">
              <a:defRPr/>
            </a:pPr>
            <a:r>
              <a:rPr lang="en-US" altLang="en-US" sz="2000" b="1" dirty="0" err="1"/>
              <a:t>Monophysitism</a:t>
            </a:r>
            <a:endParaRPr lang="en-US" altLang="en-US" sz="2000" b="1" dirty="0"/>
          </a:p>
          <a:p>
            <a:pPr eaLnBrk="1" hangingPunct="1">
              <a:buFont typeface="Arial" charset="0"/>
              <a:buChar char="►"/>
              <a:defRPr/>
            </a:pPr>
            <a:r>
              <a:rPr lang="en-US" altLang="en-US" sz="2400" b="1" dirty="0"/>
              <a:t>Constantinople III AD 680</a:t>
            </a:r>
          </a:p>
          <a:p>
            <a:pPr lvl="1" eaLnBrk="1" hangingPunct="1">
              <a:defRPr/>
            </a:pPr>
            <a:r>
              <a:rPr lang="en-US" altLang="en-US" sz="2000" b="1" dirty="0"/>
              <a:t>Monothelitism</a:t>
            </a:r>
          </a:p>
          <a:p>
            <a:pPr eaLnBrk="1" hangingPunct="1">
              <a:buFont typeface="Arial" charset="0"/>
              <a:buChar char="►"/>
              <a:defRPr/>
            </a:pPr>
            <a:r>
              <a:rPr lang="en-US" altLang="en-US" sz="2400" b="1" dirty="0"/>
              <a:t>Nicaea II AD 787  </a:t>
            </a:r>
            <a:r>
              <a:rPr lang="en-US" altLang="en-US" sz="2000" b="1" dirty="0"/>
              <a:t>iconoclasm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8493-C8B3-4FA2-8CE5-248C328E60E7}"/>
              </a:ext>
            </a:extLst>
          </p:cNvPr>
          <p:cNvSpPr>
            <a:spLocks noGrp="1"/>
          </p:cNvSpPr>
          <p:nvPr>
            <p:ph type="title"/>
          </p:nvPr>
        </p:nvSpPr>
        <p:spPr/>
        <p:txBody>
          <a:bodyPr/>
          <a:lstStyle/>
          <a:p>
            <a:pPr>
              <a:defRPr/>
            </a:pPr>
            <a:r>
              <a:rPr lang="en-US" dirty="0"/>
              <a:t>Nicaea AD 325</a:t>
            </a:r>
          </a:p>
        </p:txBody>
      </p:sp>
      <p:sp>
        <p:nvSpPr>
          <p:cNvPr id="3" name="Content Placeholder 2">
            <a:extLst>
              <a:ext uri="{FF2B5EF4-FFF2-40B4-BE49-F238E27FC236}">
                <a16:creationId xmlns:a16="http://schemas.microsoft.com/office/drawing/2014/main" id="{47CEFB4B-DB86-4076-A291-0243AB09591F}"/>
              </a:ext>
            </a:extLst>
          </p:cNvPr>
          <p:cNvSpPr>
            <a:spLocks noGrp="1"/>
          </p:cNvSpPr>
          <p:nvPr>
            <p:ph idx="1"/>
          </p:nvPr>
        </p:nvSpPr>
        <p:spPr>
          <a:xfrm>
            <a:off x="4114800" y="1447800"/>
            <a:ext cx="4800600" cy="4816475"/>
          </a:xfrm>
        </p:spPr>
        <p:txBody>
          <a:bodyPr/>
          <a:lstStyle/>
          <a:p>
            <a:pPr marL="0" indent="0">
              <a:buFont typeface="Arial" panose="020B0604020202020204" pitchFamily="34" charset="0"/>
              <a:buNone/>
              <a:defRPr/>
            </a:pPr>
            <a:r>
              <a:rPr lang="en-US" sz="2400" b="1" dirty="0"/>
              <a:t>First general council</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Arianism  “There was a time when the Son was not.”</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Anathemas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Canons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err="1"/>
              <a:t>homoousios</a:t>
            </a:r>
            <a:r>
              <a:rPr lang="en-US" sz="2400" b="1" dirty="0"/>
              <a:t>  (same essence)  vs</a:t>
            </a:r>
          </a:p>
          <a:p>
            <a:pPr marL="0" indent="0">
              <a:buFont typeface="Arial" panose="020B0604020202020204" pitchFamily="34" charset="0"/>
              <a:buNone/>
              <a:defRPr/>
            </a:pPr>
            <a:r>
              <a:rPr lang="en-US" sz="2400" b="1" dirty="0" err="1"/>
              <a:t>homoiousious</a:t>
            </a:r>
            <a:r>
              <a:rPr lang="en-US" sz="2400" b="1" dirty="0"/>
              <a:t> (similar essence)</a:t>
            </a:r>
          </a:p>
          <a:p>
            <a:pPr marL="0" indent="0">
              <a:buFont typeface="Arial" panose="020B0604020202020204" pitchFamily="34" charset="0"/>
              <a:buNone/>
              <a:defRPr/>
            </a:pPr>
            <a:r>
              <a:rPr lang="en-US" sz="2400" b="1" dirty="0"/>
              <a:t>Goal: Protect the mystery</a:t>
            </a:r>
          </a:p>
          <a:p>
            <a:pPr marL="0" indent="0">
              <a:buFont typeface="Arial" panose="020B0604020202020204" pitchFamily="34" charset="0"/>
              <a:buNone/>
              <a:defRPr/>
            </a:pPr>
            <a:endParaRPr lang="en-US" sz="2400" b="1" dirty="0"/>
          </a:p>
          <a:p>
            <a:pPr marL="0" indent="0">
              <a:buFont typeface="Arial" panose="020B0604020202020204" pitchFamily="34" charset="0"/>
              <a:buNone/>
              <a:defRPr/>
            </a:pPr>
            <a:endParaRPr lang="en-US" sz="2400" b="1" dirty="0"/>
          </a:p>
        </p:txBody>
      </p:sp>
      <p:pic>
        <p:nvPicPr>
          <p:cNvPr id="56324" name="Picture 2" descr="Nicaea_Map_400x418">
            <a:extLst>
              <a:ext uri="{FF2B5EF4-FFF2-40B4-BE49-F238E27FC236}">
                <a16:creationId xmlns:a16="http://schemas.microsoft.com/office/drawing/2014/main" id="{1D7D2997-1EB7-449A-B0FC-89E67C748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3810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a:extLst>
              <a:ext uri="{FF2B5EF4-FFF2-40B4-BE49-F238E27FC236}">
                <a16:creationId xmlns:a16="http://schemas.microsoft.com/office/drawing/2014/main" id="{3BD27894-28C1-4B37-B18A-6C8A3DE830FA}"/>
              </a:ext>
            </a:extLst>
          </p:cNvPr>
          <p:cNvSpPr txBox="1">
            <a:spLocks noChangeArrowheads="1"/>
          </p:cNvSpPr>
          <p:nvPr/>
        </p:nvSpPr>
        <p:spPr bwMode="auto">
          <a:xfrm>
            <a:off x="381000" y="228600"/>
            <a:ext cx="8458200" cy="6529388"/>
          </a:xfrm>
          <a:prstGeom prst="rect">
            <a:avLst/>
          </a:prstGeom>
          <a:noFill/>
          <a:ln>
            <a:noFill/>
          </a:ln>
          <a:effectLst/>
        </p:spPr>
        <p:txBody>
          <a:bodyPr>
            <a:spAutoFit/>
          </a:bodyPr>
          <a:lstStyle/>
          <a:p>
            <a:pPr algn="ctr">
              <a:defRPr/>
            </a:pPr>
            <a:r>
              <a:rPr lang="en-US" altLang="en-US" sz="2400" dirty="0">
                <a:solidFill>
                  <a:srgbClr val="FFFFFF"/>
                </a:solidFill>
                <a:latin typeface="Tahoma" pitchFamily="34" charset="0"/>
                <a:cs typeface="+mn-cs"/>
              </a:rPr>
              <a:t>Nicene Creed</a:t>
            </a:r>
          </a:p>
          <a:p>
            <a:pPr>
              <a:defRPr/>
            </a:pPr>
            <a:endParaRPr lang="en-US" altLang="en-US" dirty="0">
              <a:solidFill>
                <a:srgbClr val="FFFFFF"/>
              </a:solidFill>
              <a:latin typeface="Tahoma" pitchFamily="34" charset="0"/>
              <a:cs typeface="+mn-cs"/>
            </a:endParaRPr>
          </a:p>
          <a:p>
            <a:pPr>
              <a:defRPr/>
            </a:pPr>
            <a:r>
              <a:rPr lang="en-US" altLang="en-US" dirty="0">
                <a:solidFill>
                  <a:srgbClr val="FFFFFF"/>
                </a:solidFill>
                <a:latin typeface="Tahoma" pitchFamily="34" charset="0"/>
                <a:cs typeface="+mn-cs"/>
              </a:rPr>
              <a:t>We believe in one God, the Father Almighty, Maker of heaven and earth, and of all things visible and invisible.</a:t>
            </a:r>
          </a:p>
          <a:p>
            <a:pPr>
              <a:defRPr/>
            </a:pPr>
            <a:r>
              <a:rPr lang="en-US" altLang="en-US" dirty="0">
                <a:solidFill>
                  <a:srgbClr val="FFFFFF"/>
                </a:solidFill>
                <a:latin typeface="Tahoma" pitchFamily="34" charset="0"/>
                <a:cs typeface="+mn-cs"/>
              </a:rPr>
              <a:t>And in one Lord Jesus Christ, the only-begotten Son of God, begotten of the Father before all worlds; God of God, Light of Light, very God of very God; begotten, not made, being of one substance (</a:t>
            </a:r>
            <a:r>
              <a:rPr lang="en-US" altLang="en-US" dirty="0" err="1">
                <a:solidFill>
                  <a:srgbClr val="FFFF00"/>
                </a:solidFill>
                <a:latin typeface="Tahoma" pitchFamily="34" charset="0"/>
                <a:cs typeface="+mn-cs"/>
              </a:rPr>
              <a:t>homoousios</a:t>
            </a:r>
            <a:r>
              <a:rPr lang="en-US" altLang="en-US" dirty="0">
                <a:solidFill>
                  <a:srgbClr val="FFFF00"/>
                </a:solidFill>
                <a:latin typeface="Tahoma" pitchFamily="34" charset="0"/>
                <a:cs typeface="+mn-cs"/>
              </a:rPr>
              <a:t>, of the same substance, consubstantial as opposed to </a:t>
            </a:r>
            <a:r>
              <a:rPr lang="en-US" altLang="en-US" dirty="0" err="1">
                <a:solidFill>
                  <a:srgbClr val="FFFF00"/>
                </a:solidFill>
                <a:latin typeface="Tahoma" pitchFamily="34" charset="0"/>
                <a:cs typeface="+mn-cs"/>
              </a:rPr>
              <a:t>homoiousios</a:t>
            </a:r>
            <a:r>
              <a:rPr lang="en-US" altLang="en-US" dirty="0">
                <a:solidFill>
                  <a:srgbClr val="FFFFFF"/>
                </a:solidFill>
                <a:latin typeface="Tahoma" pitchFamily="34" charset="0"/>
                <a:cs typeface="+mn-cs"/>
              </a:rPr>
              <a:t>) with the Father, by whom all things were made.</a:t>
            </a:r>
          </a:p>
          <a:p>
            <a:pPr>
              <a:defRPr/>
            </a:pPr>
            <a:r>
              <a:rPr lang="en-US" altLang="en-US" dirty="0">
                <a:solidFill>
                  <a:srgbClr val="FFFFFF"/>
                </a:solidFill>
                <a:latin typeface="Tahoma" pitchFamily="34" charset="0"/>
                <a:cs typeface="+mn-cs"/>
              </a:rPr>
              <a:t>Who, for us men and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a:t>
            </a:r>
          </a:p>
          <a:p>
            <a:pPr>
              <a:defRPr/>
            </a:pPr>
            <a:r>
              <a:rPr lang="en-US" altLang="en-US" dirty="0">
                <a:solidFill>
                  <a:srgbClr val="FFFFFF"/>
                </a:solidFill>
                <a:latin typeface="Tahoma" pitchFamily="34" charset="0"/>
                <a:cs typeface="+mn-cs"/>
              </a:rPr>
              <a:t>And I believe in the Holy Spirit, the Lord and Giver of Life; who proceeds from the Father </a:t>
            </a:r>
            <a:r>
              <a:rPr lang="en-US" altLang="en-US" dirty="0">
                <a:solidFill>
                  <a:srgbClr val="FFFF00"/>
                </a:solidFill>
                <a:latin typeface="Tahoma" pitchFamily="34" charset="0"/>
                <a:cs typeface="+mn-cs"/>
              </a:rPr>
              <a:t>[and the Son, </a:t>
            </a:r>
            <a:r>
              <a:rPr lang="en-US" altLang="en-US" i="1" dirty="0" err="1">
                <a:solidFill>
                  <a:srgbClr val="FFFF00"/>
                </a:solidFill>
                <a:latin typeface="Tahoma" pitchFamily="34" charset="0"/>
                <a:cs typeface="+mn-cs"/>
              </a:rPr>
              <a:t>filoque</a:t>
            </a:r>
            <a:r>
              <a:rPr lang="en-US" altLang="en-US" dirty="0">
                <a:solidFill>
                  <a:srgbClr val="FFFF00"/>
                </a:solidFill>
                <a:latin typeface="Tahoma" pitchFamily="34" charset="0"/>
                <a:cs typeface="+mn-cs"/>
              </a:rPr>
              <a:t>]; </a:t>
            </a:r>
            <a:r>
              <a:rPr lang="en-US" altLang="en-US" dirty="0">
                <a:solidFill>
                  <a:srgbClr val="FFFFFF"/>
                </a:solidFill>
                <a:latin typeface="Tahoma" pitchFamily="34" charset="0"/>
                <a:cs typeface="+mn-cs"/>
              </a:rPr>
              <a:t>who with the Father and the Son together is worshipped and glorified; who spoke by the prophets.</a:t>
            </a:r>
          </a:p>
          <a:p>
            <a:pPr>
              <a:defRPr/>
            </a:pPr>
            <a:r>
              <a:rPr lang="en-US" altLang="en-US" dirty="0">
                <a:solidFill>
                  <a:srgbClr val="FFFFFF"/>
                </a:solidFill>
                <a:latin typeface="Tahoma" pitchFamily="34" charset="0"/>
                <a:cs typeface="+mn-cs"/>
              </a:rPr>
              <a:t>And I believe one holy catholic and apostolic Church. I acknowledge one baptism for the remission of sins; and I look for the resurrection of the dead, and the life of the world to come. Amen.</a:t>
            </a:r>
          </a:p>
          <a:p>
            <a:pPr>
              <a:defRPr/>
            </a:pPr>
            <a:endParaRPr lang="en-US" altLang="en-US" dirty="0">
              <a:solidFill>
                <a:srgbClr val="FFFFFF"/>
              </a:solidFill>
              <a:latin typeface="Tahoma" pitchFamily="34" charset="0"/>
              <a:cs typeface="+mn-cs"/>
            </a:endParaRPr>
          </a:p>
          <a:p>
            <a:pPr algn="ctr">
              <a:defRPr/>
            </a:pPr>
            <a:r>
              <a:rPr lang="en-US" altLang="en-US" sz="2000" dirty="0">
                <a:solidFill>
                  <a:srgbClr val="FFFF00"/>
                </a:solidFill>
                <a:latin typeface="Tahoma" pitchFamily="34" charset="0"/>
                <a:cs typeface="+mn-cs"/>
              </a:rPr>
              <a:t>Is this what we believe?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F8F4-5F1E-4509-A160-55C84B4B53DB}"/>
              </a:ext>
            </a:extLst>
          </p:cNvPr>
          <p:cNvSpPr>
            <a:spLocks noGrp="1"/>
          </p:cNvSpPr>
          <p:nvPr>
            <p:ph type="title"/>
          </p:nvPr>
        </p:nvSpPr>
        <p:spPr>
          <a:xfrm>
            <a:off x="301625" y="228600"/>
            <a:ext cx="8540750" cy="762000"/>
          </a:xfrm>
        </p:spPr>
        <p:txBody>
          <a:bodyPr/>
          <a:lstStyle/>
          <a:p>
            <a:pPr>
              <a:defRPr/>
            </a:pPr>
            <a:r>
              <a:rPr lang="en-US" sz="3600" b="1" dirty="0"/>
              <a:t>Heterodox Theologies</a:t>
            </a:r>
          </a:p>
        </p:txBody>
      </p:sp>
      <p:sp>
        <p:nvSpPr>
          <p:cNvPr id="3" name="Content Placeholder 2">
            <a:extLst>
              <a:ext uri="{FF2B5EF4-FFF2-40B4-BE49-F238E27FC236}">
                <a16:creationId xmlns:a16="http://schemas.microsoft.com/office/drawing/2014/main" id="{680AE433-5F7D-440D-8798-C0453E2BDC53}"/>
              </a:ext>
            </a:extLst>
          </p:cNvPr>
          <p:cNvSpPr>
            <a:spLocks noGrp="1"/>
          </p:cNvSpPr>
          <p:nvPr>
            <p:ph idx="1"/>
          </p:nvPr>
        </p:nvSpPr>
        <p:spPr>
          <a:xfrm>
            <a:off x="301625" y="1219200"/>
            <a:ext cx="8540750" cy="4879975"/>
          </a:xfrm>
        </p:spPr>
        <p:txBody>
          <a:bodyPr/>
          <a:lstStyle/>
          <a:p>
            <a:pPr marL="0" indent="0">
              <a:buFont typeface="Arial" panose="020B0604020202020204" pitchFamily="34" charset="0"/>
              <a:buNone/>
              <a:defRPr/>
            </a:pPr>
            <a:r>
              <a:rPr lang="en-US" sz="2400" b="1" dirty="0"/>
              <a:t>Gnosticism    Jesus merely spiritual, not physical</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Docetism, Adoptionism   Adopted as Son at baptism</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Modalism Sabellianism   Three modes, one person</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Arianism     Jesus not deity, created</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Nestorianism     Two persons   humanity over-             emphasized?</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err="1"/>
              <a:t>Monophysitism</a:t>
            </a:r>
            <a:r>
              <a:rPr lang="en-US" sz="2400" b="1" dirty="0"/>
              <a:t>     One nature, humanity minimized</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Monothelitism      One will  (not my will, but yours be done)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4DB15C-026D-47A3-91E0-A31096597965}"/>
              </a:ext>
            </a:extLst>
          </p:cNvPr>
          <p:cNvSpPr>
            <a:spLocks noGrp="1"/>
          </p:cNvSpPr>
          <p:nvPr>
            <p:ph idx="1"/>
          </p:nvPr>
        </p:nvSpPr>
        <p:spPr>
          <a:xfrm>
            <a:off x="381000" y="1295400"/>
            <a:ext cx="8461375" cy="4803775"/>
          </a:xfrm>
        </p:spPr>
        <p:txBody>
          <a:bodyPr/>
          <a:lstStyle/>
          <a:p>
            <a:pPr marL="0" indent="0">
              <a:buFont typeface="Arial" panose="020B0604020202020204" pitchFamily="34" charset="0"/>
              <a:buNone/>
              <a:defRPr/>
            </a:pPr>
            <a:r>
              <a:rPr lang="en-US" sz="2400" b="1" dirty="0"/>
              <a:t>Constantinople  381</a:t>
            </a:r>
          </a:p>
          <a:p>
            <a:pPr marL="0" indent="0">
              <a:buFont typeface="Arial" panose="020B0604020202020204" pitchFamily="34" charset="0"/>
              <a:buNone/>
              <a:defRPr/>
            </a:pPr>
            <a:r>
              <a:rPr lang="en-US" sz="2400" b="1" dirty="0"/>
              <a:t>Holy Spirit consubstantial with Father, Son</a:t>
            </a:r>
          </a:p>
          <a:p>
            <a:pPr marL="0" indent="0">
              <a:buFont typeface="Arial" panose="020B0604020202020204" pitchFamily="34" charset="0"/>
              <a:buNone/>
              <a:defRPr/>
            </a:pPr>
            <a:r>
              <a:rPr lang="en-US" sz="2400" b="1" dirty="0"/>
              <a:t>Published the Nicene Creed.</a:t>
            </a:r>
          </a:p>
          <a:p>
            <a:pPr marL="0" indent="0">
              <a:buFont typeface="Arial" panose="020B0604020202020204" pitchFamily="34" charset="0"/>
              <a:buNone/>
              <a:defRPr/>
            </a:pPr>
            <a:r>
              <a:rPr lang="en-US" sz="2400" b="1" i="1" dirty="0" err="1">
                <a:solidFill>
                  <a:srgbClr val="FFFF00"/>
                </a:solidFill>
              </a:rPr>
              <a:t>Homoousious</a:t>
            </a:r>
            <a:r>
              <a:rPr lang="en-US" sz="2400" b="1" dirty="0">
                <a:solidFill>
                  <a:srgbClr val="FFFF00"/>
                </a:solidFill>
              </a:rPr>
              <a:t> </a:t>
            </a:r>
            <a:r>
              <a:rPr lang="en-US" sz="2400" b="1" dirty="0"/>
              <a:t> of one substance</a:t>
            </a:r>
          </a:p>
          <a:p>
            <a:pPr marL="0" indent="0">
              <a:buFont typeface="Arial" panose="020B0604020202020204" pitchFamily="34" charset="0"/>
              <a:buNone/>
              <a:defRPr/>
            </a:pPr>
            <a:r>
              <a:rPr lang="en-US" sz="2400" b="1" dirty="0"/>
              <a:t>But   three </a:t>
            </a:r>
            <a:r>
              <a:rPr lang="en-US" sz="2400" b="1" i="1" dirty="0">
                <a:solidFill>
                  <a:srgbClr val="FFFF00"/>
                </a:solidFill>
              </a:rPr>
              <a:t>hypostases</a:t>
            </a:r>
            <a:r>
              <a:rPr lang="en-US" sz="2400" b="1" dirty="0"/>
              <a:t>    three natures</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Antioch       emphasized humanness of Jesus </a:t>
            </a:r>
          </a:p>
          <a:p>
            <a:pPr marL="0" indent="0">
              <a:buFont typeface="Arial" panose="020B0604020202020204" pitchFamily="34" charset="0"/>
              <a:buNone/>
              <a:defRPr/>
            </a:pPr>
            <a:r>
              <a:rPr lang="en-US" sz="2400" b="1" dirty="0"/>
              <a:t>                    Mary </a:t>
            </a:r>
            <a:r>
              <a:rPr lang="en-US" sz="2400" b="1" i="1" dirty="0" err="1">
                <a:solidFill>
                  <a:srgbClr val="FFFF00"/>
                </a:solidFill>
              </a:rPr>
              <a:t>christotokos</a:t>
            </a:r>
            <a:endParaRPr lang="en-US" sz="2400" b="1" i="1" dirty="0">
              <a:solidFill>
                <a:srgbClr val="FFFF00"/>
              </a:solidFill>
            </a:endParaRPr>
          </a:p>
          <a:p>
            <a:pPr marL="0" indent="0">
              <a:buFont typeface="Arial" panose="020B0604020202020204" pitchFamily="34" charset="0"/>
              <a:buNone/>
              <a:defRPr/>
            </a:pPr>
            <a:r>
              <a:rPr lang="en-US" sz="2400" b="1" dirty="0">
                <a:solidFill>
                  <a:srgbClr val="FFFF00"/>
                </a:solidFill>
              </a:rPr>
              <a:t>  vs    </a:t>
            </a:r>
          </a:p>
          <a:p>
            <a:pPr marL="0" indent="0">
              <a:buFont typeface="Arial" panose="020B0604020202020204" pitchFamily="34" charset="0"/>
              <a:buNone/>
              <a:defRPr/>
            </a:pPr>
            <a:r>
              <a:rPr lang="en-US" sz="2400" b="1" dirty="0"/>
              <a:t>Alexandria       emphasized deity of Jesus</a:t>
            </a:r>
          </a:p>
          <a:p>
            <a:pPr marL="0" indent="0">
              <a:buFont typeface="Arial" panose="020B0604020202020204" pitchFamily="34" charset="0"/>
              <a:buNone/>
              <a:defRPr/>
            </a:pPr>
            <a:r>
              <a:rPr lang="en-US" sz="2400" b="1" dirty="0"/>
              <a:t>                    Mary </a:t>
            </a:r>
            <a:r>
              <a:rPr lang="en-US" sz="2400" b="1" i="1" dirty="0" err="1">
                <a:solidFill>
                  <a:srgbClr val="FFFF00"/>
                </a:solidFill>
              </a:rPr>
              <a:t>theotokos</a:t>
            </a:r>
            <a:endParaRPr lang="en-US" sz="2400" b="1" i="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7836CEC-652A-47F4-9649-43FF3BA0D63B}"/>
              </a:ext>
            </a:extLst>
          </p:cNvPr>
          <p:cNvSpPr>
            <a:spLocks noGrp="1" noRot="1" noChangeArrowheads="1"/>
          </p:cNvSpPr>
          <p:nvPr>
            <p:ph type="title"/>
          </p:nvPr>
        </p:nvSpPr>
        <p:spPr/>
        <p:txBody>
          <a:bodyPr/>
          <a:lstStyle/>
          <a:p>
            <a:pPr eaLnBrk="1" hangingPunct="1">
              <a:defRPr/>
            </a:pPr>
            <a:r>
              <a:rPr lang="en-US"/>
              <a:t>Why Study Church History?</a:t>
            </a:r>
          </a:p>
        </p:txBody>
      </p:sp>
      <p:sp>
        <p:nvSpPr>
          <p:cNvPr id="6147" name="Rectangle 3">
            <a:extLst>
              <a:ext uri="{FF2B5EF4-FFF2-40B4-BE49-F238E27FC236}">
                <a16:creationId xmlns:a16="http://schemas.microsoft.com/office/drawing/2014/main" id="{79C6A2FD-FADF-43D2-8C06-F9D1ED34EF79}"/>
              </a:ext>
            </a:extLst>
          </p:cNvPr>
          <p:cNvSpPr>
            <a:spLocks noGrp="1" noRot="1" noChangeArrowheads="1"/>
          </p:cNvSpPr>
          <p:nvPr>
            <p:ph type="body" idx="1"/>
          </p:nvPr>
        </p:nvSpPr>
        <p:spPr/>
        <p:txBody>
          <a:bodyPr/>
          <a:lstStyle/>
          <a:p>
            <a:pPr eaLnBrk="1" hangingPunct="1">
              <a:lnSpc>
                <a:spcPct val="90000"/>
              </a:lnSpc>
              <a:defRPr/>
            </a:pPr>
            <a:r>
              <a:rPr lang="en-US" sz="3600" dirty="0"/>
              <a:t>Learn the Mistakes of History → Avoid them?  </a:t>
            </a:r>
            <a:r>
              <a:rPr lang="en-US" sz="2800" dirty="0"/>
              <a:t>Those who cannot learn from history are doomed to repeat it.</a:t>
            </a:r>
          </a:p>
          <a:p>
            <a:pPr eaLnBrk="1" hangingPunct="1">
              <a:lnSpc>
                <a:spcPct val="90000"/>
              </a:lnSpc>
              <a:defRPr/>
            </a:pPr>
            <a:r>
              <a:rPr lang="en-US" sz="3600" dirty="0"/>
              <a:t>Discover our own roots (Restoration Movement, ICOC)</a:t>
            </a:r>
          </a:p>
          <a:p>
            <a:pPr eaLnBrk="1" hangingPunct="1">
              <a:lnSpc>
                <a:spcPct val="90000"/>
              </a:lnSpc>
              <a:defRPr/>
            </a:pPr>
            <a:r>
              <a:rPr lang="en-US" sz="3600" dirty="0"/>
              <a:t>Avoid swinging the pendulum                           </a:t>
            </a:r>
            <a:r>
              <a:rPr lang="en-US" sz="2800" dirty="0"/>
              <a:t>Grace  ↔ Legalism                                                                        Truth ↔ Zeal, Emotion, Heart                                               Asceticism ↔</a:t>
            </a:r>
            <a:r>
              <a:rPr lang="en-US" sz="3600" dirty="0"/>
              <a:t> </a:t>
            </a:r>
            <a:r>
              <a:rPr lang="en-US" sz="2800" dirty="0"/>
              <a:t>Freedom</a:t>
            </a:r>
            <a:r>
              <a:rPr lang="en-US" sz="36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918E-56D7-422C-9EE9-6E957EDA4C4E}"/>
              </a:ext>
            </a:extLst>
          </p:cNvPr>
          <p:cNvSpPr>
            <a:spLocks noGrp="1"/>
          </p:cNvSpPr>
          <p:nvPr>
            <p:ph type="title"/>
          </p:nvPr>
        </p:nvSpPr>
        <p:spPr/>
        <p:txBody>
          <a:bodyPr/>
          <a:lstStyle/>
          <a:p>
            <a:pPr>
              <a:defRPr/>
            </a:pPr>
            <a:r>
              <a:rPr lang="en-US" sz="3200" b="1" dirty="0"/>
              <a:t>Ephesus (431) and Chalcedon (451)</a:t>
            </a:r>
          </a:p>
        </p:txBody>
      </p:sp>
      <p:sp>
        <p:nvSpPr>
          <p:cNvPr id="3" name="Content Placeholder 2">
            <a:extLst>
              <a:ext uri="{FF2B5EF4-FFF2-40B4-BE49-F238E27FC236}">
                <a16:creationId xmlns:a16="http://schemas.microsoft.com/office/drawing/2014/main" id="{40786C1C-C59A-4DE4-8839-8378CC5AB980}"/>
              </a:ext>
            </a:extLst>
          </p:cNvPr>
          <p:cNvSpPr>
            <a:spLocks noGrp="1"/>
          </p:cNvSpPr>
          <p:nvPr>
            <p:ph idx="1"/>
          </p:nvPr>
        </p:nvSpPr>
        <p:spPr>
          <a:xfrm>
            <a:off x="301625" y="1371600"/>
            <a:ext cx="8540750" cy="4727575"/>
          </a:xfrm>
        </p:spPr>
        <p:txBody>
          <a:bodyPr/>
          <a:lstStyle/>
          <a:p>
            <a:pPr marL="0" indent="0">
              <a:buFont typeface="Arial" panose="020B0604020202020204" pitchFamily="34" charset="0"/>
              <a:buNone/>
              <a:defRPr/>
            </a:pPr>
            <a:r>
              <a:rPr lang="en-US" sz="2400" b="1" dirty="0"/>
              <a:t>Ephesus:</a:t>
            </a:r>
          </a:p>
          <a:p>
            <a:pPr marL="0" indent="0">
              <a:buFont typeface="Arial" panose="020B0604020202020204" pitchFamily="34" charset="0"/>
              <a:buNone/>
              <a:defRPr/>
            </a:pPr>
            <a:r>
              <a:rPr lang="en-US" sz="2400" b="1" dirty="0"/>
              <a:t>Condemned Nestorianism</a:t>
            </a:r>
          </a:p>
          <a:p>
            <a:pPr marL="0" indent="0">
              <a:buFont typeface="Arial" panose="020B0604020202020204" pitchFamily="34" charset="0"/>
              <a:buNone/>
              <a:defRPr/>
            </a:pPr>
            <a:r>
              <a:rPr lang="en-US" sz="2400" b="1" dirty="0"/>
              <a:t>Condemned Pelagius</a:t>
            </a:r>
          </a:p>
          <a:p>
            <a:pPr marL="0" indent="0">
              <a:buFont typeface="Arial" panose="020B0604020202020204" pitchFamily="34" charset="0"/>
              <a:buNone/>
              <a:defRPr/>
            </a:pPr>
            <a:r>
              <a:rPr lang="en-US" sz="2400" b="1" dirty="0"/>
              <a:t>Mary, “mother of God”  </a:t>
            </a:r>
            <a:r>
              <a:rPr lang="en-US" sz="2400" b="1" i="1" dirty="0" err="1">
                <a:solidFill>
                  <a:srgbClr val="FFFF00"/>
                </a:solidFill>
              </a:rPr>
              <a:t>theotokos</a:t>
            </a:r>
            <a:endParaRPr lang="en-US" sz="2400" b="1" i="1" dirty="0">
              <a:solidFill>
                <a:srgbClr val="FFFF00"/>
              </a:solidFill>
            </a:endParaRPr>
          </a:p>
          <a:p>
            <a:pPr marL="0" indent="0">
              <a:buFont typeface="Arial" panose="020B0604020202020204" pitchFamily="34" charset="0"/>
              <a:buNone/>
              <a:defRPr/>
            </a:pPr>
            <a:endParaRPr lang="en-US" sz="2400" b="1" dirty="0"/>
          </a:p>
          <a:p>
            <a:pPr marL="0" indent="0">
              <a:buFont typeface="Arial" panose="020B0604020202020204" pitchFamily="34" charset="0"/>
              <a:buNone/>
              <a:defRPr/>
            </a:pPr>
            <a:r>
              <a:rPr lang="en-US" sz="2400" b="1" dirty="0" err="1"/>
              <a:t>Chaldedon</a:t>
            </a:r>
            <a:r>
              <a:rPr lang="en-US" sz="2400" b="1" dirty="0"/>
              <a:t>:</a:t>
            </a:r>
          </a:p>
          <a:p>
            <a:pPr marL="0" indent="0">
              <a:buFont typeface="Arial" panose="020B0604020202020204" pitchFamily="34" charset="0"/>
              <a:buNone/>
              <a:defRPr/>
            </a:pPr>
            <a:r>
              <a:rPr lang="en-US" sz="2400" b="1" dirty="0"/>
              <a:t>The “hypostatic union”   One person, two natures.  Fully human and fully divine.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6E1AFFF-D402-4736-BD68-7306E261A80F}"/>
              </a:ext>
            </a:extLst>
          </p:cNvPr>
          <p:cNvSpPr>
            <a:spLocks noGrp="1" noRot="1" noChangeArrowheads="1"/>
          </p:cNvSpPr>
          <p:nvPr>
            <p:ph type="title"/>
          </p:nvPr>
        </p:nvSpPr>
        <p:spPr>
          <a:xfrm>
            <a:off x="301625" y="228600"/>
            <a:ext cx="8540750" cy="838200"/>
          </a:xfrm>
        </p:spPr>
        <p:txBody>
          <a:bodyPr/>
          <a:lstStyle/>
          <a:p>
            <a:pPr eaLnBrk="1" hangingPunct="1">
              <a:defRPr/>
            </a:pPr>
            <a:r>
              <a:rPr lang="en-US" altLang="en-US" sz="2800"/>
              <a:t>Chalcedon AD 451</a:t>
            </a:r>
          </a:p>
        </p:txBody>
      </p:sp>
      <p:sp>
        <p:nvSpPr>
          <p:cNvPr id="162819" name="Rectangle 3">
            <a:extLst>
              <a:ext uri="{FF2B5EF4-FFF2-40B4-BE49-F238E27FC236}">
                <a16:creationId xmlns:a16="http://schemas.microsoft.com/office/drawing/2014/main" id="{B625FE47-05ED-43D3-91D9-EB6E1FEDAFA8}"/>
              </a:ext>
            </a:extLst>
          </p:cNvPr>
          <p:cNvSpPr>
            <a:spLocks noGrp="1" noRot="1" noChangeArrowheads="1"/>
          </p:cNvSpPr>
          <p:nvPr>
            <p:ph type="body" idx="1"/>
          </p:nvPr>
        </p:nvSpPr>
        <p:spPr>
          <a:xfrm>
            <a:off x="301625" y="1371600"/>
            <a:ext cx="8540750" cy="4727575"/>
          </a:xfrm>
        </p:spPr>
        <p:txBody>
          <a:bodyPr/>
          <a:lstStyle/>
          <a:p>
            <a:pPr eaLnBrk="1" hangingPunct="1">
              <a:lnSpc>
                <a:spcPct val="80000"/>
              </a:lnSpc>
              <a:buFont typeface="Arial" charset="0"/>
              <a:buNone/>
              <a:defRPr/>
            </a:pPr>
            <a:r>
              <a:rPr lang="en-US" altLang="en-US" sz="2400" dirty="0"/>
              <a:t>“In </a:t>
            </a:r>
            <a:r>
              <a:rPr lang="en-US" altLang="en-US" sz="2400" dirty="0">
                <a:solidFill>
                  <a:srgbClr val="FFFF00"/>
                </a:solidFill>
              </a:rPr>
              <a:t>agreement with the holy fathers</a:t>
            </a:r>
            <a:r>
              <a:rPr lang="en-US" altLang="en-US" sz="2400" dirty="0"/>
              <a:t> we all unanimously teach that we should confess that our Lord Jesus Christ is one and the same Son; the same perfect in Godhead and the same perfect in manhood, </a:t>
            </a:r>
            <a:r>
              <a:rPr lang="en-US" altLang="en-US" sz="2400" dirty="0">
                <a:solidFill>
                  <a:srgbClr val="FFFF00"/>
                </a:solidFill>
              </a:rPr>
              <a:t>truly God and truly man</a:t>
            </a:r>
            <a:r>
              <a:rPr lang="en-US" altLang="en-US" sz="2400" dirty="0"/>
              <a:t>, the same of a rational soul and body; </a:t>
            </a:r>
            <a:r>
              <a:rPr lang="en-US" altLang="en-US" sz="2400" dirty="0">
                <a:solidFill>
                  <a:srgbClr val="FFFF00"/>
                </a:solidFill>
              </a:rPr>
              <a:t>consubstantial with the Father in Godhead</a:t>
            </a:r>
            <a:r>
              <a:rPr lang="en-US" altLang="en-US" sz="2400" dirty="0"/>
              <a:t> and the same </a:t>
            </a:r>
            <a:r>
              <a:rPr lang="en-US" altLang="en-US" sz="2400" dirty="0">
                <a:solidFill>
                  <a:srgbClr val="FFFF00"/>
                </a:solidFill>
              </a:rPr>
              <a:t>consubstantial with us in manhood</a:t>
            </a:r>
            <a:r>
              <a:rPr lang="en-US" altLang="en-US" sz="2400" dirty="0"/>
              <a:t>; like us in all things except sin; </a:t>
            </a:r>
            <a:r>
              <a:rPr lang="en-US" altLang="en-US" sz="2400" dirty="0">
                <a:solidFill>
                  <a:srgbClr val="FFFF00"/>
                </a:solidFill>
              </a:rPr>
              <a:t>begotten</a:t>
            </a:r>
            <a:r>
              <a:rPr lang="en-US" altLang="en-US" sz="2400" dirty="0"/>
              <a:t> of the Father before all ages as regards his Godhead and in the last days the same, for us and for our salvation, begotten of the Virgin Mary, the </a:t>
            </a:r>
            <a:r>
              <a:rPr lang="en-US" altLang="en-US" sz="2400" i="1" dirty="0" err="1">
                <a:solidFill>
                  <a:srgbClr val="FFFF00"/>
                </a:solidFill>
              </a:rPr>
              <a:t>theotokos</a:t>
            </a:r>
            <a:r>
              <a:rPr lang="en-US" altLang="en-US" sz="2400" i="1" dirty="0"/>
              <a:t> </a:t>
            </a:r>
            <a:r>
              <a:rPr lang="en-US" altLang="en-US" sz="2400" dirty="0"/>
              <a:t>(as opposed to the </a:t>
            </a:r>
            <a:r>
              <a:rPr lang="en-US" altLang="en-US" sz="2400" dirty="0" err="1"/>
              <a:t>christotokos</a:t>
            </a:r>
            <a:r>
              <a:rPr lang="en-US" altLang="en-US" sz="2400" dirty="0"/>
              <a:t> of the Nestorians) (the God-bearer, the mother of God) as regards his manhood; one and the same Christ, Son, Lord, only-begotten, made known in two natures without confusion, without change, without division, without separation…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a:extLst>
              <a:ext uri="{FF2B5EF4-FFF2-40B4-BE49-F238E27FC236}">
                <a16:creationId xmlns:a16="http://schemas.microsoft.com/office/drawing/2014/main" id="{14114B99-234E-45BD-B0CC-8A3AECF6EB39}"/>
              </a:ext>
            </a:extLst>
          </p:cNvPr>
          <p:cNvSpPr txBox="1">
            <a:spLocks noChangeArrowheads="1"/>
          </p:cNvSpPr>
          <p:nvPr/>
        </p:nvSpPr>
        <p:spPr bwMode="auto">
          <a:xfrm>
            <a:off x="990600" y="762000"/>
            <a:ext cx="7162800" cy="5724525"/>
          </a:xfrm>
          <a:prstGeom prst="rect">
            <a:avLst/>
          </a:prstGeom>
          <a:noFill/>
          <a:ln>
            <a:noFill/>
          </a:ln>
          <a:effectLst/>
        </p:spPr>
        <p:txBody>
          <a:bodyPr>
            <a:spAutoFit/>
          </a:bodyPr>
          <a:lstStyle/>
          <a:p>
            <a:pPr algn="ctr">
              <a:spcBef>
                <a:spcPct val="50000"/>
              </a:spcBef>
              <a:defRPr/>
            </a:pPr>
            <a:r>
              <a:rPr lang="en-US" altLang="en-US" sz="3600" b="1" dirty="0">
                <a:solidFill>
                  <a:srgbClr val="FFFFFF"/>
                </a:solidFill>
                <a:latin typeface="Tahoma" pitchFamily="34" charset="0"/>
                <a:cs typeface="+mn-cs"/>
              </a:rPr>
              <a:t>Chalcedon (cont.)</a:t>
            </a:r>
          </a:p>
          <a:p>
            <a:pPr>
              <a:spcBef>
                <a:spcPct val="50000"/>
              </a:spcBef>
              <a:defRPr/>
            </a:pPr>
            <a:endParaRPr lang="en-US" altLang="en-US" sz="2400"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“Without confusion and without change”</a:t>
            </a:r>
          </a:p>
          <a:p>
            <a:pPr>
              <a:spcBef>
                <a:spcPct val="50000"/>
              </a:spcBef>
              <a:defRPr/>
            </a:pPr>
            <a:r>
              <a:rPr lang="en-US" altLang="en-US" sz="2400" b="1" dirty="0">
                <a:solidFill>
                  <a:srgbClr val="FFFFFF"/>
                </a:solidFill>
                <a:latin typeface="Tahoma" pitchFamily="34" charset="0"/>
                <a:cs typeface="+mn-cs"/>
              </a:rPr>
              <a:t>to oppose </a:t>
            </a:r>
            <a:r>
              <a:rPr lang="en-US" altLang="en-US" sz="2400" b="1" dirty="0" err="1">
                <a:solidFill>
                  <a:srgbClr val="FFFFFF"/>
                </a:solidFill>
                <a:latin typeface="Tahoma" pitchFamily="34" charset="0"/>
                <a:cs typeface="+mn-cs"/>
              </a:rPr>
              <a:t>monophysitism</a:t>
            </a:r>
            <a:r>
              <a:rPr lang="en-US" altLang="en-US" sz="2400" b="1" dirty="0">
                <a:solidFill>
                  <a:srgbClr val="FFFFFF"/>
                </a:solidFill>
                <a:latin typeface="Tahoma" pitchFamily="34" charset="0"/>
                <a:cs typeface="+mn-cs"/>
              </a:rPr>
              <a:t>/Coptic Christianity</a:t>
            </a:r>
          </a:p>
          <a:p>
            <a:pPr>
              <a:spcBef>
                <a:spcPct val="50000"/>
              </a:spcBef>
              <a:defRPr/>
            </a:pPr>
            <a:r>
              <a:rPr lang="en-US" altLang="en-US" sz="2400" b="1" dirty="0" err="1">
                <a:solidFill>
                  <a:srgbClr val="FFFFFF"/>
                </a:solidFill>
                <a:latin typeface="Tahoma" pitchFamily="34" charset="0"/>
                <a:cs typeface="+mn-cs"/>
              </a:rPr>
              <a:t>Monophysite</a:t>
            </a:r>
            <a:r>
              <a:rPr lang="en-US" altLang="en-US" sz="2400" b="1" dirty="0">
                <a:solidFill>
                  <a:srgbClr val="FFFFFF"/>
                </a:solidFill>
                <a:latin typeface="Tahoma" pitchFamily="34" charset="0"/>
                <a:cs typeface="+mn-cs"/>
              </a:rPr>
              <a:t> = one nature</a:t>
            </a:r>
          </a:p>
          <a:p>
            <a:pPr>
              <a:spcBef>
                <a:spcPct val="50000"/>
              </a:spcBef>
              <a:defRPr/>
            </a:pPr>
            <a:endParaRPr lang="en-US" altLang="en-US" sz="1400" b="1"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“Without division, without separation”</a:t>
            </a:r>
          </a:p>
          <a:p>
            <a:pPr>
              <a:spcBef>
                <a:spcPct val="50000"/>
              </a:spcBef>
              <a:defRPr/>
            </a:pPr>
            <a:r>
              <a:rPr lang="en-US" altLang="en-US" sz="2400" b="1" dirty="0">
                <a:solidFill>
                  <a:srgbClr val="FFFFFF"/>
                </a:solidFill>
                <a:latin typeface="Tahoma" pitchFamily="34" charset="0"/>
                <a:cs typeface="+mn-cs"/>
              </a:rPr>
              <a:t>to oppose Nestorianism</a:t>
            </a:r>
          </a:p>
          <a:p>
            <a:pPr>
              <a:spcBef>
                <a:spcPct val="50000"/>
              </a:spcBef>
              <a:defRPr/>
            </a:pPr>
            <a:endParaRPr lang="en-US" altLang="en-US" sz="1400" b="1"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Q:  Are we splitting hairs here?</a:t>
            </a:r>
          </a:p>
          <a:p>
            <a:pPr>
              <a:spcBef>
                <a:spcPct val="50000"/>
              </a:spcBef>
              <a:defRPr/>
            </a:pPr>
            <a:endParaRPr lang="en-US" altLang="en-US" sz="2400" dirty="0">
              <a:solidFill>
                <a:srgbClr val="FFFFFF"/>
              </a:solidFill>
              <a:latin typeface="Tahoma" pitchFamily="34" charset="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a:extLst>
              <a:ext uri="{FF2B5EF4-FFF2-40B4-BE49-F238E27FC236}">
                <a16:creationId xmlns:a16="http://schemas.microsoft.com/office/drawing/2014/main" id="{92238689-C645-427F-888A-43F3DD8DA027}"/>
              </a:ext>
            </a:extLst>
          </p:cNvPr>
          <p:cNvSpPr>
            <a:spLocks noGrp="1" noRot="1" noChangeArrowheads="1"/>
          </p:cNvSpPr>
          <p:nvPr>
            <p:ph type="body" idx="1"/>
          </p:nvPr>
        </p:nvSpPr>
        <p:spPr>
          <a:xfrm>
            <a:off x="301625" y="1066800"/>
            <a:ext cx="8540750" cy="5032375"/>
          </a:xfrm>
        </p:spPr>
        <p:txBody>
          <a:bodyPr/>
          <a:lstStyle/>
          <a:p>
            <a:pPr eaLnBrk="1" hangingPunct="1">
              <a:buFont typeface="Arial" charset="0"/>
              <a:buChar char="►"/>
              <a:defRPr/>
            </a:pPr>
            <a:r>
              <a:rPr lang="en-US" altLang="en-US" sz="2800" b="1" dirty="0"/>
              <a:t>Constantinople AD 553</a:t>
            </a:r>
          </a:p>
          <a:p>
            <a:pPr lvl="1" eaLnBrk="1" hangingPunct="1">
              <a:defRPr/>
            </a:pPr>
            <a:r>
              <a:rPr lang="en-US" altLang="en-US" sz="2400" b="1" dirty="0"/>
              <a:t>Anathematized Origen</a:t>
            </a:r>
          </a:p>
          <a:p>
            <a:pPr eaLnBrk="1" hangingPunct="1">
              <a:buFont typeface="Arial" charset="0"/>
              <a:buChar char="►"/>
              <a:defRPr/>
            </a:pPr>
            <a:endParaRPr lang="en-US" altLang="en-US" sz="2800" b="1" dirty="0"/>
          </a:p>
          <a:p>
            <a:pPr eaLnBrk="1" hangingPunct="1">
              <a:buFont typeface="Arial" charset="0"/>
              <a:buChar char="►"/>
              <a:defRPr/>
            </a:pPr>
            <a:r>
              <a:rPr lang="en-US" altLang="en-US" sz="2800" b="1" dirty="0"/>
              <a:t>Constantinople III  AD 680</a:t>
            </a:r>
          </a:p>
          <a:p>
            <a:pPr lvl="1" eaLnBrk="1" hangingPunct="1">
              <a:defRPr/>
            </a:pPr>
            <a:r>
              <a:rPr lang="en-US" altLang="en-US" sz="2400" b="1" dirty="0"/>
              <a:t>Opposed </a:t>
            </a:r>
            <a:r>
              <a:rPr lang="en-US" altLang="en-US" sz="2400" b="1" dirty="0" err="1"/>
              <a:t>monothelitism</a:t>
            </a:r>
            <a:r>
              <a:rPr lang="en-US" altLang="en-US" sz="2400" b="1" dirty="0"/>
              <a:t>  “one will”</a:t>
            </a:r>
          </a:p>
          <a:p>
            <a:pPr eaLnBrk="1" hangingPunct="1">
              <a:buFont typeface="Arial" charset="0"/>
              <a:buNone/>
              <a:defRPr/>
            </a:pPr>
            <a:endParaRPr lang="en-US" altLang="en-US" sz="2800" b="1" dirty="0"/>
          </a:p>
          <a:p>
            <a:pPr eaLnBrk="1" hangingPunct="1">
              <a:buFont typeface="Arial" charset="0"/>
              <a:buChar char="►"/>
              <a:defRPr/>
            </a:pPr>
            <a:r>
              <a:rPr lang="en-US" altLang="en-US" sz="2800" b="1" dirty="0"/>
              <a:t>Nicaea II  AD 787</a:t>
            </a:r>
          </a:p>
          <a:p>
            <a:pPr lvl="1" eaLnBrk="1" hangingPunct="1">
              <a:defRPr/>
            </a:pPr>
            <a:r>
              <a:rPr lang="en-US" altLang="en-US" sz="2400" b="1" dirty="0"/>
              <a:t>Iconoclasm.  It is heretical to say that one cannot be aided in worship by using an icon.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F9885BB-9B07-4130-B041-AC637C367D02}"/>
              </a:ext>
            </a:extLst>
          </p:cNvPr>
          <p:cNvSpPr>
            <a:spLocks noGrp="1" noRot="1" noChangeArrowheads="1"/>
          </p:cNvSpPr>
          <p:nvPr>
            <p:ph type="title"/>
          </p:nvPr>
        </p:nvSpPr>
        <p:spPr/>
        <p:txBody>
          <a:bodyPr/>
          <a:lstStyle/>
          <a:p>
            <a:pPr eaLnBrk="1" hangingPunct="1">
              <a:defRPr/>
            </a:pPr>
            <a:r>
              <a:rPr lang="en-US" sz="2400"/>
              <a:t>Augustine (354-430) The Sovereignty of God</a:t>
            </a:r>
          </a:p>
        </p:txBody>
      </p:sp>
      <p:sp>
        <p:nvSpPr>
          <p:cNvPr id="67587" name="Rectangle 3">
            <a:extLst>
              <a:ext uri="{FF2B5EF4-FFF2-40B4-BE49-F238E27FC236}">
                <a16:creationId xmlns:a16="http://schemas.microsoft.com/office/drawing/2014/main" id="{647E180B-77F6-476D-B66A-75553F1C76D1}"/>
              </a:ext>
            </a:extLst>
          </p:cNvPr>
          <p:cNvSpPr>
            <a:spLocks noGrp="1" noRot="1" noChangeArrowheads="1"/>
          </p:cNvSpPr>
          <p:nvPr>
            <p:ph type="body" idx="1"/>
          </p:nvPr>
        </p:nvSpPr>
        <p:spPr>
          <a:xfrm>
            <a:off x="609600" y="1752600"/>
            <a:ext cx="8235950" cy="4343400"/>
          </a:xfrm>
        </p:spPr>
        <p:txBody>
          <a:bodyPr/>
          <a:lstStyle/>
          <a:p>
            <a:pPr eaLnBrk="1" hangingPunct="1">
              <a:buFont typeface="Arial" charset="0"/>
              <a:buChar char="►"/>
              <a:defRPr/>
            </a:pPr>
            <a:r>
              <a:rPr lang="en-US" sz="2000" b="1"/>
              <a:t>Laid groundwork for Christendom, Medieval Christianity and Reformation theology</a:t>
            </a:r>
          </a:p>
          <a:p>
            <a:pPr eaLnBrk="1" hangingPunct="1">
              <a:buFont typeface="Arial" charset="0"/>
              <a:buChar char="►"/>
              <a:defRPr/>
            </a:pPr>
            <a:r>
              <a:rPr lang="en-US" sz="2000" b="1"/>
              <a:t>The City of God, Christendom, Church and State</a:t>
            </a:r>
          </a:p>
          <a:p>
            <a:pPr eaLnBrk="1" hangingPunct="1">
              <a:buFont typeface="Arial" charset="0"/>
              <a:buChar char="►"/>
              <a:defRPr/>
            </a:pPr>
            <a:r>
              <a:rPr lang="en-US" sz="2000" b="1"/>
              <a:t>Original Sin:  Mankind totally depraved</a:t>
            </a:r>
          </a:p>
          <a:p>
            <a:pPr eaLnBrk="1" hangingPunct="1">
              <a:buFont typeface="Arial" charset="0"/>
              <a:buChar char="►"/>
              <a:defRPr/>
            </a:pPr>
            <a:r>
              <a:rPr lang="en-US" sz="2000" b="1"/>
              <a:t>Predestination</a:t>
            </a:r>
          </a:p>
          <a:p>
            <a:pPr eaLnBrk="1" hangingPunct="1">
              <a:buFont typeface="Arial" charset="0"/>
              <a:buChar char="►"/>
              <a:defRPr/>
            </a:pPr>
            <a:r>
              <a:rPr lang="en-US" sz="2000" b="1"/>
              <a:t>Sacramentalism  Baptism, Ordination etc </a:t>
            </a:r>
            <a:r>
              <a:rPr lang="en-US" sz="2000" b="1" i="1"/>
              <a:t>ex opere opero</a:t>
            </a:r>
          </a:p>
          <a:p>
            <a:pPr eaLnBrk="1" hangingPunct="1">
              <a:buFont typeface="Arial" charset="0"/>
              <a:buChar char="►"/>
              <a:defRPr/>
            </a:pPr>
            <a:r>
              <a:rPr lang="en-US" sz="2000" b="1"/>
              <a:t>Transubstantiation</a:t>
            </a:r>
          </a:p>
          <a:p>
            <a:pPr eaLnBrk="1" hangingPunct="1">
              <a:buFont typeface="Arial" charset="0"/>
              <a:buChar char="►"/>
              <a:defRPr/>
            </a:pPr>
            <a:r>
              <a:rPr lang="en-US" sz="2000" b="1"/>
              <a:t>Immaculate Conception</a:t>
            </a:r>
          </a:p>
          <a:p>
            <a:pPr eaLnBrk="1" hangingPunct="1">
              <a:buFont typeface="Arial" charset="0"/>
              <a:buChar char="►"/>
              <a:defRPr/>
            </a:pPr>
            <a:r>
              <a:rPr lang="en-US" sz="2000" b="1"/>
              <a:t>Reacted against Donatists</a:t>
            </a:r>
          </a:p>
          <a:p>
            <a:pPr eaLnBrk="1" hangingPunct="1">
              <a:buFont typeface="Arial" charset="0"/>
              <a:buChar char="►"/>
              <a:defRPr/>
            </a:pPr>
            <a:r>
              <a:rPr lang="en-US" sz="2000" b="1"/>
              <a:t>Reacted against Pelagius, Pelagianism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7221AE4-AE6F-4384-A620-5AD385DD6DB7}"/>
              </a:ext>
            </a:extLst>
          </p:cNvPr>
          <p:cNvSpPr>
            <a:spLocks noGrp="1" noRot="1" noChangeArrowheads="1"/>
          </p:cNvSpPr>
          <p:nvPr>
            <p:ph type="title"/>
          </p:nvPr>
        </p:nvSpPr>
        <p:spPr>
          <a:xfrm>
            <a:off x="457200" y="244475"/>
            <a:ext cx="8385175" cy="822325"/>
          </a:xfrm>
        </p:spPr>
        <p:txBody>
          <a:bodyPr/>
          <a:lstStyle/>
          <a:p>
            <a:pPr algn="ctr" eaLnBrk="1" hangingPunct="1">
              <a:defRPr/>
            </a:pPr>
            <a:r>
              <a:rPr lang="en-US" sz="2800"/>
              <a:t>Augustine:  354-430</a:t>
            </a:r>
          </a:p>
        </p:txBody>
      </p:sp>
      <p:sp>
        <p:nvSpPr>
          <p:cNvPr id="137219" name="Rectangle 3">
            <a:extLst>
              <a:ext uri="{FF2B5EF4-FFF2-40B4-BE49-F238E27FC236}">
                <a16:creationId xmlns:a16="http://schemas.microsoft.com/office/drawing/2014/main" id="{01CED859-61CB-44F0-81C1-F4C82123AE80}"/>
              </a:ext>
            </a:extLst>
          </p:cNvPr>
          <p:cNvSpPr>
            <a:spLocks noGrp="1" noRot="1" noChangeArrowheads="1"/>
          </p:cNvSpPr>
          <p:nvPr>
            <p:ph type="body" idx="1"/>
          </p:nvPr>
        </p:nvSpPr>
        <p:spPr>
          <a:xfrm>
            <a:off x="301625" y="1219200"/>
            <a:ext cx="4270375" cy="5410200"/>
          </a:xfrm>
        </p:spPr>
        <p:txBody>
          <a:bodyPr/>
          <a:lstStyle/>
          <a:p>
            <a:pPr eaLnBrk="1" hangingPunct="1">
              <a:buFont typeface="Wingdings" panose="05000000000000000000" pitchFamily="2" charset="2"/>
              <a:buNone/>
              <a:defRPr/>
            </a:pPr>
            <a:r>
              <a:rPr lang="en-US" sz="2400" b="1" dirty="0"/>
              <a:t>Sovereignty of God</a:t>
            </a:r>
          </a:p>
          <a:p>
            <a:pPr eaLnBrk="1" hangingPunct="1">
              <a:buFont typeface="Wingdings" panose="05000000000000000000" pitchFamily="2" charset="2"/>
              <a:buNone/>
              <a:defRPr/>
            </a:pPr>
            <a:r>
              <a:rPr lang="en-US" sz="2400" b="1" dirty="0"/>
              <a:t>Total depravity</a:t>
            </a:r>
          </a:p>
          <a:p>
            <a:pPr eaLnBrk="1" hangingPunct="1">
              <a:buFont typeface="Wingdings" panose="05000000000000000000" pitchFamily="2" charset="2"/>
              <a:buNone/>
              <a:defRPr/>
            </a:pPr>
            <a:r>
              <a:rPr lang="en-US" sz="2400" b="1" dirty="0" err="1"/>
              <a:t>Monoergism</a:t>
            </a:r>
            <a:endParaRPr lang="en-US" sz="2400" b="1" dirty="0"/>
          </a:p>
          <a:p>
            <a:pPr eaLnBrk="1" hangingPunct="1">
              <a:buFont typeface="Wingdings" panose="05000000000000000000" pitchFamily="2" charset="2"/>
              <a:buNone/>
              <a:defRPr/>
            </a:pPr>
            <a:r>
              <a:rPr lang="en-US" sz="2400" b="1" dirty="0"/>
              <a:t>Predestination</a:t>
            </a:r>
          </a:p>
          <a:p>
            <a:pPr eaLnBrk="1" hangingPunct="1">
              <a:buFont typeface="Wingdings" panose="05000000000000000000" pitchFamily="2" charset="2"/>
              <a:buNone/>
              <a:defRPr/>
            </a:pPr>
            <a:r>
              <a:rPr lang="en-US" sz="2400" b="1" dirty="0"/>
              <a:t>Original Sin</a:t>
            </a:r>
          </a:p>
          <a:p>
            <a:pPr eaLnBrk="1" hangingPunct="1">
              <a:buFont typeface="Wingdings" panose="05000000000000000000" pitchFamily="2" charset="2"/>
              <a:buNone/>
              <a:defRPr/>
            </a:pPr>
            <a:r>
              <a:rPr lang="en-US" sz="2400" b="1" dirty="0"/>
              <a:t>Infant baptism for salvation</a:t>
            </a:r>
          </a:p>
          <a:p>
            <a:pPr eaLnBrk="1" hangingPunct="1">
              <a:buFont typeface="Wingdings" panose="05000000000000000000" pitchFamily="2" charset="2"/>
              <a:buNone/>
              <a:defRPr/>
            </a:pPr>
            <a:r>
              <a:rPr lang="en-US" sz="2400" b="1" dirty="0" err="1"/>
              <a:t>Sacramentalism</a:t>
            </a:r>
            <a:endParaRPr lang="en-US" sz="2400" b="1" dirty="0"/>
          </a:p>
          <a:p>
            <a:pPr eaLnBrk="1" hangingPunct="1">
              <a:buFont typeface="Wingdings" panose="05000000000000000000" pitchFamily="2" charset="2"/>
              <a:buNone/>
              <a:defRPr/>
            </a:pPr>
            <a:r>
              <a:rPr lang="en-US" sz="2400" b="1" dirty="0"/>
              <a:t>Transubstantiation</a:t>
            </a:r>
          </a:p>
          <a:p>
            <a:pPr eaLnBrk="1" hangingPunct="1">
              <a:buFont typeface="Wingdings" panose="05000000000000000000" pitchFamily="2" charset="2"/>
              <a:buNone/>
              <a:defRPr/>
            </a:pPr>
            <a:r>
              <a:rPr lang="en-US" sz="2400" b="1" dirty="0"/>
              <a:t>City and State: Christendom</a:t>
            </a:r>
          </a:p>
          <a:p>
            <a:pPr eaLnBrk="1" hangingPunct="1">
              <a:buFont typeface="Wingdings" panose="05000000000000000000" pitchFamily="2" charset="2"/>
              <a:buNone/>
              <a:defRPr/>
            </a:pPr>
            <a:r>
              <a:rPr lang="en-US" sz="2400" b="1" dirty="0"/>
              <a:t>Opposed </a:t>
            </a:r>
            <a:r>
              <a:rPr lang="en-US" sz="2400" b="1" dirty="0" err="1"/>
              <a:t>Donatists</a:t>
            </a:r>
            <a:endParaRPr lang="en-US" sz="2400" b="1" dirty="0"/>
          </a:p>
          <a:p>
            <a:pPr eaLnBrk="1" hangingPunct="1">
              <a:buFont typeface="Wingdings" panose="05000000000000000000" pitchFamily="2" charset="2"/>
              <a:buNone/>
              <a:defRPr/>
            </a:pPr>
            <a:r>
              <a:rPr lang="en-US" sz="2400" b="1" dirty="0"/>
              <a:t>Opposed Pelagius</a:t>
            </a:r>
            <a:endParaRPr lang="en-US" sz="2800" b="1" dirty="0"/>
          </a:p>
        </p:txBody>
      </p:sp>
      <p:pic>
        <p:nvPicPr>
          <p:cNvPr id="70660" name="Picture 4" descr="200px-Augustine_Lateran">
            <a:hlinkClick r:id="rId3" tooltip="Augustine Lateran.jpg"/>
            <a:extLst>
              <a:ext uri="{FF2B5EF4-FFF2-40B4-BE49-F238E27FC236}">
                <a16:creationId xmlns:a16="http://schemas.microsoft.com/office/drawing/2014/main" id="{54CBCA6B-0578-401C-A431-40BF5FE4F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95400"/>
            <a:ext cx="3028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5">
            <a:extLst>
              <a:ext uri="{FF2B5EF4-FFF2-40B4-BE49-F238E27FC236}">
                <a16:creationId xmlns:a16="http://schemas.microsoft.com/office/drawing/2014/main" id="{C47DE78A-F748-41DB-96F6-EDE158CB1094}"/>
              </a:ext>
            </a:extLst>
          </p:cNvPr>
          <p:cNvSpPr txBox="1">
            <a:spLocks noChangeArrowheads="1"/>
          </p:cNvSpPr>
          <p:nvPr/>
        </p:nvSpPr>
        <p:spPr bwMode="auto">
          <a:xfrm>
            <a:off x="4343400" y="6248400"/>
            <a:ext cx="480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1800" b="1">
                <a:latin typeface="Tahoma" panose="020B0604030504040204" pitchFamily="34" charset="0"/>
              </a:rPr>
              <a:t>Augustine of Hippo (from 6th century)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E961-7182-40A0-AC8D-4D7CAAB36332}"/>
              </a:ext>
            </a:extLst>
          </p:cNvPr>
          <p:cNvSpPr>
            <a:spLocks noGrp="1"/>
          </p:cNvSpPr>
          <p:nvPr>
            <p:ph type="title"/>
          </p:nvPr>
        </p:nvSpPr>
        <p:spPr/>
        <p:txBody>
          <a:bodyPr/>
          <a:lstStyle/>
          <a:p>
            <a:pPr algn="ctr">
              <a:defRPr/>
            </a:pPr>
            <a:r>
              <a:rPr lang="en-US" sz="3600" dirty="0"/>
              <a:t>Augustine (354-430)</a:t>
            </a:r>
          </a:p>
        </p:txBody>
      </p:sp>
      <p:sp>
        <p:nvSpPr>
          <p:cNvPr id="3" name="Content Placeholder 2">
            <a:extLst>
              <a:ext uri="{FF2B5EF4-FFF2-40B4-BE49-F238E27FC236}">
                <a16:creationId xmlns:a16="http://schemas.microsoft.com/office/drawing/2014/main" id="{A022B8AC-7B7F-488F-9FC8-4BF8AC4EEABA}"/>
              </a:ext>
            </a:extLst>
          </p:cNvPr>
          <p:cNvSpPr>
            <a:spLocks noGrp="1"/>
          </p:cNvSpPr>
          <p:nvPr>
            <p:ph idx="1"/>
          </p:nvPr>
        </p:nvSpPr>
        <p:spPr>
          <a:xfrm>
            <a:off x="685800" y="1828800"/>
            <a:ext cx="8229600" cy="4267200"/>
          </a:xfrm>
        </p:spPr>
        <p:txBody>
          <a:bodyPr/>
          <a:lstStyle/>
          <a:p>
            <a:pPr marL="0" indent="0">
              <a:buFont typeface="Wingdings" panose="05000000000000000000" pitchFamily="2" charset="2"/>
              <a:buNone/>
              <a:defRPr/>
            </a:pPr>
            <a:r>
              <a:rPr lang="en-US" sz="2800" b="1" dirty="0"/>
              <a:t>Confessions  (397)   Original Sin</a:t>
            </a:r>
          </a:p>
          <a:p>
            <a:pPr marL="0" indent="0">
              <a:buFont typeface="Wingdings" panose="05000000000000000000" pitchFamily="2" charset="2"/>
              <a:buNone/>
              <a:defRPr/>
            </a:pPr>
            <a:r>
              <a:rPr lang="en-US" sz="2800" b="1" dirty="0"/>
              <a:t>City of God (416)  Predestination, church/state</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Opponents:</a:t>
            </a:r>
          </a:p>
          <a:p>
            <a:pPr marL="0" indent="0">
              <a:buFont typeface="Wingdings" panose="05000000000000000000" pitchFamily="2" charset="2"/>
              <a:buNone/>
              <a:defRPr/>
            </a:pPr>
            <a:r>
              <a:rPr lang="en-US" sz="2800" b="1" dirty="0"/>
              <a:t>The Donatists</a:t>
            </a:r>
          </a:p>
          <a:p>
            <a:pPr marL="0" indent="0">
              <a:buFont typeface="Wingdings" panose="05000000000000000000" pitchFamily="2" charset="2"/>
              <a:buNone/>
              <a:defRPr/>
            </a:pPr>
            <a:r>
              <a:rPr lang="en-US" sz="2800" b="1" dirty="0"/>
              <a:t>Pelagius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200px-Pelagius">
            <a:hlinkClick r:id="rId3" tooltip="Pelagius"/>
            <a:extLst>
              <a:ext uri="{FF2B5EF4-FFF2-40B4-BE49-F238E27FC236}">
                <a16:creationId xmlns:a16="http://schemas.microsoft.com/office/drawing/2014/main" id="{181046F6-1DDA-4B2D-B9B4-B787E8DB2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a:extLst>
              <a:ext uri="{FF2B5EF4-FFF2-40B4-BE49-F238E27FC236}">
                <a16:creationId xmlns:a16="http://schemas.microsoft.com/office/drawing/2014/main" id="{62F3E944-C648-4BF2-9807-0476B3627403}"/>
              </a:ext>
            </a:extLst>
          </p:cNvPr>
          <p:cNvSpPr txBox="1">
            <a:spLocks noChangeArrowheads="1"/>
          </p:cNvSpPr>
          <p:nvPr/>
        </p:nvSpPr>
        <p:spPr bwMode="auto">
          <a:xfrm>
            <a:off x="1492250" y="609600"/>
            <a:ext cx="6280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3600" b="1">
                <a:latin typeface="Tahoma" panose="020B0604030504040204" pitchFamily="34" charset="0"/>
              </a:rPr>
              <a:t>Pelagius AD c. 354-418</a:t>
            </a:r>
          </a:p>
        </p:txBody>
      </p:sp>
      <p:sp>
        <p:nvSpPr>
          <p:cNvPr id="73732" name="Text Box 4">
            <a:extLst>
              <a:ext uri="{FF2B5EF4-FFF2-40B4-BE49-F238E27FC236}">
                <a16:creationId xmlns:a16="http://schemas.microsoft.com/office/drawing/2014/main" id="{922ECC5E-34EE-4B35-AFBA-73BA7A53C4C1}"/>
              </a:ext>
            </a:extLst>
          </p:cNvPr>
          <p:cNvSpPr txBox="1">
            <a:spLocks noChangeArrowheads="1"/>
          </p:cNvSpPr>
          <p:nvPr/>
        </p:nvSpPr>
        <p:spPr bwMode="auto">
          <a:xfrm>
            <a:off x="4572000" y="1752600"/>
            <a:ext cx="4419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2800" b="1">
                <a:solidFill>
                  <a:srgbClr val="FFFF00"/>
                </a:solidFill>
                <a:latin typeface="Tahoma" panose="020B0604030504040204" pitchFamily="34" charset="0"/>
              </a:rPr>
              <a:t>Works Salvation?</a:t>
            </a:r>
          </a:p>
          <a:p>
            <a:pPr>
              <a:spcBef>
                <a:spcPct val="50000"/>
              </a:spcBef>
              <a:buClrTx/>
              <a:buFontTx/>
              <a:buNone/>
            </a:pPr>
            <a:endParaRPr lang="en-US" altLang="en-US" sz="1200" b="1">
              <a:solidFill>
                <a:srgbClr val="FFFF00"/>
              </a:solidFill>
              <a:latin typeface="Tahoma" panose="020B0604030504040204" pitchFamily="34" charset="0"/>
            </a:endParaRPr>
          </a:p>
          <a:p>
            <a:pPr>
              <a:spcBef>
                <a:spcPct val="50000"/>
              </a:spcBef>
              <a:buClrTx/>
              <a:buFontTx/>
              <a:buNone/>
            </a:pPr>
            <a:r>
              <a:rPr lang="en-US" altLang="en-US" sz="2800" b="1">
                <a:solidFill>
                  <a:srgbClr val="FFFF00"/>
                </a:solidFill>
                <a:latin typeface="Tahoma" panose="020B0604030504040204" pitchFamily="34" charset="0"/>
              </a:rPr>
              <a:t>“Since perfection is possible for man, it is obligatory.”</a:t>
            </a:r>
          </a:p>
          <a:p>
            <a:pPr>
              <a:spcBef>
                <a:spcPct val="50000"/>
              </a:spcBef>
              <a:buClrTx/>
              <a:buFontTx/>
              <a:buNone/>
            </a:pPr>
            <a:endParaRPr lang="en-US" altLang="en-US" sz="1200" b="1">
              <a:solidFill>
                <a:srgbClr val="FFFF00"/>
              </a:solidFill>
              <a:latin typeface="Tahoma" panose="020B0604030504040204" pitchFamily="34" charset="0"/>
            </a:endParaRPr>
          </a:p>
          <a:p>
            <a:pPr>
              <a:spcBef>
                <a:spcPct val="50000"/>
              </a:spcBef>
              <a:buClrTx/>
              <a:buFontTx/>
              <a:buNone/>
            </a:pPr>
            <a:r>
              <a:rPr lang="en-US" altLang="en-US" sz="2800" b="1">
                <a:solidFill>
                  <a:srgbClr val="FFFF00"/>
                </a:solidFill>
                <a:latin typeface="Tahoma" panose="020B0604030504040204" pitchFamily="34" charset="0"/>
              </a:rPr>
              <a:t>Rejected Original Sin</a:t>
            </a:r>
          </a:p>
          <a:p>
            <a:pPr>
              <a:spcBef>
                <a:spcPct val="50000"/>
              </a:spcBef>
              <a:buClrTx/>
              <a:buFontTx/>
              <a:buNone/>
            </a:pPr>
            <a:endParaRPr lang="en-US" altLang="en-US" sz="1200" b="1">
              <a:solidFill>
                <a:srgbClr val="FFFF00"/>
              </a:solidFill>
              <a:latin typeface="Tahoma" panose="020B0604030504040204" pitchFamily="34" charset="0"/>
            </a:endParaRPr>
          </a:p>
          <a:p>
            <a:pPr>
              <a:spcBef>
                <a:spcPct val="50000"/>
              </a:spcBef>
              <a:buClrTx/>
              <a:buFontTx/>
              <a:buNone/>
            </a:pPr>
            <a:r>
              <a:rPr lang="en-US" altLang="en-US" sz="2800" b="1">
                <a:solidFill>
                  <a:srgbClr val="FFFF00"/>
                </a:solidFill>
                <a:latin typeface="Tahoma" panose="020B0604030504040204" pitchFamily="34" charset="0"/>
              </a:rPr>
              <a:t>Am I a semi-Pelagian?</a:t>
            </a:r>
          </a:p>
          <a:p>
            <a:pPr>
              <a:spcBef>
                <a:spcPct val="50000"/>
              </a:spcBef>
              <a:buClrTx/>
              <a:buFontTx/>
              <a:buNone/>
            </a:pPr>
            <a:endParaRPr lang="en-US" altLang="en-US" sz="2800" b="1">
              <a:solidFill>
                <a:srgbClr val="FFFF00"/>
              </a:solidFill>
              <a:latin typeface="Tahoma" panose="020B0604030504040204" pitchFamily="34" charset="0"/>
            </a:endParaRPr>
          </a:p>
          <a:p>
            <a:pPr>
              <a:spcBef>
                <a:spcPct val="50000"/>
              </a:spcBef>
              <a:buClrTx/>
              <a:buFontTx/>
              <a:buNone/>
            </a:pPr>
            <a:endParaRPr lang="en-US" altLang="en-US" sz="2800" b="1">
              <a:solidFill>
                <a:srgbClr val="FFFF00"/>
              </a:solidFill>
              <a:latin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A1DB-838E-4960-892B-47CF8B91E6A6}"/>
              </a:ext>
            </a:extLst>
          </p:cNvPr>
          <p:cNvSpPr>
            <a:spLocks noGrp="1"/>
          </p:cNvSpPr>
          <p:nvPr>
            <p:ph type="title"/>
          </p:nvPr>
        </p:nvSpPr>
        <p:spPr>
          <a:xfrm>
            <a:off x="304800" y="244475"/>
            <a:ext cx="8537575" cy="974725"/>
          </a:xfrm>
        </p:spPr>
        <p:txBody>
          <a:bodyPr/>
          <a:lstStyle/>
          <a:p>
            <a:pPr algn="ctr">
              <a:defRPr/>
            </a:pPr>
            <a:r>
              <a:rPr lang="en-US" sz="3200" dirty="0"/>
              <a:t>Late Church Fathers</a:t>
            </a:r>
          </a:p>
        </p:txBody>
      </p:sp>
      <p:sp>
        <p:nvSpPr>
          <p:cNvPr id="3" name="Content Placeholder 2">
            <a:extLst>
              <a:ext uri="{FF2B5EF4-FFF2-40B4-BE49-F238E27FC236}">
                <a16:creationId xmlns:a16="http://schemas.microsoft.com/office/drawing/2014/main" id="{5E81B19A-2523-4E6D-977D-CBDA671204F5}"/>
              </a:ext>
            </a:extLst>
          </p:cNvPr>
          <p:cNvSpPr>
            <a:spLocks noGrp="1"/>
          </p:cNvSpPr>
          <p:nvPr>
            <p:ph idx="1"/>
          </p:nvPr>
        </p:nvSpPr>
        <p:spPr>
          <a:xfrm>
            <a:off x="4191000" y="1828800"/>
            <a:ext cx="4654550" cy="4267200"/>
          </a:xfrm>
        </p:spPr>
        <p:txBody>
          <a:bodyPr/>
          <a:lstStyle/>
          <a:p>
            <a:pPr marL="0" indent="0">
              <a:buFont typeface="Wingdings" panose="05000000000000000000" pitchFamily="2" charset="2"/>
              <a:buNone/>
              <a:defRPr/>
            </a:pPr>
            <a:r>
              <a:rPr lang="en-US" sz="2400" b="1" dirty="0"/>
              <a:t>Ambrose of Milan (339-397)</a:t>
            </a:r>
          </a:p>
          <a:p>
            <a:pPr marL="0" indent="0">
              <a:buFont typeface="Wingdings" panose="05000000000000000000" pitchFamily="2" charset="2"/>
              <a:buNone/>
              <a:defRPr/>
            </a:pPr>
            <a:r>
              <a:rPr lang="en-US" sz="2400" b="1" i="1" dirty="0"/>
              <a:t>On the Sacraments</a:t>
            </a:r>
          </a:p>
          <a:p>
            <a:pPr marL="0" indent="0">
              <a:buFont typeface="Wingdings" panose="05000000000000000000" pitchFamily="2" charset="2"/>
              <a:buNone/>
              <a:defRPr/>
            </a:pPr>
            <a:r>
              <a:rPr lang="en-US" sz="2400" b="1" dirty="0"/>
              <a:t>(transubstantiation)</a:t>
            </a:r>
          </a:p>
          <a:p>
            <a:pPr marL="0" indent="0">
              <a:buFont typeface="Wingdings" panose="05000000000000000000" pitchFamily="2" charset="2"/>
              <a:buNone/>
              <a:defRPr/>
            </a:pPr>
            <a:r>
              <a:rPr lang="en-US" sz="2400" b="1" dirty="0"/>
              <a:t>Baptized Augustine</a:t>
            </a:r>
          </a:p>
          <a:p>
            <a:pPr marL="0" indent="0">
              <a:buFont typeface="Wingdings" panose="05000000000000000000" pitchFamily="2" charset="2"/>
              <a:buNone/>
              <a:defRPr/>
            </a:pPr>
            <a:endParaRPr lang="en-US" sz="1400" b="1" dirty="0"/>
          </a:p>
          <a:p>
            <a:pPr marL="0" indent="0">
              <a:buFont typeface="Wingdings" panose="05000000000000000000" pitchFamily="2" charset="2"/>
              <a:buNone/>
              <a:defRPr/>
            </a:pPr>
            <a:endParaRPr lang="en-US" sz="1400" b="1" dirty="0"/>
          </a:p>
          <a:p>
            <a:pPr marL="0" indent="0">
              <a:buFont typeface="Wingdings" panose="05000000000000000000" pitchFamily="2" charset="2"/>
              <a:buNone/>
              <a:defRPr/>
            </a:pPr>
            <a:r>
              <a:rPr lang="en-US" sz="2400" b="1" dirty="0"/>
              <a:t>Jerome (347-420)</a:t>
            </a:r>
          </a:p>
          <a:p>
            <a:pPr marL="0" indent="0">
              <a:buFont typeface="Wingdings" panose="05000000000000000000" pitchFamily="2" charset="2"/>
              <a:buNone/>
              <a:defRPr/>
            </a:pPr>
            <a:r>
              <a:rPr lang="en-US" sz="2400" b="1" dirty="0"/>
              <a:t>Vulgate translation</a:t>
            </a:r>
          </a:p>
        </p:txBody>
      </p:sp>
      <p:pic>
        <p:nvPicPr>
          <p:cNvPr id="75780" name="Picture 2" descr="Image result for jerome vulgate">
            <a:extLst>
              <a:ext uri="{FF2B5EF4-FFF2-40B4-BE49-F238E27FC236}">
                <a16:creationId xmlns:a16="http://schemas.microsoft.com/office/drawing/2014/main" id="{14552075-EC7E-4630-B398-857EEEFFE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3528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3">
            <a:extLst>
              <a:ext uri="{FF2B5EF4-FFF2-40B4-BE49-F238E27FC236}">
                <a16:creationId xmlns:a16="http://schemas.microsoft.com/office/drawing/2014/main" id="{0D8069D7-7129-4596-8509-6F5C0A7DA76B}"/>
              </a:ext>
            </a:extLst>
          </p:cNvPr>
          <p:cNvSpPr txBox="1">
            <a:spLocks noChangeArrowheads="1"/>
          </p:cNvSpPr>
          <p:nvPr/>
        </p:nvSpPr>
        <p:spPr bwMode="auto">
          <a:xfrm>
            <a:off x="1143000" y="6248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Jerome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522352E-73ED-4DA3-AC91-7F8704357C49}"/>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2800"/>
              <a:t>Branches of Christianity after 500</a:t>
            </a:r>
          </a:p>
        </p:txBody>
      </p:sp>
      <p:sp>
        <p:nvSpPr>
          <p:cNvPr id="71683" name="Rectangle 3">
            <a:extLst>
              <a:ext uri="{FF2B5EF4-FFF2-40B4-BE49-F238E27FC236}">
                <a16:creationId xmlns:a16="http://schemas.microsoft.com/office/drawing/2014/main" id="{F01C8CA9-FA76-4BDB-9996-9322517B90FA}"/>
              </a:ext>
            </a:extLst>
          </p:cNvPr>
          <p:cNvSpPr>
            <a:spLocks noGrp="1" noRot="1" noChangeArrowheads="1"/>
          </p:cNvSpPr>
          <p:nvPr>
            <p:ph type="body" idx="1"/>
          </p:nvPr>
        </p:nvSpPr>
        <p:spPr>
          <a:xfrm>
            <a:off x="457200" y="1524000"/>
            <a:ext cx="8388350" cy="4572000"/>
          </a:xfrm>
        </p:spPr>
        <p:txBody>
          <a:bodyPr/>
          <a:lstStyle/>
          <a:p>
            <a:pPr eaLnBrk="1" hangingPunct="1">
              <a:defRPr/>
            </a:pPr>
            <a:r>
              <a:rPr lang="en-US" sz="2200" b="1" dirty="0"/>
              <a:t>Western Christendom Rome Legalistic and Hierarchical</a:t>
            </a:r>
          </a:p>
          <a:p>
            <a:pPr eaLnBrk="1" hangingPunct="1">
              <a:defRPr/>
            </a:pPr>
            <a:endParaRPr lang="en-US" sz="800" b="1" dirty="0"/>
          </a:p>
          <a:p>
            <a:pPr eaLnBrk="1" hangingPunct="1">
              <a:defRPr/>
            </a:pPr>
            <a:r>
              <a:rPr lang="en-US" sz="2200" b="1" dirty="0"/>
              <a:t>Easter Christendom Byzantium  Spiritual Experiential, Mystical</a:t>
            </a:r>
          </a:p>
          <a:p>
            <a:pPr eaLnBrk="1" hangingPunct="1">
              <a:defRPr/>
            </a:pPr>
            <a:endParaRPr lang="en-US" sz="800" b="1" dirty="0"/>
          </a:p>
          <a:p>
            <a:pPr eaLnBrk="1" hangingPunct="1">
              <a:defRPr/>
            </a:pPr>
            <a:r>
              <a:rPr lang="en-US" sz="2200" b="1" dirty="0"/>
              <a:t>Coptic Church (Alexandria, Cairo) </a:t>
            </a:r>
            <a:r>
              <a:rPr lang="en-US" sz="2200" b="1" dirty="0" err="1"/>
              <a:t>Monophysite</a:t>
            </a:r>
            <a:r>
              <a:rPr lang="en-US" sz="2200" b="1" dirty="0"/>
              <a:t> One nature.  Alexandrine School.  Focused on divine nature of Jesus and minimized his humanity.   Mary:  </a:t>
            </a:r>
            <a:r>
              <a:rPr lang="en-US" sz="2200" b="1" dirty="0" err="1"/>
              <a:t>Theotokos</a:t>
            </a:r>
            <a:endParaRPr lang="en-US" sz="2200" b="1" dirty="0"/>
          </a:p>
          <a:p>
            <a:pPr eaLnBrk="1" hangingPunct="1">
              <a:defRPr/>
            </a:pPr>
            <a:endParaRPr lang="en-US" sz="800" b="1" dirty="0"/>
          </a:p>
          <a:p>
            <a:pPr eaLnBrk="1" hangingPunct="1">
              <a:defRPr/>
            </a:pPr>
            <a:r>
              <a:rPr lang="en-US" sz="2200" b="1" dirty="0"/>
              <a:t>Church of the East  Nestorianism </a:t>
            </a:r>
            <a:r>
              <a:rPr lang="en-US" sz="2200" b="1" dirty="0" err="1"/>
              <a:t>Dyophysite</a:t>
            </a:r>
            <a:r>
              <a:rPr lang="en-US" sz="2200" b="1" dirty="0"/>
              <a:t>.  Two Natures.  Antiochene School.  Humanity of Jesus and his suffering.    Mary:  </a:t>
            </a:r>
            <a:r>
              <a:rPr lang="en-US" sz="2200" b="1" dirty="0" err="1"/>
              <a:t>Christotokos</a:t>
            </a:r>
            <a:endParaRPr lang="en-US" sz="2200" b="1" dirty="0"/>
          </a:p>
          <a:p>
            <a:pPr eaLnBrk="1" hangingPunct="1">
              <a:defRPr/>
            </a:pPr>
            <a:endParaRPr lang="en-US" sz="800" b="1" dirty="0"/>
          </a:p>
          <a:p>
            <a:pPr eaLnBrk="1" hangingPunct="1">
              <a:defRPr/>
            </a:pPr>
            <a:r>
              <a:rPr lang="en-US" sz="2200" b="1" dirty="0" err="1"/>
              <a:t>Jacobites</a:t>
            </a:r>
            <a:r>
              <a:rPr lang="en-US" sz="2200" b="1" dirty="0"/>
              <a:t>  Syrian </a:t>
            </a:r>
            <a:r>
              <a:rPr lang="en-US" sz="2200" b="1" dirty="0" err="1"/>
              <a:t>monophysitism</a:t>
            </a:r>
            <a:endParaRPr lang="en-US" sz="2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D18CDD-224D-4EC9-B010-532963139EFA}"/>
              </a:ext>
            </a:extLst>
          </p:cNvPr>
          <p:cNvSpPr>
            <a:spLocks noGrp="1" noRot="1" noChangeArrowheads="1"/>
          </p:cNvSpPr>
          <p:nvPr>
            <p:ph type="title"/>
          </p:nvPr>
        </p:nvSpPr>
        <p:spPr/>
        <p:txBody>
          <a:bodyPr/>
          <a:lstStyle/>
          <a:p>
            <a:pPr eaLnBrk="1" hangingPunct="1">
              <a:defRPr/>
            </a:pPr>
            <a:r>
              <a:rPr lang="en-US"/>
              <a:t>How is True Christianity Lost?</a:t>
            </a:r>
          </a:p>
        </p:txBody>
      </p:sp>
      <p:sp>
        <p:nvSpPr>
          <p:cNvPr id="8195" name="Rectangle 3">
            <a:extLst>
              <a:ext uri="{FF2B5EF4-FFF2-40B4-BE49-F238E27FC236}">
                <a16:creationId xmlns:a16="http://schemas.microsoft.com/office/drawing/2014/main" id="{C7BFD067-6DAD-42E4-93EA-B5AF4DF44EBF}"/>
              </a:ext>
            </a:extLst>
          </p:cNvPr>
          <p:cNvSpPr>
            <a:spLocks noGrp="1" noRot="1" noChangeArrowheads="1"/>
          </p:cNvSpPr>
          <p:nvPr>
            <p:ph type="body" idx="1"/>
          </p:nvPr>
        </p:nvSpPr>
        <p:spPr>
          <a:xfrm>
            <a:off x="838200" y="1905000"/>
            <a:ext cx="8385175" cy="4191000"/>
          </a:xfrm>
        </p:spPr>
        <p:txBody>
          <a:bodyPr/>
          <a:lstStyle/>
          <a:p>
            <a:pPr eaLnBrk="1" hangingPunct="1">
              <a:defRPr/>
            </a:pPr>
            <a:r>
              <a:rPr lang="en-US" dirty="0"/>
              <a:t>Growth of splinter, heretical groups with false teachings.</a:t>
            </a:r>
          </a:p>
          <a:p>
            <a:pPr eaLnBrk="1" hangingPunct="1">
              <a:defRPr/>
            </a:pPr>
            <a:endParaRPr lang="en-US" sz="1600" dirty="0"/>
          </a:p>
          <a:p>
            <a:pPr eaLnBrk="1" hangingPunct="1">
              <a:defRPr/>
            </a:pPr>
            <a:r>
              <a:rPr lang="en-US" dirty="0"/>
              <a:t>Gradual drift of the “true church” from biblical practice for good and sincere reasons.</a:t>
            </a:r>
          </a:p>
          <a:p>
            <a:pPr eaLnBrk="1" hangingPunct="1">
              <a:defRPr/>
            </a:pPr>
            <a:endParaRPr lang="en-US" sz="1600" dirty="0"/>
          </a:p>
          <a:p>
            <a:pPr eaLnBrk="1" hangingPunct="1">
              <a:defRPr/>
            </a:pPr>
            <a:r>
              <a:rPr lang="en-US" dirty="0"/>
              <a:t>Q: Which is more likely to be our problem?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B0A5-76F4-4C63-9E3D-C688EDAC8B41}"/>
              </a:ext>
            </a:extLst>
          </p:cNvPr>
          <p:cNvSpPr>
            <a:spLocks noGrp="1"/>
          </p:cNvSpPr>
          <p:nvPr>
            <p:ph type="title"/>
          </p:nvPr>
        </p:nvSpPr>
        <p:spPr/>
        <p:txBody>
          <a:bodyPr/>
          <a:lstStyle/>
          <a:p>
            <a:pPr algn="ctr">
              <a:defRPr/>
            </a:pPr>
            <a:r>
              <a:rPr lang="en-US" sz="3200" dirty="0"/>
              <a:t>The West Falls Apart</a:t>
            </a:r>
          </a:p>
        </p:txBody>
      </p:sp>
      <p:pic>
        <p:nvPicPr>
          <p:cNvPr id="78851" name="Content Placeholder 3" descr="File:Invasions of the Roman Empire 1.png">
            <a:extLst>
              <a:ext uri="{FF2B5EF4-FFF2-40B4-BE49-F238E27FC236}">
                <a16:creationId xmlns:a16="http://schemas.microsoft.com/office/drawing/2014/main" id="{D18E1A31-6B73-4D39-B093-836C5FFB118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286000"/>
            <a:ext cx="5334000" cy="3505200"/>
          </a:xfrm>
        </p:spPr>
      </p:pic>
      <p:sp>
        <p:nvSpPr>
          <p:cNvPr id="78852" name="TextBox 4">
            <a:extLst>
              <a:ext uri="{FF2B5EF4-FFF2-40B4-BE49-F238E27FC236}">
                <a16:creationId xmlns:a16="http://schemas.microsoft.com/office/drawing/2014/main" id="{FDEBE700-C98E-4146-8728-D59C730B3233}"/>
              </a:ext>
            </a:extLst>
          </p:cNvPr>
          <p:cNvSpPr txBox="1">
            <a:spLocks noChangeArrowheads="1"/>
          </p:cNvSpPr>
          <p:nvPr/>
        </p:nvSpPr>
        <p:spPr bwMode="auto">
          <a:xfrm>
            <a:off x="5715000" y="2590800"/>
            <a:ext cx="36687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589 Council of Toledo </a:t>
            </a:r>
          </a:p>
          <a:p>
            <a:pPr>
              <a:spcBef>
                <a:spcPct val="0"/>
              </a:spcBef>
              <a:buClrTx/>
              <a:buFontTx/>
              <a:buNone/>
            </a:pPr>
            <a:r>
              <a:rPr lang="en-US" altLang="en-US" sz="2400" b="1" i="1"/>
              <a:t>filoque</a:t>
            </a:r>
          </a:p>
          <a:p>
            <a:pPr>
              <a:spcBef>
                <a:spcPct val="0"/>
              </a:spcBef>
              <a:buClrTx/>
              <a:buFontTx/>
              <a:buNone/>
            </a:pPr>
            <a:endParaRPr lang="en-US" altLang="en-US" sz="2400" b="1" i="1"/>
          </a:p>
          <a:p>
            <a:pPr>
              <a:spcBef>
                <a:spcPct val="0"/>
              </a:spcBef>
              <a:buClrTx/>
              <a:buFontTx/>
              <a:buNone/>
            </a:pPr>
            <a:r>
              <a:rPr lang="en-US" altLang="en-US" sz="2400" b="1"/>
              <a:t>Leo (441-461)</a:t>
            </a:r>
          </a:p>
          <a:p>
            <a:pPr>
              <a:spcBef>
                <a:spcPct val="0"/>
              </a:spcBef>
              <a:buClrTx/>
              <a:buFontTx/>
              <a:buNone/>
            </a:pPr>
            <a:endParaRPr lang="en-US" altLang="en-US" sz="2400" b="1"/>
          </a:p>
          <a:p>
            <a:pPr>
              <a:spcBef>
                <a:spcPct val="0"/>
              </a:spcBef>
              <a:buClrTx/>
              <a:buFontTx/>
              <a:buNone/>
            </a:pPr>
            <a:r>
              <a:rPr lang="en-US" altLang="en-US" sz="2400" b="1"/>
              <a:t>Gregory (590-604)</a:t>
            </a:r>
          </a:p>
          <a:p>
            <a:pPr>
              <a:spcBef>
                <a:spcPct val="0"/>
              </a:spcBef>
              <a:buClrTx/>
              <a:buFontTx/>
              <a:buNone/>
            </a:pPr>
            <a:endParaRPr lang="en-US" altLang="en-US" sz="2400" b="1"/>
          </a:p>
          <a:p>
            <a:pPr>
              <a:spcBef>
                <a:spcPct val="0"/>
              </a:spcBef>
              <a:buClrTx/>
              <a:buFontTx/>
              <a:buNone/>
            </a:pPr>
            <a:endParaRPr lang="en-US" altLang="en-US" sz="24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20CE-E2A1-4C90-98CC-83F83B05DF3E}"/>
              </a:ext>
            </a:extLst>
          </p:cNvPr>
          <p:cNvSpPr>
            <a:spLocks noGrp="1"/>
          </p:cNvSpPr>
          <p:nvPr>
            <p:ph type="title"/>
          </p:nvPr>
        </p:nvSpPr>
        <p:spPr>
          <a:xfrm>
            <a:off x="457200" y="244475"/>
            <a:ext cx="8385175" cy="974725"/>
          </a:xfrm>
        </p:spPr>
        <p:txBody>
          <a:bodyPr/>
          <a:lstStyle/>
          <a:p>
            <a:pPr algn="ctr">
              <a:defRPr/>
            </a:pPr>
            <a:r>
              <a:rPr lang="en-US" sz="3600" dirty="0"/>
              <a:t>The Church of the East</a:t>
            </a:r>
          </a:p>
        </p:txBody>
      </p:sp>
      <p:pic>
        <p:nvPicPr>
          <p:cNvPr id="79875" name="Content Placeholder 3" descr="http://upload.wikimedia.org/wikipedia/commons/thumb/0/02/Church_of_the_East_in_the_Middle_Ages.svg/2000px-Church_of_the_East_in_the_Middle_Ages.svg.png">
            <a:extLst>
              <a:ext uri="{FF2B5EF4-FFF2-40B4-BE49-F238E27FC236}">
                <a16:creationId xmlns:a16="http://schemas.microsoft.com/office/drawing/2014/main" id="{2FD69756-0245-4822-B494-934FE320BDE9}"/>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4088" y="1127125"/>
            <a:ext cx="7391400" cy="54864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6DF8-9115-4429-BCE8-9BAEA3F0EAB0}"/>
              </a:ext>
            </a:extLst>
          </p:cNvPr>
          <p:cNvSpPr>
            <a:spLocks noGrp="1"/>
          </p:cNvSpPr>
          <p:nvPr>
            <p:ph type="title"/>
          </p:nvPr>
        </p:nvSpPr>
        <p:spPr/>
        <p:txBody>
          <a:bodyPr/>
          <a:lstStyle/>
          <a:p>
            <a:pPr algn="ctr">
              <a:defRPr/>
            </a:pPr>
            <a:r>
              <a:rPr lang="en-US" sz="3600" dirty="0"/>
              <a:t>Gregory “the Great” (590-604)</a:t>
            </a:r>
          </a:p>
        </p:txBody>
      </p:sp>
      <p:sp>
        <p:nvSpPr>
          <p:cNvPr id="3" name="Content Placeholder 2">
            <a:extLst>
              <a:ext uri="{FF2B5EF4-FFF2-40B4-BE49-F238E27FC236}">
                <a16:creationId xmlns:a16="http://schemas.microsoft.com/office/drawing/2014/main" id="{954C6751-29A9-47CB-93D5-020554328939}"/>
              </a:ext>
            </a:extLst>
          </p:cNvPr>
          <p:cNvSpPr>
            <a:spLocks noGrp="1"/>
          </p:cNvSpPr>
          <p:nvPr>
            <p:ph idx="1"/>
          </p:nvPr>
        </p:nvSpPr>
        <p:spPr>
          <a:xfrm>
            <a:off x="457200" y="1676400"/>
            <a:ext cx="4800600" cy="4419600"/>
          </a:xfrm>
        </p:spPr>
        <p:txBody>
          <a:bodyPr/>
          <a:lstStyle/>
          <a:p>
            <a:pPr marL="0" indent="0">
              <a:buFont typeface="Wingdings" panose="05000000000000000000" pitchFamily="2" charset="2"/>
              <a:buNone/>
              <a:defRPr/>
            </a:pPr>
            <a:r>
              <a:rPr lang="en-US" sz="2400" b="1" dirty="0"/>
              <a:t>Calvin: The last “good” pope</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First monk/pope</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Greatest scholar of his age</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Great defender of the poor</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Pope gains temporal power</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Mary Magdalene a harlot</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Purgatory</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Superstitious</a:t>
            </a:r>
          </a:p>
        </p:txBody>
      </p:sp>
      <p:pic>
        <p:nvPicPr>
          <p:cNvPr id="80900" name="Picture 3" descr="Gregory I - Antiphonary of Hartker of Sankt Gallen.jpg">
            <a:extLst>
              <a:ext uri="{FF2B5EF4-FFF2-40B4-BE49-F238E27FC236}">
                <a16:creationId xmlns:a16="http://schemas.microsoft.com/office/drawing/2014/main" id="{D4CEE42E-120B-403D-B66F-4D121D4ED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190500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5">
            <a:extLst>
              <a:ext uri="{FF2B5EF4-FFF2-40B4-BE49-F238E27FC236}">
                <a16:creationId xmlns:a16="http://schemas.microsoft.com/office/drawing/2014/main" id="{E8F1ABE6-2AB0-4A6C-863C-979FF23C0DA7}"/>
              </a:ext>
            </a:extLst>
          </p:cNvPr>
          <p:cNvSpPr txBox="1">
            <a:spLocks noChangeArrowheads="1"/>
          </p:cNvSpPr>
          <p:nvPr/>
        </p:nvSpPr>
        <p:spPr bwMode="auto">
          <a:xfrm>
            <a:off x="6172200" y="5638800"/>
            <a:ext cx="310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2400" b="1"/>
              <a:t>Gregory dictating</a:t>
            </a:r>
          </a:p>
          <a:p>
            <a:pPr algn="ctr">
              <a:spcBef>
                <a:spcPct val="0"/>
              </a:spcBef>
              <a:buClrTx/>
              <a:buFontTx/>
              <a:buNone/>
            </a:pPr>
            <a:r>
              <a:rPr lang="en-US" altLang="en-US" sz="2400" b="1"/>
              <a:t>to a scribe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14B6-4BE0-4078-81E2-68770A8A5B0B}"/>
              </a:ext>
            </a:extLst>
          </p:cNvPr>
          <p:cNvSpPr>
            <a:spLocks noGrp="1"/>
          </p:cNvSpPr>
          <p:nvPr>
            <p:ph type="title"/>
          </p:nvPr>
        </p:nvSpPr>
        <p:spPr/>
        <p:txBody>
          <a:bodyPr/>
          <a:lstStyle/>
          <a:p>
            <a:pPr algn="ctr">
              <a:defRPr/>
            </a:pPr>
            <a:r>
              <a:rPr lang="en-US" sz="3600" dirty="0"/>
              <a:t>The Advent of Islam 7</a:t>
            </a:r>
            <a:r>
              <a:rPr lang="en-US" sz="3600" baseline="30000" dirty="0"/>
              <a:t>th</a:t>
            </a:r>
            <a:r>
              <a:rPr lang="en-US" sz="3600" dirty="0"/>
              <a:t> Century</a:t>
            </a:r>
          </a:p>
        </p:txBody>
      </p:sp>
      <p:pic>
        <p:nvPicPr>
          <p:cNvPr id="81923" name="Content Placeholder 3" descr="http://pringzter104.files.wordpress.com/2008/05/spain_and_the_age_of_islamic_caliphs.jpg">
            <a:extLst>
              <a:ext uri="{FF2B5EF4-FFF2-40B4-BE49-F238E27FC236}">
                <a16:creationId xmlns:a16="http://schemas.microsoft.com/office/drawing/2014/main" id="{C32DA5E0-DEDA-4506-9614-EACFBAB98CF3}"/>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5113" y="1676400"/>
            <a:ext cx="8613775" cy="487521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4738-082C-4B07-955A-02D5C9C9BFF0}"/>
              </a:ext>
            </a:extLst>
          </p:cNvPr>
          <p:cNvSpPr>
            <a:spLocks noGrp="1"/>
          </p:cNvSpPr>
          <p:nvPr>
            <p:ph type="title"/>
          </p:nvPr>
        </p:nvSpPr>
        <p:spPr/>
        <p:txBody>
          <a:bodyPr/>
          <a:lstStyle/>
          <a:p>
            <a:pPr algn="ctr">
              <a:defRPr/>
            </a:pPr>
            <a:r>
              <a:rPr lang="en-US" sz="4000" dirty="0"/>
              <a:t>Asceticism in the West</a:t>
            </a:r>
          </a:p>
        </p:txBody>
      </p:sp>
      <p:sp>
        <p:nvSpPr>
          <p:cNvPr id="3" name="Content Placeholder 2">
            <a:extLst>
              <a:ext uri="{FF2B5EF4-FFF2-40B4-BE49-F238E27FC236}">
                <a16:creationId xmlns:a16="http://schemas.microsoft.com/office/drawing/2014/main" id="{5DB3D9B7-C98B-4A79-B9D6-2FFFF17A9864}"/>
              </a:ext>
            </a:extLst>
          </p:cNvPr>
          <p:cNvSpPr>
            <a:spLocks noGrp="1"/>
          </p:cNvSpPr>
          <p:nvPr>
            <p:ph idx="1"/>
          </p:nvPr>
        </p:nvSpPr>
        <p:spPr>
          <a:xfrm>
            <a:off x="5486400" y="1905000"/>
            <a:ext cx="3359150" cy="4191000"/>
          </a:xfrm>
        </p:spPr>
        <p:txBody>
          <a:bodyPr/>
          <a:lstStyle/>
          <a:p>
            <a:pPr marL="0" indent="0">
              <a:buFont typeface="Wingdings" panose="05000000000000000000" pitchFamily="2" charset="2"/>
              <a:buNone/>
              <a:defRPr/>
            </a:pPr>
            <a:r>
              <a:rPr lang="en-US" sz="2800" b="1" dirty="0"/>
              <a:t>Benedict of </a:t>
            </a:r>
            <a:r>
              <a:rPr lang="en-US" sz="2800" b="1" dirty="0" err="1"/>
              <a:t>Nursia</a:t>
            </a:r>
            <a:endParaRPr lang="en-US" sz="2800" b="1" dirty="0"/>
          </a:p>
          <a:p>
            <a:pPr marL="0" indent="0">
              <a:buFont typeface="Wingdings" panose="05000000000000000000" pitchFamily="2" charset="2"/>
              <a:buNone/>
              <a:defRPr/>
            </a:pPr>
            <a:r>
              <a:rPr lang="en-US" sz="2800" b="1" dirty="0"/>
              <a:t>Benedict’s “Rule”</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Patrick and Columba in Ireland</a:t>
            </a:r>
          </a:p>
        </p:txBody>
      </p:sp>
      <p:pic>
        <p:nvPicPr>
          <p:cNvPr id="82948" name="Picture 2" descr="St. Patrick: The Real Story Tops the Myth - Baltimore Magazine">
            <a:extLst>
              <a:ext uri="{FF2B5EF4-FFF2-40B4-BE49-F238E27FC236}">
                <a16:creationId xmlns:a16="http://schemas.microsoft.com/office/drawing/2014/main" id="{A53F418C-9B8D-4315-8BDC-B03BC5276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79638"/>
            <a:ext cx="4995863"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0197-22F7-461D-8E88-D35231583C8F}"/>
              </a:ext>
            </a:extLst>
          </p:cNvPr>
          <p:cNvSpPr>
            <a:spLocks noGrp="1"/>
          </p:cNvSpPr>
          <p:nvPr>
            <p:ph type="title"/>
          </p:nvPr>
        </p:nvSpPr>
        <p:spPr>
          <a:xfrm>
            <a:off x="381000" y="244475"/>
            <a:ext cx="8461375" cy="1050925"/>
          </a:xfrm>
        </p:spPr>
        <p:txBody>
          <a:bodyPr/>
          <a:lstStyle/>
          <a:p>
            <a:pPr algn="ctr">
              <a:defRPr/>
            </a:pPr>
            <a:r>
              <a:rPr lang="en-US" sz="3200" dirty="0"/>
              <a:t>Degradation Rome and Byzantium</a:t>
            </a:r>
          </a:p>
        </p:txBody>
      </p:sp>
      <p:sp>
        <p:nvSpPr>
          <p:cNvPr id="3" name="Content Placeholder 2">
            <a:extLst>
              <a:ext uri="{FF2B5EF4-FFF2-40B4-BE49-F238E27FC236}">
                <a16:creationId xmlns:a16="http://schemas.microsoft.com/office/drawing/2014/main" id="{58B89B0A-007D-4608-8091-9CC1F725C0F5}"/>
              </a:ext>
            </a:extLst>
          </p:cNvPr>
          <p:cNvSpPr>
            <a:spLocks noGrp="1"/>
          </p:cNvSpPr>
          <p:nvPr>
            <p:ph idx="1"/>
          </p:nvPr>
        </p:nvSpPr>
        <p:spPr>
          <a:xfrm>
            <a:off x="762000" y="1676400"/>
            <a:ext cx="8083550" cy="4419600"/>
          </a:xfrm>
        </p:spPr>
        <p:txBody>
          <a:bodyPr/>
          <a:lstStyle/>
          <a:p>
            <a:pPr marL="0" indent="0">
              <a:buFont typeface="Wingdings" panose="05000000000000000000" pitchFamily="2" charset="2"/>
              <a:buNone/>
              <a:defRPr/>
            </a:pPr>
            <a:r>
              <a:rPr lang="en-US" sz="2400" b="1" dirty="0"/>
              <a:t>Iconoclasm  Nicaea II  787</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Veneration of Mary</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Cult of the Saints, Relics</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Final Schism 1054</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Celibacy of Priests obligatory 1074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9A-E427-4C27-9653-B4BABC75D34C}"/>
              </a:ext>
            </a:extLst>
          </p:cNvPr>
          <p:cNvSpPr>
            <a:spLocks noGrp="1"/>
          </p:cNvSpPr>
          <p:nvPr>
            <p:ph type="title"/>
          </p:nvPr>
        </p:nvSpPr>
        <p:spPr/>
        <p:txBody>
          <a:bodyPr/>
          <a:lstStyle/>
          <a:p>
            <a:pPr algn="ctr">
              <a:defRPr/>
            </a:pPr>
            <a:r>
              <a:rPr lang="en-US" sz="3600" dirty="0"/>
              <a:t>Pope Urban II 1095 1</a:t>
            </a:r>
            <a:r>
              <a:rPr lang="en-US" sz="3600" baseline="30000" dirty="0"/>
              <a:t>st</a:t>
            </a:r>
            <a:r>
              <a:rPr lang="en-US" sz="3600" dirty="0"/>
              <a:t> Crusade</a:t>
            </a:r>
          </a:p>
        </p:txBody>
      </p:sp>
      <p:sp>
        <p:nvSpPr>
          <p:cNvPr id="3" name="Content Placeholder 2">
            <a:extLst>
              <a:ext uri="{FF2B5EF4-FFF2-40B4-BE49-F238E27FC236}">
                <a16:creationId xmlns:a16="http://schemas.microsoft.com/office/drawing/2014/main" id="{A58A7494-E887-4419-B22A-2606D81CBA36}"/>
              </a:ext>
            </a:extLst>
          </p:cNvPr>
          <p:cNvSpPr>
            <a:spLocks noGrp="1"/>
          </p:cNvSpPr>
          <p:nvPr>
            <p:ph idx="1"/>
          </p:nvPr>
        </p:nvSpPr>
        <p:spPr/>
        <p:txBody>
          <a:bodyPr/>
          <a:lstStyle/>
          <a:p>
            <a:pPr marL="0" indent="0">
              <a:buFont typeface="Wingdings" panose="05000000000000000000" pitchFamily="2" charset="2"/>
              <a:buNone/>
              <a:defRPr/>
            </a:pPr>
            <a:r>
              <a:rPr lang="en-US" sz="2400" b="1" dirty="0"/>
              <a:t>Palestine taken, temporarily, opening the way to Christian pilgrimage.</a:t>
            </a:r>
          </a:p>
          <a:p>
            <a:pPr marL="0" indent="0">
              <a:buFont typeface="Wingdings" panose="05000000000000000000" pitchFamily="2" charset="2"/>
              <a:buNone/>
              <a:defRPr/>
            </a:pPr>
            <a:r>
              <a:rPr lang="en-US" sz="2400" b="1" dirty="0"/>
              <a:t>Cyprus the only permanent gain for Christians</a:t>
            </a:r>
          </a:p>
          <a:p>
            <a:pPr marL="0" indent="0">
              <a:buFont typeface="Wingdings" panose="05000000000000000000" pitchFamily="2" charset="2"/>
              <a:buNone/>
              <a:defRPr/>
            </a:pPr>
            <a:r>
              <a:rPr lang="en-US" sz="2400" b="1" dirty="0"/>
              <a:t>Byzantium conquered, sacked and weakened</a:t>
            </a:r>
          </a:p>
          <a:p>
            <a:pPr marL="0" indent="0">
              <a:buFont typeface="Wingdings" panose="05000000000000000000" pitchFamily="2" charset="2"/>
              <a:buNone/>
              <a:defRPr/>
            </a:pPr>
            <a:r>
              <a:rPr lang="en-US" sz="2400" b="1" dirty="0"/>
              <a:t>Massive persecutions on Church of the East by Muslims</a:t>
            </a:r>
          </a:p>
          <a:p>
            <a:pPr marL="0" indent="0">
              <a:buFont typeface="Wingdings" panose="05000000000000000000" pitchFamily="2" charset="2"/>
              <a:buNone/>
              <a:defRPr/>
            </a:pPr>
            <a:r>
              <a:rPr lang="en-US" sz="2400" b="1" dirty="0"/>
              <a:t>Increase of trade and cultural interaction with the East.</a:t>
            </a:r>
          </a:p>
          <a:p>
            <a:pPr marL="0" indent="0">
              <a:buFont typeface="Wingdings" panose="05000000000000000000" pitchFamily="2" charset="2"/>
              <a:buNone/>
              <a:defRPr/>
            </a:pPr>
            <a:r>
              <a:rPr lang="en-US" sz="2400" b="1" dirty="0"/>
              <a:t>Europeans began to study Arab and Greek texts, bringing on the Renaissance.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85F5B79-8C76-4C04-A8EE-8E3F3114D62D}"/>
              </a:ext>
            </a:extLst>
          </p:cNvPr>
          <p:cNvSpPr>
            <a:spLocks noGrp="1" noRot="1" noChangeArrowheads="1"/>
          </p:cNvSpPr>
          <p:nvPr>
            <p:ph type="title"/>
          </p:nvPr>
        </p:nvSpPr>
        <p:spPr>
          <a:xfrm>
            <a:off x="228600" y="244475"/>
            <a:ext cx="8613775" cy="1431925"/>
          </a:xfrm>
        </p:spPr>
        <p:txBody>
          <a:bodyPr/>
          <a:lstStyle/>
          <a:p>
            <a:pPr eaLnBrk="1" hangingPunct="1">
              <a:defRPr/>
            </a:pPr>
            <a:r>
              <a:rPr lang="en-US" sz="3200"/>
              <a:t>True Christianity in the Middle Ages?</a:t>
            </a:r>
          </a:p>
        </p:txBody>
      </p:sp>
      <p:sp>
        <p:nvSpPr>
          <p:cNvPr id="18435" name="Rectangle 3">
            <a:extLst>
              <a:ext uri="{FF2B5EF4-FFF2-40B4-BE49-F238E27FC236}">
                <a16:creationId xmlns:a16="http://schemas.microsoft.com/office/drawing/2014/main" id="{8D333614-3972-4537-BFC3-8EA979BE873F}"/>
              </a:ext>
            </a:extLst>
          </p:cNvPr>
          <p:cNvSpPr>
            <a:spLocks noGrp="1" noRot="1" noChangeArrowheads="1"/>
          </p:cNvSpPr>
          <p:nvPr>
            <p:ph type="body" idx="1"/>
          </p:nvPr>
        </p:nvSpPr>
        <p:spPr>
          <a:xfrm>
            <a:off x="533400" y="2057400"/>
            <a:ext cx="8382000" cy="4029075"/>
          </a:xfrm>
        </p:spPr>
        <p:txBody>
          <a:bodyPr/>
          <a:lstStyle/>
          <a:p>
            <a:pPr eaLnBrk="1" hangingPunct="1">
              <a:defRPr/>
            </a:pPr>
            <a:r>
              <a:rPr lang="en-US" sz="2400" b="1" dirty="0"/>
              <a:t>Paulicians  650-900’s Asia Minor</a:t>
            </a:r>
          </a:p>
          <a:p>
            <a:pPr eaLnBrk="1" hangingPunct="1">
              <a:defRPr/>
            </a:pPr>
            <a:r>
              <a:rPr lang="en-US" sz="2400" b="1" dirty="0"/>
              <a:t>Peter of </a:t>
            </a:r>
            <a:r>
              <a:rPr lang="en-US" sz="2400" b="1" dirty="0" err="1"/>
              <a:t>Bruys</a:t>
            </a:r>
            <a:r>
              <a:rPr lang="en-US" sz="2400" b="1" dirty="0"/>
              <a:t>  1140 Northern Italy</a:t>
            </a:r>
          </a:p>
          <a:p>
            <a:pPr eaLnBrk="1" hangingPunct="1">
              <a:defRPr/>
            </a:pPr>
            <a:r>
              <a:rPr lang="en-US" sz="2400" b="1" dirty="0"/>
              <a:t>Peter Waldo Waldensians  1175-1500’s   Northern Italy,  Switzerland</a:t>
            </a:r>
          </a:p>
          <a:p>
            <a:pPr eaLnBrk="1" hangingPunct="1">
              <a:defRPr/>
            </a:pPr>
            <a:r>
              <a:rPr lang="en-US" sz="2400" b="1" dirty="0"/>
              <a:t>Albigenses, Cathars   1000’s-1200’s  Southern France</a:t>
            </a:r>
          </a:p>
          <a:p>
            <a:pPr eaLnBrk="1" hangingPunct="1">
              <a:defRPr/>
            </a:pPr>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D404-2BAC-4DAF-A14A-C720F604B66D}"/>
              </a:ext>
            </a:extLst>
          </p:cNvPr>
          <p:cNvSpPr>
            <a:spLocks noGrp="1"/>
          </p:cNvSpPr>
          <p:nvPr>
            <p:ph type="title"/>
          </p:nvPr>
        </p:nvSpPr>
        <p:spPr>
          <a:xfrm>
            <a:off x="228600" y="228600"/>
            <a:ext cx="7696200" cy="1143000"/>
          </a:xfrm>
        </p:spPr>
        <p:txBody>
          <a:bodyPr/>
          <a:lstStyle/>
          <a:p>
            <a:pPr>
              <a:defRPr/>
            </a:pPr>
            <a:r>
              <a:rPr lang="en-US" sz="3200" dirty="0"/>
              <a:t>224 Waldensians being burned at the stake at Toulon in 1243</a:t>
            </a:r>
          </a:p>
        </p:txBody>
      </p:sp>
      <p:pic>
        <p:nvPicPr>
          <p:cNvPr id="88067" name="Picture 2" descr="C:\Users\John\Downloads\Waldensians (1).jpg">
            <a:extLst>
              <a:ext uri="{FF2B5EF4-FFF2-40B4-BE49-F238E27FC236}">
                <a16:creationId xmlns:a16="http://schemas.microsoft.com/office/drawing/2014/main" id="{353084BC-53CA-4FF0-B33E-4ED827521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188"/>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2">
            <a:extLst>
              <a:ext uri="{FF2B5EF4-FFF2-40B4-BE49-F238E27FC236}">
                <a16:creationId xmlns:a16="http://schemas.microsoft.com/office/drawing/2014/main" id="{A49B2D2C-9BF3-42DA-8FC8-6A7424D8A979}"/>
              </a:ext>
            </a:extLst>
          </p:cNvPr>
          <p:cNvSpPr txBox="1">
            <a:spLocks noChangeArrowheads="1"/>
          </p:cNvSpPr>
          <p:nvPr/>
        </p:nvSpPr>
        <p:spPr bwMode="auto">
          <a:xfrm>
            <a:off x="4876800" y="2133600"/>
            <a:ext cx="4267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Scripture the only authority</a:t>
            </a:r>
          </a:p>
          <a:p>
            <a:pPr>
              <a:spcBef>
                <a:spcPct val="0"/>
              </a:spcBef>
              <a:buClrTx/>
              <a:buFontTx/>
              <a:buNone/>
            </a:pPr>
            <a:r>
              <a:rPr lang="en-US" altLang="en-US" sz="2400" b="1"/>
              <a:t>Bible in vernacular</a:t>
            </a:r>
          </a:p>
          <a:p>
            <a:pPr>
              <a:spcBef>
                <a:spcPct val="0"/>
              </a:spcBef>
              <a:buClrTx/>
              <a:buFontTx/>
              <a:buNone/>
            </a:pPr>
            <a:endParaRPr lang="en-US" altLang="en-US" sz="800" b="1"/>
          </a:p>
          <a:p>
            <a:pPr>
              <a:spcBef>
                <a:spcPct val="0"/>
              </a:spcBef>
              <a:buClrTx/>
              <a:buFontTx/>
              <a:buNone/>
            </a:pPr>
            <a:r>
              <a:rPr lang="en-US" altLang="en-US" sz="2400" b="1"/>
              <a:t>Sacraments do not impart holiness</a:t>
            </a:r>
          </a:p>
          <a:p>
            <a:pPr>
              <a:spcBef>
                <a:spcPct val="0"/>
              </a:spcBef>
              <a:buClrTx/>
              <a:buFontTx/>
              <a:buNone/>
            </a:pPr>
            <a:endParaRPr lang="en-US" altLang="en-US" sz="800" b="1"/>
          </a:p>
          <a:p>
            <a:pPr>
              <a:spcBef>
                <a:spcPct val="0"/>
              </a:spcBef>
              <a:buClrTx/>
              <a:buFontTx/>
              <a:buNone/>
            </a:pPr>
            <a:r>
              <a:rPr lang="en-US" altLang="en-US" sz="2400" b="1"/>
              <a:t>Priests have no authority</a:t>
            </a:r>
          </a:p>
          <a:p>
            <a:pPr>
              <a:spcBef>
                <a:spcPct val="0"/>
              </a:spcBef>
              <a:buClrTx/>
              <a:buFontTx/>
              <a:buNone/>
            </a:pPr>
            <a:endParaRPr lang="en-US" altLang="en-US" sz="800" b="1"/>
          </a:p>
          <a:p>
            <a:pPr>
              <a:spcBef>
                <a:spcPct val="0"/>
              </a:spcBef>
              <a:buClrTx/>
              <a:buFontTx/>
              <a:buNone/>
            </a:pPr>
            <a:r>
              <a:rPr lang="en-US" altLang="en-US" sz="2400" b="1"/>
              <a:t>Rejected Purgatory, indulgences, praying through saints, icons</a:t>
            </a:r>
          </a:p>
          <a:p>
            <a:pPr>
              <a:spcBef>
                <a:spcPct val="0"/>
              </a:spcBef>
              <a:buClrTx/>
              <a:buFontTx/>
              <a:buNone/>
            </a:pPr>
            <a:endParaRPr lang="en-US" altLang="en-US" sz="800" b="1"/>
          </a:p>
          <a:p>
            <a:pPr>
              <a:spcBef>
                <a:spcPct val="0"/>
              </a:spcBef>
              <a:buClrTx/>
              <a:buFontTx/>
              <a:buNone/>
            </a:pPr>
            <a:r>
              <a:rPr lang="en-US" altLang="en-US" sz="2400" b="1"/>
              <a:t>Declared heretics in 1214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FB0F-C57D-42C8-B063-5FD3D5A785D1}"/>
              </a:ext>
            </a:extLst>
          </p:cNvPr>
          <p:cNvSpPr>
            <a:spLocks noGrp="1"/>
          </p:cNvSpPr>
          <p:nvPr>
            <p:ph type="title"/>
          </p:nvPr>
        </p:nvSpPr>
        <p:spPr>
          <a:xfrm>
            <a:off x="457200" y="244475"/>
            <a:ext cx="8385175" cy="898525"/>
          </a:xfrm>
        </p:spPr>
        <p:txBody>
          <a:bodyPr/>
          <a:lstStyle/>
          <a:p>
            <a:pPr algn="ctr">
              <a:defRPr/>
            </a:pPr>
            <a:r>
              <a:rPr lang="en-US" sz="3600" dirty="0" err="1"/>
              <a:t>Albigensians</a:t>
            </a:r>
            <a:r>
              <a:rPr lang="en-US" sz="3600" dirty="0"/>
              <a:t>/Cathars</a:t>
            </a:r>
          </a:p>
        </p:txBody>
      </p:sp>
      <p:sp>
        <p:nvSpPr>
          <p:cNvPr id="3" name="Content Placeholder 2">
            <a:extLst>
              <a:ext uri="{FF2B5EF4-FFF2-40B4-BE49-F238E27FC236}">
                <a16:creationId xmlns:a16="http://schemas.microsoft.com/office/drawing/2014/main" id="{399302BF-88EE-49F9-A6B3-1721C863A5DD}"/>
              </a:ext>
            </a:extLst>
          </p:cNvPr>
          <p:cNvSpPr>
            <a:spLocks noGrp="1"/>
          </p:cNvSpPr>
          <p:nvPr>
            <p:ph idx="1"/>
          </p:nvPr>
        </p:nvSpPr>
        <p:spPr>
          <a:xfrm>
            <a:off x="301625" y="1143000"/>
            <a:ext cx="8543925" cy="4953000"/>
          </a:xfrm>
        </p:spPr>
        <p:txBody>
          <a:bodyPr/>
          <a:lstStyle/>
          <a:p>
            <a:pPr marL="0" indent="0">
              <a:buFont typeface="Wingdings" panose="05000000000000000000" pitchFamily="2" charset="2"/>
              <a:buNone/>
              <a:defRPr/>
            </a:pPr>
            <a:r>
              <a:rPr lang="en-US" sz="2800" b="1" dirty="0"/>
              <a:t>Similar lifestyle to the Waldensians</a:t>
            </a:r>
          </a:p>
          <a:p>
            <a:pPr marL="0" indent="0">
              <a:buFont typeface="Wingdings" panose="05000000000000000000" pitchFamily="2" charset="2"/>
              <a:buNone/>
              <a:defRPr/>
            </a:pPr>
            <a:r>
              <a:rPr lang="en-US" sz="2800" b="1" dirty="0"/>
              <a:t>Dubious theology—dualist</a:t>
            </a:r>
          </a:p>
          <a:p>
            <a:pPr marL="0" indent="0">
              <a:buFont typeface="Wingdings" panose="05000000000000000000" pitchFamily="2" charset="2"/>
              <a:buNone/>
              <a:defRPr/>
            </a:pPr>
            <a:r>
              <a:rPr lang="en-US" sz="2800" b="1" dirty="0"/>
              <a:t>Defeated Catholic teachers in open debates</a:t>
            </a:r>
          </a:p>
          <a:p>
            <a:pPr marL="0" indent="0">
              <a:buFont typeface="Wingdings" panose="05000000000000000000" pitchFamily="2" charset="2"/>
              <a:buNone/>
              <a:defRPr/>
            </a:pPr>
            <a:r>
              <a:rPr lang="en-US" sz="2800" b="1" dirty="0"/>
              <a:t>The Inquisition (Holy Office) was created to destroy them.</a:t>
            </a:r>
          </a:p>
          <a:p>
            <a:pPr marL="0" indent="0">
              <a:buFont typeface="Wingdings" panose="05000000000000000000" pitchFamily="2" charset="2"/>
              <a:buNone/>
              <a:defRPr/>
            </a:pPr>
            <a:r>
              <a:rPr lang="en-US" sz="2800" b="1" dirty="0"/>
              <a:t>Arnold of </a:t>
            </a:r>
            <a:r>
              <a:rPr lang="en-US" sz="2800" b="1" dirty="0" err="1"/>
              <a:t>Citeaux</a:t>
            </a:r>
            <a:r>
              <a:rPr lang="en-US" sz="2800" b="1" dirty="0"/>
              <a:t>:  “Kill them all, for God will know his own.</a:t>
            </a:r>
          </a:p>
          <a:p>
            <a:pPr marL="0" indent="0">
              <a:buFont typeface="Wingdings" panose="05000000000000000000" pitchFamily="2" charset="2"/>
              <a:buNone/>
              <a:defRPr/>
            </a:pPr>
            <a:r>
              <a:rPr lang="en-US" sz="2800" b="1" dirty="0"/>
              <a:t>1233 Dominicans put in charge of Inquisition</a:t>
            </a:r>
          </a:p>
          <a:p>
            <a:pPr marL="0" indent="0">
              <a:buFont typeface="Wingdings" panose="05000000000000000000" pitchFamily="2" charset="2"/>
              <a:buNone/>
              <a:defRPr/>
            </a:pPr>
            <a:r>
              <a:rPr lang="en-US" sz="2800" b="1" dirty="0"/>
              <a:t>1255 Authorization to use the rack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1A2B30B-F292-4401-8E75-C74F19A5A3F5}"/>
              </a:ext>
            </a:extLst>
          </p:cNvPr>
          <p:cNvSpPr>
            <a:spLocks noGrp="1" noRot="1" noChangeArrowheads="1"/>
          </p:cNvSpPr>
          <p:nvPr>
            <p:ph type="title"/>
          </p:nvPr>
        </p:nvSpPr>
        <p:spPr/>
        <p:txBody>
          <a:bodyPr/>
          <a:lstStyle/>
          <a:p>
            <a:pPr eaLnBrk="1" hangingPunct="1">
              <a:defRPr/>
            </a:pPr>
            <a:r>
              <a:rPr lang="en-US" sz="3600"/>
              <a:t>Early Schisms and Heresies</a:t>
            </a:r>
          </a:p>
        </p:txBody>
      </p:sp>
      <p:sp>
        <p:nvSpPr>
          <p:cNvPr id="7171" name="Rectangle 3">
            <a:extLst>
              <a:ext uri="{FF2B5EF4-FFF2-40B4-BE49-F238E27FC236}">
                <a16:creationId xmlns:a16="http://schemas.microsoft.com/office/drawing/2014/main" id="{96F377D4-A4DB-4667-8247-9CBA2D1604FB}"/>
              </a:ext>
            </a:extLst>
          </p:cNvPr>
          <p:cNvSpPr>
            <a:spLocks noGrp="1" noRot="1" noChangeArrowheads="1"/>
          </p:cNvSpPr>
          <p:nvPr>
            <p:ph type="body" idx="1"/>
          </p:nvPr>
        </p:nvSpPr>
        <p:spPr>
          <a:xfrm>
            <a:off x="914400" y="1905000"/>
            <a:ext cx="7931150" cy="4191000"/>
          </a:xfrm>
        </p:spPr>
        <p:txBody>
          <a:bodyPr/>
          <a:lstStyle/>
          <a:p>
            <a:pPr marL="0" indent="0" eaLnBrk="1" hangingPunct="1">
              <a:buFont typeface="Wingdings" panose="05000000000000000000" pitchFamily="2" charset="2"/>
              <a:buNone/>
              <a:defRPr/>
            </a:pPr>
            <a:r>
              <a:rPr lang="en-US" sz="2400" b="1" dirty="0"/>
              <a:t>Judaizers     legalism </a:t>
            </a:r>
          </a:p>
          <a:p>
            <a:pPr marL="0" indent="0" eaLnBrk="1" hangingPunct="1">
              <a:buFont typeface="Wingdings" panose="05000000000000000000" pitchFamily="2" charset="2"/>
              <a:buNone/>
              <a:defRPr/>
            </a:pPr>
            <a:r>
              <a:rPr lang="en-US" sz="2400" b="1" dirty="0" err="1"/>
              <a:t>Ebionites</a:t>
            </a:r>
            <a:r>
              <a:rPr lang="en-US" sz="2400" b="1" dirty="0"/>
              <a:t>   Denied deity of Jesus</a:t>
            </a:r>
          </a:p>
          <a:p>
            <a:pPr marL="0" indent="0" eaLnBrk="1" hangingPunct="1">
              <a:buFont typeface="Wingdings" panose="05000000000000000000" pitchFamily="2" charset="2"/>
              <a:buNone/>
              <a:defRPr/>
            </a:pPr>
            <a:r>
              <a:rPr lang="en-US" sz="2400" b="1" dirty="0"/>
              <a:t>Gnostics    Deny humanity of Jesus, deep knowledge</a:t>
            </a:r>
          </a:p>
          <a:p>
            <a:pPr marL="0" indent="0" eaLnBrk="1" hangingPunct="1">
              <a:buFont typeface="Wingdings" panose="05000000000000000000" pitchFamily="2" charset="2"/>
              <a:buNone/>
              <a:defRPr/>
            </a:pPr>
            <a:r>
              <a:rPr lang="en-US" sz="2400" b="1" dirty="0"/>
              <a:t>Docetism   Jesus not a physical person</a:t>
            </a:r>
          </a:p>
          <a:p>
            <a:pPr marL="0" indent="0" eaLnBrk="1" hangingPunct="1">
              <a:buFont typeface="Wingdings" panose="05000000000000000000" pitchFamily="2" charset="2"/>
              <a:buNone/>
              <a:defRPr/>
            </a:pPr>
            <a:r>
              <a:rPr lang="en-US" sz="2400" b="1" dirty="0"/>
              <a:t>Marcionites     Jehovah an evil god.</a:t>
            </a:r>
          </a:p>
          <a:p>
            <a:pPr marL="0" indent="0" eaLnBrk="1" hangingPunct="1">
              <a:buFont typeface="Wingdings" panose="05000000000000000000" pitchFamily="2" charset="2"/>
              <a:buNone/>
              <a:defRPr/>
            </a:pPr>
            <a:r>
              <a:rPr lang="en-US" sz="2400" b="1" dirty="0" err="1"/>
              <a:t>Montanists</a:t>
            </a:r>
            <a:r>
              <a:rPr lang="en-US" sz="2400" b="1" dirty="0"/>
              <a:t>     Charismatics, modern-day revelation</a:t>
            </a:r>
          </a:p>
          <a:p>
            <a:pPr marL="0" indent="0" eaLnBrk="1" hangingPunct="1">
              <a:buFont typeface="Wingdings" panose="05000000000000000000" pitchFamily="2" charset="2"/>
              <a:buNone/>
              <a:defRPr/>
            </a:pPr>
            <a:r>
              <a:rPr lang="en-US" sz="2400" b="1" dirty="0" err="1"/>
              <a:t>Novatianists</a:t>
            </a:r>
            <a:r>
              <a:rPr lang="en-US" sz="2400" b="1" dirty="0"/>
              <a:t>     Division over discipleship</a:t>
            </a:r>
          </a:p>
          <a:p>
            <a:pPr marL="0" indent="0" eaLnBrk="1" hangingPunct="1">
              <a:buFont typeface="Wingdings" panose="05000000000000000000" pitchFamily="2" charset="2"/>
              <a:buNone/>
              <a:defRPr/>
            </a:pPr>
            <a:r>
              <a:rPr lang="en-US" sz="2400" b="1" dirty="0"/>
              <a:t>Arians     Denied deity of Jesus</a:t>
            </a:r>
          </a:p>
          <a:p>
            <a:pPr marL="0" indent="0" eaLnBrk="1" hangingPunct="1">
              <a:buFont typeface="Wingdings" panose="05000000000000000000" pitchFamily="2" charset="2"/>
              <a:buNone/>
              <a:defRPr/>
            </a:pPr>
            <a:r>
              <a:rPr lang="en-US" sz="2400" b="1" dirty="0"/>
              <a:t>Donatists   Church authority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E04334F-109C-4303-AA3C-58EA377A738B}"/>
              </a:ext>
            </a:extLst>
          </p:cNvPr>
          <p:cNvSpPr>
            <a:spLocks noGrp="1" noRot="1" noChangeArrowheads="1"/>
          </p:cNvSpPr>
          <p:nvPr>
            <p:ph type="title"/>
          </p:nvPr>
        </p:nvSpPr>
        <p:spPr>
          <a:xfrm>
            <a:off x="457200" y="244475"/>
            <a:ext cx="8385175" cy="974725"/>
          </a:xfrm>
        </p:spPr>
        <p:txBody>
          <a:bodyPr/>
          <a:lstStyle/>
          <a:p>
            <a:pPr algn="ctr" eaLnBrk="1" hangingPunct="1">
              <a:defRPr/>
            </a:pPr>
            <a:r>
              <a:rPr lang="en-US" sz="2800"/>
              <a:t>The Late Middle Ages: Scholasticism</a:t>
            </a:r>
          </a:p>
        </p:txBody>
      </p:sp>
      <p:sp>
        <p:nvSpPr>
          <p:cNvPr id="75779" name="Rectangle 3">
            <a:extLst>
              <a:ext uri="{FF2B5EF4-FFF2-40B4-BE49-F238E27FC236}">
                <a16:creationId xmlns:a16="http://schemas.microsoft.com/office/drawing/2014/main" id="{C8497AEB-29A7-4014-ACBC-D92D2B483389}"/>
              </a:ext>
            </a:extLst>
          </p:cNvPr>
          <p:cNvSpPr>
            <a:spLocks noGrp="1" noRot="1" noChangeArrowheads="1"/>
          </p:cNvSpPr>
          <p:nvPr>
            <p:ph type="body" idx="1"/>
          </p:nvPr>
        </p:nvSpPr>
        <p:spPr>
          <a:xfrm>
            <a:off x="304800" y="1371600"/>
            <a:ext cx="8540750" cy="4724400"/>
          </a:xfrm>
        </p:spPr>
        <p:txBody>
          <a:bodyPr/>
          <a:lstStyle/>
          <a:p>
            <a:pPr eaLnBrk="1" hangingPunct="1">
              <a:lnSpc>
                <a:spcPct val="90000"/>
              </a:lnSpc>
              <a:defRPr/>
            </a:pPr>
            <a:r>
              <a:rPr lang="en-US" sz="2400" b="1" dirty="0"/>
              <a:t>Emphasis on Reason.  No </a:t>
            </a:r>
            <a:r>
              <a:rPr lang="en-US" sz="2400" b="1" dirty="0" err="1"/>
              <a:t>contradition</a:t>
            </a:r>
            <a:r>
              <a:rPr lang="en-US" sz="2400" b="1" dirty="0"/>
              <a:t> with faith.</a:t>
            </a:r>
          </a:p>
          <a:p>
            <a:pPr eaLnBrk="1" hangingPunct="1">
              <a:lnSpc>
                <a:spcPct val="90000"/>
              </a:lnSpc>
              <a:defRPr/>
            </a:pPr>
            <a:r>
              <a:rPr lang="en-US" sz="2400" b="1" dirty="0"/>
              <a:t>Reliance on Aristotle</a:t>
            </a:r>
          </a:p>
          <a:p>
            <a:pPr eaLnBrk="1" hangingPunct="1">
              <a:lnSpc>
                <a:spcPct val="90000"/>
              </a:lnSpc>
              <a:defRPr/>
            </a:pPr>
            <a:r>
              <a:rPr lang="en-US" sz="2400" b="1" dirty="0"/>
              <a:t>Universities Established</a:t>
            </a:r>
          </a:p>
          <a:p>
            <a:pPr eaLnBrk="1" hangingPunct="1">
              <a:lnSpc>
                <a:spcPct val="90000"/>
              </a:lnSpc>
              <a:defRPr/>
            </a:pPr>
            <a:r>
              <a:rPr lang="en-US" sz="2400" b="1" dirty="0"/>
              <a:t>Studied Rhetoric, Dialectic and Expounded on Scripture, Aristotle and Roman authors.</a:t>
            </a:r>
          </a:p>
          <a:p>
            <a:pPr eaLnBrk="1" hangingPunct="1">
              <a:lnSpc>
                <a:spcPct val="90000"/>
              </a:lnSpc>
              <a:defRPr/>
            </a:pPr>
            <a:r>
              <a:rPr lang="en-US" sz="2400" b="1" dirty="0"/>
              <a:t>Penance emphasized,  Mary more personal that Jesus</a:t>
            </a:r>
          </a:p>
          <a:p>
            <a:pPr eaLnBrk="1" hangingPunct="1">
              <a:lnSpc>
                <a:spcPct val="90000"/>
              </a:lnSpc>
              <a:defRPr/>
            </a:pPr>
            <a:r>
              <a:rPr lang="en-US" sz="2400" b="1" dirty="0"/>
              <a:t>Realism vs. Nominalism</a:t>
            </a:r>
          </a:p>
          <a:p>
            <a:pPr eaLnBrk="1" hangingPunct="1">
              <a:lnSpc>
                <a:spcPct val="90000"/>
              </a:lnSpc>
              <a:defRPr/>
            </a:pPr>
            <a:r>
              <a:rPr lang="en-US" sz="2400" b="1" dirty="0"/>
              <a:t>Anselm (1033-1109) </a:t>
            </a:r>
          </a:p>
          <a:p>
            <a:pPr eaLnBrk="1" hangingPunct="1">
              <a:lnSpc>
                <a:spcPct val="90000"/>
              </a:lnSpc>
              <a:defRPr/>
            </a:pPr>
            <a:r>
              <a:rPr lang="en-US" sz="2400" b="1" dirty="0"/>
              <a:t>Abelard (1079-1142), Ockham</a:t>
            </a:r>
          </a:p>
          <a:p>
            <a:pPr eaLnBrk="1" hangingPunct="1">
              <a:lnSpc>
                <a:spcPct val="90000"/>
              </a:lnSpc>
              <a:defRPr/>
            </a:pPr>
            <a:r>
              <a:rPr lang="en-US" sz="2400" b="1" dirty="0"/>
              <a:t>Thomas Aquinas (1225-1274)</a:t>
            </a:r>
          </a:p>
          <a:p>
            <a:pPr eaLnBrk="1" hangingPunct="1">
              <a:lnSpc>
                <a:spcPct val="90000"/>
              </a:lnSpc>
              <a:defRPr/>
            </a:pPr>
            <a:r>
              <a:rPr lang="en-US" sz="2400" b="1" dirty="0"/>
              <a:t>Ockham (1285-1349)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970F-EEAF-47A2-BDDF-AE5F612ABD8F}"/>
              </a:ext>
            </a:extLst>
          </p:cNvPr>
          <p:cNvSpPr>
            <a:spLocks noGrp="1"/>
          </p:cNvSpPr>
          <p:nvPr>
            <p:ph type="title"/>
          </p:nvPr>
        </p:nvSpPr>
        <p:spPr>
          <a:xfrm>
            <a:off x="457200" y="244475"/>
            <a:ext cx="8385175" cy="974725"/>
          </a:xfrm>
        </p:spPr>
        <p:txBody>
          <a:bodyPr/>
          <a:lstStyle/>
          <a:p>
            <a:pPr algn="ctr">
              <a:defRPr/>
            </a:pPr>
            <a:r>
              <a:rPr lang="en-US" sz="3600" dirty="0"/>
              <a:t>Scholasticism</a:t>
            </a:r>
          </a:p>
        </p:txBody>
      </p:sp>
      <p:sp>
        <p:nvSpPr>
          <p:cNvPr id="3" name="Content Placeholder 2">
            <a:extLst>
              <a:ext uri="{FF2B5EF4-FFF2-40B4-BE49-F238E27FC236}">
                <a16:creationId xmlns:a16="http://schemas.microsoft.com/office/drawing/2014/main" id="{A64DB26B-CC27-4953-8ECB-68D99B29A6CC}"/>
              </a:ext>
            </a:extLst>
          </p:cNvPr>
          <p:cNvSpPr>
            <a:spLocks noGrp="1"/>
          </p:cNvSpPr>
          <p:nvPr>
            <p:ph idx="1"/>
          </p:nvPr>
        </p:nvSpPr>
        <p:spPr>
          <a:xfrm>
            <a:off x="3352800" y="1905000"/>
            <a:ext cx="5492750" cy="4191000"/>
          </a:xfrm>
        </p:spPr>
        <p:txBody>
          <a:bodyPr/>
          <a:lstStyle/>
          <a:p>
            <a:pPr marL="0" indent="0">
              <a:buFont typeface="Wingdings" panose="05000000000000000000" pitchFamily="2" charset="2"/>
              <a:buNone/>
              <a:defRPr/>
            </a:pPr>
            <a:r>
              <a:rPr lang="en-US" sz="2400" b="1" dirty="0"/>
              <a:t>Anselm:  I believe that I may know.</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n-US" sz="2400" b="1" dirty="0"/>
              <a:t>Satisfaction theory of atonement (vs. ransom theory)</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Peter Abelard:  Doubt in order to believe.</a:t>
            </a:r>
          </a:p>
          <a:p>
            <a:pPr marL="0" indent="0">
              <a:buFont typeface="Wingdings" panose="05000000000000000000" pitchFamily="2" charset="2"/>
              <a:buNone/>
              <a:defRPr/>
            </a:pPr>
            <a:r>
              <a:rPr lang="en-US" sz="2400" b="1" dirty="0"/>
              <a:t>Moral/exemplary theory of atonement</a:t>
            </a:r>
          </a:p>
          <a:p>
            <a:pPr marL="0" indent="0">
              <a:buFont typeface="Wingdings" panose="05000000000000000000" pitchFamily="2" charset="2"/>
              <a:buNone/>
              <a:defRPr/>
            </a:pPr>
            <a:r>
              <a:rPr lang="en-US" sz="2400" b="1" dirty="0"/>
              <a:t>Sic et Non</a:t>
            </a:r>
          </a:p>
          <a:p>
            <a:pPr marL="0" indent="0">
              <a:buFont typeface="Wingdings" panose="05000000000000000000" pitchFamily="2" charset="2"/>
              <a:buNone/>
              <a:defRPr/>
            </a:pPr>
            <a:endParaRPr lang="en-US" sz="2400" b="1" dirty="0"/>
          </a:p>
        </p:txBody>
      </p:sp>
      <p:pic>
        <p:nvPicPr>
          <p:cNvPr id="92164" name="Picture 3" descr="http://image2.findagrave.com/photos/2004/49/1635_1077249590.jpg">
            <a:extLst>
              <a:ext uri="{FF2B5EF4-FFF2-40B4-BE49-F238E27FC236}">
                <a16:creationId xmlns:a16="http://schemas.microsoft.com/office/drawing/2014/main" id="{B51DC8C6-D280-4154-87DD-D8849A118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2971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4">
            <a:extLst>
              <a:ext uri="{FF2B5EF4-FFF2-40B4-BE49-F238E27FC236}">
                <a16:creationId xmlns:a16="http://schemas.microsoft.com/office/drawing/2014/main" id="{22E3697A-F34D-41F2-BEC5-CD4E175FF8F6}"/>
              </a:ext>
            </a:extLst>
          </p:cNvPr>
          <p:cNvSpPr txBox="1">
            <a:spLocks noChangeArrowheads="1"/>
          </p:cNvSpPr>
          <p:nvPr/>
        </p:nvSpPr>
        <p:spPr bwMode="auto">
          <a:xfrm>
            <a:off x="457200" y="5972175"/>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Peter Abelard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200px-St-thomas-aquinas">
            <a:hlinkClick r:id="rId3" tooltip="St-thomas-aquinas.jpg"/>
            <a:extLst>
              <a:ext uri="{FF2B5EF4-FFF2-40B4-BE49-F238E27FC236}">
                <a16:creationId xmlns:a16="http://schemas.microsoft.com/office/drawing/2014/main" id="{8BE7097B-B9F4-4840-ABC1-5909173EA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47738"/>
            <a:ext cx="32543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a:extLst>
              <a:ext uri="{FF2B5EF4-FFF2-40B4-BE49-F238E27FC236}">
                <a16:creationId xmlns:a16="http://schemas.microsoft.com/office/drawing/2014/main" id="{0CBAE4C8-C1C0-432F-861A-3E85FD44BD03}"/>
              </a:ext>
            </a:extLst>
          </p:cNvPr>
          <p:cNvSpPr txBox="1">
            <a:spLocks noChangeArrowheads="1"/>
          </p:cNvSpPr>
          <p:nvPr/>
        </p:nvSpPr>
        <p:spPr bwMode="auto">
          <a:xfrm>
            <a:off x="304800" y="609600"/>
            <a:ext cx="5029200" cy="5448300"/>
          </a:xfrm>
          <a:prstGeom prst="rect">
            <a:avLst/>
          </a:prstGeom>
          <a:noFill/>
          <a:ln>
            <a:noFill/>
          </a:ln>
          <a:effectLst/>
        </p:spPr>
        <p:txBody>
          <a:bodyPr>
            <a:spAutoFit/>
          </a:bodyPr>
          <a:lstStyle/>
          <a:p>
            <a:pPr>
              <a:spcBef>
                <a:spcPct val="50000"/>
              </a:spcBef>
              <a:defRPr/>
            </a:pPr>
            <a:r>
              <a:rPr lang="en-US" altLang="en-US" sz="2400" b="1" dirty="0">
                <a:solidFill>
                  <a:srgbClr val="FFFFFF"/>
                </a:solidFill>
                <a:latin typeface="Tahoma" pitchFamily="34" charset="0"/>
                <a:cs typeface="+mn-cs"/>
              </a:rPr>
              <a:t>Thomas Aquinas  1225-1274</a:t>
            </a:r>
          </a:p>
          <a:p>
            <a:pPr>
              <a:spcBef>
                <a:spcPct val="50000"/>
              </a:spcBef>
              <a:defRPr/>
            </a:pPr>
            <a:r>
              <a:rPr lang="en-US" altLang="en-US" sz="2400" b="1" dirty="0">
                <a:solidFill>
                  <a:srgbClr val="FFFFFF"/>
                </a:solidFill>
                <a:latin typeface="Tahoma" pitchFamily="34" charset="0"/>
                <a:cs typeface="+mn-cs"/>
              </a:rPr>
              <a:t>Revived Aristotle</a:t>
            </a:r>
          </a:p>
          <a:p>
            <a:pPr>
              <a:spcBef>
                <a:spcPct val="50000"/>
              </a:spcBef>
              <a:defRPr/>
            </a:pPr>
            <a:r>
              <a:rPr lang="en-US" altLang="en-US" sz="2400" b="1" dirty="0">
                <a:solidFill>
                  <a:srgbClr val="FFFFFF"/>
                </a:solidFill>
                <a:latin typeface="Tahoma" pitchFamily="34" charset="0"/>
                <a:cs typeface="+mn-cs"/>
              </a:rPr>
              <a:t>Revelation by reason</a:t>
            </a:r>
          </a:p>
          <a:p>
            <a:pPr>
              <a:spcBef>
                <a:spcPct val="50000"/>
              </a:spcBef>
              <a:defRPr/>
            </a:pPr>
            <a:r>
              <a:rPr lang="en-US" altLang="en-US" sz="2400" b="1" i="1" dirty="0">
                <a:solidFill>
                  <a:srgbClr val="FFFFFF"/>
                </a:solidFill>
                <a:latin typeface="Tahoma" pitchFamily="34" charset="0"/>
                <a:cs typeface="+mn-cs"/>
              </a:rPr>
              <a:t>Summa Theologica</a:t>
            </a:r>
          </a:p>
          <a:p>
            <a:pPr>
              <a:spcBef>
                <a:spcPct val="50000"/>
              </a:spcBef>
              <a:defRPr/>
            </a:pPr>
            <a:r>
              <a:rPr lang="en-US" altLang="en-US" sz="2400" b="1" dirty="0">
                <a:solidFill>
                  <a:srgbClr val="FFFFFF"/>
                </a:solidFill>
                <a:latin typeface="Tahoma" pitchFamily="34" charset="0"/>
                <a:cs typeface="+mn-cs"/>
              </a:rPr>
              <a:t>Arguments for existence of God</a:t>
            </a:r>
          </a:p>
          <a:p>
            <a:pPr>
              <a:spcBef>
                <a:spcPct val="50000"/>
              </a:spcBef>
              <a:defRPr/>
            </a:pPr>
            <a:r>
              <a:rPr lang="en-US" altLang="en-US" sz="2400" b="1" dirty="0">
                <a:solidFill>
                  <a:srgbClr val="FFFFFF"/>
                </a:solidFill>
                <a:latin typeface="Tahoma" pitchFamily="34" charset="0"/>
                <a:cs typeface="+mn-cs"/>
              </a:rPr>
              <a:t>     Unmoved Mover</a:t>
            </a:r>
          </a:p>
          <a:p>
            <a:pPr>
              <a:spcBef>
                <a:spcPct val="50000"/>
              </a:spcBef>
              <a:defRPr/>
            </a:pPr>
            <a:r>
              <a:rPr lang="en-US" altLang="en-US" sz="2400" b="1" dirty="0">
                <a:solidFill>
                  <a:srgbClr val="FFFFFF"/>
                </a:solidFill>
                <a:latin typeface="Tahoma" pitchFamily="34" charset="0"/>
                <a:cs typeface="+mn-cs"/>
              </a:rPr>
              <a:t>     First Cause</a:t>
            </a:r>
          </a:p>
          <a:p>
            <a:pPr>
              <a:spcBef>
                <a:spcPct val="50000"/>
              </a:spcBef>
              <a:defRPr/>
            </a:pPr>
            <a:r>
              <a:rPr lang="en-US" altLang="en-US" sz="2400" b="1" dirty="0">
                <a:solidFill>
                  <a:srgbClr val="FFFFFF"/>
                </a:solidFill>
                <a:latin typeface="Tahoma" pitchFamily="34" charset="0"/>
                <a:cs typeface="+mn-cs"/>
              </a:rPr>
              <a:t>     Argument from contingency</a:t>
            </a:r>
          </a:p>
          <a:p>
            <a:pPr>
              <a:spcBef>
                <a:spcPct val="50000"/>
              </a:spcBef>
              <a:defRPr/>
            </a:pPr>
            <a:r>
              <a:rPr lang="en-US" altLang="en-US" sz="2400" b="1" dirty="0">
                <a:solidFill>
                  <a:srgbClr val="FFFFFF"/>
                </a:solidFill>
                <a:latin typeface="Tahoma" pitchFamily="34" charset="0"/>
                <a:cs typeface="+mn-cs"/>
              </a:rPr>
              <a:t>     Argument from degree</a:t>
            </a:r>
          </a:p>
          <a:p>
            <a:pPr>
              <a:spcBef>
                <a:spcPct val="50000"/>
              </a:spcBef>
              <a:defRPr/>
            </a:pPr>
            <a:r>
              <a:rPr lang="en-US" altLang="en-US" sz="2400" b="1" dirty="0">
                <a:solidFill>
                  <a:srgbClr val="FFFFFF"/>
                </a:solidFill>
                <a:latin typeface="Tahoma" pitchFamily="34" charset="0"/>
                <a:cs typeface="+mn-cs"/>
              </a:rPr>
              <a:t>     Teleological argument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5">
            <a:extLst>
              <a:ext uri="{FF2B5EF4-FFF2-40B4-BE49-F238E27FC236}">
                <a16:creationId xmlns:a16="http://schemas.microsoft.com/office/drawing/2014/main" id="{0F0182C8-5B78-4EEC-B95F-4EEFB8ABFBAE}"/>
              </a:ext>
            </a:extLst>
          </p:cNvPr>
          <p:cNvSpPr txBox="1">
            <a:spLocks noChangeArrowheads="1"/>
          </p:cNvSpPr>
          <p:nvPr/>
        </p:nvSpPr>
        <p:spPr bwMode="auto">
          <a:xfrm>
            <a:off x="762000" y="990600"/>
            <a:ext cx="76200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rgbClr val="FFFF00"/>
                </a:solidFill>
              </a:rPr>
              <a:t>Thomas Aquinas:</a:t>
            </a:r>
          </a:p>
          <a:p>
            <a:pPr>
              <a:spcBef>
                <a:spcPct val="50000"/>
              </a:spcBef>
              <a:buClrTx/>
              <a:buSzTx/>
              <a:buFontTx/>
              <a:buNone/>
            </a:pPr>
            <a:r>
              <a:rPr lang="en-US" altLang="en-US" sz="2000">
                <a:solidFill>
                  <a:srgbClr val="FFFFFF"/>
                </a:solidFill>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ineach thing according to his own nature.”</a:t>
            </a:r>
          </a:p>
          <a:p>
            <a:pPr>
              <a:spcBef>
                <a:spcPct val="50000"/>
              </a:spcBef>
              <a:buClrTx/>
              <a:buSzTx/>
              <a:buFontTx/>
              <a:buNone/>
            </a:pPr>
            <a:endParaRPr lang="en-US" altLang="en-US" sz="2000">
              <a:solidFill>
                <a:srgbClr val="FFFFFF"/>
              </a:solidFill>
            </a:endParaRPr>
          </a:p>
          <a:p>
            <a:pPr>
              <a:spcBef>
                <a:spcPct val="50000"/>
              </a:spcBef>
              <a:buClrTx/>
              <a:buSzTx/>
              <a:buFontTx/>
              <a:buNone/>
            </a:pPr>
            <a:r>
              <a:rPr lang="en-US" altLang="en-US" sz="2000">
                <a:solidFill>
                  <a:srgbClr val="FFFFFF"/>
                </a:solidFill>
              </a:rPr>
              <a:t>In other words, Aquinas believed in free will and not a strict monergism.</a:t>
            </a:r>
          </a:p>
          <a:p>
            <a:pPr>
              <a:spcBef>
                <a:spcPct val="50000"/>
              </a:spcBef>
              <a:buClrTx/>
              <a:buSzTx/>
              <a:buFontTx/>
              <a:buNone/>
            </a:pPr>
            <a:endParaRPr lang="en-US" altLang="en-US" sz="2000">
              <a:solidFill>
                <a:srgbClr val="FFFFFF"/>
              </a:solidFill>
            </a:endParaRPr>
          </a:p>
          <a:p>
            <a:pPr>
              <a:spcBef>
                <a:spcPct val="50000"/>
              </a:spcBef>
              <a:buClrTx/>
              <a:buSzTx/>
              <a:buFontTx/>
              <a:buNone/>
            </a:pPr>
            <a:r>
              <a:rPr lang="en-US" altLang="en-US" sz="2000">
                <a:solidFill>
                  <a:srgbClr val="FFFFFF"/>
                </a:solidFill>
              </a:rPr>
              <a:t>Thanks to Aquinas, Roman Catholic theology is generally more biblical than Reformation theology.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8F5A-FCBB-4284-9B87-605D5E4B503B}"/>
              </a:ext>
            </a:extLst>
          </p:cNvPr>
          <p:cNvSpPr>
            <a:spLocks noGrp="1"/>
          </p:cNvSpPr>
          <p:nvPr>
            <p:ph type="title"/>
          </p:nvPr>
        </p:nvSpPr>
        <p:spPr/>
        <p:txBody>
          <a:bodyPr/>
          <a:lstStyle/>
          <a:p>
            <a:pPr>
              <a:defRPr/>
            </a:pPr>
            <a:r>
              <a:rPr lang="en-US" sz="3200" b="1" dirty="0"/>
              <a:t>William of Ockham (1285-1349)</a:t>
            </a:r>
          </a:p>
        </p:txBody>
      </p:sp>
      <p:sp>
        <p:nvSpPr>
          <p:cNvPr id="3" name="Content Placeholder 2">
            <a:extLst>
              <a:ext uri="{FF2B5EF4-FFF2-40B4-BE49-F238E27FC236}">
                <a16:creationId xmlns:a16="http://schemas.microsoft.com/office/drawing/2014/main" id="{82358982-B4CE-4C86-98EB-FD94CC65B18B}"/>
              </a:ext>
            </a:extLst>
          </p:cNvPr>
          <p:cNvSpPr>
            <a:spLocks noGrp="1"/>
          </p:cNvSpPr>
          <p:nvPr>
            <p:ph idx="1"/>
          </p:nvPr>
        </p:nvSpPr>
        <p:spPr>
          <a:xfrm>
            <a:off x="301625" y="1600200"/>
            <a:ext cx="5870575" cy="4498975"/>
          </a:xfrm>
        </p:spPr>
        <p:txBody>
          <a:bodyPr/>
          <a:lstStyle/>
          <a:p>
            <a:pPr marL="0" indent="0">
              <a:buFont typeface="Arial" panose="020B0604020202020204" pitchFamily="34" charset="0"/>
              <a:buNone/>
              <a:defRPr/>
            </a:pPr>
            <a:r>
              <a:rPr lang="en-US" sz="2800" b="1" dirty="0"/>
              <a:t>“The first of the reformers”</a:t>
            </a:r>
          </a:p>
          <a:p>
            <a:pPr marL="0" indent="0">
              <a:buFont typeface="Arial" panose="020B0604020202020204" pitchFamily="34" charset="0"/>
              <a:buNone/>
              <a:defRPr/>
            </a:pPr>
            <a:r>
              <a:rPr lang="en-US" sz="2800" b="1" dirty="0"/>
              <a:t>Nominalist/Empiricist</a:t>
            </a:r>
          </a:p>
          <a:p>
            <a:pPr marL="0" indent="0">
              <a:buFont typeface="Arial" panose="020B0604020202020204" pitchFamily="34" charset="0"/>
              <a:buNone/>
              <a:defRPr/>
            </a:pPr>
            <a:r>
              <a:rPr lang="en-US" sz="2800" b="1" dirty="0"/>
              <a:t>Rejected the idea of innate ideas/universals</a:t>
            </a:r>
          </a:p>
          <a:p>
            <a:pPr marL="0" indent="0">
              <a:buFont typeface="Arial" panose="020B0604020202020204" pitchFamily="34" charset="0"/>
              <a:buNone/>
              <a:defRPr/>
            </a:pPr>
            <a:r>
              <a:rPr lang="en-US" sz="2800" b="1" dirty="0"/>
              <a:t>Therefore rejected sacramentalism </a:t>
            </a:r>
            <a:r>
              <a:rPr lang="en-US" sz="2800" b="1" i="1" dirty="0"/>
              <a:t>a priori</a:t>
            </a:r>
          </a:p>
          <a:p>
            <a:pPr marL="0" indent="0">
              <a:buFont typeface="Arial" panose="020B0604020202020204" pitchFamily="34" charset="0"/>
              <a:buNone/>
              <a:defRPr/>
            </a:pPr>
            <a:r>
              <a:rPr lang="en-US" sz="2800" b="1" dirty="0"/>
              <a:t>The philosopher most responsible for leading to the Reformation.</a:t>
            </a:r>
          </a:p>
        </p:txBody>
      </p:sp>
      <p:pic>
        <p:nvPicPr>
          <p:cNvPr id="97284" name="Picture 2" descr="Image result for william of ockham">
            <a:extLst>
              <a:ext uri="{FF2B5EF4-FFF2-40B4-BE49-F238E27FC236}">
                <a16:creationId xmlns:a16="http://schemas.microsoft.com/office/drawing/2014/main" id="{009EB878-BE77-46BD-8823-3F7CB83D5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11338"/>
            <a:ext cx="2743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4B7B-47D1-47A1-A7F0-D1A4550202FC}"/>
              </a:ext>
            </a:extLst>
          </p:cNvPr>
          <p:cNvSpPr>
            <a:spLocks noGrp="1"/>
          </p:cNvSpPr>
          <p:nvPr>
            <p:ph type="title"/>
          </p:nvPr>
        </p:nvSpPr>
        <p:spPr>
          <a:xfrm>
            <a:off x="301625" y="228600"/>
            <a:ext cx="8540750" cy="838200"/>
          </a:xfrm>
        </p:spPr>
        <p:txBody>
          <a:bodyPr/>
          <a:lstStyle/>
          <a:p>
            <a:pPr>
              <a:defRPr/>
            </a:pPr>
            <a:r>
              <a:rPr lang="en-US" sz="3600" b="1" dirty="0"/>
              <a:t>Friars: Francis of Assisi</a:t>
            </a:r>
          </a:p>
        </p:txBody>
      </p:sp>
      <p:sp>
        <p:nvSpPr>
          <p:cNvPr id="3" name="Content Placeholder 2">
            <a:extLst>
              <a:ext uri="{FF2B5EF4-FFF2-40B4-BE49-F238E27FC236}">
                <a16:creationId xmlns:a16="http://schemas.microsoft.com/office/drawing/2014/main" id="{CAC4F6B7-AF2B-4B46-85B7-934B518FF494}"/>
              </a:ext>
            </a:extLst>
          </p:cNvPr>
          <p:cNvSpPr>
            <a:spLocks noGrp="1"/>
          </p:cNvSpPr>
          <p:nvPr>
            <p:ph idx="1"/>
          </p:nvPr>
        </p:nvSpPr>
        <p:spPr>
          <a:xfrm>
            <a:off x="301625" y="1371600"/>
            <a:ext cx="5337175" cy="4727575"/>
          </a:xfrm>
        </p:spPr>
        <p:txBody>
          <a:bodyPr/>
          <a:lstStyle/>
          <a:p>
            <a:pPr marL="0" indent="0">
              <a:buFont typeface="Arial" panose="020B0604020202020204" pitchFamily="34" charset="0"/>
              <a:buNone/>
              <a:defRPr/>
            </a:pPr>
            <a:r>
              <a:rPr lang="en-US" sz="2400" b="1" dirty="0"/>
              <a:t>Lover of nature</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Brown Friars (not monks)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Franciscans 1208</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Connected with common people</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Humanized Jesus</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First nativity scenes</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Use of crucifixes</a:t>
            </a:r>
          </a:p>
        </p:txBody>
      </p:sp>
      <p:pic>
        <p:nvPicPr>
          <p:cNvPr id="98308" name="Picture 3">
            <a:extLst>
              <a:ext uri="{FF2B5EF4-FFF2-40B4-BE49-F238E27FC236}">
                <a16:creationId xmlns:a16="http://schemas.microsoft.com/office/drawing/2014/main" id="{9F2F8372-3C66-467E-8D47-111DBE9B0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38" y="1716088"/>
            <a:ext cx="2919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A6FE-BD32-4AE7-A988-E3EE943D265D}"/>
              </a:ext>
            </a:extLst>
          </p:cNvPr>
          <p:cNvSpPr>
            <a:spLocks noGrp="1"/>
          </p:cNvSpPr>
          <p:nvPr>
            <p:ph type="title"/>
          </p:nvPr>
        </p:nvSpPr>
        <p:spPr/>
        <p:txBody>
          <a:bodyPr/>
          <a:lstStyle/>
          <a:p>
            <a:pPr>
              <a:defRPr/>
            </a:pPr>
            <a:r>
              <a:rPr lang="en-US" sz="3200" b="1" dirty="0"/>
              <a:t>Dominic and the Dominicans</a:t>
            </a:r>
          </a:p>
        </p:txBody>
      </p:sp>
      <p:sp>
        <p:nvSpPr>
          <p:cNvPr id="3" name="Content Placeholder 2">
            <a:extLst>
              <a:ext uri="{FF2B5EF4-FFF2-40B4-BE49-F238E27FC236}">
                <a16:creationId xmlns:a16="http://schemas.microsoft.com/office/drawing/2014/main" id="{179946EA-F76E-4580-A99F-8E6B46FEA020}"/>
              </a:ext>
            </a:extLst>
          </p:cNvPr>
          <p:cNvSpPr>
            <a:spLocks noGrp="1"/>
          </p:cNvSpPr>
          <p:nvPr>
            <p:ph idx="1"/>
          </p:nvPr>
        </p:nvSpPr>
        <p:spPr>
          <a:xfrm>
            <a:off x="3505200" y="1600200"/>
            <a:ext cx="5337175" cy="4498975"/>
          </a:xfrm>
        </p:spPr>
        <p:txBody>
          <a:bodyPr/>
          <a:lstStyle/>
          <a:p>
            <a:pPr marL="0" indent="0">
              <a:buFont typeface="Arial" panose="020B0604020202020204" pitchFamily="34" charset="0"/>
              <a:buNone/>
              <a:defRPr/>
            </a:pPr>
            <a:r>
              <a:rPr lang="en-US" sz="2400" b="1" dirty="0"/>
              <a:t>Opposite of Francis in every way</a:t>
            </a:r>
          </a:p>
          <a:p>
            <a:pPr marL="0" indent="0">
              <a:buFont typeface="Arial" panose="020B0604020202020204" pitchFamily="34" charset="0"/>
              <a:buNone/>
              <a:defRPr/>
            </a:pPr>
            <a:r>
              <a:rPr lang="en-US" sz="2400" b="1" dirty="0"/>
              <a:t>Intellectual, disciplined</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Francis: Win Muslims by loving them.</a:t>
            </a:r>
          </a:p>
          <a:p>
            <a:pPr marL="0" indent="0">
              <a:buFont typeface="Arial" panose="020B0604020202020204" pitchFamily="34" charset="0"/>
              <a:buNone/>
              <a:defRPr/>
            </a:pPr>
            <a:r>
              <a:rPr lang="en-US" sz="2400" b="1" dirty="0"/>
              <a:t>Dominic: Win Muslims by defeating their arguments</a:t>
            </a:r>
          </a:p>
          <a:p>
            <a:pPr marL="0" indent="0">
              <a:buFont typeface="Arial" panose="020B0604020202020204" pitchFamily="34" charset="0"/>
              <a:buNone/>
              <a:defRPr/>
            </a:pPr>
            <a:endParaRPr lang="en-US" sz="1600" b="1" dirty="0"/>
          </a:p>
          <a:p>
            <a:pPr marL="0" indent="0">
              <a:buFont typeface="Arial" panose="020B0604020202020204" pitchFamily="34" charset="0"/>
              <a:buNone/>
              <a:defRPr/>
            </a:pPr>
            <a:r>
              <a:rPr lang="en-US" sz="2400" b="1" dirty="0"/>
              <a:t>Dominicans became the chief instrument of popes—oversaw the Inquisition.</a:t>
            </a:r>
          </a:p>
        </p:txBody>
      </p:sp>
      <p:pic>
        <p:nvPicPr>
          <p:cNvPr id="99332" name="Picture 3" descr="https://upload.wikimedia.org/wikipedia/commons/2/24/The_Perugia_Altarpiece,_Side_Panel_Depicting_St._Dominic.jpg">
            <a:extLst>
              <a:ext uri="{FF2B5EF4-FFF2-40B4-BE49-F238E27FC236}">
                <a16:creationId xmlns:a16="http://schemas.microsoft.com/office/drawing/2014/main" id="{4BE15E03-D6A7-4FE5-96EB-5DEECDEAF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27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CB93-5748-4D4A-98F6-5C0D36800C80}"/>
              </a:ext>
            </a:extLst>
          </p:cNvPr>
          <p:cNvSpPr>
            <a:spLocks noGrp="1"/>
          </p:cNvSpPr>
          <p:nvPr>
            <p:ph type="title"/>
          </p:nvPr>
        </p:nvSpPr>
        <p:spPr>
          <a:xfrm>
            <a:off x="5715000" y="5715000"/>
            <a:ext cx="3127375" cy="990600"/>
          </a:xfrm>
        </p:spPr>
        <p:txBody>
          <a:bodyPr/>
          <a:lstStyle/>
          <a:p>
            <a:pPr>
              <a:defRPr/>
            </a:pPr>
            <a:r>
              <a:rPr lang="en-US" sz="3200" dirty="0"/>
              <a:t>Penitentes</a:t>
            </a:r>
          </a:p>
        </p:txBody>
      </p:sp>
      <p:pic>
        <p:nvPicPr>
          <p:cNvPr id="100355" name="Picture 2" descr="http://upload.wikimedia.org/wikipedia/commons/thumb/4/48/Flagellants.png/300px-Flagellants.png">
            <a:extLst>
              <a:ext uri="{FF2B5EF4-FFF2-40B4-BE49-F238E27FC236}">
                <a16:creationId xmlns:a16="http://schemas.microsoft.com/office/drawing/2014/main" id="{1A7721A6-9814-4ACF-ADD6-5F224A72A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288" y="3581400"/>
            <a:ext cx="2857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Box 2">
            <a:extLst>
              <a:ext uri="{FF2B5EF4-FFF2-40B4-BE49-F238E27FC236}">
                <a16:creationId xmlns:a16="http://schemas.microsoft.com/office/drawing/2014/main" id="{9F98ED80-FF41-4F32-BC6B-1A1B978CC858}"/>
              </a:ext>
            </a:extLst>
          </p:cNvPr>
          <p:cNvSpPr txBox="1">
            <a:spLocks noChangeArrowheads="1"/>
          </p:cNvSpPr>
          <p:nvPr/>
        </p:nvSpPr>
        <p:spPr bwMode="auto">
          <a:xfrm>
            <a:off x="533400" y="457200"/>
            <a:ext cx="8307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3600" b="1">
                <a:latin typeface="Arial" panose="020B0604020202020204" pitchFamily="34" charset="0"/>
              </a:rPr>
              <a:t>Christian Life in the late Middle Ages</a:t>
            </a:r>
          </a:p>
        </p:txBody>
      </p:sp>
      <p:sp>
        <p:nvSpPr>
          <p:cNvPr id="100357" name="TextBox 3">
            <a:extLst>
              <a:ext uri="{FF2B5EF4-FFF2-40B4-BE49-F238E27FC236}">
                <a16:creationId xmlns:a16="http://schemas.microsoft.com/office/drawing/2014/main" id="{798554D8-8B30-400B-B9DB-AEF88808185B}"/>
              </a:ext>
            </a:extLst>
          </p:cNvPr>
          <p:cNvSpPr txBox="1">
            <a:spLocks noChangeArrowheads="1"/>
          </p:cNvSpPr>
          <p:nvPr/>
        </p:nvSpPr>
        <p:spPr bwMode="auto">
          <a:xfrm>
            <a:off x="304800" y="1752600"/>
            <a:ext cx="51054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400" b="1">
                <a:latin typeface="Arial" panose="020B0604020202020204" pitchFamily="34" charset="0"/>
              </a:rPr>
              <a:t>Dominated by idea of Purgatory</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r>
              <a:rPr lang="en-US" altLang="en-US" sz="2400" b="1">
                <a:latin typeface="Arial" panose="020B0604020202020204" pitchFamily="34" charset="0"/>
              </a:rPr>
              <a:t>Confession became obligatory</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r>
              <a:rPr lang="en-US" altLang="en-US" sz="2400" b="1">
                <a:latin typeface="Arial" panose="020B0604020202020204" pitchFamily="34" charset="0"/>
              </a:rPr>
              <a:t>Penance </a:t>
            </a:r>
          </a:p>
          <a:p>
            <a:pPr>
              <a:spcBef>
                <a:spcPct val="0"/>
              </a:spcBef>
              <a:buClrTx/>
              <a:buSzTx/>
              <a:buFontTx/>
              <a:buNone/>
            </a:pPr>
            <a:r>
              <a:rPr lang="en-US" altLang="en-US" sz="2400" b="1">
                <a:latin typeface="Arial" panose="020B0604020202020204" pitchFamily="34" charset="0"/>
              </a:rPr>
              <a:t>Masses</a:t>
            </a:r>
          </a:p>
          <a:p>
            <a:pPr>
              <a:spcBef>
                <a:spcPct val="0"/>
              </a:spcBef>
              <a:buClrTx/>
              <a:buSzTx/>
              <a:buFontTx/>
              <a:buNone/>
            </a:pPr>
            <a:r>
              <a:rPr lang="en-US" altLang="en-US" sz="2400" b="1">
                <a:latin typeface="Arial" panose="020B0604020202020204" pitchFamily="34" charset="0"/>
              </a:rPr>
              <a:t>Confession</a:t>
            </a:r>
          </a:p>
          <a:p>
            <a:pPr>
              <a:spcBef>
                <a:spcPct val="0"/>
              </a:spcBef>
              <a:buClrTx/>
              <a:buSzTx/>
              <a:buFontTx/>
              <a:buNone/>
            </a:pPr>
            <a:r>
              <a:rPr lang="en-US" altLang="en-US" sz="2400" b="1">
                <a:latin typeface="Arial" panose="020B0604020202020204" pitchFamily="34" charset="0"/>
              </a:rPr>
              <a:t>Pilgrimages</a:t>
            </a:r>
          </a:p>
          <a:p>
            <a:pPr>
              <a:spcBef>
                <a:spcPct val="0"/>
              </a:spcBef>
              <a:buClrTx/>
              <a:buSzTx/>
              <a:buFontTx/>
              <a:buNone/>
            </a:pPr>
            <a:r>
              <a:rPr lang="en-US" altLang="en-US" sz="2400" b="1">
                <a:latin typeface="Arial" panose="020B0604020202020204" pitchFamily="34" charset="0"/>
              </a:rPr>
              <a:t>Crusades</a:t>
            </a:r>
          </a:p>
          <a:p>
            <a:pPr>
              <a:spcBef>
                <a:spcPct val="0"/>
              </a:spcBef>
              <a:buClrTx/>
              <a:buSzTx/>
              <a:buFontTx/>
              <a:buNone/>
            </a:pPr>
            <a:r>
              <a:rPr lang="en-US" altLang="en-US" sz="2400" b="1">
                <a:latin typeface="Arial" panose="020B0604020202020204" pitchFamily="34" charset="0"/>
              </a:rPr>
              <a:t>Indulgences</a:t>
            </a:r>
          </a:p>
          <a:p>
            <a:pPr>
              <a:spcBef>
                <a:spcPct val="0"/>
              </a:spcBef>
              <a:buClrTx/>
              <a:buSzTx/>
              <a:buFontTx/>
              <a:buNone/>
            </a:pPr>
            <a:r>
              <a:rPr lang="en-US" altLang="en-US" sz="2400" b="1">
                <a:latin typeface="Arial" panose="020B0604020202020204" pitchFamily="34" charset="0"/>
              </a:rPr>
              <a:t>Chapels, Cathedrals</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r>
              <a:rPr lang="en-US" altLang="en-US" sz="2400" b="1">
                <a:latin typeface="Arial" panose="020B0604020202020204" pitchFamily="34" charset="0"/>
              </a:rPr>
              <a:t>Cult of Mary</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3434-DDF8-478B-AC22-BD9996A555D9}"/>
              </a:ext>
            </a:extLst>
          </p:cNvPr>
          <p:cNvSpPr>
            <a:spLocks noGrp="1"/>
          </p:cNvSpPr>
          <p:nvPr>
            <p:ph type="title"/>
          </p:nvPr>
        </p:nvSpPr>
        <p:spPr/>
        <p:txBody>
          <a:bodyPr/>
          <a:lstStyle/>
          <a:p>
            <a:pPr>
              <a:defRPr/>
            </a:pPr>
            <a:r>
              <a:rPr lang="en-US" sz="3600" b="1" dirty="0">
                <a:solidFill>
                  <a:srgbClr val="FFFFCC"/>
                </a:solidFill>
              </a:rPr>
              <a:t>Babylonian Captivity of the Church</a:t>
            </a:r>
            <a:endParaRPr lang="en-US" dirty="0"/>
          </a:p>
        </p:txBody>
      </p:sp>
      <p:sp>
        <p:nvSpPr>
          <p:cNvPr id="3" name="Content Placeholder 2">
            <a:extLst>
              <a:ext uri="{FF2B5EF4-FFF2-40B4-BE49-F238E27FC236}">
                <a16:creationId xmlns:a16="http://schemas.microsoft.com/office/drawing/2014/main" id="{52DC6368-5540-45B8-8AB5-D1ADEA752143}"/>
              </a:ext>
            </a:extLst>
          </p:cNvPr>
          <p:cNvSpPr>
            <a:spLocks noGrp="1"/>
          </p:cNvSpPr>
          <p:nvPr>
            <p:ph idx="1"/>
          </p:nvPr>
        </p:nvSpPr>
        <p:spPr>
          <a:xfrm>
            <a:off x="301625" y="1600200"/>
            <a:ext cx="4270375" cy="4498975"/>
          </a:xfrm>
        </p:spPr>
        <p:txBody>
          <a:bodyPr/>
          <a:lstStyle/>
          <a:p>
            <a:pPr marL="0" indent="0">
              <a:buFont typeface="Arial" panose="020B0604020202020204" pitchFamily="34" charset="0"/>
              <a:buNone/>
              <a:defRPr/>
            </a:pPr>
            <a:r>
              <a:rPr lang="en-US" sz="2800" b="1" dirty="0"/>
              <a:t>French stole the papacy</a:t>
            </a:r>
          </a:p>
          <a:p>
            <a:pPr marL="0" indent="0">
              <a:buFont typeface="Arial" panose="020B0604020202020204" pitchFamily="34" charset="0"/>
              <a:buNone/>
              <a:defRPr/>
            </a:pPr>
            <a:endParaRPr lang="en-US" sz="2800" b="1" dirty="0"/>
          </a:p>
          <a:p>
            <a:pPr marL="0" indent="0">
              <a:buFont typeface="Arial" panose="020B0604020202020204" pitchFamily="34" charset="0"/>
              <a:buNone/>
              <a:defRPr/>
            </a:pPr>
            <a:r>
              <a:rPr lang="en-US" sz="2800" b="1" dirty="0"/>
              <a:t>Two and sometimes even three rival popes</a:t>
            </a:r>
          </a:p>
          <a:p>
            <a:pPr marL="0" indent="0">
              <a:buFont typeface="Arial" panose="020B0604020202020204" pitchFamily="34" charset="0"/>
              <a:buNone/>
              <a:defRPr/>
            </a:pPr>
            <a:endParaRPr lang="en-US" sz="2800" b="1" dirty="0"/>
          </a:p>
          <a:p>
            <a:pPr marL="0" indent="0">
              <a:buFont typeface="Arial" panose="020B0604020202020204" pitchFamily="34" charset="0"/>
              <a:buNone/>
              <a:defRPr/>
            </a:pPr>
            <a:r>
              <a:rPr lang="en-US" sz="2800" b="1" dirty="0"/>
              <a:t>Council of Constance called to solve the problem</a:t>
            </a:r>
          </a:p>
        </p:txBody>
      </p:sp>
      <p:pic>
        <p:nvPicPr>
          <p:cNvPr id="101380" name="Picture 4" descr="Related image">
            <a:extLst>
              <a:ext uri="{FF2B5EF4-FFF2-40B4-BE49-F238E27FC236}">
                <a16:creationId xmlns:a16="http://schemas.microsoft.com/office/drawing/2014/main" id="{07B8434D-C2E3-49E1-91BC-7AC4C47F0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1905000"/>
            <a:ext cx="40497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5" descr="wyclif">
            <a:extLst>
              <a:ext uri="{FF2B5EF4-FFF2-40B4-BE49-F238E27FC236}">
                <a16:creationId xmlns:a16="http://schemas.microsoft.com/office/drawing/2014/main" id="{F9EB5712-27A3-4C82-9255-434AF7CB1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2733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6">
            <a:extLst>
              <a:ext uri="{FF2B5EF4-FFF2-40B4-BE49-F238E27FC236}">
                <a16:creationId xmlns:a16="http://schemas.microsoft.com/office/drawing/2014/main" id="{D4FB139E-8155-4A86-BD2B-6CE2E0414FAA}"/>
              </a:ext>
            </a:extLst>
          </p:cNvPr>
          <p:cNvSpPr txBox="1">
            <a:spLocks noChangeArrowheads="1"/>
          </p:cNvSpPr>
          <p:nvPr/>
        </p:nvSpPr>
        <p:spPr bwMode="auto">
          <a:xfrm>
            <a:off x="1219200" y="533400"/>
            <a:ext cx="6705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3600" b="1"/>
              <a:t>John Wyclif  1324-1384</a:t>
            </a:r>
          </a:p>
        </p:txBody>
      </p:sp>
      <p:sp>
        <p:nvSpPr>
          <p:cNvPr id="102404" name="Text Box 7">
            <a:extLst>
              <a:ext uri="{FF2B5EF4-FFF2-40B4-BE49-F238E27FC236}">
                <a16:creationId xmlns:a16="http://schemas.microsoft.com/office/drawing/2014/main" id="{817F803C-6DE2-4432-BCEA-D0316D547A9B}"/>
              </a:ext>
            </a:extLst>
          </p:cNvPr>
          <p:cNvSpPr txBox="1">
            <a:spLocks noChangeArrowheads="1"/>
          </p:cNvSpPr>
          <p:nvPr/>
        </p:nvSpPr>
        <p:spPr bwMode="auto">
          <a:xfrm>
            <a:off x="4191000" y="28194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endParaRPr lang="en-US" altLang="en-US" sz="1800"/>
          </a:p>
        </p:txBody>
      </p:sp>
      <p:sp>
        <p:nvSpPr>
          <p:cNvPr id="102405" name="Text Box 8">
            <a:extLst>
              <a:ext uri="{FF2B5EF4-FFF2-40B4-BE49-F238E27FC236}">
                <a16:creationId xmlns:a16="http://schemas.microsoft.com/office/drawing/2014/main" id="{C4519E4A-B377-4B5B-8AD5-65D9CA9F18A5}"/>
              </a:ext>
            </a:extLst>
          </p:cNvPr>
          <p:cNvSpPr txBox="1">
            <a:spLocks noChangeArrowheads="1"/>
          </p:cNvSpPr>
          <p:nvPr/>
        </p:nvSpPr>
        <p:spPr bwMode="auto">
          <a:xfrm>
            <a:off x="3200400" y="1600200"/>
            <a:ext cx="56388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60000"/>
              </a:lnSpc>
              <a:buClr>
                <a:schemeClr val="tx1"/>
              </a:buClr>
              <a:buSzPct val="75000"/>
              <a:buFont typeface="Wingdings" panose="05000000000000000000" pitchFamily="2" charset="2"/>
              <a:buNone/>
            </a:pPr>
            <a:r>
              <a:rPr lang="en-US" altLang="en-US" sz="2400" b="1"/>
              <a:t>Bible the only rule of faith</a:t>
            </a:r>
          </a:p>
          <a:p>
            <a:pPr eaLnBrk="1" hangingPunct="1">
              <a:lnSpc>
                <a:spcPct val="160000"/>
              </a:lnSpc>
              <a:buClr>
                <a:schemeClr val="tx1"/>
              </a:buClr>
              <a:buSzPct val="75000"/>
              <a:buFont typeface="Wingdings" panose="05000000000000000000" pitchFamily="2" charset="2"/>
              <a:buNone/>
            </a:pPr>
            <a:r>
              <a:rPr lang="en-US" altLang="en-US" sz="2400" b="1"/>
              <a:t>Translated Vulgate into English                                                     Opposed indulgences, idols, priesthood, monks   </a:t>
            </a:r>
          </a:p>
          <a:p>
            <a:pPr eaLnBrk="1" hangingPunct="1">
              <a:lnSpc>
                <a:spcPct val="160000"/>
              </a:lnSpc>
              <a:buClr>
                <a:schemeClr val="tx1"/>
              </a:buClr>
              <a:buSzPct val="75000"/>
              <a:buFont typeface="Wingdings" panose="05000000000000000000" pitchFamily="2" charset="2"/>
              <a:buNone/>
            </a:pPr>
            <a:r>
              <a:rPr lang="en-US" altLang="en-US" sz="2400" b="1"/>
              <a:t>Lord’s Supper is a remembrance</a:t>
            </a:r>
          </a:p>
          <a:p>
            <a:pPr eaLnBrk="1" hangingPunct="1">
              <a:lnSpc>
                <a:spcPct val="160000"/>
              </a:lnSpc>
              <a:buClr>
                <a:schemeClr val="tx1"/>
              </a:buClr>
              <a:buSzPct val="75000"/>
              <a:buFont typeface="Wingdings" panose="05000000000000000000" pitchFamily="2" charset="2"/>
              <a:buNone/>
            </a:pPr>
            <a:r>
              <a:rPr lang="en-US" altLang="en-US" sz="2400" b="1"/>
              <a:t>The Pope is the antichrist                                                             Followers known as Lollards </a:t>
            </a:r>
          </a:p>
          <a:p>
            <a:pPr eaLnBrk="1" hangingPunct="1">
              <a:lnSpc>
                <a:spcPct val="160000"/>
              </a:lnSpc>
              <a:buClr>
                <a:schemeClr val="tx1"/>
              </a:buClr>
              <a:buSzPct val="75000"/>
              <a:buFont typeface="Wingdings" panose="05000000000000000000" pitchFamily="2" charset="2"/>
              <a:buNone/>
            </a:pPr>
            <a:r>
              <a:rPr lang="en-US" altLang="en-US" sz="2400" b="1"/>
              <a:t>Declared heretics 1401</a:t>
            </a:r>
          </a:p>
          <a:p>
            <a:pPr eaLnBrk="1" hangingPunct="1">
              <a:spcBef>
                <a:spcPct val="50000"/>
              </a:spcBef>
              <a:buClrTx/>
              <a:buFontTx/>
              <a:buNone/>
            </a:pPr>
            <a:endParaRPr lang="en-US" altLang="en-US" sz="2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reg-1240099-778094">
            <a:extLst>
              <a:ext uri="{FF2B5EF4-FFF2-40B4-BE49-F238E27FC236}">
                <a16:creationId xmlns:a16="http://schemas.microsoft.com/office/drawing/2014/main" id="{CFCCDEDE-CFEE-4831-8389-90883174D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5334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967629E5-A7AC-4152-BE58-84F201052D2F}"/>
              </a:ext>
            </a:extLst>
          </p:cNvPr>
          <p:cNvSpPr txBox="1">
            <a:spLocks noChangeArrowheads="1"/>
          </p:cNvSpPr>
          <p:nvPr/>
        </p:nvSpPr>
        <p:spPr bwMode="auto">
          <a:xfrm>
            <a:off x="2133600" y="1066800"/>
            <a:ext cx="49530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a:t>Gnosticism:  The Gospel of Judas</a:t>
            </a:r>
          </a:p>
          <a:p>
            <a:pPr eaLnBrk="1" hangingPunct="1">
              <a:spcBef>
                <a:spcPct val="50000"/>
              </a:spcBef>
              <a:buClrTx/>
              <a:buFontTx/>
              <a:buNone/>
            </a:pPr>
            <a:r>
              <a:rPr lang="en-US" altLang="en-US" sz="1800"/>
              <a:t>“But you [ie. Judas] will exceed all of them.  </a:t>
            </a:r>
            <a:r>
              <a:rPr lang="en-US" altLang="en-US" sz="1800" i="1"/>
              <a:t>For you will sacrifice the man that clothes me</a:t>
            </a:r>
            <a:r>
              <a:rPr lang="en-US" altLang="en-US" sz="180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a:extLst>
              <a:ext uri="{FF2B5EF4-FFF2-40B4-BE49-F238E27FC236}">
                <a16:creationId xmlns:a16="http://schemas.microsoft.com/office/drawing/2014/main" id="{397B9BF6-A47C-4D8A-BE39-880875A463B0}"/>
              </a:ext>
            </a:extLst>
          </p:cNvPr>
          <p:cNvSpPr txBox="1">
            <a:spLocks noChangeArrowheads="1"/>
          </p:cNvSpPr>
          <p:nvPr/>
        </p:nvSpPr>
        <p:spPr bwMode="auto">
          <a:xfrm>
            <a:off x="838200" y="457200"/>
            <a:ext cx="7391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3600" b="1"/>
              <a:t>John Huss  1374-1415   Bohemia</a:t>
            </a:r>
          </a:p>
        </p:txBody>
      </p:sp>
      <p:pic>
        <p:nvPicPr>
          <p:cNvPr id="104451" name="Picture 6" descr="6JohnHuss">
            <a:extLst>
              <a:ext uri="{FF2B5EF4-FFF2-40B4-BE49-F238E27FC236}">
                <a16:creationId xmlns:a16="http://schemas.microsoft.com/office/drawing/2014/main" id="{9F8E28D9-E62C-4E92-8857-EECD3AC02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9800"/>
            <a:ext cx="24733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7">
            <a:extLst>
              <a:ext uri="{FF2B5EF4-FFF2-40B4-BE49-F238E27FC236}">
                <a16:creationId xmlns:a16="http://schemas.microsoft.com/office/drawing/2014/main" id="{ADD783B4-28F4-409D-AC49-B88B7C761E4D}"/>
              </a:ext>
            </a:extLst>
          </p:cNvPr>
          <p:cNvSpPr txBox="1">
            <a:spLocks noChangeArrowheads="1"/>
          </p:cNvSpPr>
          <p:nvPr/>
        </p:nvSpPr>
        <p:spPr bwMode="auto">
          <a:xfrm>
            <a:off x="228600" y="1447800"/>
            <a:ext cx="63246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buClr>
                <a:schemeClr val="tx1"/>
              </a:buClr>
              <a:buSzPct val="75000"/>
              <a:buFont typeface="Wingdings" panose="05000000000000000000" pitchFamily="2" charset="2"/>
              <a:buNone/>
            </a:pPr>
            <a:r>
              <a:rPr lang="en-US" altLang="en-US" sz="2400" b="1"/>
              <a:t>Influenced by Wyclif                                                                      Bible the only authority    </a:t>
            </a:r>
          </a:p>
          <a:p>
            <a:pPr eaLnBrk="1" hangingPunct="1">
              <a:lnSpc>
                <a:spcPct val="150000"/>
              </a:lnSpc>
              <a:buClr>
                <a:schemeClr val="tx1"/>
              </a:buClr>
              <a:buSzPct val="75000"/>
              <a:buFont typeface="Wingdings" panose="05000000000000000000" pitchFamily="2" charset="2"/>
              <a:buNone/>
            </a:pPr>
            <a:r>
              <a:rPr lang="en-US" altLang="en-US" sz="2400" b="1"/>
              <a:t>Communion in both kinds </a:t>
            </a:r>
          </a:p>
          <a:p>
            <a:pPr eaLnBrk="1" hangingPunct="1">
              <a:lnSpc>
                <a:spcPct val="150000"/>
              </a:lnSpc>
              <a:buClr>
                <a:schemeClr val="tx1"/>
              </a:buClr>
              <a:buSzPct val="75000"/>
              <a:buFont typeface="Wingdings" panose="05000000000000000000" pitchFamily="2" charset="2"/>
              <a:buNone/>
            </a:pPr>
            <a:r>
              <a:rPr lang="en-US" altLang="en-US" sz="2400" b="1"/>
              <a:t>Priesthood of all believers                                                       </a:t>
            </a:r>
          </a:p>
          <a:p>
            <a:pPr eaLnBrk="1" hangingPunct="1">
              <a:lnSpc>
                <a:spcPct val="150000"/>
              </a:lnSpc>
              <a:buClr>
                <a:schemeClr val="tx1"/>
              </a:buClr>
              <a:buSzPct val="75000"/>
              <a:buFont typeface="Wingdings" panose="05000000000000000000" pitchFamily="2" charset="2"/>
              <a:buNone/>
            </a:pPr>
            <a:r>
              <a:rPr lang="en-US" altLang="en-US" sz="2400" b="1"/>
              <a:t>Opposed indulgences, Purgatory                                                           Burned at the stake at Constance                                                                      Hussites nearlyly wiped out by Inquisition                              Brethren and Moravian Churches</a:t>
            </a:r>
          </a:p>
          <a:p>
            <a:pPr eaLnBrk="1" hangingPunct="1">
              <a:lnSpc>
                <a:spcPct val="150000"/>
              </a:lnSpc>
              <a:spcBef>
                <a:spcPct val="50000"/>
              </a:spcBef>
              <a:buClrTx/>
              <a:buFontTx/>
              <a:buNone/>
            </a:pPr>
            <a:endParaRPr lang="en-US" altLang="en-US" sz="20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HussB2">
            <a:extLst>
              <a:ext uri="{FF2B5EF4-FFF2-40B4-BE49-F238E27FC236}">
                <a16:creationId xmlns:a16="http://schemas.microsoft.com/office/drawing/2014/main" id="{B7B9B176-4721-4653-80F0-9FC860CB6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2009775"/>
            <a:ext cx="6275387"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6">
            <a:extLst>
              <a:ext uri="{FF2B5EF4-FFF2-40B4-BE49-F238E27FC236}">
                <a16:creationId xmlns:a16="http://schemas.microsoft.com/office/drawing/2014/main" id="{D160F142-58DF-408E-83F8-47EB9C303E1E}"/>
              </a:ext>
            </a:extLst>
          </p:cNvPr>
          <p:cNvSpPr txBox="1">
            <a:spLocks noChangeArrowheads="1"/>
          </p:cNvSpPr>
          <p:nvPr/>
        </p:nvSpPr>
        <p:spPr bwMode="auto">
          <a:xfrm>
            <a:off x="533400" y="762000"/>
            <a:ext cx="8305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600" b="1"/>
              <a:t>John Huss  Burned at the stake, 1415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C275-214D-42B2-A96F-4251B2979FB0}"/>
              </a:ext>
            </a:extLst>
          </p:cNvPr>
          <p:cNvSpPr>
            <a:spLocks noGrp="1"/>
          </p:cNvSpPr>
          <p:nvPr>
            <p:ph type="title"/>
          </p:nvPr>
        </p:nvSpPr>
        <p:spPr/>
        <p:txBody>
          <a:bodyPr/>
          <a:lstStyle/>
          <a:p>
            <a:pPr>
              <a:defRPr/>
            </a:pPr>
            <a:r>
              <a:rPr lang="en-US" sz="3600" b="1" dirty="0">
                <a:solidFill>
                  <a:srgbClr val="FFFFCC"/>
                </a:solidFill>
              </a:rPr>
              <a:t>Fall of Byzantium 1453</a:t>
            </a:r>
            <a:endParaRPr lang="en-US" dirty="0"/>
          </a:p>
        </p:txBody>
      </p:sp>
      <p:pic>
        <p:nvPicPr>
          <p:cNvPr id="108547" name="Picture 2" descr="https://upload.wikimedia.org/wikipedia/commons/d/df/Fall-of-constantinople-22.jpg">
            <a:extLst>
              <a:ext uri="{FF2B5EF4-FFF2-40B4-BE49-F238E27FC236}">
                <a16:creationId xmlns:a16="http://schemas.microsoft.com/office/drawing/2014/main" id="{714B9AF3-DD87-4E76-AAEB-CF04FF95B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2286000"/>
            <a:ext cx="41163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descr="Image result for fall of constantinople in 1453">
            <a:extLst>
              <a:ext uri="{FF2B5EF4-FFF2-40B4-BE49-F238E27FC236}">
                <a16:creationId xmlns:a16="http://schemas.microsoft.com/office/drawing/2014/main" id="{DE55F5EF-B9DA-4398-8FF8-A73B80EB4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905000"/>
            <a:ext cx="428466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E403193-4AE3-4533-A3E1-E2E51CB3D4BD}"/>
              </a:ext>
            </a:extLst>
          </p:cNvPr>
          <p:cNvSpPr>
            <a:spLocks noGrp="1" noRot="1" noChangeArrowheads="1"/>
          </p:cNvSpPr>
          <p:nvPr>
            <p:ph type="title"/>
          </p:nvPr>
        </p:nvSpPr>
        <p:spPr/>
        <p:txBody>
          <a:bodyPr/>
          <a:lstStyle/>
          <a:p>
            <a:pPr eaLnBrk="1" hangingPunct="1">
              <a:defRPr/>
            </a:pPr>
            <a:r>
              <a:rPr lang="en-US"/>
              <a:t>The Reformation</a:t>
            </a:r>
          </a:p>
        </p:txBody>
      </p:sp>
      <p:sp>
        <p:nvSpPr>
          <p:cNvPr id="19459" name="Rectangle 3">
            <a:extLst>
              <a:ext uri="{FF2B5EF4-FFF2-40B4-BE49-F238E27FC236}">
                <a16:creationId xmlns:a16="http://schemas.microsoft.com/office/drawing/2014/main" id="{5EBF1BF7-6F58-43A8-9235-53467A2F1367}"/>
              </a:ext>
            </a:extLst>
          </p:cNvPr>
          <p:cNvSpPr>
            <a:spLocks noGrp="1" noRot="1" noChangeArrowheads="1"/>
          </p:cNvSpPr>
          <p:nvPr>
            <p:ph type="body" idx="1"/>
          </p:nvPr>
        </p:nvSpPr>
        <p:spPr>
          <a:xfrm>
            <a:off x="838200" y="2362200"/>
            <a:ext cx="7693025" cy="4267200"/>
          </a:xfrm>
        </p:spPr>
        <p:txBody>
          <a:bodyPr/>
          <a:lstStyle/>
          <a:p>
            <a:pPr eaLnBrk="1" hangingPunct="1">
              <a:defRPr/>
            </a:pPr>
            <a:r>
              <a:rPr lang="en-US"/>
              <a:t>John Wyclif  England, 1324-1384</a:t>
            </a:r>
          </a:p>
          <a:p>
            <a:pPr eaLnBrk="1" hangingPunct="1">
              <a:defRPr/>
            </a:pPr>
            <a:r>
              <a:rPr lang="en-US"/>
              <a:t>John Huss  Bohemia,  1374-1415</a:t>
            </a:r>
          </a:p>
          <a:p>
            <a:pPr eaLnBrk="1" hangingPunct="1">
              <a:defRPr/>
            </a:pPr>
            <a:r>
              <a:rPr lang="en-US"/>
              <a:t>Martin Luther  Germany, 1483-1546</a:t>
            </a:r>
          </a:p>
          <a:p>
            <a:pPr eaLnBrk="1" hangingPunct="1">
              <a:defRPr/>
            </a:pPr>
            <a:r>
              <a:rPr lang="en-US"/>
              <a:t>Ulrich Zwingli  Switzerland, 1484-1531</a:t>
            </a:r>
          </a:p>
          <a:p>
            <a:pPr eaLnBrk="1" hangingPunct="1">
              <a:defRPr/>
            </a:pPr>
            <a:r>
              <a:rPr lang="en-US"/>
              <a:t>William Tyndale  England, 1494-1536</a:t>
            </a:r>
          </a:p>
          <a:p>
            <a:pPr eaLnBrk="1" hangingPunct="1">
              <a:defRPr/>
            </a:pPr>
            <a:r>
              <a:rPr lang="en-US"/>
              <a:t>John Calvin  France, 1509-1564</a:t>
            </a:r>
          </a:p>
          <a:p>
            <a:pPr eaLnBrk="1" hangingPunct="1">
              <a:defRPr/>
            </a:pPr>
            <a:r>
              <a:rPr lang="en-US"/>
              <a:t>John Knox  Scotland, 1505-1572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a:extLst>
              <a:ext uri="{FF2B5EF4-FFF2-40B4-BE49-F238E27FC236}">
                <a16:creationId xmlns:a16="http://schemas.microsoft.com/office/drawing/2014/main" id="{E0704953-53DE-471C-BBB4-88102B366EC3}"/>
              </a:ext>
            </a:extLst>
          </p:cNvPr>
          <p:cNvSpPr txBox="1">
            <a:spLocks noChangeArrowheads="1"/>
          </p:cNvSpPr>
          <p:nvPr/>
        </p:nvSpPr>
        <p:spPr bwMode="auto">
          <a:xfrm>
            <a:off x="1828800" y="10668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800"/>
              <a:t>Martin Luther  1483-1546</a:t>
            </a:r>
          </a:p>
        </p:txBody>
      </p:sp>
      <p:pic>
        <p:nvPicPr>
          <p:cNvPr id="111619" name="Picture 6" descr="martin_luther_by_cranach">
            <a:extLst>
              <a:ext uri="{FF2B5EF4-FFF2-40B4-BE49-F238E27FC236}">
                <a16:creationId xmlns:a16="http://schemas.microsoft.com/office/drawing/2014/main" id="{56ECB048-B792-4876-A702-601AF4750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38400"/>
            <a:ext cx="294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7">
            <a:extLst>
              <a:ext uri="{FF2B5EF4-FFF2-40B4-BE49-F238E27FC236}">
                <a16:creationId xmlns:a16="http://schemas.microsoft.com/office/drawing/2014/main" id="{F4812630-ECE5-4599-B028-228E3940A055}"/>
              </a:ext>
            </a:extLst>
          </p:cNvPr>
          <p:cNvSpPr txBox="1">
            <a:spLocks noChangeArrowheads="1"/>
          </p:cNvSpPr>
          <p:nvPr/>
        </p:nvSpPr>
        <p:spPr bwMode="auto">
          <a:xfrm>
            <a:off x="1219200" y="2209800"/>
            <a:ext cx="39624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1800" b="1"/>
              <a:t>Augustinian  Monk</a:t>
            </a:r>
          </a:p>
          <a:p>
            <a:pPr eaLnBrk="1" hangingPunct="1">
              <a:spcBef>
                <a:spcPct val="50000"/>
              </a:spcBef>
              <a:buClrTx/>
              <a:buFontTx/>
              <a:buNone/>
            </a:pPr>
            <a:r>
              <a:rPr lang="en-US" altLang="en-US" sz="1800" b="1"/>
              <a:t>95 Theses in Wittenburg 1517</a:t>
            </a:r>
          </a:p>
          <a:p>
            <a:pPr eaLnBrk="1" hangingPunct="1">
              <a:spcBef>
                <a:spcPct val="50000"/>
              </a:spcBef>
              <a:buClrTx/>
              <a:buFontTx/>
              <a:buNone/>
            </a:pPr>
            <a:r>
              <a:rPr lang="en-US" altLang="en-US" sz="1800" b="1"/>
              <a:t>Studied Romans</a:t>
            </a:r>
          </a:p>
          <a:p>
            <a:pPr eaLnBrk="1" hangingPunct="1">
              <a:spcBef>
                <a:spcPct val="50000"/>
              </a:spcBef>
              <a:buClrTx/>
              <a:buFontTx/>
              <a:buNone/>
            </a:pPr>
            <a:r>
              <a:rPr lang="en-US" altLang="en-US" sz="1800" b="1"/>
              <a:t>Grace Through Faith Only</a:t>
            </a:r>
          </a:p>
          <a:p>
            <a:pPr eaLnBrk="1" hangingPunct="1">
              <a:spcBef>
                <a:spcPct val="50000"/>
              </a:spcBef>
              <a:buClrTx/>
              <a:buFontTx/>
              <a:buNone/>
            </a:pPr>
            <a:r>
              <a:rPr lang="en-US" altLang="en-US" sz="1800" b="1"/>
              <a:t>Scripture Only </a:t>
            </a:r>
          </a:p>
          <a:p>
            <a:pPr eaLnBrk="1" hangingPunct="1">
              <a:spcBef>
                <a:spcPct val="50000"/>
              </a:spcBef>
              <a:buClrTx/>
              <a:buFontTx/>
              <a:buNone/>
            </a:pPr>
            <a:r>
              <a:rPr lang="en-US" altLang="en-US" sz="1800" b="1"/>
              <a:t>Predestination</a:t>
            </a:r>
          </a:p>
          <a:p>
            <a:pPr eaLnBrk="1" hangingPunct="1">
              <a:spcBef>
                <a:spcPct val="50000"/>
              </a:spcBef>
              <a:buClrTx/>
              <a:buFontTx/>
              <a:buNone/>
            </a:pPr>
            <a:r>
              <a:rPr lang="en-US" altLang="en-US" sz="1800" b="1"/>
              <a:t>Book of James a “book of straw.”</a:t>
            </a:r>
          </a:p>
          <a:p>
            <a:pPr eaLnBrk="1" hangingPunct="1">
              <a:spcBef>
                <a:spcPct val="50000"/>
              </a:spcBef>
              <a:buClrTx/>
              <a:buFontTx/>
              <a:buNone/>
            </a:pPr>
            <a:r>
              <a:rPr lang="en-US" altLang="en-US" sz="1800" b="1"/>
              <a:t>Kept much of Catholic worship practices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4">
            <a:extLst>
              <a:ext uri="{FF2B5EF4-FFF2-40B4-BE49-F238E27FC236}">
                <a16:creationId xmlns:a16="http://schemas.microsoft.com/office/drawing/2014/main" id="{5B3AA152-4888-42F0-B67A-DE3B33E88FB9}"/>
              </a:ext>
            </a:extLst>
          </p:cNvPr>
          <p:cNvSpPr txBox="1">
            <a:spLocks noChangeArrowheads="1"/>
          </p:cNvSpPr>
          <p:nvPr/>
        </p:nvSpPr>
        <p:spPr bwMode="auto">
          <a:xfrm>
            <a:off x="1524000" y="4572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800"/>
              <a:t>Ulrich Zwingli (1484-1531)</a:t>
            </a:r>
          </a:p>
        </p:txBody>
      </p:sp>
      <p:pic>
        <p:nvPicPr>
          <p:cNvPr id="113667" name="Picture 6" descr="zwingli">
            <a:extLst>
              <a:ext uri="{FF2B5EF4-FFF2-40B4-BE49-F238E27FC236}">
                <a16:creationId xmlns:a16="http://schemas.microsoft.com/office/drawing/2014/main" id="{1AE9B87F-891C-49BD-8193-B458133CB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90800"/>
            <a:ext cx="24003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7">
            <a:extLst>
              <a:ext uri="{FF2B5EF4-FFF2-40B4-BE49-F238E27FC236}">
                <a16:creationId xmlns:a16="http://schemas.microsoft.com/office/drawing/2014/main" id="{3E124D17-FF25-4F35-8BB5-24D9FF4CA6BC}"/>
              </a:ext>
            </a:extLst>
          </p:cNvPr>
          <p:cNvSpPr txBox="1">
            <a:spLocks noChangeArrowheads="1"/>
          </p:cNvSpPr>
          <p:nvPr/>
        </p:nvSpPr>
        <p:spPr bwMode="auto">
          <a:xfrm>
            <a:off x="1143000" y="1371600"/>
            <a:ext cx="44958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000"/>
              <a:t>Swiss Reformer</a:t>
            </a:r>
          </a:p>
          <a:p>
            <a:pPr eaLnBrk="1" hangingPunct="1">
              <a:spcBef>
                <a:spcPct val="50000"/>
              </a:spcBef>
              <a:buClrTx/>
              <a:buFontTx/>
              <a:buNone/>
            </a:pPr>
            <a:r>
              <a:rPr lang="en-US" altLang="en-US" sz="2000"/>
              <a:t>More radical than Luther</a:t>
            </a:r>
          </a:p>
          <a:p>
            <a:pPr eaLnBrk="1" hangingPunct="1">
              <a:spcBef>
                <a:spcPct val="50000"/>
              </a:spcBef>
              <a:buClrTx/>
              <a:buFontTx/>
              <a:buNone/>
            </a:pPr>
            <a:r>
              <a:rPr lang="en-US" altLang="en-US" sz="2000"/>
              <a:t>Rejected almost all Catholic forms of worship.  “Four bare walls and a sermon.” </a:t>
            </a:r>
          </a:p>
          <a:p>
            <a:pPr eaLnBrk="1" hangingPunct="1">
              <a:spcBef>
                <a:spcPct val="50000"/>
              </a:spcBef>
              <a:buClrTx/>
              <a:buFontTx/>
              <a:buNone/>
            </a:pPr>
            <a:r>
              <a:rPr lang="en-US" altLang="en-US" sz="2000"/>
              <a:t>Differed on the Lord’s Supper</a:t>
            </a:r>
          </a:p>
          <a:p>
            <a:pPr eaLnBrk="1" hangingPunct="1">
              <a:spcBef>
                <a:spcPct val="50000"/>
              </a:spcBef>
              <a:buClrTx/>
              <a:buFontTx/>
              <a:buNone/>
            </a:pPr>
            <a:r>
              <a:rPr lang="en-US" altLang="en-US" sz="2000"/>
              <a:t>Lord’s Supper and Baptism are “symbolic ceremonies.”</a:t>
            </a:r>
          </a:p>
          <a:p>
            <a:pPr eaLnBrk="1" hangingPunct="1">
              <a:spcBef>
                <a:spcPct val="50000"/>
              </a:spcBef>
              <a:buClrTx/>
              <a:buFontTx/>
              <a:buNone/>
            </a:pPr>
            <a:r>
              <a:rPr lang="en-US" altLang="en-US" sz="2000"/>
              <a:t>His influence led to the Anabaptists</a:t>
            </a:r>
          </a:p>
          <a:p>
            <a:pPr eaLnBrk="1" hangingPunct="1">
              <a:spcBef>
                <a:spcPct val="50000"/>
              </a:spcBef>
              <a:buClrTx/>
              <a:buFontTx/>
              <a:buNone/>
            </a:pPr>
            <a:r>
              <a:rPr lang="en-US" altLang="en-US" sz="2000"/>
              <a:t>Principle influence on John Calvin</a:t>
            </a:r>
          </a:p>
          <a:p>
            <a:pPr eaLnBrk="1" hangingPunct="1">
              <a:spcBef>
                <a:spcPct val="50000"/>
              </a:spcBef>
              <a:buClrTx/>
              <a:buFontTx/>
              <a:buNone/>
            </a:pPr>
            <a:r>
              <a:rPr lang="en-US" altLang="en-US" sz="2000"/>
              <a:t>Died as a soldier fighting a Catholic Swiss canons.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a:extLst>
              <a:ext uri="{FF2B5EF4-FFF2-40B4-BE49-F238E27FC236}">
                <a16:creationId xmlns:a16="http://schemas.microsoft.com/office/drawing/2014/main" id="{8A83F774-FCD9-499B-8A98-C3A261B8CB82}"/>
              </a:ext>
            </a:extLst>
          </p:cNvPr>
          <p:cNvSpPr txBox="1">
            <a:spLocks noChangeArrowheads="1"/>
          </p:cNvSpPr>
          <p:nvPr/>
        </p:nvSpPr>
        <p:spPr bwMode="auto">
          <a:xfrm>
            <a:off x="1066800" y="609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800"/>
              <a:t>The Anabaptist Movement  (1525 and later)</a:t>
            </a:r>
          </a:p>
          <a:p>
            <a:pPr algn="ctr" eaLnBrk="1" hangingPunct="1">
              <a:spcBef>
                <a:spcPct val="50000"/>
              </a:spcBef>
              <a:buClrTx/>
              <a:buFontTx/>
              <a:buNone/>
            </a:pPr>
            <a:r>
              <a:rPr lang="en-US" altLang="en-US" sz="2400"/>
              <a:t>The Radical Reformation</a:t>
            </a:r>
          </a:p>
        </p:txBody>
      </p:sp>
      <p:pic>
        <p:nvPicPr>
          <p:cNvPr id="115715" name="Picture 6" descr="anabaptist">
            <a:extLst>
              <a:ext uri="{FF2B5EF4-FFF2-40B4-BE49-F238E27FC236}">
                <a16:creationId xmlns:a16="http://schemas.microsoft.com/office/drawing/2014/main" id="{B0317642-3799-4995-947B-4EAD21CB1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28875"/>
            <a:ext cx="3505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8" descr="menno">
            <a:extLst>
              <a:ext uri="{FF2B5EF4-FFF2-40B4-BE49-F238E27FC236}">
                <a16:creationId xmlns:a16="http://schemas.microsoft.com/office/drawing/2014/main" id="{636B3A18-C222-4D64-9B54-55CA9CBD4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2895600"/>
            <a:ext cx="2413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9">
            <a:extLst>
              <a:ext uri="{FF2B5EF4-FFF2-40B4-BE49-F238E27FC236}">
                <a16:creationId xmlns:a16="http://schemas.microsoft.com/office/drawing/2014/main" id="{4789238A-B70A-4BEB-BCC0-95CC78669C68}"/>
              </a:ext>
            </a:extLst>
          </p:cNvPr>
          <p:cNvSpPr txBox="1">
            <a:spLocks noChangeArrowheads="1"/>
          </p:cNvSpPr>
          <p:nvPr/>
        </p:nvSpPr>
        <p:spPr bwMode="auto">
          <a:xfrm>
            <a:off x="1066800" y="22860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1800"/>
              <a:t>Menno Simmons 1496-1561</a:t>
            </a:r>
          </a:p>
        </p:txBody>
      </p:sp>
      <p:sp>
        <p:nvSpPr>
          <p:cNvPr id="115718" name="Text Box 10">
            <a:extLst>
              <a:ext uri="{FF2B5EF4-FFF2-40B4-BE49-F238E27FC236}">
                <a16:creationId xmlns:a16="http://schemas.microsoft.com/office/drawing/2014/main" id="{23DA0B73-9BDE-4015-8D25-932442D6C262}"/>
              </a:ext>
            </a:extLst>
          </p:cNvPr>
          <p:cNvSpPr txBox="1">
            <a:spLocks noChangeArrowheads="1"/>
          </p:cNvSpPr>
          <p:nvPr/>
        </p:nvSpPr>
        <p:spPr bwMode="auto">
          <a:xfrm>
            <a:off x="5029200" y="5562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1800"/>
              <a:t>Martyrdom of Anabaptists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785908E-CFF2-4E6D-A0D8-444EF0E5909B}"/>
              </a:ext>
            </a:extLst>
          </p:cNvPr>
          <p:cNvSpPr>
            <a:spLocks noGrp="1" noRot="1" noChangeArrowheads="1"/>
          </p:cNvSpPr>
          <p:nvPr>
            <p:ph type="title"/>
          </p:nvPr>
        </p:nvSpPr>
        <p:spPr/>
        <p:txBody>
          <a:bodyPr/>
          <a:lstStyle/>
          <a:p>
            <a:pPr algn="ctr" eaLnBrk="1" hangingPunct="1">
              <a:defRPr/>
            </a:pPr>
            <a:r>
              <a:rPr lang="en-US" sz="3600"/>
              <a:t>The Anabaptist Movement (cont.)</a:t>
            </a:r>
          </a:p>
        </p:txBody>
      </p:sp>
      <p:sp>
        <p:nvSpPr>
          <p:cNvPr id="30723" name="Rectangle 3">
            <a:extLst>
              <a:ext uri="{FF2B5EF4-FFF2-40B4-BE49-F238E27FC236}">
                <a16:creationId xmlns:a16="http://schemas.microsoft.com/office/drawing/2014/main" id="{EDDE543B-0C3D-4D4E-8DD2-EC5E03B3E8AB}"/>
              </a:ext>
            </a:extLst>
          </p:cNvPr>
          <p:cNvSpPr>
            <a:spLocks noGrp="1" noRot="1" noChangeArrowheads="1"/>
          </p:cNvSpPr>
          <p:nvPr>
            <p:ph type="body" idx="1"/>
          </p:nvPr>
        </p:nvSpPr>
        <p:spPr/>
        <p:txBody>
          <a:bodyPr/>
          <a:lstStyle/>
          <a:p>
            <a:pPr eaLnBrk="1" hangingPunct="1">
              <a:lnSpc>
                <a:spcPct val="90000"/>
              </a:lnSpc>
              <a:defRPr/>
            </a:pPr>
            <a:r>
              <a:rPr lang="en-US" sz="2800"/>
              <a:t>Baptism by immersion of adults after confession of faith for salvation.</a:t>
            </a:r>
          </a:p>
          <a:p>
            <a:pPr eaLnBrk="1" hangingPunct="1">
              <a:lnSpc>
                <a:spcPct val="90000"/>
              </a:lnSpc>
              <a:defRPr/>
            </a:pPr>
            <a:r>
              <a:rPr lang="en-US" sz="2800"/>
              <a:t>Bible the only authority.</a:t>
            </a:r>
          </a:p>
          <a:p>
            <a:pPr eaLnBrk="1" hangingPunct="1">
              <a:lnSpc>
                <a:spcPct val="90000"/>
              </a:lnSpc>
              <a:defRPr/>
            </a:pPr>
            <a:r>
              <a:rPr lang="en-US" sz="2800"/>
              <a:t>Separation of church and state.</a:t>
            </a:r>
          </a:p>
          <a:p>
            <a:pPr eaLnBrk="1" hangingPunct="1">
              <a:lnSpc>
                <a:spcPct val="90000"/>
              </a:lnSpc>
              <a:defRPr/>
            </a:pPr>
            <a:r>
              <a:rPr lang="en-US" sz="2800"/>
              <a:t>Emphasized both life and doctrine</a:t>
            </a:r>
          </a:p>
          <a:p>
            <a:pPr eaLnBrk="1" hangingPunct="1">
              <a:lnSpc>
                <a:spcPct val="90000"/>
              </a:lnSpc>
              <a:defRPr/>
            </a:pPr>
            <a:r>
              <a:rPr lang="en-US" sz="2800"/>
              <a:t>Pacifists (usually)</a:t>
            </a:r>
          </a:p>
          <a:p>
            <a:pPr eaLnBrk="1" hangingPunct="1">
              <a:lnSpc>
                <a:spcPct val="90000"/>
              </a:lnSpc>
              <a:defRPr/>
            </a:pPr>
            <a:r>
              <a:rPr lang="en-US" sz="2800"/>
              <a:t>Many martyrs</a:t>
            </a:r>
          </a:p>
          <a:p>
            <a:pPr eaLnBrk="1" hangingPunct="1">
              <a:lnSpc>
                <a:spcPct val="90000"/>
              </a:lnSpc>
              <a:defRPr/>
            </a:pPr>
            <a:r>
              <a:rPr lang="en-US" sz="2800"/>
              <a:t>Began evangelistic, but became exclusive and withdrawn.  (Mennonites, Amish, Hutterites)</a:t>
            </a:r>
          </a:p>
          <a:p>
            <a:pPr eaLnBrk="1" hangingPunct="1">
              <a:lnSpc>
                <a:spcPct val="90000"/>
              </a:lnSpc>
              <a:defRPr/>
            </a:pPr>
            <a:r>
              <a:rPr lang="en-US" sz="2800"/>
              <a:t>Tended to be very schismatic</a:t>
            </a:r>
          </a:p>
          <a:p>
            <a:pPr eaLnBrk="1" hangingPunct="1">
              <a:lnSpc>
                <a:spcPct val="90000"/>
              </a:lnSpc>
              <a:defRPr/>
            </a:pPr>
            <a:endParaRPr lang="en-US"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DD3CAF7-2E2C-4DB1-A59A-329A548E92C8}"/>
              </a:ext>
            </a:extLst>
          </p:cNvPr>
          <p:cNvSpPr>
            <a:spLocks noGrp="1" noRot="1" noChangeArrowheads="1"/>
          </p:cNvSpPr>
          <p:nvPr>
            <p:ph type="title"/>
          </p:nvPr>
        </p:nvSpPr>
        <p:spPr/>
        <p:txBody>
          <a:bodyPr/>
          <a:lstStyle/>
          <a:p>
            <a:pPr algn="ctr" eaLnBrk="1" hangingPunct="1">
              <a:defRPr/>
            </a:pPr>
            <a:r>
              <a:rPr lang="en-US" sz="3600"/>
              <a:t>John Calvin 1509-1564</a:t>
            </a:r>
          </a:p>
        </p:txBody>
      </p:sp>
      <p:sp>
        <p:nvSpPr>
          <p:cNvPr id="25603" name="Rectangle 3">
            <a:extLst>
              <a:ext uri="{FF2B5EF4-FFF2-40B4-BE49-F238E27FC236}">
                <a16:creationId xmlns:a16="http://schemas.microsoft.com/office/drawing/2014/main" id="{39573B38-D0CA-4EE4-B998-122F3A37DA06}"/>
              </a:ext>
            </a:extLst>
          </p:cNvPr>
          <p:cNvSpPr>
            <a:spLocks noGrp="1" noRot="1" noChangeArrowheads="1"/>
          </p:cNvSpPr>
          <p:nvPr>
            <p:ph type="body" idx="1"/>
          </p:nvPr>
        </p:nvSpPr>
        <p:spPr>
          <a:xfrm>
            <a:off x="838200" y="1905000"/>
            <a:ext cx="8007350" cy="4648200"/>
          </a:xfrm>
        </p:spPr>
        <p:txBody>
          <a:bodyPr/>
          <a:lstStyle/>
          <a:p>
            <a:pPr eaLnBrk="1" hangingPunct="1">
              <a:defRPr/>
            </a:pPr>
            <a:r>
              <a:rPr lang="en-US" sz="2400" b="1"/>
              <a:t>Followed Zwingli</a:t>
            </a:r>
          </a:p>
          <a:p>
            <a:pPr eaLnBrk="1" hangingPunct="1">
              <a:defRPr/>
            </a:pPr>
            <a:r>
              <a:rPr lang="en-US" sz="2400" b="1"/>
              <a:t>Most influential theologian of the Reformation</a:t>
            </a:r>
          </a:p>
          <a:p>
            <a:pPr eaLnBrk="1" hangingPunct="1">
              <a:defRPr/>
            </a:pPr>
            <a:r>
              <a:rPr lang="en-US" sz="2400" b="1"/>
              <a:t>Emphasized Historical/Covenantal Theology</a:t>
            </a:r>
          </a:p>
          <a:p>
            <a:pPr eaLnBrk="1" hangingPunct="1">
              <a:defRPr/>
            </a:pPr>
            <a:r>
              <a:rPr lang="en-US" sz="2400" b="1"/>
              <a:t>Wrote </a:t>
            </a:r>
            <a:r>
              <a:rPr lang="en-US" sz="2400" b="1" i="1"/>
              <a:t>Institutes of Christian Religion</a:t>
            </a:r>
          </a:p>
          <a:p>
            <a:pPr eaLnBrk="1" hangingPunct="1">
              <a:defRPr/>
            </a:pPr>
            <a:r>
              <a:rPr lang="en-US" sz="2400" b="1"/>
              <a:t>Established an autocratic theocracy in Geneva</a:t>
            </a:r>
          </a:p>
          <a:p>
            <a:pPr eaLnBrk="1" hangingPunct="1">
              <a:defRPr/>
            </a:pPr>
            <a:r>
              <a:rPr lang="en-US" sz="2400" b="1"/>
              <a:t>Best known for his strong emphasis on predestination/monergism.</a:t>
            </a:r>
          </a:p>
          <a:p>
            <a:pPr eaLnBrk="1" hangingPunct="1">
              <a:defRPr/>
            </a:pPr>
            <a:r>
              <a:rPr lang="en-US" sz="2400" b="1"/>
              <a:t>God has two wills: his revealed will (1 Tim 2:3-4) and his secret will:  foreordination of souls</a:t>
            </a:r>
          </a:p>
          <a:p>
            <a:pPr eaLnBrk="1" hangingPunct="1">
              <a:defRPr/>
            </a:pPr>
            <a:r>
              <a:rPr lang="en-US" sz="2400" b="1"/>
              <a:t>Calvinist denominations:  Presbyterian, Dutch Reformed, Puritan, Baptist, Anglican(?)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8739F71-FF9F-4F3E-BCAA-DE8554B34FA2}"/>
              </a:ext>
            </a:extLst>
          </p:cNvPr>
          <p:cNvSpPr>
            <a:spLocks noGrp="1" noRot="1" noChangeArrowheads="1"/>
          </p:cNvSpPr>
          <p:nvPr>
            <p:ph type="title"/>
          </p:nvPr>
        </p:nvSpPr>
        <p:spPr/>
        <p:txBody>
          <a:bodyPr/>
          <a:lstStyle/>
          <a:p>
            <a:pPr algn="ctr" eaLnBrk="1" hangingPunct="1">
              <a:defRPr/>
            </a:pPr>
            <a:r>
              <a:rPr lang="en-US" sz="4000">
                <a:solidFill>
                  <a:srgbClr val="CC0000"/>
                </a:solidFill>
              </a:rPr>
              <a:t>TULIP</a:t>
            </a:r>
          </a:p>
        </p:txBody>
      </p:sp>
      <p:sp>
        <p:nvSpPr>
          <p:cNvPr id="28675" name="Rectangle 3">
            <a:extLst>
              <a:ext uri="{FF2B5EF4-FFF2-40B4-BE49-F238E27FC236}">
                <a16:creationId xmlns:a16="http://schemas.microsoft.com/office/drawing/2014/main" id="{DBB4AE7A-8464-4BA6-9466-40B8843FBAA9}"/>
              </a:ext>
            </a:extLst>
          </p:cNvPr>
          <p:cNvSpPr>
            <a:spLocks noGrp="1" noRot="1" noChangeArrowheads="1"/>
          </p:cNvSpPr>
          <p:nvPr>
            <p:ph type="body" idx="1"/>
          </p:nvPr>
        </p:nvSpPr>
        <p:spPr/>
        <p:txBody>
          <a:bodyPr/>
          <a:lstStyle/>
          <a:p>
            <a:pPr eaLnBrk="1" hangingPunct="1">
              <a:defRPr/>
            </a:pPr>
            <a:r>
              <a:rPr lang="en-US" sz="2400">
                <a:solidFill>
                  <a:srgbClr val="CC0000"/>
                </a:solidFill>
              </a:rPr>
              <a:t>T</a:t>
            </a:r>
            <a:r>
              <a:rPr lang="en-US" sz="2400"/>
              <a:t>otal depravity of mankind</a:t>
            </a:r>
          </a:p>
          <a:p>
            <a:pPr eaLnBrk="1" hangingPunct="1">
              <a:defRPr/>
            </a:pPr>
            <a:endParaRPr lang="en-US" sz="2400"/>
          </a:p>
          <a:p>
            <a:pPr eaLnBrk="1" hangingPunct="1">
              <a:defRPr/>
            </a:pPr>
            <a:r>
              <a:rPr lang="en-US" sz="2400">
                <a:solidFill>
                  <a:srgbClr val="CC0000"/>
                </a:solidFill>
              </a:rPr>
              <a:t>U</a:t>
            </a:r>
            <a:r>
              <a:rPr lang="en-US" sz="2400"/>
              <a:t>nconditional election</a:t>
            </a:r>
          </a:p>
          <a:p>
            <a:pPr eaLnBrk="1" hangingPunct="1">
              <a:defRPr/>
            </a:pPr>
            <a:endParaRPr lang="en-US" sz="2400"/>
          </a:p>
          <a:p>
            <a:pPr eaLnBrk="1" hangingPunct="1">
              <a:defRPr/>
            </a:pPr>
            <a:r>
              <a:rPr lang="en-US" sz="2400">
                <a:solidFill>
                  <a:srgbClr val="CC0000"/>
                </a:solidFill>
              </a:rPr>
              <a:t>L</a:t>
            </a:r>
            <a:r>
              <a:rPr lang="en-US" sz="2400"/>
              <a:t>imited atonement</a:t>
            </a:r>
          </a:p>
          <a:p>
            <a:pPr eaLnBrk="1" hangingPunct="1">
              <a:defRPr/>
            </a:pPr>
            <a:endParaRPr lang="en-US" sz="2400"/>
          </a:p>
          <a:p>
            <a:pPr eaLnBrk="1" hangingPunct="1">
              <a:defRPr/>
            </a:pPr>
            <a:r>
              <a:rPr lang="en-US" sz="2400">
                <a:solidFill>
                  <a:srgbClr val="CC0000"/>
                </a:solidFill>
              </a:rPr>
              <a:t>I</a:t>
            </a:r>
            <a:r>
              <a:rPr lang="en-US" sz="2400"/>
              <a:t>rresistible grace</a:t>
            </a:r>
          </a:p>
          <a:p>
            <a:pPr eaLnBrk="1" hangingPunct="1">
              <a:defRPr/>
            </a:pPr>
            <a:endParaRPr lang="en-US" sz="2400"/>
          </a:p>
          <a:p>
            <a:pPr eaLnBrk="1" hangingPunct="1">
              <a:defRPr/>
            </a:pPr>
            <a:r>
              <a:rPr lang="en-US" sz="2400"/>
              <a:t>final </a:t>
            </a:r>
            <a:r>
              <a:rPr lang="en-US" sz="2400">
                <a:solidFill>
                  <a:srgbClr val="CC0000"/>
                </a:solidFill>
              </a:rPr>
              <a:t>P</a:t>
            </a:r>
            <a:r>
              <a:rPr lang="en-US" sz="2400"/>
              <a:t>reservation of the saints</a:t>
            </a:r>
          </a:p>
        </p:txBody>
      </p:sp>
      <p:pic>
        <p:nvPicPr>
          <p:cNvPr id="121860" name="Picture 5" descr="john%20calvin">
            <a:extLst>
              <a:ext uri="{FF2B5EF4-FFF2-40B4-BE49-F238E27FC236}">
                <a16:creationId xmlns:a16="http://schemas.microsoft.com/office/drawing/2014/main" id="{6137DD49-1E90-4EE6-928F-F446BB856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3086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Text Box 6">
            <a:extLst>
              <a:ext uri="{FF2B5EF4-FFF2-40B4-BE49-F238E27FC236}">
                <a16:creationId xmlns:a16="http://schemas.microsoft.com/office/drawing/2014/main" id="{7F10E0F4-EC0C-423A-904D-0E49FC50B291}"/>
              </a:ext>
            </a:extLst>
          </p:cNvPr>
          <p:cNvSpPr txBox="1">
            <a:spLocks noChangeArrowheads="1"/>
          </p:cNvSpPr>
          <p:nvPr/>
        </p:nvSpPr>
        <p:spPr bwMode="auto">
          <a:xfrm>
            <a:off x="6019800" y="129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400" b="1"/>
              <a:t>John Calvin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40E4E68-E4AE-4083-BA9C-C5A727A4667F}"/>
              </a:ext>
            </a:extLst>
          </p:cNvPr>
          <p:cNvSpPr>
            <a:spLocks noGrp="1" noRot="1" noChangeArrowheads="1"/>
          </p:cNvSpPr>
          <p:nvPr>
            <p:ph type="title"/>
          </p:nvPr>
        </p:nvSpPr>
        <p:spPr/>
        <p:txBody>
          <a:bodyPr/>
          <a:lstStyle/>
          <a:p>
            <a:pPr eaLnBrk="1" hangingPunct="1">
              <a:defRPr/>
            </a:pPr>
            <a:r>
              <a:rPr lang="en-US" sz="2800"/>
              <a:t>Another way to lose it: The Church Drifts</a:t>
            </a:r>
          </a:p>
        </p:txBody>
      </p:sp>
      <p:sp>
        <p:nvSpPr>
          <p:cNvPr id="63491" name="Rectangle 3">
            <a:extLst>
              <a:ext uri="{FF2B5EF4-FFF2-40B4-BE49-F238E27FC236}">
                <a16:creationId xmlns:a16="http://schemas.microsoft.com/office/drawing/2014/main" id="{EF1931D9-1E1D-4985-AF81-513D78E67757}"/>
              </a:ext>
            </a:extLst>
          </p:cNvPr>
          <p:cNvSpPr>
            <a:spLocks noGrp="1" noRot="1" noChangeArrowheads="1"/>
          </p:cNvSpPr>
          <p:nvPr>
            <p:ph type="body" idx="1"/>
          </p:nvPr>
        </p:nvSpPr>
        <p:spPr>
          <a:xfrm>
            <a:off x="457200" y="1600200"/>
            <a:ext cx="8388350" cy="4495800"/>
          </a:xfrm>
        </p:spPr>
        <p:txBody>
          <a:bodyPr/>
          <a:lstStyle/>
          <a:p>
            <a:pPr eaLnBrk="1" hangingPunct="1">
              <a:defRPr/>
            </a:pPr>
            <a:r>
              <a:rPr lang="en-US" sz="2400" b="1" dirty="0"/>
              <a:t>Orthodoxy vs Orthopraxy</a:t>
            </a:r>
          </a:p>
          <a:p>
            <a:pPr eaLnBrk="1" hangingPunct="1">
              <a:defRPr/>
            </a:pPr>
            <a:r>
              <a:rPr lang="en-US" sz="2400" b="1" dirty="0"/>
              <a:t>Heterodoxy vs </a:t>
            </a:r>
            <a:r>
              <a:rPr lang="en-US" sz="2400" b="1" dirty="0" err="1"/>
              <a:t>Heteropraxy</a:t>
            </a:r>
            <a:endParaRPr lang="en-US" sz="2400" b="1" dirty="0"/>
          </a:p>
          <a:p>
            <a:pPr eaLnBrk="1" hangingPunct="1">
              <a:defRPr/>
            </a:pPr>
            <a:endParaRPr lang="en-US" sz="1200" b="1" dirty="0"/>
          </a:p>
          <a:p>
            <a:pPr eaLnBrk="1" hangingPunct="1">
              <a:defRPr/>
            </a:pPr>
            <a:r>
              <a:rPr lang="en-US" sz="2400" b="1" dirty="0"/>
              <a:t>Theme:  Almost all these examples of drift from Orthopraxy started out as a reasonable and seemingly wise response to a real problem (heresy) at the time!</a:t>
            </a:r>
          </a:p>
          <a:p>
            <a:pPr eaLnBrk="1" hangingPunct="1">
              <a:defRPr/>
            </a:pPr>
            <a:endParaRPr lang="en-US" sz="1000" b="1" dirty="0"/>
          </a:p>
          <a:p>
            <a:pPr eaLnBrk="1" hangingPunct="1">
              <a:defRPr/>
            </a:pPr>
            <a:r>
              <a:rPr lang="en-US" sz="2400" b="1" dirty="0"/>
              <a:t> Authority of Scripture vs. Tradition</a:t>
            </a:r>
          </a:p>
          <a:p>
            <a:pPr eaLnBrk="1" hangingPunct="1">
              <a:defRPr/>
            </a:pPr>
            <a:endParaRPr lang="en-US" sz="1000" b="1" dirty="0"/>
          </a:p>
          <a:p>
            <a:pPr eaLnBrk="1" hangingPunct="1">
              <a:defRPr/>
            </a:pPr>
            <a:r>
              <a:rPr lang="en-US" sz="2400" b="1" dirty="0"/>
              <a:t>Irenaeus:  Defended against heresy using “Church tradition”, The rule of faith, and the authority of apostolic succession.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03F5EEC-B37B-4621-9395-93A4AFC47199}"/>
              </a:ext>
            </a:extLst>
          </p:cNvPr>
          <p:cNvSpPr>
            <a:spLocks noGrp="1" noRot="1" noChangeArrowheads="1"/>
          </p:cNvSpPr>
          <p:nvPr>
            <p:ph type="title"/>
          </p:nvPr>
        </p:nvSpPr>
        <p:spPr>
          <a:xfrm>
            <a:off x="457200" y="244475"/>
            <a:ext cx="8385175" cy="898525"/>
          </a:xfrm>
        </p:spPr>
        <p:txBody>
          <a:bodyPr/>
          <a:lstStyle/>
          <a:p>
            <a:pPr algn="ctr" eaLnBrk="1" hangingPunct="1">
              <a:defRPr/>
            </a:pPr>
            <a:r>
              <a:rPr lang="en-US" sz="2800"/>
              <a:t>The Catholic Reformation</a:t>
            </a:r>
          </a:p>
        </p:txBody>
      </p:sp>
      <p:sp>
        <p:nvSpPr>
          <p:cNvPr id="129027" name="Rectangle 3">
            <a:extLst>
              <a:ext uri="{FF2B5EF4-FFF2-40B4-BE49-F238E27FC236}">
                <a16:creationId xmlns:a16="http://schemas.microsoft.com/office/drawing/2014/main" id="{A8B30CF6-0442-4101-845C-6DBD3F3B0AF6}"/>
              </a:ext>
            </a:extLst>
          </p:cNvPr>
          <p:cNvSpPr>
            <a:spLocks noGrp="1" noRot="1" noChangeArrowheads="1"/>
          </p:cNvSpPr>
          <p:nvPr>
            <p:ph type="body" idx="1"/>
          </p:nvPr>
        </p:nvSpPr>
        <p:spPr>
          <a:xfrm>
            <a:off x="609600" y="1600200"/>
            <a:ext cx="4267200" cy="4648200"/>
          </a:xfrm>
        </p:spPr>
        <p:txBody>
          <a:bodyPr/>
          <a:lstStyle/>
          <a:p>
            <a:pPr eaLnBrk="1" hangingPunct="1">
              <a:defRPr/>
            </a:pPr>
            <a:r>
              <a:rPr lang="en-US" sz="2000" b="1"/>
              <a:t>Sought to reform Roman Church acc to humanist principles.</a:t>
            </a:r>
          </a:p>
          <a:p>
            <a:pPr eaLnBrk="1" hangingPunct="1">
              <a:defRPr/>
            </a:pPr>
            <a:endParaRPr lang="en-US" sz="2000" b="1"/>
          </a:p>
          <a:p>
            <a:pPr eaLnBrk="1" hangingPunct="1">
              <a:defRPr/>
            </a:pPr>
            <a:r>
              <a:rPr lang="en-US" sz="2000" b="1"/>
              <a:t>“Praise of Folly” attacks relics, pilgrimages, monasticism, Catholic hierarchy</a:t>
            </a:r>
          </a:p>
          <a:p>
            <a:pPr eaLnBrk="1" hangingPunct="1">
              <a:defRPr/>
            </a:pPr>
            <a:endParaRPr lang="en-US" sz="2000" b="1"/>
          </a:p>
          <a:p>
            <a:pPr eaLnBrk="1" hangingPunct="1">
              <a:defRPr/>
            </a:pPr>
            <a:r>
              <a:rPr lang="en-US" sz="2000" b="1"/>
              <a:t>“On the Freedom of the Will” 1524</a:t>
            </a:r>
          </a:p>
          <a:p>
            <a:pPr eaLnBrk="1" hangingPunct="1">
              <a:defRPr/>
            </a:pPr>
            <a:endParaRPr lang="en-US" sz="2000" b="1"/>
          </a:p>
          <a:p>
            <a:pPr eaLnBrk="1" hangingPunct="1">
              <a:defRPr/>
            </a:pPr>
            <a:r>
              <a:rPr lang="en-US" sz="2000" b="1"/>
              <a:t>Greek New Testament 1514</a:t>
            </a:r>
          </a:p>
        </p:txBody>
      </p:sp>
      <p:pic>
        <p:nvPicPr>
          <p:cNvPr id="123908" name="Picture 4" descr="File:Holbein-erasmus.jpg">
            <a:hlinkClick r:id="rId3"/>
            <a:extLst>
              <a:ext uri="{FF2B5EF4-FFF2-40B4-BE49-F238E27FC236}">
                <a16:creationId xmlns:a16="http://schemas.microsoft.com/office/drawing/2014/main" id="{8B4AED8E-69FC-449D-AD9C-3FE9EC398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76400"/>
            <a:ext cx="3551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Text Box 5">
            <a:extLst>
              <a:ext uri="{FF2B5EF4-FFF2-40B4-BE49-F238E27FC236}">
                <a16:creationId xmlns:a16="http://schemas.microsoft.com/office/drawing/2014/main" id="{C9D8B50C-BF08-4D07-B809-FB145D533524}"/>
              </a:ext>
            </a:extLst>
          </p:cNvPr>
          <p:cNvSpPr txBox="1">
            <a:spLocks noChangeArrowheads="1"/>
          </p:cNvSpPr>
          <p:nvPr/>
        </p:nvSpPr>
        <p:spPr bwMode="auto">
          <a:xfrm>
            <a:off x="5867400" y="11430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000" b="1"/>
              <a:t>Erasmus 1466-1536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0F14662-29B5-473F-B4CA-5F4A34E7BDF6}"/>
              </a:ext>
            </a:extLst>
          </p:cNvPr>
          <p:cNvSpPr>
            <a:spLocks noGrp="1" noRot="1" noChangeArrowheads="1"/>
          </p:cNvSpPr>
          <p:nvPr>
            <p:ph type="title"/>
          </p:nvPr>
        </p:nvSpPr>
        <p:spPr>
          <a:xfrm>
            <a:off x="457200" y="244475"/>
            <a:ext cx="8385175" cy="1050925"/>
          </a:xfrm>
        </p:spPr>
        <p:txBody>
          <a:bodyPr/>
          <a:lstStyle/>
          <a:p>
            <a:pPr algn="ctr" eaLnBrk="1" hangingPunct="1">
              <a:defRPr/>
            </a:pPr>
            <a:r>
              <a:rPr lang="en-US" sz="2800"/>
              <a:t>The Counter-Reformation</a:t>
            </a:r>
          </a:p>
        </p:txBody>
      </p:sp>
      <p:sp>
        <p:nvSpPr>
          <p:cNvPr id="77827" name="Rectangle 3">
            <a:extLst>
              <a:ext uri="{FF2B5EF4-FFF2-40B4-BE49-F238E27FC236}">
                <a16:creationId xmlns:a16="http://schemas.microsoft.com/office/drawing/2014/main" id="{29F62908-2571-4788-8779-FDA79F02C1EA}"/>
              </a:ext>
            </a:extLst>
          </p:cNvPr>
          <p:cNvSpPr>
            <a:spLocks noGrp="1" noRot="1" noChangeArrowheads="1"/>
          </p:cNvSpPr>
          <p:nvPr>
            <p:ph type="body" idx="1"/>
          </p:nvPr>
        </p:nvSpPr>
        <p:spPr/>
        <p:txBody>
          <a:bodyPr/>
          <a:lstStyle/>
          <a:p>
            <a:pPr eaLnBrk="1" hangingPunct="1">
              <a:defRPr/>
            </a:pPr>
            <a:r>
              <a:rPr lang="en-US" sz="2400" b="1"/>
              <a:t>Council of Trent 1545-1563</a:t>
            </a:r>
          </a:p>
          <a:p>
            <a:pPr lvl="1" eaLnBrk="1" hangingPunct="1">
              <a:defRPr/>
            </a:pPr>
            <a:r>
              <a:rPr lang="en-US" sz="2000" b="1"/>
              <a:t>Eliminated many Medieval excesses (indulgences, etc.)</a:t>
            </a:r>
          </a:p>
          <a:p>
            <a:pPr lvl="1" eaLnBrk="1" hangingPunct="1">
              <a:defRPr/>
            </a:pPr>
            <a:r>
              <a:rPr lang="en-US" sz="2000" b="1"/>
              <a:t>Gave official status to many Catholic teachings.</a:t>
            </a:r>
          </a:p>
          <a:p>
            <a:pPr lvl="1" eaLnBrk="1" hangingPunct="1">
              <a:defRPr/>
            </a:pPr>
            <a:r>
              <a:rPr lang="en-US" sz="2000" b="1"/>
              <a:t>Declared church tradition equal to biblical authority.</a:t>
            </a:r>
          </a:p>
          <a:p>
            <a:pPr lvl="1" eaLnBrk="1" hangingPunct="1">
              <a:defRPr/>
            </a:pPr>
            <a:r>
              <a:rPr lang="en-US" sz="2000" b="1"/>
              <a:t>Condemned Luther and others as heretics.</a:t>
            </a:r>
          </a:p>
          <a:p>
            <a:pPr lvl="1" eaLnBrk="1" hangingPunct="1">
              <a:defRPr/>
            </a:pPr>
            <a:r>
              <a:rPr lang="en-US" sz="2000" b="1"/>
              <a:t>Confirmed works sanctification.</a:t>
            </a:r>
          </a:p>
          <a:p>
            <a:pPr lvl="1" eaLnBrk="1" hangingPunct="1">
              <a:defRPr/>
            </a:pPr>
            <a:r>
              <a:rPr lang="en-US" sz="2000" b="1"/>
              <a:t>Confirmed sacraments, especially the priesthood. (opposing the priesthood of all believers)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DF8589E-6FB7-43CD-9394-549CA48E2331}"/>
              </a:ext>
            </a:extLst>
          </p:cNvPr>
          <p:cNvSpPr>
            <a:spLocks noGrp="1" noRot="1" noChangeArrowheads="1"/>
          </p:cNvSpPr>
          <p:nvPr>
            <p:ph type="title"/>
          </p:nvPr>
        </p:nvSpPr>
        <p:spPr>
          <a:xfrm>
            <a:off x="457200" y="228600"/>
            <a:ext cx="8385175" cy="1144588"/>
          </a:xfrm>
        </p:spPr>
        <p:txBody>
          <a:bodyPr/>
          <a:lstStyle/>
          <a:p>
            <a:pPr algn="ctr" eaLnBrk="1" hangingPunct="1">
              <a:defRPr/>
            </a:pPr>
            <a:r>
              <a:rPr lang="en-US" sz="3600"/>
              <a:t>Other Important Figures in the Reformation</a:t>
            </a:r>
          </a:p>
        </p:txBody>
      </p:sp>
      <p:sp>
        <p:nvSpPr>
          <p:cNvPr id="29699" name="Rectangle 3">
            <a:extLst>
              <a:ext uri="{FF2B5EF4-FFF2-40B4-BE49-F238E27FC236}">
                <a16:creationId xmlns:a16="http://schemas.microsoft.com/office/drawing/2014/main" id="{6F3769D8-A414-4B02-B247-4951BC35F7D2}"/>
              </a:ext>
            </a:extLst>
          </p:cNvPr>
          <p:cNvSpPr>
            <a:spLocks noGrp="1" noRot="1" noChangeArrowheads="1"/>
          </p:cNvSpPr>
          <p:nvPr>
            <p:ph type="body" idx="1"/>
          </p:nvPr>
        </p:nvSpPr>
        <p:spPr>
          <a:xfrm>
            <a:off x="838200" y="1676400"/>
            <a:ext cx="8007350" cy="4419600"/>
          </a:xfrm>
        </p:spPr>
        <p:txBody>
          <a:bodyPr/>
          <a:lstStyle/>
          <a:p>
            <a:pPr eaLnBrk="1" hangingPunct="1">
              <a:defRPr/>
            </a:pPr>
            <a:r>
              <a:rPr lang="en-US" sz="2400" b="1"/>
              <a:t>William Tyndale Translated NT from Greek and OT from Hebrew.  KJV was a revision of Tyndale.  Martyred 1536.</a:t>
            </a:r>
          </a:p>
          <a:p>
            <a:pPr eaLnBrk="1" hangingPunct="1">
              <a:defRPr/>
            </a:pPr>
            <a:r>
              <a:rPr lang="en-US" sz="2400" b="1"/>
              <a:t>John Knox 1505-1572. Brought Calvinism to Scotland.  Became Presbyterian Church</a:t>
            </a:r>
          </a:p>
          <a:p>
            <a:pPr eaLnBrk="1" hangingPunct="1">
              <a:defRPr/>
            </a:pPr>
            <a:r>
              <a:rPr lang="en-US" sz="2400" b="1"/>
              <a:t>Puritans.  English dissenters.  Congregational autonomy. Became Congregational Church</a:t>
            </a:r>
          </a:p>
          <a:p>
            <a:pPr eaLnBrk="1" hangingPunct="1">
              <a:defRPr/>
            </a:pPr>
            <a:r>
              <a:rPr lang="en-US" sz="2400" b="1"/>
              <a:t>Baptists.  Added believer’s baptism to Calvinism.</a:t>
            </a:r>
          </a:p>
          <a:p>
            <a:pPr eaLnBrk="1" hangingPunct="1">
              <a:defRPr/>
            </a:pPr>
            <a:r>
              <a:rPr lang="en-US" sz="2400" b="1"/>
              <a:t>Quakers.  Literally quaked. Charismatic, emotional movement.  Pietist/pacifist offshoot of Radical Reformation.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2980F375-0416-43D3-95C0-548B932DC254}"/>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2800"/>
              <a:t>Jacob Arminius (1569-1609)</a:t>
            </a:r>
          </a:p>
        </p:txBody>
      </p:sp>
      <p:sp>
        <p:nvSpPr>
          <p:cNvPr id="131075" name="Rectangle 3">
            <a:extLst>
              <a:ext uri="{FF2B5EF4-FFF2-40B4-BE49-F238E27FC236}">
                <a16:creationId xmlns:a16="http://schemas.microsoft.com/office/drawing/2014/main" id="{51FA098C-46A3-45F9-9EB6-6DB2EF89241B}"/>
              </a:ext>
            </a:extLst>
          </p:cNvPr>
          <p:cNvSpPr>
            <a:spLocks noGrp="1" noRot="1" noChangeArrowheads="1"/>
          </p:cNvSpPr>
          <p:nvPr>
            <p:ph type="body" idx="1"/>
          </p:nvPr>
        </p:nvSpPr>
        <p:spPr>
          <a:xfrm>
            <a:off x="4572000" y="1371600"/>
            <a:ext cx="4114800" cy="5181600"/>
          </a:xfrm>
        </p:spPr>
        <p:txBody>
          <a:bodyPr/>
          <a:lstStyle/>
          <a:p>
            <a:pPr marL="0" indent="0" eaLnBrk="1" hangingPunct="1">
              <a:lnSpc>
                <a:spcPct val="90000"/>
              </a:lnSpc>
              <a:buNone/>
              <a:defRPr/>
            </a:pPr>
            <a:r>
              <a:rPr lang="en-US" sz="2400" b="1" dirty="0"/>
              <a:t>“Arminianism”</a:t>
            </a:r>
          </a:p>
          <a:p>
            <a:pPr marL="0" indent="0" eaLnBrk="1" hangingPunct="1">
              <a:lnSpc>
                <a:spcPct val="90000"/>
              </a:lnSpc>
              <a:buNone/>
              <a:defRPr/>
            </a:pPr>
            <a:endParaRPr lang="en-US" sz="800" b="1" dirty="0"/>
          </a:p>
          <a:p>
            <a:pPr marL="0" indent="0" eaLnBrk="1" hangingPunct="1">
              <a:lnSpc>
                <a:spcPct val="90000"/>
              </a:lnSpc>
              <a:buNone/>
              <a:defRPr/>
            </a:pPr>
            <a:r>
              <a:rPr lang="en-US" sz="2400" b="1" dirty="0"/>
              <a:t>Semi-Pelagianism?</a:t>
            </a:r>
          </a:p>
          <a:p>
            <a:pPr marL="0" indent="0" eaLnBrk="1" hangingPunct="1">
              <a:lnSpc>
                <a:spcPct val="90000"/>
              </a:lnSpc>
              <a:buNone/>
              <a:defRPr/>
            </a:pPr>
            <a:endParaRPr lang="en-US" sz="1000" b="1" dirty="0"/>
          </a:p>
          <a:p>
            <a:pPr marL="0" indent="0" eaLnBrk="1" hangingPunct="1">
              <a:lnSpc>
                <a:spcPct val="90000"/>
              </a:lnSpc>
              <a:buNone/>
              <a:defRPr/>
            </a:pPr>
            <a:r>
              <a:rPr lang="en-US" sz="2400" b="1" dirty="0"/>
              <a:t>Opposed supralapsarianism</a:t>
            </a:r>
          </a:p>
          <a:p>
            <a:pPr marL="0" indent="0" eaLnBrk="1" hangingPunct="1">
              <a:lnSpc>
                <a:spcPct val="90000"/>
              </a:lnSpc>
              <a:buNone/>
              <a:defRPr/>
            </a:pPr>
            <a:endParaRPr lang="en-US" sz="1000" b="1" dirty="0"/>
          </a:p>
          <a:p>
            <a:pPr marL="0" indent="0" eaLnBrk="1" hangingPunct="1">
              <a:lnSpc>
                <a:spcPct val="90000"/>
              </a:lnSpc>
              <a:buNone/>
              <a:defRPr/>
            </a:pPr>
            <a:r>
              <a:rPr lang="en-US" sz="2400" b="1" dirty="0"/>
              <a:t>Prevenient grace.  God foreknows, but does not predetermine.</a:t>
            </a:r>
          </a:p>
          <a:p>
            <a:pPr marL="0" indent="0" eaLnBrk="1" hangingPunct="1">
              <a:lnSpc>
                <a:spcPct val="90000"/>
              </a:lnSpc>
              <a:buNone/>
              <a:defRPr/>
            </a:pPr>
            <a:endParaRPr lang="en-US" sz="1000" b="1" dirty="0"/>
          </a:p>
          <a:p>
            <a:pPr marL="0" indent="0" eaLnBrk="1" hangingPunct="1">
              <a:lnSpc>
                <a:spcPct val="90000"/>
              </a:lnSpc>
              <a:buNone/>
              <a:defRPr/>
            </a:pPr>
            <a:r>
              <a:rPr lang="en-US" sz="2400" b="1" dirty="0"/>
              <a:t>Calvinism makes God the author of sin.</a:t>
            </a:r>
          </a:p>
          <a:p>
            <a:pPr marL="0" indent="0" eaLnBrk="1" hangingPunct="1">
              <a:lnSpc>
                <a:spcPct val="90000"/>
              </a:lnSpc>
              <a:buNone/>
              <a:defRPr/>
            </a:pPr>
            <a:endParaRPr lang="en-US" sz="1000" b="1" dirty="0"/>
          </a:p>
          <a:p>
            <a:pPr marL="0" indent="0" eaLnBrk="1" hangingPunct="1">
              <a:lnSpc>
                <a:spcPct val="90000"/>
              </a:lnSpc>
              <a:buNone/>
              <a:defRPr/>
            </a:pPr>
            <a:r>
              <a:rPr lang="en-US" sz="2400" b="1" dirty="0"/>
              <a:t>Methodists, Restoration Movement</a:t>
            </a:r>
          </a:p>
        </p:txBody>
      </p:sp>
      <p:pic>
        <p:nvPicPr>
          <p:cNvPr id="130052" name="Picture 5" descr="jacobus-arminius">
            <a:extLst>
              <a:ext uri="{FF2B5EF4-FFF2-40B4-BE49-F238E27FC236}">
                <a16:creationId xmlns:a16="http://schemas.microsoft.com/office/drawing/2014/main" id="{547FE416-785A-426B-8A93-932F0AC66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6D8A-AF5B-47D2-A5E3-E0542ABD7201}"/>
              </a:ext>
            </a:extLst>
          </p:cNvPr>
          <p:cNvSpPr>
            <a:spLocks noGrp="1"/>
          </p:cNvSpPr>
          <p:nvPr>
            <p:ph type="title"/>
          </p:nvPr>
        </p:nvSpPr>
        <p:spPr/>
        <p:txBody>
          <a:bodyPr/>
          <a:lstStyle/>
          <a:p>
            <a:r>
              <a:rPr lang="en-US" sz="3600" b="1" dirty="0"/>
              <a:t>John and Charles Wesley</a:t>
            </a:r>
          </a:p>
        </p:txBody>
      </p:sp>
      <p:sp>
        <p:nvSpPr>
          <p:cNvPr id="3" name="Content Placeholder 2">
            <a:extLst>
              <a:ext uri="{FF2B5EF4-FFF2-40B4-BE49-F238E27FC236}">
                <a16:creationId xmlns:a16="http://schemas.microsoft.com/office/drawing/2014/main" id="{E6FA8EA0-8FD3-4ACF-8CD5-CDE917684BCA}"/>
              </a:ext>
            </a:extLst>
          </p:cNvPr>
          <p:cNvSpPr>
            <a:spLocks noGrp="1"/>
          </p:cNvSpPr>
          <p:nvPr>
            <p:ph idx="1"/>
          </p:nvPr>
        </p:nvSpPr>
        <p:spPr>
          <a:xfrm>
            <a:off x="381001" y="1600200"/>
            <a:ext cx="4800599" cy="4800600"/>
          </a:xfrm>
        </p:spPr>
        <p:txBody>
          <a:bodyPr/>
          <a:lstStyle/>
          <a:p>
            <a:pPr marL="0" indent="0">
              <a:buNone/>
            </a:pPr>
            <a:r>
              <a:rPr lang="en-US" sz="2800" b="1" dirty="0"/>
              <a:t>Holy Club at Oxford</a:t>
            </a:r>
          </a:p>
          <a:p>
            <a:pPr marL="0" indent="0">
              <a:buNone/>
            </a:pPr>
            <a:r>
              <a:rPr lang="en-US" sz="2800" b="1" dirty="0"/>
              <a:t>George Whitefield</a:t>
            </a:r>
          </a:p>
          <a:p>
            <a:pPr marL="0" indent="0">
              <a:buNone/>
            </a:pPr>
            <a:r>
              <a:rPr lang="en-US" sz="2800" b="1" dirty="0"/>
              <a:t>Arminian</a:t>
            </a:r>
          </a:p>
          <a:p>
            <a:pPr marL="0" indent="0">
              <a:buNone/>
            </a:pPr>
            <a:r>
              <a:rPr lang="en-US" sz="2800" b="1" dirty="0"/>
              <a:t>A second sanctification</a:t>
            </a:r>
          </a:p>
          <a:p>
            <a:pPr marL="0" indent="0">
              <a:buNone/>
            </a:pPr>
            <a:r>
              <a:rPr lang="en-US" sz="2800" b="1" dirty="0"/>
              <a:t>Perfectionism?</a:t>
            </a:r>
          </a:p>
          <a:p>
            <a:pPr marL="0" indent="0">
              <a:buNone/>
            </a:pPr>
            <a:r>
              <a:rPr lang="en-US" sz="2800" b="1" dirty="0"/>
              <a:t>Holiness Movement</a:t>
            </a:r>
          </a:p>
          <a:p>
            <a:pPr marL="0" indent="0">
              <a:buNone/>
            </a:pPr>
            <a:endParaRPr lang="en-US" sz="800" b="1" dirty="0"/>
          </a:p>
          <a:p>
            <a:pPr marL="0" indent="0">
              <a:buNone/>
            </a:pPr>
            <a:r>
              <a:rPr lang="en-US" sz="2800" b="1" dirty="0"/>
              <a:t>19</a:t>
            </a:r>
            <a:r>
              <a:rPr lang="en-US" sz="2800" b="1" baseline="30000" dirty="0"/>
              <a:t>th</a:t>
            </a:r>
            <a:r>
              <a:rPr lang="en-US" sz="2800" b="1" dirty="0"/>
              <a:t> century US</a:t>
            </a:r>
          </a:p>
          <a:p>
            <a:pPr marL="0" indent="0">
              <a:buNone/>
            </a:pPr>
            <a:r>
              <a:rPr lang="en-US" sz="2800" b="1" dirty="0"/>
              <a:t>Methodism became the</a:t>
            </a:r>
          </a:p>
          <a:p>
            <a:pPr marL="0" indent="0">
              <a:buNone/>
            </a:pPr>
            <a:r>
              <a:rPr lang="en-US" sz="2800" b="1" dirty="0"/>
              <a:t>Largest denomination.</a:t>
            </a:r>
          </a:p>
        </p:txBody>
      </p:sp>
      <p:pic>
        <p:nvPicPr>
          <p:cNvPr id="1028" name="Picture 4" descr="John Wesley on the Sabbath - Christian Heritage Fellowship, Inc.">
            <a:extLst>
              <a:ext uri="{FF2B5EF4-FFF2-40B4-BE49-F238E27FC236}">
                <a16:creationId xmlns:a16="http://schemas.microsoft.com/office/drawing/2014/main" id="{F8578046-B37B-4067-B8F2-86D3ACC50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0"/>
            <a:ext cx="3508375" cy="3508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D24893-0EB9-4176-A7F7-6D427A90D0FA}"/>
              </a:ext>
            </a:extLst>
          </p:cNvPr>
          <p:cNvSpPr txBox="1"/>
          <p:nvPr/>
        </p:nvSpPr>
        <p:spPr>
          <a:xfrm>
            <a:off x="5486400" y="6096000"/>
            <a:ext cx="3581400" cy="400110"/>
          </a:xfrm>
          <a:prstGeom prst="rect">
            <a:avLst/>
          </a:prstGeom>
          <a:noFill/>
        </p:spPr>
        <p:txBody>
          <a:bodyPr wrap="square" rtlCol="0">
            <a:spAutoFit/>
          </a:bodyPr>
          <a:lstStyle/>
          <a:p>
            <a:r>
              <a:rPr lang="en-US" sz="2000" b="1" dirty="0"/>
              <a:t>John Wesley 1703-1791</a:t>
            </a:r>
          </a:p>
        </p:txBody>
      </p:sp>
    </p:spTree>
    <p:extLst>
      <p:ext uri="{BB962C8B-B14F-4D97-AF65-F5344CB8AC3E}">
        <p14:creationId xmlns:p14="http://schemas.microsoft.com/office/powerpoint/2010/main" val="2438168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descr="jonathan-edwards">
            <a:extLst>
              <a:ext uri="{FF2B5EF4-FFF2-40B4-BE49-F238E27FC236}">
                <a16:creationId xmlns:a16="http://schemas.microsoft.com/office/drawing/2014/main" id="{5F9DA0BA-1CA0-486F-82D1-AF8C3D717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947"/>
            <a:ext cx="37147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0" name="Text Box 6">
            <a:extLst>
              <a:ext uri="{FF2B5EF4-FFF2-40B4-BE49-F238E27FC236}">
                <a16:creationId xmlns:a16="http://schemas.microsoft.com/office/drawing/2014/main" id="{AD294E3C-654D-4EC0-95EC-351302C8CD65}"/>
              </a:ext>
            </a:extLst>
          </p:cNvPr>
          <p:cNvSpPr txBox="1">
            <a:spLocks noChangeArrowheads="1"/>
          </p:cNvSpPr>
          <p:nvPr/>
        </p:nvSpPr>
        <p:spPr bwMode="auto">
          <a:xfrm>
            <a:off x="4343400" y="914400"/>
            <a:ext cx="4038600" cy="4739759"/>
          </a:xfrm>
          <a:prstGeom prst="rect">
            <a:avLst/>
          </a:prstGeom>
          <a:noFill/>
          <a:ln>
            <a:noFill/>
          </a:ln>
          <a:effectLst/>
        </p:spPr>
        <p:txBody>
          <a:bodyPr wrap="square">
            <a:spAutoFit/>
          </a:bodyPr>
          <a:lstStyle/>
          <a:p>
            <a:pPr>
              <a:spcBef>
                <a:spcPct val="50000"/>
              </a:spcBef>
              <a:defRPr/>
            </a:pPr>
            <a:r>
              <a:rPr lang="en-US" altLang="en-US" sz="2800" b="1" dirty="0">
                <a:solidFill>
                  <a:srgbClr val="FFFFFF"/>
                </a:solidFill>
                <a:latin typeface="Tahoma" pitchFamily="34" charset="0"/>
                <a:cs typeface="+mn-cs"/>
              </a:rPr>
              <a:t>History of American Evangelicalism</a:t>
            </a:r>
          </a:p>
          <a:p>
            <a:pPr>
              <a:spcBef>
                <a:spcPct val="50000"/>
              </a:spcBef>
              <a:defRPr/>
            </a:pPr>
            <a:endParaRPr lang="en-US" altLang="en-US" sz="800" b="1" dirty="0">
              <a:solidFill>
                <a:srgbClr val="FFFFFF"/>
              </a:solidFill>
              <a:latin typeface="Tahoma" pitchFamily="34" charset="0"/>
              <a:cs typeface="+mn-cs"/>
            </a:endParaRPr>
          </a:p>
          <a:p>
            <a:pPr>
              <a:spcBef>
                <a:spcPct val="50000"/>
              </a:spcBef>
              <a:defRPr/>
            </a:pPr>
            <a:r>
              <a:rPr lang="en-US" altLang="en-US" sz="2800" b="1" dirty="0">
                <a:solidFill>
                  <a:srgbClr val="FFFFFF"/>
                </a:solidFill>
                <a:latin typeface="Tahoma" pitchFamily="34" charset="0"/>
                <a:cs typeface="+mn-cs"/>
              </a:rPr>
              <a:t>Jonathan Edwards</a:t>
            </a:r>
          </a:p>
          <a:p>
            <a:pPr>
              <a:spcBef>
                <a:spcPct val="50000"/>
              </a:spcBef>
              <a:defRPr/>
            </a:pPr>
            <a:endParaRPr lang="en-US" altLang="en-US" sz="800" b="1" dirty="0">
              <a:solidFill>
                <a:srgbClr val="FFFFFF"/>
              </a:solidFill>
              <a:latin typeface="Tahoma" pitchFamily="34" charset="0"/>
              <a:cs typeface="+mn-cs"/>
            </a:endParaRPr>
          </a:p>
          <a:p>
            <a:pPr>
              <a:spcBef>
                <a:spcPct val="50000"/>
              </a:spcBef>
              <a:defRPr/>
            </a:pPr>
            <a:r>
              <a:rPr lang="en-US" altLang="en-US" sz="2800" b="1" dirty="0">
                <a:solidFill>
                  <a:srgbClr val="FFFFFF"/>
                </a:solidFill>
                <a:latin typeface="Tahoma" pitchFamily="34" charset="0"/>
                <a:cs typeface="+mn-cs"/>
              </a:rPr>
              <a:t>“A Sinner in the Hands of an Angry God.”</a:t>
            </a:r>
          </a:p>
          <a:p>
            <a:pPr>
              <a:spcBef>
                <a:spcPct val="50000"/>
              </a:spcBef>
              <a:defRPr/>
            </a:pPr>
            <a:endParaRPr lang="en-US" altLang="en-US" sz="800" b="1" dirty="0">
              <a:solidFill>
                <a:srgbClr val="FFFFFF"/>
              </a:solidFill>
              <a:latin typeface="Tahoma" pitchFamily="34" charset="0"/>
              <a:cs typeface="+mn-cs"/>
            </a:endParaRPr>
          </a:p>
          <a:p>
            <a:pPr>
              <a:spcBef>
                <a:spcPct val="50000"/>
              </a:spcBef>
              <a:defRPr/>
            </a:pPr>
            <a:r>
              <a:rPr lang="en-US" altLang="en-US" sz="2800" b="1" dirty="0">
                <a:solidFill>
                  <a:srgbClr val="FFFFFF"/>
                </a:solidFill>
                <a:latin typeface="Tahoma" pitchFamily="34" charset="0"/>
                <a:cs typeface="+mn-cs"/>
              </a:rPr>
              <a:t>How do we know we are of the elect?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34216631-D7E5-47BF-BBCE-E8F6FBB11927}"/>
              </a:ext>
            </a:extLst>
          </p:cNvPr>
          <p:cNvSpPr>
            <a:spLocks noGrp="1" noRot="1" noChangeArrowheads="1"/>
          </p:cNvSpPr>
          <p:nvPr>
            <p:ph type="title"/>
          </p:nvPr>
        </p:nvSpPr>
        <p:spPr/>
        <p:txBody>
          <a:bodyPr/>
          <a:lstStyle/>
          <a:p>
            <a:pPr eaLnBrk="1" hangingPunct="1">
              <a:defRPr/>
            </a:pPr>
            <a:r>
              <a:rPr lang="en-US" altLang="en-US" sz="2800" b="1" dirty="0"/>
              <a:t>The Second Great Awakening  1800-1845</a:t>
            </a:r>
          </a:p>
        </p:txBody>
      </p:sp>
      <p:sp>
        <p:nvSpPr>
          <p:cNvPr id="207875" name="Rectangle 3">
            <a:extLst>
              <a:ext uri="{FF2B5EF4-FFF2-40B4-BE49-F238E27FC236}">
                <a16:creationId xmlns:a16="http://schemas.microsoft.com/office/drawing/2014/main" id="{0AC8E387-9EA4-4744-87C1-C970C0233973}"/>
              </a:ext>
            </a:extLst>
          </p:cNvPr>
          <p:cNvSpPr>
            <a:spLocks noGrp="1" noRot="1" noChangeArrowheads="1"/>
          </p:cNvSpPr>
          <p:nvPr>
            <p:ph type="body" idx="1"/>
          </p:nvPr>
        </p:nvSpPr>
        <p:spPr>
          <a:xfrm>
            <a:off x="4572000" y="1676400"/>
            <a:ext cx="4270375" cy="4572000"/>
          </a:xfrm>
        </p:spPr>
        <p:txBody>
          <a:bodyPr/>
          <a:lstStyle/>
          <a:p>
            <a:pPr marL="0" indent="0" eaLnBrk="1" hangingPunct="1">
              <a:buNone/>
              <a:defRPr/>
            </a:pPr>
            <a:r>
              <a:rPr lang="en-US" altLang="en-US" sz="2400" b="1" dirty="0"/>
              <a:t>Cane Ridge Revival 1801</a:t>
            </a:r>
          </a:p>
          <a:p>
            <a:pPr marL="0" indent="0" eaLnBrk="1" hangingPunct="1">
              <a:buNone/>
              <a:defRPr/>
            </a:pPr>
            <a:endParaRPr lang="en-US" altLang="en-US" sz="1200" b="1" dirty="0"/>
          </a:p>
          <a:p>
            <a:pPr marL="0" indent="0" eaLnBrk="1" hangingPunct="1">
              <a:buNone/>
              <a:defRPr/>
            </a:pPr>
            <a:r>
              <a:rPr lang="en-US" altLang="en-US" sz="2400" b="1" dirty="0"/>
              <a:t>Highly individualistic</a:t>
            </a:r>
          </a:p>
          <a:p>
            <a:pPr marL="0" indent="0" eaLnBrk="1" hangingPunct="1">
              <a:buNone/>
              <a:defRPr/>
            </a:pPr>
            <a:endParaRPr lang="en-US" altLang="en-US" sz="1000" b="1" dirty="0"/>
          </a:p>
          <a:p>
            <a:pPr marL="0" indent="0" eaLnBrk="1" hangingPunct="1">
              <a:buNone/>
              <a:defRPr/>
            </a:pPr>
            <a:r>
              <a:rPr lang="en-US" altLang="en-US" sz="2400" b="1" dirty="0"/>
              <a:t>Reject church authority</a:t>
            </a:r>
          </a:p>
          <a:p>
            <a:pPr marL="0" indent="0" eaLnBrk="1" hangingPunct="1">
              <a:buNone/>
              <a:defRPr/>
            </a:pPr>
            <a:endParaRPr lang="en-US" altLang="en-US" sz="1200" b="1" dirty="0"/>
          </a:p>
          <a:p>
            <a:pPr marL="0" indent="0" eaLnBrk="1" hangingPunct="1">
              <a:buNone/>
              <a:defRPr/>
            </a:pPr>
            <a:r>
              <a:rPr lang="en-US" altLang="en-US" sz="2400" b="1" dirty="0"/>
              <a:t>Biblicist  </a:t>
            </a:r>
          </a:p>
          <a:p>
            <a:pPr marL="0" indent="0" eaLnBrk="1" hangingPunct="1">
              <a:buNone/>
              <a:defRPr/>
            </a:pPr>
            <a:endParaRPr lang="en-US" altLang="en-US" sz="1200" b="1" dirty="0"/>
          </a:p>
          <a:p>
            <a:pPr marL="0" indent="0" eaLnBrk="1" hangingPunct="1">
              <a:buNone/>
              <a:defRPr/>
            </a:pPr>
            <a:r>
              <a:rPr lang="en-US" altLang="en-US" sz="2400" b="1" dirty="0"/>
              <a:t>Common Sense Philosophy</a:t>
            </a:r>
          </a:p>
          <a:p>
            <a:pPr marL="0" indent="0" eaLnBrk="1" hangingPunct="1">
              <a:buNone/>
              <a:defRPr/>
            </a:pPr>
            <a:endParaRPr lang="en-US" altLang="en-US" sz="1000" b="1" dirty="0"/>
          </a:p>
          <a:p>
            <a:pPr marL="0" indent="0" eaLnBrk="1" hangingPunct="1">
              <a:buNone/>
              <a:defRPr/>
            </a:pPr>
            <a:r>
              <a:rPr lang="en-US" altLang="en-US" sz="2400" b="1" dirty="0"/>
              <a:t>More Arminian </a:t>
            </a:r>
          </a:p>
          <a:p>
            <a:pPr marL="0" indent="0" eaLnBrk="1" hangingPunct="1">
              <a:buNone/>
              <a:defRPr/>
            </a:pPr>
            <a:r>
              <a:rPr lang="en-US" altLang="en-US" sz="2400" b="1" dirty="0"/>
              <a:t>Happy Calvinism</a:t>
            </a:r>
            <a:endParaRPr lang="en-US" altLang="en-US" sz="2400" dirty="0"/>
          </a:p>
        </p:txBody>
      </p:sp>
      <p:pic>
        <p:nvPicPr>
          <p:cNvPr id="2052" name="Picture 4" descr="Missionary Revival Sweeping the East Coast - Punahou School">
            <a:extLst>
              <a:ext uri="{FF2B5EF4-FFF2-40B4-BE49-F238E27FC236}">
                <a16:creationId xmlns:a16="http://schemas.microsoft.com/office/drawing/2014/main" id="{7621CC56-DB61-46E9-92DF-8117F212C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08" y="2209800"/>
            <a:ext cx="425221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45E-FE26-4017-B970-502F2C34E5CC}"/>
              </a:ext>
            </a:extLst>
          </p:cNvPr>
          <p:cNvSpPr>
            <a:spLocks noGrp="1"/>
          </p:cNvSpPr>
          <p:nvPr>
            <p:ph type="title"/>
          </p:nvPr>
        </p:nvSpPr>
        <p:spPr/>
        <p:txBody>
          <a:bodyPr/>
          <a:lstStyle/>
          <a:p>
            <a:r>
              <a:rPr lang="en-US" sz="3600" b="1" dirty="0"/>
              <a:t>Charles Finney 1792-1875</a:t>
            </a:r>
          </a:p>
        </p:txBody>
      </p:sp>
      <p:sp>
        <p:nvSpPr>
          <p:cNvPr id="3" name="Content Placeholder 2">
            <a:extLst>
              <a:ext uri="{FF2B5EF4-FFF2-40B4-BE49-F238E27FC236}">
                <a16:creationId xmlns:a16="http://schemas.microsoft.com/office/drawing/2014/main" id="{89AC1C7F-A488-49F2-A063-F171EE93BB03}"/>
              </a:ext>
            </a:extLst>
          </p:cNvPr>
          <p:cNvSpPr>
            <a:spLocks noGrp="1"/>
          </p:cNvSpPr>
          <p:nvPr>
            <p:ph idx="1"/>
          </p:nvPr>
        </p:nvSpPr>
        <p:spPr>
          <a:xfrm>
            <a:off x="301625" y="1600200"/>
            <a:ext cx="4041775" cy="4498975"/>
          </a:xfrm>
        </p:spPr>
        <p:txBody>
          <a:bodyPr/>
          <a:lstStyle/>
          <a:p>
            <a:pPr marL="0" indent="0">
              <a:buNone/>
            </a:pPr>
            <a:r>
              <a:rPr lang="en-US" sz="2800" b="1" dirty="0"/>
              <a:t>The Burned-over District.</a:t>
            </a:r>
          </a:p>
          <a:p>
            <a:pPr marL="0" indent="0">
              <a:buNone/>
            </a:pPr>
            <a:endParaRPr lang="en-US" sz="800" b="1" dirty="0"/>
          </a:p>
          <a:p>
            <a:pPr marL="0" indent="0">
              <a:buNone/>
            </a:pPr>
            <a:r>
              <a:rPr lang="en-US" sz="2800" b="1" dirty="0"/>
              <a:t>Happy Calvinism. (four or three point Calvinism)</a:t>
            </a:r>
          </a:p>
          <a:p>
            <a:pPr marL="0" indent="0">
              <a:buNone/>
            </a:pPr>
            <a:endParaRPr lang="en-US" sz="800" b="1" dirty="0"/>
          </a:p>
          <a:p>
            <a:pPr marL="0" indent="0">
              <a:buNone/>
            </a:pPr>
            <a:r>
              <a:rPr lang="en-US" sz="2800" b="1" dirty="0"/>
              <a:t>Anxious Bench/instantaneous conversion</a:t>
            </a:r>
          </a:p>
        </p:txBody>
      </p:sp>
      <p:pic>
        <p:nvPicPr>
          <p:cNvPr id="3074" name="Picture 2" descr="Charles Grandison Finney - Wikipedia">
            <a:extLst>
              <a:ext uri="{FF2B5EF4-FFF2-40B4-BE49-F238E27FC236}">
                <a16:creationId xmlns:a16="http://schemas.microsoft.com/office/drawing/2014/main" id="{C5D7FEED-87ED-4C92-8D61-2A7C529AD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672" y="1639887"/>
            <a:ext cx="389170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42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4156-E047-4BE4-9AAF-E84BDB4D0F8C}"/>
              </a:ext>
            </a:extLst>
          </p:cNvPr>
          <p:cNvSpPr>
            <a:spLocks noGrp="1"/>
          </p:cNvSpPr>
          <p:nvPr>
            <p:ph type="title"/>
          </p:nvPr>
        </p:nvSpPr>
        <p:spPr/>
        <p:txBody>
          <a:bodyPr/>
          <a:lstStyle/>
          <a:p>
            <a:r>
              <a:rPr lang="en-US" sz="3600" b="1" dirty="0"/>
              <a:t>Billy Sunday  1862-1935</a:t>
            </a:r>
          </a:p>
        </p:txBody>
      </p:sp>
      <p:sp>
        <p:nvSpPr>
          <p:cNvPr id="3" name="Content Placeholder 2">
            <a:extLst>
              <a:ext uri="{FF2B5EF4-FFF2-40B4-BE49-F238E27FC236}">
                <a16:creationId xmlns:a16="http://schemas.microsoft.com/office/drawing/2014/main" id="{CA3DD226-3C46-4599-9A9F-13E8CCC62102}"/>
              </a:ext>
            </a:extLst>
          </p:cNvPr>
          <p:cNvSpPr>
            <a:spLocks noGrp="1"/>
          </p:cNvSpPr>
          <p:nvPr>
            <p:ph idx="1"/>
          </p:nvPr>
        </p:nvSpPr>
        <p:spPr>
          <a:xfrm>
            <a:off x="4495801" y="1600200"/>
            <a:ext cx="4346574" cy="4498975"/>
          </a:xfrm>
        </p:spPr>
        <p:txBody>
          <a:bodyPr/>
          <a:lstStyle/>
          <a:p>
            <a:pPr marL="0" indent="0">
              <a:buNone/>
            </a:pPr>
            <a:r>
              <a:rPr lang="en-US" sz="2400" b="1" dirty="0"/>
              <a:t>Baseball player</a:t>
            </a:r>
          </a:p>
          <a:p>
            <a:pPr marL="0" indent="0">
              <a:buNone/>
            </a:pPr>
            <a:endParaRPr lang="en-US" sz="2400" b="1" dirty="0"/>
          </a:p>
          <a:p>
            <a:pPr marL="0" indent="0">
              <a:buNone/>
            </a:pPr>
            <a:r>
              <a:rPr lang="en-US" sz="2400" b="1" dirty="0"/>
              <a:t>Sawdust Trail</a:t>
            </a:r>
          </a:p>
          <a:p>
            <a:pPr marL="0" indent="0">
              <a:buNone/>
            </a:pPr>
            <a:endParaRPr lang="en-US" sz="2400" b="1" dirty="0"/>
          </a:p>
          <a:p>
            <a:pPr marL="0" indent="0">
              <a:buNone/>
            </a:pPr>
            <a:r>
              <a:rPr lang="en-US" sz="2400" b="1" dirty="0"/>
              <a:t>Revivalism the pattern</a:t>
            </a:r>
          </a:p>
          <a:p>
            <a:pPr marL="0" indent="0">
              <a:buNone/>
            </a:pPr>
            <a:endParaRPr lang="en-US" sz="2400" b="1" dirty="0"/>
          </a:p>
          <a:p>
            <a:pPr marL="0" indent="0">
              <a:buNone/>
            </a:pPr>
            <a:r>
              <a:rPr lang="en-US" sz="2400" b="1" dirty="0"/>
              <a:t>Evangelical Christianity aligns with political conservativism and fundamentalism.</a:t>
            </a:r>
          </a:p>
        </p:txBody>
      </p:sp>
      <p:pic>
        <p:nvPicPr>
          <p:cNvPr id="4098" name="Picture 2" descr="The Monday After: Billy Sunday came to Canton with a fiery brand of  preaching">
            <a:extLst>
              <a:ext uri="{FF2B5EF4-FFF2-40B4-BE49-F238E27FC236}">
                <a16:creationId xmlns:a16="http://schemas.microsoft.com/office/drawing/2014/main" id="{F40CD0AD-88E8-4C9B-9451-FB217F9C1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371600"/>
            <a:ext cx="393117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94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A619-B51C-487C-9BC5-6FE47A625F3C}"/>
              </a:ext>
            </a:extLst>
          </p:cNvPr>
          <p:cNvSpPr>
            <a:spLocks noGrp="1"/>
          </p:cNvSpPr>
          <p:nvPr>
            <p:ph type="title"/>
          </p:nvPr>
        </p:nvSpPr>
        <p:spPr/>
        <p:txBody>
          <a:bodyPr/>
          <a:lstStyle/>
          <a:p>
            <a:r>
              <a:rPr lang="en-US" sz="3200" b="1" dirty="0"/>
              <a:t>Billy Graham, Bill Bright</a:t>
            </a:r>
            <a:br>
              <a:rPr lang="en-US" sz="3200" b="1" dirty="0"/>
            </a:br>
            <a:r>
              <a:rPr lang="en-US" sz="3200" b="1" dirty="0"/>
              <a:t>Modern Evangelicalism</a:t>
            </a:r>
          </a:p>
        </p:txBody>
      </p:sp>
      <p:sp>
        <p:nvSpPr>
          <p:cNvPr id="3" name="Content Placeholder 2">
            <a:extLst>
              <a:ext uri="{FF2B5EF4-FFF2-40B4-BE49-F238E27FC236}">
                <a16:creationId xmlns:a16="http://schemas.microsoft.com/office/drawing/2014/main" id="{B4C19D59-091C-404B-A787-D22191618558}"/>
              </a:ext>
            </a:extLst>
          </p:cNvPr>
          <p:cNvSpPr>
            <a:spLocks noGrp="1"/>
          </p:cNvSpPr>
          <p:nvPr>
            <p:ph idx="1"/>
          </p:nvPr>
        </p:nvSpPr>
        <p:spPr>
          <a:xfrm>
            <a:off x="457200" y="2743200"/>
            <a:ext cx="4191000" cy="3355975"/>
          </a:xfrm>
        </p:spPr>
        <p:txBody>
          <a:bodyPr/>
          <a:lstStyle/>
          <a:p>
            <a:pPr marL="0" indent="0">
              <a:buNone/>
            </a:pPr>
            <a:r>
              <a:rPr lang="en-US" sz="2800" b="1" dirty="0"/>
              <a:t>Four Spiritual Laws</a:t>
            </a:r>
          </a:p>
          <a:p>
            <a:pPr marL="0" indent="0">
              <a:buNone/>
            </a:pPr>
            <a:endParaRPr lang="en-US" sz="2800" b="1" dirty="0"/>
          </a:p>
          <a:p>
            <a:pPr marL="0" indent="0">
              <a:buNone/>
            </a:pPr>
            <a:r>
              <a:rPr lang="en-US" sz="2800" b="1" dirty="0"/>
              <a:t>Sinner’s Prayer</a:t>
            </a:r>
          </a:p>
        </p:txBody>
      </p:sp>
      <p:pic>
        <p:nvPicPr>
          <p:cNvPr id="5122" name="Picture 2" descr="Evangelist Billy Graham dies at 99 - ABC News">
            <a:extLst>
              <a:ext uri="{FF2B5EF4-FFF2-40B4-BE49-F238E27FC236}">
                <a16:creationId xmlns:a16="http://schemas.microsoft.com/office/drawing/2014/main" id="{DE0A59A7-05A7-4238-9527-7140A8AC6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5" y="19812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7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8EF19F7-CBF4-4D73-8DCC-3FF1A855E3F2}"/>
              </a:ext>
            </a:extLst>
          </p:cNvPr>
          <p:cNvSpPr>
            <a:spLocks noGrp="1" noRot="1" noChangeArrowheads="1"/>
          </p:cNvSpPr>
          <p:nvPr>
            <p:ph type="title"/>
          </p:nvPr>
        </p:nvSpPr>
        <p:spPr>
          <a:xfrm>
            <a:off x="457200" y="0"/>
            <a:ext cx="8385175" cy="1431925"/>
          </a:xfrm>
        </p:spPr>
        <p:txBody>
          <a:bodyPr/>
          <a:lstStyle/>
          <a:p>
            <a:pPr eaLnBrk="1" hangingPunct="1">
              <a:defRPr/>
            </a:pPr>
            <a:r>
              <a:rPr lang="en-US" sz="3200"/>
              <a:t>The Apostolic Church Drifts…</a:t>
            </a:r>
          </a:p>
        </p:txBody>
      </p:sp>
      <p:sp>
        <p:nvSpPr>
          <p:cNvPr id="16387" name="Rectangle 3">
            <a:extLst>
              <a:ext uri="{FF2B5EF4-FFF2-40B4-BE49-F238E27FC236}">
                <a16:creationId xmlns:a16="http://schemas.microsoft.com/office/drawing/2014/main" id="{6A75C3AC-786B-4BE0-ADF2-72F32540A497}"/>
              </a:ext>
            </a:extLst>
          </p:cNvPr>
          <p:cNvSpPr>
            <a:spLocks noGrp="1" noRot="1" noChangeArrowheads="1"/>
          </p:cNvSpPr>
          <p:nvPr>
            <p:ph type="body" idx="1"/>
          </p:nvPr>
        </p:nvSpPr>
        <p:spPr>
          <a:xfrm>
            <a:off x="838200" y="1524000"/>
            <a:ext cx="7693025" cy="5029200"/>
          </a:xfrm>
        </p:spPr>
        <p:txBody>
          <a:bodyPr/>
          <a:lstStyle/>
          <a:p>
            <a:pPr eaLnBrk="1" hangingPunct="1">
              <a:defRPr/>
            </a:pPr>
            <a:r>
              <a:rPr lang="en-US" sz="2400" b="1" dirty="0"/>
              <a:t>Leadership/Church Organization</a:t>
            </a:r>
          </a:p>
          <a:p>
            <a:pPr lvl="1" eaLnBrk="1" hangingPunct="1">
              <a:defRPr/>
            </a:pPr>
            <a:r>
              <a:rPr lang="en-US" sz="2000" b="1" dirty="0"/>
              <a:t>Evangelists</a:t>
            </a:r>
          </a:p>
          <a:p>
            <a:pPr lvl="1" eaLnBrk="1" hangingPunct="1">
              <a:defRPr/>
            </a:pPr>
            <a:r>
              <a:rPr lang="en-US" sz="2000" b="1" dirty="0"/>
              <a:t>Evangelists and elders</a:t>
            </a:r>
          </a:p>
          <a:p>
            <a:pPr lvl="1" eaLnBrk="1" hangingPunct="1">
              <a:defRPr/>
            </a:pPr>
            <a:r>
              <a:rPr lang="en-US" sz="2000" b="1" dirty="0"/>
              <a:t>Head bishop and elders</a:t>
            </a:r>
          </a:p>
          <a:p>
            <a:pPr lvl="1" eaLnBrk="1" hangingPunct="1">
              <a:defRPr/>
            </a:pPr>
            <a:r>
              <a:rPr lang="en-US" sz="2000" b="1" dirty="0"/>
              <a:t>Archbishops, bishops and priests</a:t>
            </a:r>
          </a:p>
          <a:p>
            <a:pPr lvl="1" eaLnBrk="1" hangingPunct="1">
              <a:defRPr/>
            </a:pPr>
            <a:r>
              <a:rPr lang="en-US" sz="2000" b="1" dirty="0"/>
              <a:t>Metropolitans, Patriarchs and Popes</a:t>
            </a:r>
            <a:endParaRPr lang="en-US" sz="2400" b="1" dirty="0"/>
          </a:p>
          <a:p>
            <a:pPr eaLnBrk="1" hangingPunct="1">
              <a:defRPr/>
            </a:pPr>
            <a:r>
              <a:rPr lang="en-US" sz="2400" b="1" dirty="0"/>
              <a:t>Doctrine of Baptism</a:t>
            </a:r>
          </a:p>
          <a:p>
            <a:pPr lvl="1" eaLnBrk="1" hangingPunct="1">
              <a:defRPr/>
            </a:pPr>
            <a:r>
              <a:rPr lang="en-US" sz="2000" b="1" dirty="0" err="1"/>
              <a:t>Catachumens</a:t>
            </a:r>
            <a:endParaRPr lang="en-US" sz="2000" b="1" dirty="0"/>
          </a:p>
          <a:p>
            <a:pPr lvl="1" eaLnBrk="1" hangingPunct="1">
              <a:defRPr/>
            </a:pPr>
            <a:r>
              <a:rPr lang="en-US" sz="2000" b="1" dirty="0"/>
              <a:t>Baptism delayed</a:t>
            </a:r>
          </a:p>
          <a:p>
            <a:pPr lvl="1" eaLnBrk="1" hangingPunct="1">
              <a:defRPr/>
            </a:pPr>
            <a:r>
              <a:rPr lang="en-US" sz="2000" b="1" dirty="0" err="1"/>
              <a:t>Annointing</a:t>
            </a:r>
            <a:r>
              <a:rPr lang="en-US" sz="2000" b="1" dirty="0"/>
              <a:t> with oil after baptism</a:t>
            </a:r>
          </a:p>
          <a:p>
            <a:pPr lvl="1" eaLnBrk="1" hangingPunct="1">
              <a:defRPr/>
            </a:pPr>
            <a:r>
              <a:rPr lang="en-US" sz="2000" b="1" dirty="0"/>
              <a:t>By 400 AD baptism of infants and the unrepentant was common.  Baptism is now a sacrament.</a:t>
            </a:r>
          </a:p>
          <a:p>
            <a:pPr lvl="1" eaLnBrk="1" hangingPunct="1">
              <a:defRPr/>
            </a:pPr>
            <a:r>
              <a:rPr lang="en-US" sz="2000" b="1" dirty="0"/>
              <a:t>11</a:t>
            </a:r>
            <a:r>
              <a:rPr lang="en-US" sz="2000" b="1" baseline="30000" dirty="0"/>
              <a:t>th</a:t>
            </a:r>
            <a:r>
              <a:rPr lang="en-US" sz="2000" b="1" dirty="0"/>
              <a:t> century churches in the West filled in their baptistries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F61D8F-7EFF-429B-9EB4-B5545FBEAB8E}"/>
              </a:ext>
            </a:extLst>
          </p:cNvPr>
          <p:cNvSpPr>
            <a:spLocks noGrp="1" noChangeArrowheads="1"/>
          </p:cNvSpPr>
          <p:nvPr>
            <p:ph type="ctrTitle"/>
          </p:nvPr>
        </p:nvSpPr>
        <p:spPr/>
        <p:txBody>
          <a:bodyPr/>
          <a:lstStyle/>
          <a:p>
            <a:pPr eaLnBrk="1" hangingPunct="1">
              <a:defRPr/>
            </a:pPr>
            <a:r>
              <a:rPr lang="en-US" dirty="0">
                <a:solidFill>
                  <a:srgbClr val="FFFF00"/>
                </a:solidFill>
              </a:rPr>
              <a:t>The Stone/Campbell Movement</a:t>
            </a:r>
          </a:p>
        </p:txBody>
      </p:sp>
      <p:sp>
        <p:nvSpPr>
          <p:cNvPr id="81923" name="Rectangle 3">
            <a:extLst>
              <a:ext uri="{FF2B5EF4-FFF2-40B4-BE49-F238E27FC236}">
                <a16:creationId xmlns:a16="http://schemas.microsoft.com/office/drawing/2014/main" id="{7937336D-28D0-410E-AAA8-B1EA46FC01C2}"/>
              </a:ext>
            </a:extLst>
          </p:cNvPr>
          <p:cNvSpPr>
            <a:spLocks noGrp="1" noChangeArrowheads="1"/>
          </p:cNvSpPr>
          <p:nvPr>
            <p:ph type="subTitle" idx="1"/>
          </p:nvPr>
        </p:nvSpPr>
        <p:spPr/>
        <p:txBody>
          <a:bodyPr/>
          <a:lstStyle/>
          <a:p>
            <a:pPr eaLnBrk="1" hangingPunct="1">
              <a:defRPr/>
            </a:pPr>
            <a:r>
              <a:rPr lang="en-US" b="1" dirty="0">
                <a:solidFill>
                  <a:srgbClr val="FFFF00"/>
                </a:solidFill>
              </a:rPr>
              <a:t>Restoration or Reformation?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17D7F9C-1367-46C3-AEEB-31DFD8E57208}"/>
              </a:ext>
            </a:extLst>
          </p:cNvPr>
          <p:cNvSpPr>
            <a:spLocks noGrp="1" noRot="1" noChangeArrowheads="1"/>
          </p:cNvSpPr>
          <p:nvPr>
            <p:ph type="title"/>
          </p:nvPr>
        </p:nvSpPr>
        <p:spPr/>
        <p:txBody>
          <a:bodyPr/>
          <a:lstStyle/>
          <a:p>
            <a:pPr eaLnBrk="1" hangingPunct="1">
              <a:defRPr/>
            </a:pPr>
            <a:r>
              <a:rPr lang="en-US"/>
              <a:t>Influences</a:t>
            </a:r>
          </a:p>
        </p:txBody>
      </p:sp>
      <p:sp>
        <p:nvSpPr>
          <p:cNvPr id="83971" name="Rectangle 3">
            <a:extLst>
              <a:ext uri="{FF2B5EF4-FFF2-40B4-BE49-F238E27FC236}">
                <a16:creationId xmlns:a16="http://schemas.microsoft.com/office/drawing/2014/main" id="{5E8C34F1-DD0A-4F0C-8B7A-A42E666A2EF9}"/>
              </a:ext>
            </a:extLst>
          </p:cNvPr>
          <p:cNvSpPr>
            <a:spLocks noGrp="1" noRot="1" noChangeArrowheads="1"/>
          </p:cNvSpPr>
          <p:nvPr>
            <p:ph type="body" idx="1"/>
          </p:nvPr>
        </p:nvSpPr>
        <p:spPr/>
        <p:txBody>
          <a:bodyPr/>
          <a:lstStyle/>
          <a:p>
            <a:pPr eaLnBrk="1" hangingPunct="1">
              <a:defRPr/>
            </a:pPr>
            <a:r>
              <a:rPr lang="en-US" sz="2400" b="1" dirty="0"/>
              <a:t>Francis Bacon and inductive logic: the scientific approach to the facts of the Bible.</a:t>
            </a:r>
          </a:p>
          <a:p>
            <a:pPr eaLnBrk="1" hangingPunct="1">
              <a:defRPr/>
            </a:pPr>
            <a:endParaRPr lang="en-US" sz="2400" b="1" dirty="0"/>
          </a:p>
          <a:p>
            <a:pPr eaLnBrk="1" hangingPunct="1">
              <a:defRPr/>
            </a:pPr>
            <a:r>
              <a:rPr lang="en-US" sz="2400" b="1" dirty="0"/>
              <a:t>John Locke: the “Christian Philosopher”</a:t>
            </a:r>
          </a:p>
          <a:p>
            <a:pPr eaLnBrk="1" hangingPunct="1">
              <a:defRPr/>
            </a:pPr>
            <a:endParaRPr lang="en-US" sz="2400" b="1" dirty="0"/>
          </a:p>
          <a:p>
            <a:pPr eaLnBrk="1" hangingPunct="1">
              <a:defRPr/>
            </a:pPr>
            <a:r>
              <a:rPr lang="en-US" sz="2400" b="1" dirty="0"/>
              <a:t>The Scottish school of Common Sense Philosophy (Adam Smith, Thomas Reid, etc.)</a:t>
            </a:r>
          </a:p>
          <a:p>
            <a:pPr eaLnBrk="1" hangingPunct="1">
              <a:defRPr/>
            </a:pPr>
            <a:endParaRPr lang="en-US" sz="2400" b="1" dirty="0"/>
          </a:p>
          <a:p>
            <a:pPr eaLnBrk="1" hangingPunct="1">
              <a:defRPr/>
            </a:pPr>
            <a:r>
              <a:rPr lang="en-US" sz="2400" b="1" dirty="0"/>
              <a:t>The Seceder Presbyterians, the Sandemanians, the Brethren/Moravians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a:extLst>
              <a:ext uri="{FF2B5EF4-FFF2-40B4-BE49-F238E27FC236}">
                <a16:creationId xmlns:a16="http://schemas.microsoft.com/office/drawing/2014/main" id="{FA6C4441-5AD2-41F7-98EF-A91EFFF6C394}"/>
              </a:ext>
            </a:extLst>
          </p:cNvPr>
          <p:cNvSpPr txBox="1">
            <a:spLocks noChangeArrowheads="1"/>
          </p:cNvSpPr>
          <p:nvPr/>
        </p:nvSpPr>
        <p:spPr bwMode="auto">
          <a:xfrm>
            <a:off x="4267200" y="1447800"/>
            <a:ext cx="44196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dirty="0">
                <a:solidFill>
                  <a:srgbClr val="FFFF00"/>
                </a:solidFill>
              </a:rPr>
              <a:t>James O’Kelly</a:t>
            </a:r>
          </a:p>
          <a:p>
            <a:pPr eaLnBrk="1" hangingPunct="1">
              <a:spcBef>
                <a:spcPct val="50000"/>
              </a:spcBef>
              <a:buClrTx/>
              <a:buFontTx/>
              <a:buNone/>
            </a:pPr>
            <a:r>
              <a:rPr lang="en-US" altLang="en-US" sz="2400" b="1" dirty="0">
                <a:solidFill>
                  <a:srgbClr val="FFFF00"/>
                </a:solidFill>
              </a:rPr>
              <a:t>We are “Christians simply</a:t>
            </a:r>
            <a:r>
              <a:rPr lang="en-US" altLang="en-US" b="1" dirty="0">
                <a:solidFill>
                  <a:srgbClr val="FFFF00"/>
                </a:solidFill>
              </a:rPr>
              <a:t>”</a:t>
            </a:r>
          </a:p>
          <a:p>
            <a:pPr eaLnBrk="1" hangingPunct="1">
              <a:spcBef>
                <a:spcPct val="50000"/>
              </a:spcBef>
              <a:buClrTx/>
              <a:buFontTx/>
              <a:buNone/>
            </a:pPr>
            <a:endParaRPr lang="en-US" altLang="en-US" b="1" dirty="0">
              <a:solidFill>
                <a:srgbClr val="FFFF00"/>
              </a:solidFill>
            </a:endParaRPr>
          </a:p>
          <a:p>
            <a:pPr eaLnBrk="1" hangingPunct="1">
              <a:spcBef>
                <a:spcPct val="50000"/>
              </a:spcBef>
              <a:buClrTx/>
              <a:buFontTx/>
              <a:buNone/>
            </a:pPr>
            <a:r>
              <a:rPr lang="en-US" altLang="en-US" dirty="0">
                <a:solidFill>
                  <a:srgbClr val="FFFF00"/>
                </a:solidFill>
              </a:rPr>
              <a:t>The Christian </a:t>
            </a:r>
            <a:r>
              <a:rPr lang="en-US" altLang="en-US" dirty="0" err="1">
                <a:solidFill>
                  <a:srgbClr val="FFFF00"/>
                </a:solidFill>
              </a:rPr>
              <a:t>Connexion</a:t>
            </a:r>
            <a:endParaRPr lang="en-US" altLang="en-US" dirty="0">
              <a:solidFill>
                <a:srgbClr val="FFFF00"/>
              </a:solidFill>
            </a:endParaRPr>
          </a:p>
        </p:txBody>
      </p:sp>
      <p:pic>
        <p:nvPicPr>
          <p:cNvPr id="38915" name="Picture 6" descr="James O&amp;#39;Kelly - United Church of Christ">
            <a:extLst>
              <a:ext uri="{FF2B5EF4-FFF2-40B4-BE49-F238E27FC236}">
                <a16:creationId xmlns:a16="http://schemas.microsoft.com/office/drawing/2014/main" id="{1EC0231F-32BC-42B8-AEC0-8AB803C41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990600"/>
            <a:ext cx="35052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6C1BC00-86F3-4FE3-A4C8-06D25C26C236}"/>
              </a:ext>
            </a:extLst>
          </p:cNvPr>
          <p:cNvSpPr>
            <a:spLocks noGrp="1" noRot="1" noChangeArrowheads="1"/>
          </p:cNvSpPr>
          <p:nvPr>
            <p:ph type="title"/>
          </p:nvPr>
        </p:nvSpPr>
        <p:spPr>
          <a:xfrm>
            <a:off x="457200" y="1066800"/>
            <a:ext cx="8229600" cy="990600"/>
          </a:xfrm>
        </p:spPr>
        <p:txBody>
          <a:bodyPr/>
          <a:lstStyle/>
          <a:p>
            <a:pPr eaLnBrk="1" hangingPunct="1">
              <a:defRPr/>
            </a:pPr>
            <a:r>
              <a:rPr lang="en-US" sz="3200" dirty="0">
                <a:solidFill>
                  <a:srgbClr val="FFFF00"/>
                </a:solidFill>
              </a:rPr>
              <a:t>Rice Haggard 1769-1819</a:t>
            </a:r>
          </a:p>
        </p:txBody>
      </p:sp>
      <p:sp>
        <p:nvSpPr>
          <p:cNvPr id="40963" name="Text Box 3">
            <a:extLst>
              <a:ext uri="{FF2B5EF4-FFF2-40B4-BE49-F238E27FC236}">
                <a16:creationId xmlns:a16="http://schemas.microsoft.com/office/drawing/2014/main" id="{A74684F6-3E68-4143-BF53-586B2DDC9AD2}"/>
              </a:ext>
            </a:extLst>
          </p:cNvPr>
          <p:cNvSpPr txBox="1">
            <a:spLocks noChangeArrowheads="1"/>
          </p:cNvSpPr>
          <p:nvPr/>
        </p:nvSpPr>
        <p:spPr bwMode="auto">
          <a:xfrm>
            <a:off x="1066800" y="2743200"/>
            <a:ext cx="65532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400" b="1">
                <a:solidFill>
                  <a:srgbClr val="FFFF00"/>
                </a:solidFill>
              </a:rPr>
              <a:t>“One thing I know, that whenever non-essentials are made terms of communion, it will never fail to have a tendency to disunite and scatter the church of Christ.”</a:t>
            </a:r>
          </a:p>
          <a:p>
            <a:pPr algn="ctr" eaLnBrk="1" hangingPunct="1">
              <a:spcBef>
                <a:spcPct val="50000"/>
              </a:spcBef>
              <a:buClrTx/>
              <a:buFontTx/>
              <a:buNone/>
            </a:pPr>
            <a:endParaRPr lang="en-US" altLang="en-US" sz="2400" b="1">
              <a:solidFill>
                <a:srgbClr val="FFFF00"/>
              </a:solidFill>
            </a:endParaRPr>
          </a:p>
          <a:p>
            <a:pPr algn="ctr" eaLnBrk="1" hangingPunct="1">
              <a:spcBef>
                <a:spcPct val="50000"/>
              </a:spcBef>
              <a:buClrTx/>
              <a:buFontTx/>
              <a:buNone/>
            </a:pPr>
            <a:r>
              <a:rPr lang="en-US" altLang="en-US" sz="2400" b="1">
                <a:solidFill>
                  <a:srgbClr val="FFFF00"/>
                </a:solidFill>
              </a:rPr>
              <a:t>“In matters of opinion, liberty”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3816761B-EFDA-440B-BA9F-167467727C64}"/>
              </a:ext>
            </a:extLst>
          </p:cNvPr>
          <p:cNvSpPr>
            <a:spLocks noGrp="1" noRot="1" noChangeArrowheads="1"/>
          </p:cNvSpPr>
          <p:nvPr>
            <p:ph type="title"/>
          </p:nvPr>
        </p:nvSpPr>
        <p:spPr/>
        <p:txBody>
          <a:bodyPr/>
          <a:lstStyle/>
          <a:p>
            <a:pPr eaLnBrk="1" hangingPunct="1">
              <a:defRPr/>
            </a:pPr>
            <a:r>
              <a:rPr lang="en-US" sz="3200" dirty="0">
                <a:solidFill>
                  <a:srgbClr val="FFFF00"/>
                </a:solidFill>
              </a:rPr>
              <a:t>Barton W. Stone 1772-1844</a:t>
            </a:r>
            <a:br>
              <a:rPr lang="en-US" sz="3200" dirty="0">
                <a:solidFill>
                  <a:srgbClr val="FFFF00"/>
                </a:solidFill>
              </a:rPr>
            </a:br>
            <a:r>
              <a:rPr lang="en-US" sz="2800" dirty="0">
                <a:solidFill>
                  <a:srgbClr val="FFFF00"/>
                </a:solidFill>
              </a:rPr>
              <a:t>The heart of the movement</a:t>
            </a:r>
          </a:p>
        </p:txBody>
      </p:sp>
      <p:sp>
        <p:nvSpPr>
          <p:cNvPr id="43011" name="Text Box 3">
            <a:extLst>
              <a:ext uri="{FF2B5EF4-FFF2-40B4-BE49-F238E27FC236}">
                <a16:creationId xmlns:a16="http://schemas.microsoft.com/office/drawing/2014/main" id="{0B4A1922-659F-40F9-A0D3-93D735F2FD6A}"/>
              </a:ext>
            </a:extLst>
          </p:cNvPr>
          <p:cNvSpPr txBox="1">
            <a:spLocks noChangeArrowheads="1"/>
          </p:cNvSpPr>
          <p:nvPr/>
        </p:nvSpPr>
        <p:spPr bwMode="auto">
          <a:xfrm>
            <a:off x="3505200" y="1905000"/>
            <a:ext cx="45720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The Cane Ridge Revival</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The Last Will and Testament of the Springfield Presbytery</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“Let Christian Unity be our Polar Star.”</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“I do, so far as I see it consistent with the word of God.”</a:t>
            </a:r>
          </a:p>
        </p:txBody>
      </p:sp>
      <p:pic>
        <p:nvPicPr>
          <p:cNvPr id="43012" name="Picture 4" descr="Bstone2a">
            <a:extLst>
              <a:ext uri="{FF2B5EF4-FFF2-40B4-BE49-F238E27FC236}">
                <a16:creationId xmlns:a16="http://schemas.microsoft.com/office/drawing/2014/main" id="{2BBF936F-05E6-4EAE-B4FD-DB594DC77E2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9950" y="2116138"/>
            <a:ext cx="2395538" cy="367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7" name="Rectangle 5">
            <a:extLst>
              <a:ext uri="{FF2B5EF4-FFF2-40B4-BE49-F238E27FC236}">
                <a16:creationId xmlns:a16="http://schemas.microsoft.com/office/drawing/2014/main" id="{83A29413-9B78-4FB8-8FD0-E81E8A4B99C5}"/>
              </a:ext>
            </a:extLst>
          </p:cNvPr>
          <p:cNvSpPr>
            <a:spLocks noGrp="1" noRot="1" noChangeArrowheads="1"/>
          </p:cNvSpPr>
          <p:nvPr>
            <p:ph sz="half" idx="1"/>
          </p:nvPr>
        </p:nvSpPr>
        <p:spPr>
          <a:xfrm>
            <a:off x="838200" y="1905000"/>
            <a:ext cx="147638" cy="69850"/>
          </a:xfrm>
        </p:spPr>
        <p:txBody>
          <a:bodyPr/>
          <a:lstStyle/>
          <a:p>
            <a:pPr eaLnBrk="1" hangingPunct="1">
              <a:defRPr/>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0A27AC1A-0370-43C9-B1F6-D50252E17D9F}"/>
              </a:ext>
            </a:extLst>
          </p:cNvPr>
          <p:cNvSpPr txBox="1">
            <a:spLocks noChangeArrowheads="1"/>
          </p:cNvSpPr>
          <p:nvPr/>
        </p:nvSpPr>
        <p:spPr bwMode="auto">
          <a:xfrm>
            <a:off x="914400" y="1371600"/>
            <a:ext cx="7772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The Presbytery of Springfield, sitting at Cane Ridge, in the county of Bourbon, being, through a gracious Providence, in more than ordinary bodily health, growing in strength and size daily; and in perfect soundness and composure of mind; but knowing what it is appointed for all delegated bodies once to die: and considering that the life of every such body is very uncertain, do take, and ordain this our Last Will and Testament, in manner and following,….</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And with that the Springfield Presbytery no longer existed and the Stone movement began.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1CB3ACA-4BA9-4BEF-B9AF-90B0F2F70E76}"/>
              </a:ext>
            </a:extLst>
          </p:cNvPr>
          <p:cNvSpPr>
            <a:spLocks noGrp="1" noRot="1" noChangeArrowheads="1"/>
          </p:cNvSpPr>
          <p:nvPr>
            <p:ph type="title"/>
          </p:nvPr>
        </p:nvSpPr>
        <p:spPr/>
        <p:txBody>
          <a:bodyPr/>
          <a:lstStyle/>
          <a:p>
            <a:pPr eaLnBrk="1" hangingPunct="1">
              <a:defRPr/>
            </a:pPr>
            <a:r>
              <a:rPr lang="en-US" sz="2800" dirty="0">
                <a:solidFill>
                  <a:srgbClr val="FFFF00"/>
                </a:solidFill>
              </a:rPr>
              <a:t>Thomas Campbell   1763-1851</a:t>
            </a:r>
          </a:p>
        </p:txBody>
      </p:sp>
      <p:pic>
        <p:nvPicPr>
          <p:cNvPr id="47107" name="Picture 3" descr="thomascampbell">
            <a:extLst>
              <a:ext uri="{FF2B5EF4-FFF2-40B4-BE49-F238E27FC236}">
                <a16:creationId xmlns:a16="http://schemas.microsoft.com/office/drawing/2014/main" id="{E51BA27F-AD4C-4787-B8B3-2EDCAC8B6A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676400"/>
            <a:ext cx="2878138"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Text Box 4">
            <a:extLst>
              <a:ext uri="{FF2B5EF4-FFF2-40B4-BE49-F238E27FC236}">
                <a16:creationId xmlns:a16="http://schemas.microsoft.com/office/drawing/2014/main" id="{5D81472F-E8D1-4E1A-9951-DE0D6C24ACD8}"/>
              </a:ext>
            </a:extLst>
          </p:cNvPr>
          <p:cNvSpPr txBox="1">
            <a:spLocks noChangeArrowheads="1"/>
          </p:cNvSpPr>
          <p:nvPr/>
        </p:nvSpPr>
        <p:spPr bwMode="auto">
          <a:xfrm>
            <a:off x="914400" y="1981200"/>
            <a:ext cx="45720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Emigrated to Pennsylvania 1807</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The Declaration and Address  1809</a:t>
            </a:r>
          </a:p>
          <a:p>
            <a:pPr eaLnBrk="1" hangingPunct="1">
              <a:spcBef>
                <a:spcPct val="50000"/>
              </a:spcBef>
              <a:buClrTx/>
              <a:buFontTx/>
              <a:buNone/>
            </a:pPr>
            <a:r>
              <a:rPr lang="en-US" altLang="en-US" sz="2400" b="1">
                <a:solidFill>
                  <a:srgbClr val="FFFF00"/>
                </a:solidFill>
              </a:rPr>
              <a:t>Principles for unity of Christians.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97C29F1-4BD5-41EE-A314-50BFA75EEF8F}"/>
              </a:ext>
            </a:extLst>
          </p:cNvPr>
          <p:cNvSpPr>
            <a:spLocks noGrp="1" noRot="1" noChangeArrowheads="1"/>
          </p:cNvSpPr>
          <p:nvPr>
            <p:ph type="title"/>
          </p:nvPr>
        </p:nvSpPr>
        <p:spPr>
          <a:xfrm>
            <a:off x="457200" y="152400"/>
            <a:ext cx="8229600" cy="1265238"/>
          </a:xfrm>
        </p:spPr>
        <p:txBody>
          <a:bodyPr/>
          <a:lstStyle/>
          <a:p>
            <a:pPr eaLnBrk="1" hangingPunct="1">
              <a:defRPr/>
            </a:pPr>
            <a:r>
              <a:rPr lang="en-US" sz="2800" dirty="0">
                <a:solidFill>
                  <a:srgbClr val="FFFF00"/>
                </a:solidFill>
              </a:rPr>
              <a:t>Alexander Campbell   1788-1866</a:t>
            </a:r>
            <a:br>
              <a:rPr lang="en-US" sz="2800" dirty="0">
                <a:solidFill>
                  <a:srgbClr val="FFFF00"/>
                </a:solidFill>
              </a:rPr>
            </a:br>
            <a:r>
              <a:rPr lang="en-US" sz="2400" dirty="0">
                <a:solidFill>
                  <a:srgbClr val="FFFF00"/>
                </a:solidFill>
              </a:rPr>
              <a:t>The mind of the movement</a:t>
            </a:r>
          </a:p>
        </p:txBody>
      </p:sp>
      <p:pic>
        <p:nvPicPr>
          <p:cNvPr id="49155" name="Picture 3" descr="Alexander Campbell">
            <a:hlinkClick r:id="rId3" tooltip="Alexander Campbell"/>
            <a:extLst>
              <a:ext uri="{FF2B5EF4-FFF2-40B4-BE49-F238E27FC236}">
                <a16:creationId xmlns:a16="http://schemas.microsoft.com/office/drawing/2014/main" id="{7C75AEE2-BDA9-41F9-A930-0B86794D04A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47650" y="2286000"/>
            <a:ext cx="268287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Text Box 4">
            <a:extLst>
              <a:ext uri="{FF2B5EF4-FFF2-40B4-BE49-F238E27FC236}">
                <a16:creationId xmlns:a16="http://schemas.microsoft.com/office/drawing/2014/main" id="{CC09DA68-6560-410C-8450-9219E1798611}"/>
              </a:ext>
            </a:extLst>
          </p:cNvPr>
          <p:cNvSpPr txBox="1">
            <a:spLocks noChangeArrowheads="1"/>
          </p:cNvSpPr>
          <p:nvPr/>
        </p:nvSpPr>
        <p:spPr bwMode="auto">
          <a:xfrm>
            <a:off x="3657600" y="1981200"/>
            <a:ext cx="4419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Joined Thomas from Scotland 1809</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 typeface="Wingdings" panose="05000000000000000000" pitchFamily="2" charset="2"/>
              <a:buNone/>
            </a:pPr>
            <a:r>
              <a:rPr lang="en-US" altLang="en-US" sz="2400" b="1">
                <a:solidFill>
                  <a:srgbClr val="FFFF00"/>
                </a:solidFill>
              </a:rPr>
              <a:t>Sought Bible “facts.”  Weak on principles. </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Bethany College 1840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7CAC1EF-0CF8-40D1-9B5A-0606D0A00E94}"/>
              </a:ext>
            </a:extLst>
          </p:cNvPr>
          <p:cNvSpPr>
            <a:spLocks noGrp="1" noRot="1" noChangeArrowheads="1"/>
          </p:cNvSpPr>
          <p:nvPr>
            <p:ph type="title"/>
          </p:nvPr>
        </p:nvSpPr>
        <p:spPr/>
        <p:txBody>
          <a:bodyPr/>
          <a:lstStyle/>
          <a:p>
            <a:pPr eaLnBrk="1" hangingPunct="1">
              <a:defRPr/>
            </a:pPr>
            <a:r>
              <a:rPr lang="en-US" sz="3200"/>
              <a:t>Walter Scott  (1796-1861)</a:t>
            </a:r>
          </a:p>
        </p:txBody>
      </p:sp>
      <p:pic>
        <p:nvPicPr>
          <p:cNvPr id="173059" name="Picture 3" descr="Portrait of Walter Scott">
            <a:extLst>
              <a:ext uri="{FF2B5EF4-FFF2-40B4-BE49-F238E27FC236}">
                <a16:creationId xmlns:a16="http://schemas.microsoft.com/office/drawing/2014/main" id="{D6333FC5-6E42-43B3-87E6-95218916B4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828800"/>
            <a:ext cx="3116263"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3060" name="Text Box 4">
            <a:extLst>
              <a:ext uri="{FF2B5EF4-FFF2-40B4-BE49-F238E27FC236}">
                <a16:creationId xmlns:a16="http://schemas.microsoft.com/office/drawing/2014/main" id="{190BCBCF-D9E2-4B1E-80D7-C24FA10AC3E4}"/>
              </a:ext>
            </a:extLst>
          </p:cNvPr>
          <p:cNvSpPr txBox="1">
            <a:spLocks noChangeArrowheads="1"/>
          </p:cNvSpPr>
          <p:nvPr/>
        </p:nvSpPr>
        <p:spPr bwMode="auto">
          <a:xfrm>
            <a:off x="3429000" y="2286000"/>
            <a:ext cx="51054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First evangelist in the movement</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“Restored the gospel” in 1827</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The five step “plan” of salvation</a:t>
            </a:r>
          </a:p>
          <a:p>
            <a:pPr eaLnBrk="1" hangingPunct="1">
              <a:spcBef>
                <a:spcPct val="50000"/>
              </a:spcBef>
              <a:buClrTx/>
              <a:buFontTx/>
              <a:buNone/>
            </a:pPr>
            <a:r>
              <a:rPr lang="en-US" altLang="en-US" sz="2400" b="1">
                <a:solidFill>
                  <a:srgbClr val="FFFF00"/>
                </a:solidFill>
              </a:rPr>
              <a:t>Scott’s: faith, repentance, baptism, remission of sins, Holy Spirit</a:t>
            </a:r>
          </a:p>
          <a:p>
            <a:pPr eaLnBrk="1" hangingPunct="1">
              <a:spcBef>
                <a:spcPct val="50000"/>
              </a:spcBef>
              <a:buClrTx/>
              <a:buFontTx/>
              <a:buNone/>
            </a:pPr>
            <a:r>
              <a:rPr lang="en-US" altLang="en-US" sz="2400" b="1">
                <a:solidFill>
                  <a:srgbClr val="FFFF00"/>
                </a:solidFill>
              </a:rPr>
              <a:t>CoC today: hear, believe, repent, confess, be baptized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DD0A3D4E-A51C-4E37-94FA-FF63CE86562A}"/>
              </a:ext>
            </a:extLst>
          </p:cNvPr>
          <p:cNvSpPr>
            <a:spLocks noGrp="1" noRot="1" noChangeArrowheads="1"/>
          </p:cNvSpPr>
          <p:nvPr>
            <p:ph type="title"/>
          </p:nvPr>
        </p:nvSpPr>
        <p:spPr/>
        <p:txBody>
          <a:bodyPr/>
          <a:lstStyle/>
          <a:p>
            <a:pPr eaLnBrk="1" hangingPunct="1">
              <a:defRPr/>
            </a:pPr>
            <a:r>
              <a:rPr lang="en-US" sz="2800" dirty="0">
                <a:solidFill>
                  <a:srgbClr val="FFFF00"/>
                </a:solidFill>
              </a:rPr>
              <a:t>The crowning event of the early years:</a:t>
            </a:r>
          </a:p>
        </p:txBody>
      </p:sp>
      <p:sp>
        <p:nvSpPr>
          <p:cNvPr id="51203" name="Text Box 3">
            <a:extLst>
              <a:ext uri="{FF2B5EF4-FFF2-40B4-BE49-F238E27FC236}">
                <a16:creationId xmlns:a16="http://schemas.microsoft.com/office/drawing/2014/main" id="{04BE2CD3-278F-4C44-9EE6-7FDBF3E779D2}"/>
              </a:ext>
            </a:extLst>
          </p:cNvPr>
          <p:cNvSpPr txBox="1">
            <a:spLocks noChangeArrowheads="1"/>
          </p:cNvSpPr>
          <p:nvPr/>
        </p:nvSpPr>
        <p:spPr bwMode="auto">
          <a:xfrm>
            <a:off x="914400" y="1905000"/>
            <a:ext cx="7620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lain" startAt="1831"/>
            </a:pPr>
            <a:r>
              <a:rPr lang="en-US" altLang="en-US" sz="2400" b="1">
                <a:solidFill>
                  <a:srgbClr val="FFFF00"/>
                </a:solidFill>
              </a:rPr>
              <a:t> Stone and Campbell Decided to form a unified movement</a:t>
            </a:r>
          </a:p>
          <a:p>
            <a:pPr eaLnBrk="1" hangingPunct="1">
              <a:spcBef>
                <a:spcPct val="50000"/>
              </a:spcBef>
            </a:pPr>
            <a:r>
              <a:rPr lang="en-US" altLang="en-US" sz="2400" b="1">
                <a:solidFill>
                  <a:srgbClr val="FFFF00"/>
                </a:solidFill>
              </a:rPr>
              <a:t>Problems:</a:t>
            </a:r>
          </a:p>
          <a:p>
            <a:pPr eaLnBrk="1" hangingPunct="1">
              <a:spcBef>
                <a:spcPct val="50000"/>
              </a:spcBef>
              <a:buFontTx/>
              <a:buAutoNum type="arabicPeriod"/>
            </a:pPr>
            <a:r>
              <a:rPr lang="en-US" altLang="en-US" sz="2400" b="1">
                <a:solidFill>
                  <a:srgbClr val="FFFF00"/>
                </a:solidFill>
              </a:rPr>
              <a:t>Christian (Stonites)  or   Disciple (Campbellites)</a:t>
            </a:r>
          </a:p>
          <a:p>
            <a:pPr eaLnBrk="1" hangingPunct="1">
              <a:spcBef>
                <a:spcPct val="50000"/>
              </a:spcBef>
            </a:pPr>
            <a:r>
              <a:rPr lang="en-US" altLang="en-US" sz="2400" b="1">
                <a:solidFill>
                  <a:srgbClr val="FFFF00"/>
                </a:solidFill>
              </a:rPr>
              <a:t>2.  Emotional vs intellectual movements (preachers vs teachers)</a:t>
            </a:r>
          </a:p>
          <a:p>
            <a:pPr eaLnBrk="1" hangingPunct="1">
              <a:spcBef>
                <a:spcPct val="50000"/>
              </a:spcBef>
              <a:buFontTx/>
              <a:buAutoNum type="arabicPeriod" startAt="3"/>
            </a:pPr>
            <a:r>
              <a:rPr lang="en-US" altLang="en-US" sz="2400" b="1">
                <a:solidFill>
                  <a:srgbClr val="FFFF00"/>
                </a:solidFill>
              </a:rPr>
              <a:t>Teaching on baptism</a:t>
            </a:r>
          </a:p>
          <a:p>
            <a:pPr eaLnBrk="1" hangingPunct="1">
              <a:spcBef>
                <a:spcPct val="50000"/>
              </a:spcBef>
              <a:buFontTx/>
              <a:buAutoNum type="arabicPeriod" startAt="4"/>
            </a:pPr>
            <a:r>
              <a:rPr lang="en-US" altLang="en-US" sz="2400" b="1">
                <a:solidFill>
                  <a:srgbClr val="FFFF00"/>
                </a:solidFill>
              </a:rPr>
              <a:t>Ordination of ministers</a:t>
            </a:r>
          </a:p>
          <a:p>
            <a:pPr eaLnBrk="1" hangingPunct="1">
              <a:spcBef>
                <a:spcPct val="50000"/>
              </a:spcBef>
            </a:pPr>
            <a:r>
              <a:rPr lang="en-US" altLang="en-US" sz="2400" b="1">
                <a:solidFill>
                  <a:srgbClr val="FFFF00"/>
                </a:solidFill>
              </a:rPr>
              <a:t>5.  Doctrine of the Holy Spirit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678AC0E-FDA2-4FD9-87F1-0D63519BFECC}"/>
              </a:ext>
            </a:extLst>
          </p:cNvPr>
          <p:cNvSpPr>
            <a:spLocks noGrp="1" noRot="1" noChangeArrowheads="1"/>
          </p:cNvSpPr>
          <p:nvPr>
            <p:ph type="title"/>
          </p:nvPr>
        </p:nvSpPr>
        <p:spPr>
          <a:xfrm>
            <a:off x="457200" y="0"/>
            <a:ext cx="8385175" cy="1431925"/>
          </a:xfrm>
        </p:spPr>
        <p:txBody>
          <a:bodyPr/>
          <a:lstStyle/>
          <a:p>
            <a:pPr eaLnBrk="1" hangingPunct="1">
              <a:defRPr/>
            </a:pPr>
            <a:r>
              <a:rPr lang="en-US" sz="3200"/>
              <a:t>The Apostolic Church Drifts…</a:t>
            </a:r>
          </a:p>
        </p:txBody>
      </p:sp>
      <p:sp>
        <p:nvSpPr>
          <p:cNvPr id="16387" name="Rectangle 3">
            <a:extLst>
              <a:ext uri="{FF2B5EF4-FFF2-40B4-BE49-F238E27FC236}">
                <a16:creationId xmlns:a16="http://schemas.microsoft.com/office/drawing/2014/main" id="{A96D7E95-315D-4DAA-B1C0-E0D24F6A03A4}"/>
              </a:ext>
            </a:extLst>
          </p:cNvPr>
          <p:cNvSpPr>
            <a:spLocks noGrp="1" noRot="1" noChangeArrowheads="1"/>
          </p:cNvSpPr>
          <p:nvPr>
            <p:ph type="body" idx="1"/>
          </p:nvPr>
        </p:nvSpPr>
        <p:spPr>
          <a:xfrm>
            <a:off x="838200" y="1676400"/>
            <a:ext cx="7693025" cy="5029200"/>
          </a:xfrm>
        </p:spPr>
        <p:txBody>
          <a:bodyPr/>
          <a:lstStyle/>
          <a:p>
            <a:pPr eaLnBrk="1" hangingPunct="1">
              <a:defRPr/>
            </a:pPr>
            <a:r>
              <a:rPr lang="en-US" sz="2400" b="1" dirty="0"/>
              <a:t>Asceticism/Monasticism</a:t>
            </a:r>
          </a:p>
          <a:p>
            <a:pPr eaLnBrk="1" hangingPunct="1">
              <a:defRPr/>
            </a:pPr>
            <a:r>
              <a:rPr lang="en-US" sz="2400" b="1" dirty="0"/>
              <a:t>Creeds</a:t>
            </a:r>
          </a:p>
          <a:p>
            <a:pPr eaLnBrk="1" hangingPunct="1">
              <a:defRPr/>
            </a:pPr>
            <a:r>
              <a:rPr lang="en-US" sz="2400" b="1" dirty="0"/>
              <a:t>Sacerdotalism/Priesthood  clergy and laity</a:t>
            </a:r>
          </a:p>
          <a:p>
            <a:pPr lvl="1" eaLnBrk="1" hangingPunct="1">
              <a:defRPr/>
            </a:pPr>
            <a:r>
              <a:rPr lang="en-US" sz="2000" b="1" dirty="0"/>
              <a:t>Lord’s Supper becomes a sacrifice</a:t>
            </a:r>
          </a:p>
          <a:p>
            <a:pPr eaLnBrk="1" hangingPunct="1">
              <a:defRPr/>
            </a:pPr>
            <a:r>
              <a:rPr lang="en-US" sz="2400" b="1" dirty="0"/>
              <a:t>Sacramentalism:  Liturgy, Church Calendar</a:t>
            </a:r>
          </a:p>
          <a:p>
            <a:pPr lvl="1" eaLnBrk="1" hangingPunct="1">
              <a:defRPr/>
            </a:pPr>
            <a:r>
              <a:rPr lang="en-US" sz="2000" b="1" i="1" dirty="0"/>
              <a:t>Ex opera </a:t>
            </a:r>
            <a:r>
              <a:rPr lang="en-US" sz="2000" b="1" i="1" dirty="0" err="1"/>
              <a:t>operato</a:t>
            </a:r>
            <a:r>
              <a:rPr lang="en-US" sz="2000" b="1" i="1" dirty="0"/>
              <a:t>   </a:t>
            </a:r>
            <a:r>
              <a:rPr lang="en-US" sz="2000" b="1" dirty="0"/>
              <a:t>From the work worked</a:t>
            </a:r>
            <a:endParaRPr lang="en-US" sz="2000" b="1" i="1" dirty="0"/>
          </a:p>
          <a:p>
            <a:pPr eaLnBrk="1" hangingPunct="1">
              <a:defRPr/>
            </a:pPr>
            <a:r>
              <a:rPr lang="en-US" sz="2400" b="1" dirty="0"/>
              <a:t>Hermeneutics</a:t>
            </a:r>
          </a:p>
          <a:p>
            <a:pPr lvl="1" eaLnBrk="1" hangingPunct="1">
              <a:defRPr/>
            </a:pPr>
            <a:r>
              <a:rPr lang="en-US" sz="2000" b="1" dirty="0"/>
              <a:t>Allegorizing of Scripture vs Historical/Analytical approach</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B089876-C4D0-4DE9-99D8-A169FFE5A34E}"/>
              </a:ext>
            </a:extLst>
          </p:cNvPr>
          <p:cNvSpPr>
            <a:spLocks noGrp="1" noRot="1" noChangeArrowheads="1"/>
          </p:cNvSpPr>
          <p:nvPr>
            <p:ph type="title"/>
          </p:nvPr>
        </p:nvSpPr>
        <p:spPr/>
        <p:txBody>
          <a:bodyPr/>
          <a:lstStyle/>
          <a:p>
            <a:pPr eaLnBrk="1" hangingPunct="1">
              <a:defRPr/>
            </a:pPr>
            <a:r>
              <a:rPr lang="en-US" sz="3200" dirty="0">
                <a:solidFill>
                  <a:srgbClr val="FFFF00"/>
                </a:solidFill>
              </a:rPr>
              <a:t>Hermeneutics of the Movement</a:t>
            </a:r>
          </a:p>
        </p:txBody>
      </p:sp>
      <p:sp>
        <p:nvSpPr>
          <p:cNvPr id="53251" name="Text Box 3">
            <a:extLst>
              <a:ext uri="{FF2B5EF4-FFF2-40B4-BE49-F238E27FC236}">
                <a16:creationId xmlns:a16="http://schemas.microsoft.com/office/drawing/2014/main" id="{E9FAB734-6A96-47A7-A22F-6E9959A135A3}"/>
              </a:ext>
            </a:extLst>
          </p:cNvPr>
          <p:cNvSpPr txBox="1">
            <a:spLocks noChangeArrowheads="1"/>
          </p:cNvSpPr>
          <p:nvPr/>
        </p:nvSpPr>
        <p:spPr bwMode="auto">
          <a:xfrm>
            <a:off x="762000" y="2438400"/>
            <a:ext cx="8305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“Command, Example and Necessary Demonstrations.”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“Where the Bible speaks, we speak, where the Bible is silent, we are silent”</a:t>
            </a:r>
          </a:p>
          <a:p>
            <a:pPr eaLnBrk="1" hangingPunct="1">
              <a:spcBef>
                <a:spcPct val="50000"/>
              </a:spcBef>
              <a:buClrTx/>
              <a:buFontTx/>
              <a:buNone/>
            </a:pPr>
            <a:endParaRPr lang="en-US" altLang="en-US" sz="2400" b="1">
              <a:solidFill>
                <a:srgbClr val="FFFF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659F695-D363-498A-B6C4-A796A0B05BA6}"/>
              </a:ext>
            </a:extLst>
          </p:cNvPr>
          <p:cNvSpPr>
            <a:spLocks noGrp="1" noRot="1" noChangeArrowheads="1"/>
          </p:cNvSpPr>
          <p:nvPr>
            <p:ph type="title"/>
          </p:nvPr>
        </p:nvSpPr>
        <p:spPr/>
        <p:txBody>
          <a:bodyPr/>
          <a:lstStyle/>
          <a:p>
            <a:pPr eaLnBrk="1" hangingPunct="1">
              <a:defRPr/>
            </a:pPr>
            <a:r>
              <a:rPr lang="en-US" sz="3600" dirty="0"/>
              <a:t>The Turning Point:  </a:t>
            </a:r>
            <a:br>
              <a:rPr lang="en-US" sz="3600" dirty="0"/>
            </a:br>
            <a:endParaRPr lang="en-US" sz="3600" dirty="0"/>
          </a:p>
        </p:txBody>
      </p:sp>
      <p:sp>
        <p:nvSpPr>
          <p:cNvPr id="55299" name="Text Box 3">
            <a:extLst>
              <a:ext uri="{FF2B5EF4-FFF2-40B4-BE49-F238E27FC236}">
                <a16:creationId xmlns:a16="http://schemas.microsoft.com/office/drawing/2014/main" id="{6355C602-D78A-4F10-A799-D0DAF959709D}"/>
              </a:ext>
            </a:extLst>
          </p:cNvPr>
          <p:cNvSpPr txBox="1">
            <a:spLocks noChangeArrowheads="1"/>
          </p:cNvSpPr>
          <p:nvPr/>
        </p:nvSpPr>
        <p:spPr bwMode="auto">
          <a:xfrm>
            <a:off x="1203325" y="1970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solidFill>
                <a:srgbClr val="000066"/>
              </a:solidFill>
            </a:endParaRPr>
          </a:p>
        </p:txBody>
      </p:sp>
      <p:sp>
        <p:nvSpPr>
          <p:cNvPr id="55300" name="Text Box 4">
            <a:extLst>
              <a:ext uri="{FF2B5EF4-FFF2-40B4-BE49-F238E27FC236}">
                <a16:creationId xmlns:a16="http://schemas.microsoft.com/office/drawing/2014/main" id="{8D77C27F-5C82-4CC4-B70A-0A76CA930FF9}"/>
              </a:ext>
            </a:extLst>
          </p:cNvPr>
          <p:cNvSpPr txBox="1">
            <a:spLocks noChangeArrowheads="1"/>
          </p:cNvSpPr>
          <p:nvPr/>
        </p:nvSpPr>
        <p:spPr bwMode="auto">
          <a:xfrm>
            <a:off x="685800" y="1905000"/>
            <a:ext cx="83058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B7"/>
                </a:solidFill>
              </a:rPr>
              <a:t>Were they a unity movement (a reformation) or a restoration movement?</a:t>
            </a:r>
          </a:p>
          <a:p>
            <a:pPr eaLnBrk="1" hangingPunct="1">
              <a:spcBef>
                <a:spcPct val="50000"/>
              </a:spcBef>
              <a:buClrTx/>
              <a:buFontTx/>
              <a:buNone/>
            </a:pPr>
            <a:endParaRPr lang="en-US" altLang="en-US" sz="2400" b="1">
              <a:solidFill>
                <a:srgbClr val="FFFFB7"/>
              </a:solidFill>
            </a:endParaRPr>
          </a:p>
          <a:p>
            <a:pPr eaLnBrk="1" hangingPunct="1">
              <a:spcBef>
                <a:spcPct val="50000"/>
              </a:spcBef>
              <a:buClrTx/>
              <a:buFontTx/>
              <a:buNone/>
            </a:pPr>
            <a:r>
              <a:rPr lang="en-US" altLang="en-US" sz="2400" b="1">
                <a:solidFill>
                  <a:srgbClr val="FFFFB7"/>
                </a:solidFill>
              </a:rPr>
              <a:t>Stone and Campbell favored reformation (but Campbell’s hermeneutics were a problem)</a:t>
            </a:r>
          </a:p>
          <a:p>
            <a:pPr eaLnBrk="1" hangingPunct="1">
              <a:spcBef>
                <a:spcPct val="50000"/>
              </a:spcBef>
              <a:buClrTx/>
              <a:buFontTx/>
              <a:buNone/>
            </a:pPr>
            <a:endParaRPr lang="en-US" altLang="en-US" sz="2400" b="1">
              <a:solidFill>
                <a:srgbClr val="FFFFB7"/>
              </a:solidFill>
            </a:endParaRPr>
          </a:p>
          <a:p>
            <a:pPr eaLnBrk="1" hangingPunct="1">
              <a:spcBef>
                <a:spcPct val="50000"/>
              </a:spcBef>
              <a:buClrTx/>
              <a:buFontTx/>
              <a:buNone/>
            </a:pPr>
            <a:r>
              <a:rPr lang="en-US" altLang="en-US" sz="2400" b="1">
                <a:solidFill>
                  <a:srgbClr val="FFFFB7"/>
                </a:solidFill>
              </a:rPr>
              <a:t>Walter Scott, Benjamin Franklin, David Lipscomb  moved toward restoration.  Sought “the perfect pattern.”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C574409-8391-46A7-9823-B4561752C20F}"/>
              </a:ext>
            </a:extLst>
          </p:cNvPr>
          <p:cNvSpPr>
            <a:spLocks noGrp="1" noRot="1" noChangeArrowheads="1"/>
          </p:cNvSpPr>
          <p:nvPr>
            <p:ph type="title"/>
          </p:nvPr>
        </p:nvSpPr>
        <p:spPr/>
        <p:txBody>
          <a:bodyPr/>
          <a:lstStyle/>
          <a:p>
            <a:pPr algn="ctr" eaLnBrk="1" hangingPunct="1">
              <a:defRPr/>
            </a:pPr>
            <a:r>
              <a:rPr lang="en-US" sz="2800" dirty="0">
                <a:solidFill>
                  <a:srgbClr val="FFFF00"/>
                </a:solidFill>
              </a:rPr>
              <a:t>The Dominating Influences in the Movement</a:t>
            </a:r>
          </a:p>
        </p:txBody>
      </p:sp>
      <p:sp>
        <p:nvSpPr>
          <p:cNvPr id="106499" name="Rectangle 3">
            <a:extLst>
              <a:ext uri="{FF2B5EF4-FFF2-40B4-BE49-F238E27FC236}">
                <a16:creationId xmlns:a16="http://schemas.microsoft.com/office/drawing/2014/main" id="{40AE9BF3-5548-443A-A4DF-5F3230593F47}"/>
              </a:ext>
            </a:extLst>
          </p:cNvPr>
          <p:cNvSpPr>
            <a:spLocks noGrp="1" noRot="1" noChangeArrowheads="1"/>
          </p:cNvSpPr>
          <p:nvPr>
            <p:ph type="body" idx="1"/>
          </p:nvPr>
        </p:nvSpPr>
        <p:spPr/>
        <p:txBody>
          <a:bodyPr/>
          <a:lstStyle/>
          <a:p>
            <a:pPr eaLnBrk="1" hangingPunct="1">
              <a:defRPr/>
            </a:pPr>
            <a:r>
              <a:rPr lang="en-US" sz="2400" b="1" dirty="0">
                <a:solidFill>
                  <a:srgbClr val="FFFF00"/>
                </a:solidFill>
              </a:rPr>
              <a:t>The Colleges (Bethany College, David Lipscomb College, etc.)</a:t>
            </a:r>
          </a:p>
          <a:p>
            <a:pPr eaLnBrk="1" hangingPunct="1">
              <a:defRPr/>
            </a:pPr>
            <a:endParaRPr lang="en-US" sz="2400" b="1" dirty="0">
              <a:solidFill>
                <a:srgbClr val="FFFF00"/>
              </a:solidFill>
            </a:endParaRPr>
          </a:p>
          <a:p>
            <a:pPr eaLnBrk="1" hangingPunct="1">
              <a:defRPr/>
            </a:pPr>
            <a:r>
              <a:rPr lang="en-US" sz="2400" b="1" dirty="0">
                <a:solidFill>
                  <a:srgbClr val="FFFF00"/>
                </a:solidFill>
              </a:rPr>
              <a:t>The Periodicals  (editor/bishops)  (The Millennial Harbinger, The American Christian Review, The Gospel Advocate, Firm Foundation, etc.)</a:t>
            </a:r>
          </a:p>
          <a:p>
            <a:pPr eaLnBrk="1" hangingPunct="1">
              <a:defRPr/>
            </a:pPr>
            <a:endParaRPr lang="en-US" sz="2400" b="1" dirty="0">
              <a:solidFill>
                <a:srgbClr val="FFFF00"/>
              </a:solidFill>
            </a:endParaRPr>
          </a:p>
          <a:p>
            <a:pPr eaLnBrk="1" hangingPunct="1">
              <a:defRPr/>
            </a:pPr>
            <a:r>
              <a:rPr lang="en-US" sz="2400" b="1" dirty="0">
                <a:solidFill>
                  <a:srgbClr val="FFFF00"/>
                </a:solidFill>
              </a:rPr>
              <a:t>These were forces for unity and for division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496406B-95C7-4104-8919-5049C8CA931C}"/>
              </a:ext>
            </a:extLst>
          </p:cNvPr>
          <p:cNvSpPr>
            <a:spLocks noGrp="1" noRot="1" noChangeArrowheads="1"/>
          </p:cNvSpPr>
          <p:nvPr>
            <p:ph type="title"/>
          </p:nvPr>
        </p:nvSpPr>
        <p:spPr/>
        <p:txBody>
          <a:bodyPr/>
          <a:lstStyle/>
          <a:p>
            <a:pPr eaLnBrk="1" hangingPunct="1">
              <a:defRPr/>
            </a:pPr>
            <a:r>
              <a:rPr lang="en-US" sz="2800"/>
              <a:t>Other Controversies</a:t>
            </a:r>
          </a:p>
        </p:txBody>
      </p:sp>
      <p:sp>
        <p:nvSpPr>
          <p:cNvPr id="112643" name="Rectangle 3">
            <a:extLst>
              <a:ext uri="{FF2B5EF4-FFF2-40B4-BE49-F238E27FC236}">
                <a16:creationId xmlns:a16="http://schemas.microsoft.com/office/drawing/2014/main" id="{F806DA91-CBCE-4A78-B06A-891D5B3629C2}"/>
              </a:ext>
            </a:extLst>
          </p:cNvPr>
          <p:cNvSpPr>
            <a:spLocks noGrp="1" noRot="1" noChangeArrowheads="1"/>
          </p:cNvSpPr>
          <p:nvPr>
            <p:ph type="body" idx="1"/>
          </p:nvPr>
        </p:nvSpPr>
        <p:spPr>
          <a:xfrm>
            <a:off x="914400" y="2057400"/>
            <a:ext cx="7931150" cy="4038600"/>
          </a:xfrm>
        </p:spPr>
        <p:txBody>
          <a:bodyPr/>
          <a:lstStyle/>
          <a:p>
            <a:pPr eaLnBrk="1" hangingPunct="1">
              <a:defRPr/>
            </a:pPr>
            <a:endParaRPr lang="en-US" sz="2400" b="1" dirty="0"/>
          </a:p>
          <a:p>
            <a:pPr eaLnBrk="1" hangingPunct="1">
              <a:defRPr/>
            </a:pPr>
            <a:r>
              <a:rPr lang="en-US" sz="2400" b="1" dirty="0"/>
              <a:t>The Civil War</a:t>
            </a:r>
          </a:p>
          <a:p>
            <a:pPr eaLnBrk="1" hangingPunct="1">
              <a:defRPr/>
            </a:pPr>
            <a:endParaRPr lang="en-US" sz="2400" b="1" dirty="0"/>
          </a:p>
          <a:p>
            <a:pPr eaLnBrk="1" hangingPunct="1">
              <a:defRPr/>
            </a:pPr>
            <a:r>
              <a:rPr lang="en-US" sz="2400" b="1" dirty="0"/>
              <a:t>The Missionary Society</a:t>
            </a:r>
          </a:p>
          <a:p>
            <a:pPr eaLnBrk="1" hangingPunct="1">
              <a:defRPr/>
            </a:pPr>
            <a:endParaRPr lang="en-US" sz="2400" b="1" dirty="0"/>
          </a:p>
          <a:p>
            <a:pPr eaLnBrk="1" hangingPunct="1">
              <a:defRPr/>
            </a:pPr>
            <a:r>
              <a:rPr lang="en-US" sz="2400" b="1" dirty="0"/>
              <a:t>One cup, Sunday School, the “instrument.”</a:t>
            </a:r>
          </a:p>
          <a:p>
            <a:pPr eaLnBrk="1" hangingPunct="1">
              <a:defRPr/>
            </a:pPr>
            <a:endParaRPr lang="en-US" sz="1000" b="1" dirty="0"/>
          </a:p>
          <a:p>
            <a:pPr eaLnBrk="1" hangingPunct="1">
              <a:defRPr/>
            </a:pPr>
            <a:r>
              <a:rPr lang="en-US" sz="2400" b="1" dirty="0" err="1"/>
              <a:t>Premillennialism</a:t>
            </a:r>
            <a:endParaRPr lang="en-US" sz="2400" b="1" dirty="0"/>
          </a:p>
          <a:p>
            <a:pPr eaLnBrk="1" hangingPunct="1">
              <a:defRPr/>
            </a:pPr>
            <a:endParaRPr lang="en-US" sz="1000" b="1" dirty="0"/>
          </a:p>
          <a:p>
            <a:pPr eaLnBrk="1" hangingPunct="1">
              <a:defRPr/>
            </a:pPr>
            <a:endParaRPr lang="en-US" sz="1000" b="1" dirty="0"/>
          </a:p>
          <a:p>
            <a:pPr eaLnBrk="1" hangingPunct="1">
              <a:defRPr/>
            </a:pPr>
            <a:endParaRPr lang="en-US" sz="10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3622F6D6-46E2-4CD5-A6E1-C4A818B042A7}"/>
              </a:ext>
            </a:extLst>
          </p:cNvPr>
          <p:cNvSpPr txBox="1">
            <a:spLocks noChangeArrowheads="1"/>
          </p:cNvSpPr>
          <p:nvPr/>
        </p:nvSpPr>
        <p:spPr bwMode="auto">
          <a:xfrm>
            <a:off x="3886200" y="228600"/>
            <a:ext cx="441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David Lipscomb (1831-1917)</a:t>
            </a:r>
          </a:p>
          <a:p>
            <a:pPr eaLnBrk="1" hangingPunct="1">
              <a:spcBef>
                <a:spcPct val="50000"/>
              </a:spcBef>
              <a:buClrTx/>
              <a:buFontTx/>
              <a:buNone/>
            </a:pPr>
            <a:r>
              <a:rPr lang="en-US" altLang="en-US" sz="2000" b="1">
                <a:solidFill>
                  <a:srgbClr val="FFFF00"/>
                </a:solidFill>
              </a:rPr>
              <a:t>“Father” of the Church of Christ</a:t>
            </a:r>
          </a:p>
          <a:p>
            <a:pPr eaLnBrk="1" hangingPunct="1">
              <a:spcBef>
                <a:spcPct val="50000"/>
              </a:spcBef>
              <a:buClrTx/>
              <a:buFontTx/>
              <a:buNone/>
            </a:pPr>
            <a:r>
              <a:rPr lang="en-US" altLang="en-US" sz="2000" b="1">
                <a:solidFill>
                  <a:srgbClr val="FFFF00"/>
                </a:solidFill>
              </a:rPr>
              <a:t>Founder of Lipscomb University</a:t>
            </a:r>
          </a:p>
          <a:p>
            <a:pPr eaLnBrk="1" hangingPunct="1">
              <a:spcBef>
                <a:spcPct val="50000"/>
              </a:spcBef>
              <a:buClrTx/>
              <a:buFontTx/>
              <a:buNone/>
            </a:pPr>
            <a:r>
              <a:rPr lang="en-US" altLang="en-US" sz="2000" b="1">
                <a:solidFill>
                  <a:srgbClr val="FFFF00"/>
                </a:solidFill>
              </a:rPr>
              <a:t>Editor of the Gospel Advocate 1866-1917</a:t>
            </a:r>
          </a:p>
        </p:txBody>
      </p:sp>
      <p:pic>
        <p:nvPicPr>
          <p:cNvPr id="57347" name="Picture 3" descr="David Lipscomb (1831-1917)">
            <a:hlinkClick r:id="rId3" tooltip="David Lipscomb (1831-1917)"/>
            <a:extLst>
              <a:ext uri="{FF2B5EF4-FFF2-40B4-BE49-F238E27FC236}">
                <a16:creationId xmlns:a16="http://schemas.microsoft.com/office/drawing/2014/main" id="{632D3FEC-C7EF-49EA-B23C-887CA64B9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
            <a:ext cx="25146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dansomr">
            <a:extLst>
              <a:ext uri="{FF2B5EF4-FFF2-40B4-BE49-F238E27FC236}">
                <a16:creationId xmlns:a16="http://schemas.microsoft.com/office/drawing/2014/main" id="{141FE0B3-72A9-4436-BB0F-8AE11EED0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167063"/>
            <a:ext cx="246538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a:extLst>
              <a:ext uri="{FF2B5EF4-FFF2-40B4-BE49-F238E27FC236}">
                <a16:creationId xmlns:a16="http://schemas.microsoft.com/office/drawing/2014/main" id="{2227DCA4-2FEA-441F-8A35-56C31199E4B5}"/>
              </a:ext>
            </a:extLst>
          </p:cNvPr>
          <p:cNvSpPr txBox="1">
            <a:spLocks noChangeArrowheads="1"/>
          </p:cNvSpPr>
          <p:nvPr/>
        </p:nvSpPr>
        <p:spPr bwMode="auto">
          <a:xfrm>
            <a:off x="914400" y="4114800"/>
            <a:ext cx="48006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a:solidFill>
                  <a:srgbClr val="FFFF00"/>
                </a:solidFill>
              </a:rPr>
              <a:t>Daniel Sommer</a:t>
            </a:r>
          </a:p>
          <a:p>
            <a:pPr eaLnBrk="1" hangingPunct="1">
              <a:spcBef>
                <a:spcPct val="50000"/>
              </a:spcBef>
              <a:buClrTx/>
              <a:buFontTx/>
              <a:buNone/>
            </a:pPr>
            <a:r>
              <a:rPr lang="en-US" altLang="en-US" sz="2000" b="1">
                <a:solidFill>
                  <a:srgbClr val="FFFF00"/>
                </a:solidFill>
              </a:rPr>
              <a:t>“Watchdog” for the brotherhood.</a:t>
            </a:r>
          </a:p>
          <a:p>
            <a:pPr eaLnBrk="1" hangingPunct="1">
              <a:spcBef>
                <a:spcPct val="50000"/>
              </a:spcBef>
              <a:buClrTx/>
              <a:buFontTx/>
              <a:buNone/>
            </a:pPr>
            <a:r>
              <a:rPr lang="en-US" altLang="en-US" sz="2000" b="1">
                <a:solidFill>
                  <a:srgbClr val="FFFF00"/>
                </a:solidFill>
              </a:rPr>
              <a:t>“Daniel Sommer was a militant who left a legacy of legalistic wrangling and divided congregations.”</a:t>
            </a:r>
            <a:r>
              <a:rPr lang="en-US" altLang="en-US" sz="2800" b="1">
                <a:solidFill>
                  <a:srgbClr val="FFFF00"/>
                </a:solidFill>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FC81-6C4C-4920-BC2B-A46D1D1A7C1D}"/>
              </a:ext>
            </a:extLst>
          </p:cNvPr>
          <p:cNvSpPr>
            <a:spLocks noGrp="1"/>
          </p:cNvSpPr>
          <p:nvPr>
            <p:ph type="title"/>
          </p:nvPr>
        </p:nvSpPr>
        <p:spPr/>
        <p:txBody>
          <a:bodyPr/>
          <a:lstStyle/>
          <a:p>
            <a:pPr algn="ctr"/>
            <a:r>
              <a:rPr lang="en-US" sz="3600" dirty="0"/>
              <a:t>Restoration Movement Today</a:t>
            </a:r>
          </a:p>
        </p:txBody>
      </p:sp>
      <p:sp>
        <p:nvSpPr>
          <p:cNvPr id="3" name="Content Placeholder 2">
            <a:extLst>
              <a:ext uri="{FF2B5EF4-FFF2-40B4-BE49-F238E27FC236}">
                <a16:creationId xmlns:a16="http://schemas.microsoft.com/office/drawing/2014/main" id="{3B489FED-70E5-4A2C-A5FC-CC349EED8FC5}"/>
              </a:ext>
            </a:extLst>
          </p:cNvPr>
          <p:cNvSpPr>
            <a:spLocks noGrp="1"/>
          </p:cNvSpPr>
          <p:nvPr>
            <p:ph idx="1"/>
          </p:nvPr>
        </p:nvSpPr>
        <p:spPr/>
        <p:txBody>
          <a:bodyPr/>
          <a:lstStyle/>
          <a:p>
            <a:pPr eaLnBrk="1" hangingPunct="1">
              <a:defRPr/>
            </a:pPr>
            <a:r>
              <a:rPr lang="en-US" sz="2800" b="1" dirty="0"/>
              <a:t>Church of Christ:  restorationists/</a:t>
            </a:r>
            <a:r>
              <a:rPr lang="en-US" sz="2800" b="1" dirty="0" err="1"/>
              <a:t>patternists</a:t>
            </a:r>
            <a:endParaRPr lang="en-US" sz="2800" b="1" dirty="0"/>
          </a:p>
          <a:p>
            <a:pPr eaLnBrk="1" hangingPunct="1">
              <a:defRPr/>
            </a:pPr>
            <a:endParaRPr lang="en-US" sz="2800" b="1" dirty="0"/>
          </a:p>
          <a:p>
            <a:pPr eaLnBrk="1" hangingPunct="1">
              <a:defRPr/>
            </a:pPr>
            <a:r>
              <a:rPr lang="en-US" sz="2800" b="1" dirty="0"/>
              <a:t>Christian Church:  moderate </a:t>
            </a:r>
            <a:r>
              <a:rPr lang="en-US" sz="2800" b="1" dirty="0" err="1"/>
              <a:t>patternists</a:t>
            </a:r>
            <a:r>
              <a:rPr lang="en-US" sz="2800" b="1" dirty="0"/>
              <a:t>: “Let unity be our polar star.”</a:t>
            </a:r>
          </a:p>
          <a:p>
            <a:pPr eaLnBrk="1" hangingPunct="1">
              <a:defRPr/>
            </a:pPr>
            <a:endParaRPr lang="en-US" sz="2800" b="1" dirty="0"/>
          </a:p>
          <a:p>
            <a:pPr eaLnBrk="1" hangingPunct="1">
              <a:defRPr/>
            </a:pPr>
            <a:r>
              <a:rPr lang="en-US" sz="2800" b="1" dirty="0"/>
              <a:t>Disciples of Christ; The Ecumenical Movement.  Open Membership.</a:t>
            </a:r>
          </a:p>
          <a:p>
            <a:endParaRPr lang="en-US" dirty="0"/>
          </a:p>
        </p:txBody>
      </p:sp>
    </p:spTree>
    <p:extLst>
      <p:ext uri="{BB962C8B-B14F-4D97-AF65-F5344CB8AC3E}">
        <p14:creationId xmlns:p14="http://schemas.microsoft.com/office/powerpoint/2010/main" val="381021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A9EC-E9B9-45DD-860D-0A27EA48D5EA}"/>
              </a:ext>
            </a:extLst>
          </p:cNvPr>
          <p:cNvSpPr>
            <a:spLocks noGrp="1"/>
          </p:cNvSpPr>
          <p:nvPr>
            <p:ph type="title"/>
          </p:nvPr>
        </p:nvSpPr>
        <p:spPr/>
        <p:txBody>
          <a:bodyPr/>
          <a:lstStyle/>
          <a:p>
            <a:pPr>
              <a:defRPr/>
            </a:pPr>
            <a:r>
              <a:rPr lang="en-US" sz="3600" b="1" dirty="0"/>
              <a:t>How Will We Remain Unified?</a:t>
            </a:r>
          </a:p>
        </p:txBody>
      </p:sp>
      <p:sp>
        <p:nvSpPr>
          <p:cNvPr id="3" name="Content Placeholder 2">
            <a:extLst>
              <a:ext uri="{FF2B5EF4-FFF2-40B4-BE49-F238E27FC236}">
                <a16:creationId xmlns:a16="http://schemas.microsoft.com/office/drawing/2014/main" id="{0D79B743-C6FC-4E34-BA3A-279DE0324555}"/>
              </a:ext>
            </a:extLst>
          </p:cNvPr>
          <p:cNvSpPr>
            <a:spLocks noGrp="1"/>
          </p:cNvSpPr>
          <p:nvPr>
            <p:ph idx="1"/>
          </p:nvPr>
        </p:nvSpPr>
        <p:spPr>
          <a:xfrm>
            <a:off x="990600" y="2209800"/>
            <a:ext cx="7851775" cy="3889375"/>
          </a:xfrm>
        </p:spPr>
        <p:txBody>
          <a:bodyPr/>
          <a:lstStyle/>
          <a:p>
            <a:pPr marL="0" indent="0">
              <a:buFont typeface="Arial" panose="020B0604020202020204" pitchFamily="34" charset="0"/>
              <a:buNone/>
              <a:defRPr/>
            </a:pPr>
            <a:r>
              <a:rPr lang="en-US" sz="2800" b="1" dirty="0">
                <a:solidFill>
                  <a:srgbClr val="FFFF00"/>
                </a:solidFill>
              </a:rPr>
              <a:t>Are we restorationists/</a:t>
            </a:r>
            <a:r>
              <a:rPr lang="en-US" sz="2800" b="1" dirty="0" err="1">
                <a:solidFill>
                  <a:srgbClr val="FFFF00"/>
                </a:solidFill>
              </a:rPr>
              <a:t>patternists</a:t>
            </a:r>
            <a:r>
              <a:rPr lang="en-US" sz="2800" b="1" dirty="0">
                <a:solidFill>
                  <a:srgbClr val="FFFF00"/>
                </a:solidFill>
              </a:rPr>
              <a:t>?</a:t>
            </a:r>
          </a:p>
          <a:p>
            <a:pPr marL="0" indent="0">
              <a:buFont typeface="Arial" panose="020B0604020202020204" pitchFamily="34" charset="0"/>
              <a:buNone/>
              <a:defRPr/>
            </a:pPr>
            <a:r>
              <a:rPr lang="en-US" sz="2800" b="1" dirty="0">
                <a:solidFill>
                  <a:srgbClr val="FFFF00"/>
                </a:solidFill>
              </a:rPr>
              <a:t>Are we ecumenists?</a:t>
            </a:r>
          </a:p>
          <a:p>
            <a:pPr marL="0" indent="0">
              <a:buFont typeface="Arial" panose="020B0604020202020204" pitchFamily="34" charset="0"/>
              <a:buNone/>
              <a:defRPr/>
            </a:pPr>
            <a:r>
              <a:rPr lang="en-US" sz="2800" b="1" dirty="0">
                <a:solidFill>
                  <a:srgbClr val="FFFF00"/>
                </a:solidFill>
              </a:rPr>
              <a:t>Will we maintain congregational autonomy?</a:t>
            </a:r>
          </a:p>
          <a:p>
            <a:pPr marL="0" indent="0">
              <a:buFont typeface="Arial" panose="020B0604020202020204" pitchFamily="34" charset="0"/>
              <a:buNone/>
              <a:defRPr/>
            </a:pPr>
            <a:r>
              <a:rPr lang="en-US" sz="2800" b="1" dirty="0">
                <a:solidFill>
                  <a:srgbClr val="FFFF00"/>
                </a:solidFill>
              </a:rPr>
              <a:t>What kinds of para-church organizations should we have to maintain unity?</a:t>
            </a:r>
          </a:p>
          <a:p>
            <a:pPr marL="0" indent="0">
              <a:buFont typeface="Arial" panose="020B0604020202020204" pitchFamily="34" charset="0"/>
              <a:buNone/>
              <a:defRPr/>
            </a:pPr>
            <a:r>
              <a:rPr lang="en-US" sz="2800" b="1" dirty="0">
                <a:solidFill>
                  <a:srgbClr val="FFFF00"/>
                </a:solidFill>
              </a:rPr>
              <a:t>How will we stay a counter-cultural kingdom of God?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a:extLst>
              <a:ext uri="{FF2B5EF4-FFF2-40B4-BE49-F238E27FC236}">
                <a16:creationId xmlns:a16="http://schemas.microsoft.com/office/drawing/2014/main" id="{4BB61524-3665-47A8-B611-8FBE0018E34C}"/>
              </a:ext>
            </a:extLst>
          </p:cNvPr>
          <p:cNvSpPr txBox="1">
            <a:spLocks noChangeArrowheads="1"/>
          </p:cNvSpPr>
          <p:nvPr/>
        </p:nvSpPr>
        <p:spPr bwMode="auto">
          <a:xfrm>
            <a:off x="1004888" y="923925"/>
            <a:ext cx="73152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800" b="1">
                <a:solidFill>
                  <a:srgbClr val="FFFF00"/>
                </a:solidFill>
              </a:rPr>
              <a:t>Book Recommendations:</a:t>
            </a:r>
          </a:p>
          <a:p>
            <a:pPr eaLnBrk="1" hangingPunct="1">
              <a:spcBef>
                <a:spcPct val="50000"/>
              </a:spcBef>
              <a:buClrTx/>
              <a:buFontTx/>
              <a:buNone/>
            </a:pPr>
            <a:endParaRPr lang="en-US" altLang="en-US" sz="2800" b="1">
              <a:solidFill>
                <a:srgbClr val="FFFF00"/>
              </a:solidFill>
            </a:endParaRPr>
          </a:p>
          <a:p>
            <a:pPr eaLnBrk="1" hangingPunct="1">
              <a:spcBef>
                <a:spcPct val="50000"/>
              </a:spcBef>
              <a:buClrTx/>
              <a:buFontTx/>
              <a:buNone/>
            </a:pPr>
            <a:r>
              <a:rPr lang="en-US" altLang="en-US" sz="2400" b="1">
                <a:solidFill>
                  <a:srgbClr val="FFFF00"/>
                </a:solidFill>
              </a:rPr>
              <a:t>Reviving the Ancient Faith (Hughes)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The Stone Campbell Movement (Garrett)</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Into All Nations (Foster Stanback)</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The Search for the Ancient Order (West)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23FA0088-FC6E-4A0B-A65E-9D0A20A76DEC}"/>
              </a:ext>
            </a:extLst>
          </p:cNvPr>
          <p:cNvSpPr>
            <a:spLocks noGrp="1" noRot="1" noChangeArrowheads="1"/>
          </p:cNvSpPr>
          <p:nvPr>
            <p:ph type="title"/>
          </p:nvPr>
        </p:nvSpPr>
        <p:spPr>
          <a:xfrm>
            <a:off x="457200" y="244475"/>
            <a:ext cx="8385175" cy="992188"/>
          </a:xfrm>
        </p:spPr>
        <p:txBody>
          <a:bodyPr/>
          <a:lstStyle/>
          <a:p>
            <a:pPr eaLnBrk="1" hangingPunct="1">
              <a:defRPr/>
            </a:pPr>
            <a:r>
              <a:rPr lang="en-US" sz="3200"/>
              <a:t>Crossroads/Boston/ICOC Movement</a:t>
            </a:r>
          </a:p>
        </p:txBody>
      </p:sp>
      <p:sp>
        <p:nvSpPr>
          <p:cNvPr id="118787" name="Rectangle 3">
            <a:extLst>
              <a:ext uri="{FF2B5EF4-FFF2-40B4-BE49-F238E27FC236}">
                <a16:creationId xmlns:a16="http://schemas.microsoft.com/office/drawing/2014/main" id="{78E3B95D-1148-453F-85EB-FB67668902D7}"/>
              </a:ext>
            </a:extLst>
          </p:cNvPr>
          <p:cNvSpPr>
            <a:spLocks noGrp="1" noRot="1" noChangeArrowheads="1"/>
          </p:cNvSpPr>
          <p:nvPr>
            <p:ph type="body" idx="1"/>
          </p:nvPr>
        </p:nvSpPr>
        <p:spPr>
          <a:xfrm>
            <a:off x="457200" y="1219200"/>
            <a:ext cx="8458200" cy="4906963"/>
          </a:xfrm>
        </p:spPr>
        <p:txBody>
          <a:bodyPr/>
          <a:lstStyle/>
          <a:p>
            <a:pPr eaLnBrk="1" hangingPunct="1">
              <a:lnSpc>
                <a:spcPct val="90000"/>
              </a:lnSpc>
              <a:defRPr/>
            </a:pPr>
            <a:r>
              <a:rPr lang="en-US" sz="2400" b="1" dirty="0"/>
              <a:t>1960’s “College Chairs”  Within </a:t>
            </a:r>
            <a:r>
              <a:rPr lang="en-US" sz="2400" b="1" dirty="0" err="1"/>
              <a:t>CoC</a:t>
            </a:r>
            <a:endParaRPr lang="en-US" sz="2400" b="1" dirty="0"/>
          </a:p>
          <a:p>
            <a:pPr eaLnBrk="1" hangingPunct="1">
              <a:lnSpc>
                <a:spcPct val="90000"/>
              </a:lnSpc>
              <a:defRPr/>
            </a:pPr>
            <a:r>
              <a:rPr lang="en-US" sz="2400" b="1" dirty="0"/>
              <a:t>1967  Chuck Lucas  14</a:t>
            </a:r>
            <a:r>
              <a:rPr lang="en-US" sz="2400" b="1" baseline="30000" dirty="0"/>
              <a:t>th</a:t>
            </a:r>
            <a:r>
              <a:rPr lang="en-US" sz="2400" b="1" dirty="0"/>
              <a:t> Street </a:t>
            </a:r>
            <a:r>
              <a:rPr lang="en-US" sz="2400" b="1" dirty="0" err="1"/>
              <a:t>CoC</a:t>
            </a:r>
            <a:r>
              <a:rPr lang="en-US" sz="2400" b="1" dirty="0"/>
              <a:t> (Crossroads </a:t>
            </a:r>
            <a:r>
              <a:rPr lang="en-US" sz="2400" b="1" dirty="0" err="1"/>
              <a:t>CoC</a:t>
            </a:r>
            <a:r>
              <a:rPr lang="en-US" sz="2400" b="1" dirty="0"/>
              <a:t>)</a:t>
            </a:r>
          </a:p>
          <a:p>
            <a:pPr lvl="1" eaLnBrk="1" hangingPunct="1">
              <a:lnSpc>
                <a:spcPct val="90000"/>
              </a:lnSpc>
              <a:defRPr/>
            </a:pPr>
            <a:r>
              <a:rPr lang="en-US" sz="2000" b="1" dirty="0"/>
              <a:t>Soul talks</a:t>
            </a:r>
          </a:p>
          <a:p>
            <a:pPr lvl="1" eaLnBrk="1" hangingPunct="1">
              <a:lnSpc>
                <a:spcPct val="90000"/>
              </a:lnSpc>
              <a:defRPr/>
            </a:pPr>
            <a:r>
              <a:rPr lang="en-US" sz="2000" b="1" dirty="0"/>
              <a:t>Prayer partners</a:t>
            </a:r>
          </a:p>
          <a:p>
            <a:pPr lvl="1" eaLnBrk="1" hangingPunct="1">
              <a:lnSpc>
                <a:spcPct val="90000"/>
              </a:lnSpc>
              <a:defRPr/>
            </a:pPr>
            <a:r>
              <a:rPr lang="en-US" sz="2000" b="1" dirty="0"/>
              <a:t>Emphasis on evangelism</a:t>
            </a:r>
          </a:p>
          <a:p>
            <a:pPr eaLnBrk="1" hangingPunct="1">
              <a:lnSpc>
                <a:spcPct val="90000"/>
              </a:lnSpc>
              <a:defRPr/>
            </a:pPr>
            <a:r>
              <a:rPr lang="en-US" sz="2400" b="1" dirty="0"/>
              <a:t>After 1975 “campus ministries”</a:t>
            </a:r>
          </a:p>
          <a:p>
            <a:pPr lvl="1" eaLnBrk="1" hangingPunct="1">
              <a:lnSpc>
                <a:spcPct val="90000"/>
              </a:lnSpc>
              <a:defRPr/>
            </a:pPr>
            <a:r>
              <a:rPr lang="en-US" sz="2000" b="1" dirty="0"/>
              <a:t>Tom Brown, Andy </a:t>
            </a:r>
            <a:r>
              <a:rPr lang="en-US" sz="2000" b="1" dirty="0" err="1"/>
              <a:t>Lindo</a:t>
            </a:r>
            <a:r>
              <a:rPr lang="en-US" sz="2000" b="1" dirty="0"/>
              <a:t>, Kip McKean, etc…</a:t>
            </a:r>
          </a:p>
          <a:p>
            <a:pPr lvl="1" eaLnBrk="1" hangingPunct="1">
              <a:lnSpc>
                <a:spcPct val="90000"/>
              </a:lnSpc>
              <a:defRPr/>
            </a:pPr>
            <a:r>
              <a:rPr lang="en-US" sz="2000" b="1" dirty="0"/>
              <a:t>Many church splits resulted</a:t>
            </a:r>
          </a:p>
          <a:p>
            <a:pPr eaLnBrk="1" hangingPunct="1">
              <a:lnSpc>
                <a:spcPct val="90000"/>
              </a:lnSpc>
              <a:defRPr/>
            </a:pPr>
            <a:r>
              <a:rPr lang="en-US" sz="2400" b="1" dirty="0"/>
              <a:t>1979  Kip McKean, Lexington/Boston </a:t>
            </a:r>
            <a:r>
              <a:rPr lang="en-US" sz="2400" b="1" dirty="0" err="1"/>
              <a:t>CoC</a:t>
            </a:r>
            <a:endParaRPr lang="en-US" sz="2400" b="1" dirty="0"/>
          </a:p>
          <a:p>
            <a:pPr lvl="1" eaLnBrk="1" hangingPunct="1">
              <a:lnSpc>
                <a:spcPct val="90000"/>
              </a:lnSpc>
              <a:defRPr/>
            </a:pPr>
            <a:r>
              <a:rPr lang="en-US" sz="2000" b="1" dirty="0"/>
              <a:t>“sold out” disciples only in the church</a:t>
            </a:r>
          </a:p>
          <a:p>
            <a:pPr lvl="1" eaLnBrk="1" hangingPunct="1">
              <a:lnSpc>
                <a:spcPct val="90000"/>
              </a:lnSpc>
              <a:defRPr/>
            </a:pPr>
            <a:r>
              <a:rPr lang="en-US" sz="2000" b="1" dirty="0"/>
              <a:t>Amazing growth</a:t>
            </a:r>
          </a:p>
          <a:p>
            <a:pPr lvl="1" eaLnBrk="1" hangingPunct="1">
              <a:lnSpc>
                <a:spcPct val="90000"/>
              </a:lnSpc>
              <a:defRPr/>
            </a:pPr>
            <a:r>
              <a:rPr lang="en-US" sz="2000" b="1" dirty="0"/>
              <a:t>Emphasis on world evangelism</a:t>
            </a:r>
          </a:p>
          <a:p>
            <a:pPr lvl="1" eaLnBrk="1" hangingPunct="1">
              <a:lnSpc>
                <a:spcPct val="90000"/>
              </a:lnSpc>
              <a:defRPr/>
            </a:pPr>
            <a:r>
              <a:rPr lang="en-US" sz="2000" b="1" dirty="0"/>
              <a:t>Vertical </a:t>
            </a:r>
            <a:r>
              <a:rPr lang="en-US" sz="2000" b="1" dirty="0" err="1"/>
              <a:t>discipling</a:t>
            </a:r>
            <a:r>
              <a:rPr lang="en-US" sz="2000" b="1" dirty="0"/>
              <a:t> trees, uniformity and simplicity of methodology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EF86CAB-B130-4C7A-83F2-BC34811A80EA}"/>
              </a:ext>
            </a:extLst>
          </p:cNvPr>
          <p:cNvSpPr>
            <a:spLocks noGrp="1" noRot="1" noChangeArrowheads="1"/>
          </p:cNvSpPr>
          <p:nvPr>
            <p:ph type="title"/>
          </p:nvPr>
        </p:nvSpPr>
        <p:spPr>
          <a:xfrm>
            <a:off x="457200" y="244475"/>
            <a:ext cx="8385175" cy="992188"/>
          </a:xfrm>
        </p:spPr>
        <p:txBody>
          <a:bodyPr/>
          <a:lstStyle/>
          <a:p>
            <a:pPr eaLnBrk="1" hangingPunct="1">
              <a:defRPr/>
            </a:pPr>
            <a:r>
              <a:rPr lang="en-US" sz="3200"/>
              <a:t>Boston/LA/ICOC movement (cont.)</a:t>
            </a:r>
          </a:p>
        </p:txBody>
      </p:sp>
      <p:sp>
        <p:nvSpPr>
          <p:cNvPr id="120835" name="Rectangle 3">
            <a:extLst>
              <a:ext uri="{FF2B5EF4-FFF2-40B4-BE49-F238E27FC236}">
                <a16:creationId xmlns:a16="http://schemas.microsoft.com/office/drawing/2014/main" id="{E8DADCA8-6AE1-437D-834D-50C3BBAE9625}"/>
              </a:ext>
            </a:extLst>
          </p:cNvPr>
          <p:cNvSpPr>
            <a:spLocks noGrp="1" noRot="1" noChangeArrowheads="1"/>
          </p:cNvSpPr>
          <p:nvPr>
            <p:ph type="body" idx="1"/>
          </p:nvPr>
        </p:nvSpPr>
        <p:spPr>
          <a:xfrm>
            <a:off x="457200" y="1219200"/>
            <a:ext cx="8229600" cy="4906963"/>
          </a:xfrm>
        </p:spPr>
        <p:txBody>
          <a:bodyPr/>
          <a:lstStyle/>
          <a:p>
            <a:pPr eaLnBrk="1" hangingPunct="1">
              <a:defRPr/>
            </a:pPr>
            <a:r>
              <a:rPr lang="en-US" sz="2400" b="1" dirty="0"/>
              <a:t>Chuck Lucas resigns at Crossroads </a:t>
            </a:r>
            <a:r>
              <a:rPr lang="en-US" sz="2400" b="1" dirty="0" err="1"/>
              <a:t>CoC</a:t>
            </a:r>
            <a:r>
              <a:rPr lang="en-US" sz="2400" b="1" dirty="0"/>
              <a:t> 1985</a:t>
            </a:r>
          </a:p>
          <a:p>
            <a:pPr eaLnBrk="1" hangingPunct="1">
              <a:defRPr/>
            </a:pPr>
            <a:r>
              <a:rPr lang="en-US" sz="2400" b="1" dirty="0"/>
              <a:t>Official split with </a:t>
            </a:r>
            <a:r>
              <a:rPr lang="en-US" sz="2400" b="1" dirty="0" err="1"/>
              <a:t>CoC</a:t>
            </a:r>
            <a:r>
              <a:rPr lang="en-US" sz="2400" b="1" dirty="0"/>
              <a:t> 1986</a:t>
            </a:r>
          </a:p>
          <a:p>
            <a:pPr lvl="1" eaLnBrk="1" hangingPunct="1">
              <a:defRPr/>
            </a:pPr>
            <a:r>
              <a:rPr lang="en-US" sz="2000" b="1" dirty="0"/>
              <a:t>Who’s fault was it?</a:t>
            </a:r>
          </a:p>
          <a:p>
            <a:pPr eaLnBrk="1" hangingPunct="1">
              <a:defRPr/>
            </a:pPr>
            <a:r>
              <a:rPr lang="en-US" sz="2400" b="1" dirty="0"/>
              <a:t>Church Reconstructions 1988</a:t>
            </a:r>
          </a:p>
          <a:p>
            <a:pPr lvl="1" eaLnBrk="1" hangingPunct="1">
              <a:defRPr/>
            </a:pPr>
            <a:r>
              <a:rPr lang="en-US" sz="2000" b="1" dirty="0"/>
              <a:t>You are in or you are out</a:t>
            </a:r>
          </a:p>
          <a:p>
            <a:pPr eaLnBrk="1" hangingPunct="1">
              <a:defRPr/>
            </a:pPr>
            <a:r>
              <a:rPr lang="en-US" sz="2400" b="1" dirty="0"/>
              <a:t> Evangelization Proclamation  1994</a:t>
            </a:r>
          </a:p>
          <a:p>
            <a:pPr eaLnBrk="1" hangingPunct="1">
              <a:defRPr/>
            </a:pPr>
            <a:r>
              <a:rPr lang="en-US" sz="2400" b="1" dirty="0"/>
              <a:t>Kip McKean removed as world evangelist/head of the movement November, 2001</a:t>
            </a:r>
          </a:p>
          <a:p>
            <a:pPr eaLnBrk="1" hangingPunct="1">
              <a:defRPr/>
            </a:pPr>
            <a:r>
              <a:rPr lang="en-US" sz="2400" b="1" dirty="0" err="1"/>
              <a:t>Kreite</a:t>
            </a:r>
            <a:r>
              <a:rPr lang="en-US" sz="2400" b="1" dirty="0"/>
              <a:t> letter/ICOC structure falls apart  Feb 2003</a:t>
            </a:r>
          </a:p>
          <a:p>
            <a:pPr eaLnBrk="1" hangingPunct="1">
              <a:defRPr/>
            </a:pPr>
            <a:r>
              <a:rPr lang="en-US" sz="2400" b="1" dirty="0"/>
              <a:t>Attempts at para-church organization, the “unity letter”</a:t>
            </a:r>
          </a:p>
          <a:p>
            <a:pPr eaLnBrk="1" hangingPunct="1">
              <a:defRPr/>
            </a:pP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AC7B577C-BC85-4830-A7F7-19B910827605}"/>
              </a:ext>
            </a:extLst>
          </p:cNvPr>
          <p:cNvSpPr>
            <a:spLocks noGrp="1" noRot="1" noChangeArrowheads="1"/>
          </p:cNvSpPr>
          <p:nvPr>
            <p:ph type="title"/>
          </p:nvPr>
        </p:nvSpPr>
        <p:spPr/>
        <p:txBody>
          <a:bodyPr/>
          <a:lstStyle/>
          <a:p>
            <a:pPr eaLnBrk="1" hangingPunct="1">
              <a:defRPr/>
            </a:pPr>
            <a:r>
              <a:rPr lang="en-US" altLang="en-US" sz="3200"/>
              <a:t>Creeds</a:t>
            </a:r>
          </a:p>
        </p:txBody>
      </p:sp>
      <p:sp>
        <p:nvSpPr>
          <p:cNvPr id="152579" name="Rectangle 3">
            <a:extLst>
              <a:ext uri="{FF2B5EF4-FFF2-40B4-BE49-F238E27FC236}">
                <a16:creationId xmlns:a16="http://schemas.microsoft.com/office/drawing/2014/main" id="{1D23833E-8401-43A0-B05C-379AC0DBA626}"/>
              </a:ext>
            </a:extLst>
          </p:cNvPr>
          <p:cNvSpPr>
            <a:spLocks noGrp="1" noRot="1" noChangeArrowheads="1"/>
          </p:cNvSpPr>
          <p:nvPr>
            <p:ph type="body" idx="1"/>
          </p:nvPr>
        </p:nvSpPr>
        <p:spPr/>
        <p:txBody>
          <a:bodyPr/>
          <a:lstStyle/>
          <a:p>
            <a:pPr eaLnBrk="1" hangingPunct="1">
              <a:buFont typeface="Arial" charset="0"/>
              <a:buChar char="►"/>
              <a:defRPr/>
            </a:pPr>
            <a:r>
              <a:rPr lang="en-US" altLang="en-US"/>
              <a:t>A second century Roman creed (said at baptism)</a:t>
            </a:r>
          </a:p>
          <a:p>
            <a:pPr eaLnBrk="1" hangingPunct="1">
              <a:buFont typeface="Arial" charset="0"/>
              <a:buChar char="►"/>
              <a:defRPr/>
            </a:pPr>
            <a:endParaRPr lang="en-US" altLang="en-US"/>
          </a:p>
          <a:p>
            <a:pPr lvl="1" eaLnBrk="1" hangingPunct="1">
              <a:defRPr/>
            </a:pPr>
            <a:r>
              <a:rPr lang="en-US" altLang="en-US"/>
              <a:t>I believe in one God, the Father, the Almighty, and in Jesus Christ, his only begotten Son, our Lord, and in the Holy Ghost, the holy church and the resurrection of the flesh.</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D7B3B8F-6F5C-4B58-B23C-261A03C5BBDD}"/>
              </a:ext>
            </a:extLst>
          </p:cNvPr>
          <p:cNvSpPr>
            <a:spLocks noGrp="1" noRot="1" noChangeArrowheads="1"/>
          </p:cNvSpPr>
          <p:nvPr>
            <p:ph type="title"/>
          </p:nvPr>
        </p:nvSpPr>
        <p:spPr>
          <a:xfrm>
            <a:off x="457200" y="244475"/>
            <a:ext cx="8385175" cy="896938"/>
          </a:xfrm>
        </p:spPr>
        <p:txBody>
          <a:bodyPr/>
          <a:lstStyle/>
          <a:p>
            <a:pPr eaLnBrk="1" hangingPunct="1">
              <a:defRPr/>
            </a:pPr>
            <a:r>
              <a:rPr lang="en-US" sz="3200"/>
              <a:t>Hermeneutics of CoC and ICOC</a:t>
            </a:r>
          </a:p>
        </p:txBody>
      </p:sp>
      <p:sp>
        <p:nvSpPr>
          <p:cNvPr id="122883" name="Rectangle 3">
            <a:extLst>
              <a:ext uri="{FF2B5EF4-FFF2-40B4-BE49-F238E27FC236}">
                <a16:creationId xmlns:a16="http://schemas.microsoft.com/office/drawing/2014/main" id="{C3EC1CDB-C77F-4BB0-B808-B3B5F6397DB4}"/>
              </a:ext>
            </a:extLst>
          </p:cNvPr>
          <p:cNvSpPr>
            <a:spLocks noGrp="1" noRot="1" noChangeArrowheads="1"/>
          </p:cNvSpPr>
          <p:nvPr>
            <p:ph type="body" idx="1"/>
          </p:nvPr>
        </p:nvSpPr>
        <p:spPr>
          <a:xfrm>
            <a:off x="838200" y="1600200"/>
            <a:ext cx="7848600" cy="4525963"/>
          </a:xfrm>
        </p:spPr>
        <p:txBody>
          <a:bodyPr/>
          <a:lstStyle/>
          <a:p>
            <a:pPr eaLnBrk="1" hangingPunct="1">
              <a:defRPr/>
            </a:pPr>
            <a:r>
              <a:rPr lang="en-US" sz="2400" b="1" dirty="0"/>
              <a:t>Alexander Campbell:  “Where the Bible speaks, we speak, where the Bible is silent, we are silent.”</a:t>
            </a:r>
          </a:p>
          <a:p>
            <a:pPr eaLnBrk="1" hangingPunct="1">
              <a:defRPr/>
            </a:pPr>
            <a:endParaRPr lang="en-US" sz="2400" b="1" dirty="0"/>
          </a:p>
          <a:p>
            <a:pPr eaLnBrk="1" hangingPunct="1">
              <a:defRPr/>
            </a:pPr>
            <a:r>
              <a:rPr lang="en-US" sz="2400" b="1" dirty="0"/>
              <a:t>Kip McKean:  Where the Bible speaks, we are silent, where the Bible is silent, we speak.”</a:t>
            </a:r>
          </a:p>
          <a:p>
            <a:pPr eaLnBrk="1" hangingPunct="1">
              <a:defRPr/>
            </a:pPr>
            <a:endParaRPr lang="en-US" sz="2400" b="1" dirty="0"/>
          </a:p>
          <a:p>
            <a:pPr eaLnBrk="1" hangingPunct="1">
              <a:defRPr/>
            </a:pPr>
            <a:r>
              <a:rPr lang="en-US" sz="2400" b="1" dirty="0" err="1"/>
              <a:t>CoC</a:t>
            </a:r>
            <a:r>
              <a:rPr lang="en-US" sz="2400" b="1" dirty="0"/>
              <a:t>:  Strong emphasis on Bible Study, Bible colleges</a:t>
            </a:r>
          </a:p>
          <a:p>
            <a:pPr eaLnBrk="1" hangingPunct="1">
              <a:defRPr/>
            </a:pPr>
            <a:endParaRPr lang="en-US" sz="2400" b="1" dirty="0"/>
          </a:p>
          <a:p>
            <a:pPr eaLnBrk="1" hangingPunct="1">
              <a:defRPr/>
            </a:pPr>
            <a:r>
              <a:rPr lang="en-US" sz="2400" b="1" dirty="0"/>
              <a:t>Kip McKean:  Anti-intellectual tendency and skeptical of theological training.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230073DF-9C72-4BD2-8E01-675EECADABA0}"/>
              </a:ext>
            </a:extLst>
          </p:cNvPr>
          <p:cNvSpPr>
            <a:spLocks noGrp="1" noRot="1" noChangeArrowheads="1"/>
          </p:cNvSpPr>
          <p:nvPr>
            <p:ph type="title"/>
          </p:nvPr>
        </p:nvSpPr>
        <p:spPr>
          <a:xfrm>
            <a:off x="457200" y="244475"/>
            <a:ext cx="8385175" cy="1182688"/>
          </a:xfrm>
        </p:spPr>
        <p:txBody>
          <a:bodyPr/>
          <a:lstStyle/>
          <a:p>
            <a:pPr eaLnBrk="1" hangingPunct="1">
              <a:defRPr/>
            </a:pPr>
            <a:r>
              <a:rPr lang="en-US" sz="3200" dirty="0"/>
              <a:t>Pentecostal and Charismatic Movements</a:t>
            </a:r>
          </a:p>
        </p:txBody>
      </p:sp>
      <p:sp>
        <p:nvSpPr>
          <p:cNvPr id="124931" name="Rectangle 3">
            <a:extLst>
              <a:ext uri="{FF2B5EF4-FFF2-40B4-BE49-F238E27FC236}">
                <a16:creationId xmlns:a16="http://schemas.microsoft.com/office/drawing/2014/main" id="{13969B7D-D46E-440A-97DE-BB6EE8974FFA}"/>
              </a:ext>
            </a:extLst>
          </p:cNvPr>
          <p:cNvSpPr>
            <a:spLocks noGrp="1" noRot="1" noChangeArrowheads="1"/>
          </p:cNvSpPr>
          <p:nvPr>
            <p:ph type="body" idx="1"/>
          </p:nvPr>
        </p:nvSpPr>
        <p:spPr>
          <a:xfrm>
            <a:off x="914400" y="1676400"/>
            <a:ext cx="7772400" cy="4953000"/>
          </a:xfrm>
        </p:spPr>
        <p:txBody>
          <a:bodyPr/>
          <a:lstStyle/>
          <a:p>
            <a:pPr marL="0" indent="0" eaLnBrk="1" hangingPunct="1">
              <a:buFont typeface="Wingdings" panose="05000000000000000000" pitchFamily="2" charset="2"/>
              <a:buNone/>
              <a:defRPr/>
            </a:pPr>
            <a:r>
              <a:rPr lang="en-US" sz="2400" b="1" dirty="0"/>
              <a:t>Evolved from Methodist Holiness Movement</a:t>
            </a:r>
          </a:p>
          <a:p>
            <a:pPr marL="0" indent="0" eaLnBrk="1" hangingPunct="1">
              <a:buFont typeface="Wingdings" panose="05000000000000000000" pitchFamily="2" charset="2"/>
              <a:buNone/>
              <a:defRPr/>
            </a:pPr>
            <a:endParaRPr lang="en-US" sz="1200" b="1" dirty="0"/>
          </a:p>
          <a:p>
            <a:pPr marL="0" indent="0" eaLnBrk="1" hangingPunct="1">
              <a:buFont typeface="Wingdings" panose="05000000000000000000" pitchFamily="2" charset="2"/>
              <a:buNone/>
              <a:defRPr/>
            </a:pPr>
            <a:r>
              <a:rPr lang="en-US" sz="2400" b="1" dirty="0"/>
              <a:t>What is the sign of the “second blessing”?</a:t>
            </a:r>
          </a:p>
          <a:p>
            <a:pPr marL="0" indent="0" eaLnBrk="1" hangingPunct="1">
              <a:buFont typeface="Wingdings" panose="05000000000000000000" pitchFamily="2" charset="2"/>
              <a:buNone/>
              <a:defRPr/>
            </a:pPr>
            <a:endParaRPr lang="en-US" sz="1100" b="1" dirty="0"/>
          </a:p>
          <a:p>
            <a:pPr marL="0" indent="0" eaLnBrk="1" hangingPunct="1">
              <a:buFont typeface="Wingdings" panose="05000000000000000000" pitchFamily="2" charset="2"/>
              <a:buNone/>
              <a:defRPr/>
            </a:pPr>
            <a:r>
              <a:rPr lang="en-US" sz="2400" b="1" dirty="0"/>
              <a:t>Answer: Speaking in tongues</a:t>
            </a:r>
          </a:p>
          <a:p>
            <a:pPr marL="0" indent="0" eaLnBrk="1" hangingPunct="1">
              <a:buFont typeface="Wingdings" panose="05000000000000000000" pitchFamily="2" charset="2"/>
              <a:buNone/>
              <a:defRPr/>
            </a:pPr>
            <a:endParaRPr lang="en-US" sz="1200" b="1" dirty="0"/>
          </a:p>
          <a:p>
            <a:pPr marL="0" indent="0" eaLnBrk="1" hangingPunct="1">
              <a:buFont typeface="Wingdings" panose="05000000000000000000" pitchFamily="2" charset="2"/>
              <a:buNone/>
              <a:defRPr/>
            </a:pPr>
            <a:r>
              <a:rPr lang="en-US" sz="2400" b="1" dirty="0"/>
              <a:t>1906 Azusa Street Mission in Los Angeles</a:t>
            </a:r>
          </a:p>
          <a:p>
            <a:pPr marL="0" indent="0" eaLnBrk="1" hangingPunct="1">
              <a:buFont typeface="Wingdings" panose="05000000000000000000" pitchFamily="2" charset="2"/>
              <a:buNone/>
              <a:defRPr/>
            </a:pPr>
            <a:endParaRPr lang="en-US" sz="1200" b="1" dirty="0"/>
          </a:p>
          <a:p>
            <a:pPr marL="0" indent="0" eaLnBrk="1" hangingPunct="1">
              <a:buFont typeface="Wingdings" panose="05000000000000000000" pitchFamily="2" charset="2"/>
              <a:buNone/>
              <a:defRPr/>
            </a:pPr>
            <a:r>
              <a:rPr lang="en-US" sz="2400" b="1" dirty="0"/>
              <a:t>Finished Work  vs.  Third Work</a:t>
            </a:r>
          </a:p>
          <a:p>
            <a:pPr marL="0" indent="0" eaLnBrk="1" hangingPunct="1">
              <a:buFont typeface="Wingdings" panose="05000000000000000000" pitchFamily="2" charset="2"/>
              <a:buNone/>
              <a:defRPr/>
            </a:pPr>
            <a:endParaRPr lang="en-US" sz="1200" b="1" dirty="0"/>
          </a:p>
          <a:p>
            <a:pPr marL="0" indent="0" eaLnBrk="1" hangingPunct="1">
              <a:buFont typeface="Wingdings" panose="05000000000000000000" pitchFamily="2" charset="2"/>
              <a:buNone/>
              <a:defRPr/>
            </a:pPr>
            <a:r>
              <a:rPr lang="en-US" sz="2400" b="1" dirty="0"/>
              <a:t>Oneness Pentecostalism</a:t>
            </a:r>
          </a:p>
          <a:p>
            <a:pPr marL="0" indent="0" eaLnBrk="1" hangingPunct="1">
              <a:buFont typeface="Wingdings" panose="05000000000000000000" pitchFamily="2" charset="2"/>
              <a:buNone/>
              <a:defRPr/>
            </a:pPr>
            <a:endParaRPr lang="en-US" sz="2400" b="1" dirty="0"/>
          </a:p>
          <a:p>
            <a:pPr marL="0" indent="0" eaLnBrk="1" hangingPunct="1">
              <a:buFont typeface="Wingdings" panose="05000000000000000000" pitchFamily="2" charset="2"/>
              <a:buNone/>
              <a:defRPr/>
            </a:pPr>
            <a:r>
              <a:rPr lang="en-US" sz="2400" b="1" dirty="0"/>
              <a:t>1960s  Neo-Pentecostal/Charismatic Movement</a:t>
            </a:r>
            <a:endParaRPr lang="en-US" sz="20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BB16-F402-4349-B47D-3968ECD371FC}"/>
              </a:ext>
            </a:extLst>
          </p:cNvPr>
          <p:cNvSpPr>
            <a:spLocks noGrp="1"/>
          </p:cNvSpPr>
          <p:nvPr>
            <p:ph type="title"/>
          </p:nvPr>
        </p:nvSpPr>
        <p:spPr/>
        <p:txBody>
          <a:bodyPr/>
          <a:lstStyle/>
          <a:p>
            <a:r>
              <a:rPr lang="en-US" sz="3200" dirty="0"/>
              <a:t>Growth of the Pentecostal/Charismatic Churches</a:t>
            </a:r>
          </a:p>
        </p:txBody>
      </p:sp>
      <p:sp>
        <p:nvSpPr>
          <p:cNvPr id="3" name="Content Placeholder 2">
            <a:extLst>
              <a:ext uri="{FF2B5EF4-FFF2-40B4-BE49-F238E27FC236}">
                <a16:creationId xmlns:a16="http://schemas.microsoft.com/office/drawing/2014/main" id="{A0168BB8-63C8-4349-B365-BDA74881EA4A}"/>
              </a:ext>
            </a:extLst>
          </p:cNvPr>
          <p:cNvSpPr>
            <a:spLocks noGrp="1"/>
          </p:cNvSpPr>
          <p:nvPr>
            <p:ph idx="1"/>
          </p:nvPr>
        </p:nvSpPr>
        <p:spPr/>
        <p:txBody>
          <a:bodyPr/>
          <a:lstStyle/>
          <a:p>
            <a:pPr marL="0" indent="0">
              <a:buNone/>
            </a:pPr>
            <a:r>
              <a:rPr lang="en-US" sz="2800" b="1" dirty="0"/>
              <a:t>1945  16,000,000</a:t>
            </a:r>
          </a:p>
          <a:p>
            <a:pPr marL="0" indent="0">
              <a:buNone/>
            </a:pPr>
            <a:r>
              <a:rPr lang="en-US" sz="2800" b="1" dirty="0"/>
              <a:t>1965  50,000,000</a:t>
            </a:r>
          </a:p>
          <a:p>
            <a:pPr marL="0" indent="0">
              <a:buNone/>
            </a:pPr>
            <a:r>
              <a:rPr lang="en-US" sz="2800" b="1" dirty="0"/>
              <a:t>1985  247,000,000</a:t>
            </a:r>
          </a:p>
          <a:p>
            <a:pPr marL="0" indent="0">
              <a:buNone/>
            </a:pPr>
            <a:r>
              <a:rPr lang="en-US" sz="2800" b="1" dirty="0"/>
              <a:t>2000  550,000,000</a:t>
            </a:r>
          </a:p>
          <a:p>
            <a:pPr marL="0" indent="0">
              <a:buNone/>
            </a:pPr>
            <a:r>
              <a:rPr lang="en-US" sz="2800" b="1"/>
              <a:t>2020  644,000,000</a:t>
            </a:r>
            <a:endParaRPr lang="en-US" sz="2800" b="1" dirty="0"/>
          </a:p>
        </p:txBody>
      </p:sp>
    </p:spTree>
    <p:extLst>
      <p:ext uri="{BB962C8B-B14F-4D97-AF65-F5344CB8AC3E}">
        <p14:creationId xmlns:p14="http://schemas.microsoft.com/office/powerpoint/2010/main" val="113668300"/>
      </p:ext>
    </p:extLst>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8297</TotalTime>
  <Words>4119</Words>
  <Application>Microsoft Office PowerPoint</Application>
  <PresentationFormat>On-screen Show (4:3)</PresentationFormat>
  <Paragraphs>796</Paragraphs>
  <Slides>92</Slides>
  <Notes>58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92</vt:i4>
      </vt:variant>
    </vt:vector>
  </HeadingPairs>
  <TitlesOfParts>
    <vt:vector size="100" baseType="lpstr">
      <vt:lpstr>Arial</vt:lpstr>
      <vt:lpstr>Arial Black</vt:lpstr>
      <vt:lpstr>Tahoma</vt:lpstr>
      <vt:lpstr>Wingdings</vt:lpstr>
      <vt:lpstr>Glass Layers</vt:lpstr>
      <vt:lpstr>Compass</vt:lpstr>
      <vt:lpstr>1_Compass</vt:lpstr>
      <vt:lpstr>2_Compass</vt:lpstr>
      <vt:lpstr>Church History</vt:lpstr>
      <vt:lpstr>Why Study Church History?</vt:lpstr>
      <vt:lpstr>How is True Christianity Lost?</vt:lpstr>
      <vt:lpstr>Early Schisms and Heresies</vt:lpstr>
      <vt:lpstr>PowerPoint Presentation</vt:lpstr>
      <vt:lpstr>Another way to lose it: The Church Drifts</vt:lpstr>
      <vt:lpstr>The Apostolic Church Drifts…</vt:lpstr>
      <vt:lpstr>The Apostolic Church Drifts…</vt:lpstr>
      <vt:lpstr>Creeds</vt:lpstr>
      <vt:lpstr>Asceticism in the Primitive Church</vt:lpstr>
      <vt:lpstr>Summary so far.  Avoid…</vt:lpstr>
      <vt:lpstr>Persecutions</vt:lpstr>
      <vt:lpstr>Donatists</vt:lpstr>
      <vt:lpstr>Constantine 272-337</vt:lpstr>
      <vt:lpstr>Church Councils</vt:lpstr>
      <vt:lpstr>Nicaea AD 325</vt:lpstr>
      <vt:lpstr>PowerPoint Presentation</vt:lpstr>
      <vt:lpstr>Heterodox Theologies</vt:lpstr>
      <vt:lpstr>PowerPoint Presentation</vt:lpstr>
      <vt:lpstr>Ephesus (431) and Chalcedon (451)</vt:lpstr>
      <vt:lpstr>Chalcedon AD 451</vt:lpstr>
      <vt:lpstr>PowerPoint Presentation</vt:lpstr>
      <vt:lpstr>PowerPoint Presentation</vt:lpstr>
      <vt:lpstr>Augustine (354-430) The Sovereignty of God</vt:lpstr>
      <vt:lpstr>Augustine:  354-430</vt:lpstr>
      <vt:lpstr>Augustine (354-430)</vt:lpstr>
      <vt:lpstr>PowerPoint Presentation</vt:lpstr>
      <vt:lpstr>Late Church Fathers</vt:lpstr>
      <vt:lpstr>Branches of Christianity after 500</vt:lpstr>
      <vt:lpstr>The West Falls Apart</vt:lpstr>
      <vt:lpstr>The Church of the East</vt:lpstr>
      <vt:lpstr>Gregory “the Great” (590-604)</vt:lpstr>
      <vt:lpstr>The Advent of Islam 7th Century</vt:lpstr>
      <vt:lpstr>Asceticism in the West</vt:lpstr>
      <vt:lpstr>Degradation Rome and Byzantium</vt:lpstr>
      <vt:lpstr>Pope Urban II 1095 1st Crusade</vt:lpstr>
      <vt:lpstr>True Christianity in the Middle Ages?</vt:lpstr>
      <vt:lpstr>224 Waldensians being burned at the stake at Toulon in 1243</vt:lpstr>
      <vt:lpstr>Albigensians/Cathars</vt:lpstr>
      <vt:lpstr>The Late Middle Ages: Scholasticism</vt:lpstr>
      <vt:lpstr>Scholasticism</vt:lpstr>
      <vt:lpstr>PowerPoint Presentation</vt:lpstr>
      <vt:lpstr>PowerPoint Presentation</vt:lpstr>
      <vt:lpstr>William of Ockham (1285-1349)</vt:lpstr>
      <vt:lpstr>Friars: Francis of Assisi</vt:lpstr>
      <vt:lpstr>Dominic and the Dominicans</vt:lpstr>
      <vt:lpstr>Penitentes</vt:lpstr>
      <vt:lpstr>Babylonian Captivity of the Church</vt:lpstr>
      <vt:lpstr>PowerPoint Presentation</vt:lpstr>
      <vt:lpstr>PowerPoint Presentation</vt:lpstr>
      <vt:lpstr>PowerPoint Presentation</vt:lpstr>
      <vt:lpstr>Fall of Byzantium 1453</vt:lpstr>
      <vt:lpstr>The Reformation</vt:lpstr>
      <vt:lpstr>PowerPoint Presentation</vt:lpstr>
      <vt:lpstr>PowerPoint Presentation</vt:lpstr>
      <vt:lpstr>PowerPoint Presentation</vt:lpstr>
      <vt:lpstr>The Anabaptist Movement (cont.)</vt:lpstr>
      <vt:lpstr>John Calvin 1509-1564</vt:lpstr>
      <vt:lpstr>TULIP</vt:lpstr>
      <vt:lpstr>The Catholic Reformation</vt:lpstr>
      <vt:lpstr>The Counter-Reformation</vt:lpstr>
      <vt:lpstr>Other Important Figures in the Reformation</vt:lpstr>
      <vt:lpstr>Jacob Arminius (1569-1609)</vt:lpstr>
      <vt:lpstr>John and Charles Wesley</vt:lpstr>
      <vt:lpstr>PowerPoint Presentation</vt:lpstr>
      <vt:lpstr>The Second Great Awakening  1800-1845</vt:lpstr>
      <vt:lpstr>Charles Finney 1792-1875</vt:lpstr>
      <vt:lpstr>Billy Sunday  1862-1935</vt:lpstr>
      <vt:lpstr>Billy Graham, Bill Bright Modern Evangelicalism</vt:lpstr>
      <vt:lpstr>The Stone/Campbell Movement</vt:lpstr>
      <vt:lpstr>Influences</vt:lpstr>
      <vt:lpstr>PowerPoint Presentation</vt:lpstr>
      <vt:lpstr>Rice Haggard 1769-1819</vt:lpstr>
      <vt:lpstr>Barton W. Stone 1772-1844 The heart of the movement</vt:lpstr>
      <vt:lpstr>PowerPoint Presentation</vt:lpstr>
      <vt:lpstr>Thomas Campbell   1763-1851</vt:lpstr>
      <vt:lpstr>Alexander Campbell   1788-1866 The mind of the movement</vt:lpstr>
      <vt:lpstr>Walter Scott  (1796-1861)</vt:lpstr>
      <vt:lpstr>The crowning event of the early years:</vt:lpstr>
      <vt:lpstr>Hermeneutics of the Movement</vt:lpstr>
      <vt:lpstr>The Turning Point:   </vt:lpstr>
      <vt:lpstr>The Dominating Influences in the Movement</vt:lpstr>
      <vt:lpstr>Other Controversies</vt:lpstr>
      <vt:lpstr>PowerPoint Presentation</vt:lpstr>
      <vt:lpstr>Restoration Movement Today</vt:lpstr>
      <vt:lpstr>How Will We Remain Unified?</vt:lpstr>
      <vt:lpstr>PowerPoint Presentation</vt:lpstr>
      <vt:lpstr>Crossroads/Boston/ICOC Movement</vt:lpstr>
      <vt:lpstr>Boston/LA/ICOC movement (cont.)</vt:lpstr>
      <vt:lpstr>Hermeneutics of CoC and ICOC</vt:lpstr>
      <vt:lpstr>Pentecostal and Charismatic Movements</vt:lpstr>
      <vt:lpstr>Growth of the Pentecostal/Charismatic Churches</vt:lpstr>
    </vt:vector>
  </TitlesOfParts>
  <Company>evidenceforchriatianity.org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creator>johnoakes</dc:creator>
  <cp:lastModifiedBy>John Oakes</cp:lastModifiedBy>
  <cp:revision>81</cp:revision>
  <dcterms:created xsi:type="dcterms:W3CDTF">2006-06-21T23:29:21Z</dcterms:created>
  <dcterms:modified xsi:type="dcterms:W3CDTF">2022-02-12T02:11:07Z</dcterms:modified>
</cp:coreProperties>
</file>