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14" r:id="rId2"/>
    <p:sldId id="326" r:id="rId3"/>
    <p:sldId id="331" r:id="rId4"/>
    <p:sldId id="334" r:id="rId5"/>
    <p:sldId id="332" r:id="rId6"/>
    <p:sldId id="333" r:id="rId7"/>
    <p:sldId id="335" r:id="rId8"/>
    <p:sldId id="330" r:id="rId9"/>
    <p:sldId id="33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C02CC867-F0D3-441C-9F84-8BD0D0178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A06FE-72ED-471A-8576-FB9FD0EBDA1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1E374AC-F317-41B9-91DD-BB20B45B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79B7F5CA-E968-45BB-9D0B-DCF88C216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C883F303-EB72-4C62-8D9B-5F593F3D1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8A6FF-EF8A-4DE4-BE3D-1CE67435546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46D8D6D9-C105-409A-A693-E4B45C690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61046537-4009-400C-9618-1EB07C413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0819" y="319597"/>
            <a:ext cx="9749794" cy="101621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Ecclesiastes II  Wisdom from Solomon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54955" y="4325645"/>
            <a:ext cx="9045488" cy="1313155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ategory: Life Under The Sun Series">
            <a:extLst>
              <a:ext uri="{FF2B5EF4-FFF2-40B4-BE49-F238E27FC236}">
                <a16:creationId xmlns:a16="http://schemas.microsoft.com/office/drawing/2014/main" id="{0113AC68-9D58-4474-AEC7-0C5C1B9E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4" y="1784412"/>
            <a:ext cx="7653536" cy="43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408373" y="2050742"/>
            <a:ext cx="3515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Ecclesiastes I:</a:t>
            </a:r>
          </a:p>
          <a:p>
            <a:endParaRPr lang="en-US" sz="3600" b="1" dirty="0"/>
          </a:p>
          <a:p>
            <a:r>
              <a:rPr lang="en-US" sz="3600" b="1" dirty="0"/>
              <a:t>Under the sun, life is </a:t>
            </a:r>
          </a:p>
          <a:p>
            <a:r>
              <a:rPr lang="en-US" sz="3600" b="1" dirty="0"/>
              <a:t>Meaningless, Meaningless!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3920AB23-4242-4FA6-BB67-4EDEB29F67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3D75834-9C2B-4637-8655-9A6CF51FA88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61639" y="745724"/>
            <a:ext cx="6161103" cy="594803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Without God:</a:t>
            </a: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Knowledge is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Wisdom is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Pleasure is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Accomplishments are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They are chasing after the wind</a:t>
            </a:r>
          </a:p>
        </p:txBody>
      </p:sp>
      <p:pic>
        <p:nvPicPr>
          <p:cNvPr id="6146" name="Picture 2" descr="10 things to know about the suspension of California&amp;#39;s High School Exit  Exam – OCDE Newsroom">
            <a:extLst>
              <a:ext uri="{FF2B5EF4-FFF2-40B4-BE49-F238E27FC236}">
                <a16:creationId xmlns:a16="http://schemas.microsoft.com/office/drawing/2014/main" id="{9F4CDDD8-D936-4FAF-AA4F-BF9BBC79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42" y="1576563"/>
            <a:ext cx="5269643" cy="42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FDF9-CBAE-4E20-99CA-0FEF1DAC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Ecclesiastes 3:1-8 A Time for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2EC5-BD56-4193-BB69-74392371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75" y="1535838"/>
            <a:ext cx="5237825" cy="4712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Balance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Work                     Rest</a:t>
            </a:r>
          </a:p>
          <a:p>
            <a:pPr marL="0" indent="0">
              <a:buNone/>
            </a:pPr>
            <a:r>
              <a:rPr lang="en-US" sz="2800" b="1" dirty="0"/>
              <a:t>Weeping              Laughing</a:t>
            </a:r>
          </a:p>
          <a:p>
            <a:pPr marL="0" indent="0">
              <a:buNone/>
            </a:pPr>
            <a:r>
              <a:rPr lang="en-US" sz="2800" b="1" dirty="0"/>
              <a:t>Careful                 Risky</a:t>
            </a:r>
          </a:p>
          <a:p>
            <a:pPr marL="0" indent="0">
              <a:buNone/>
            </a:pPr>
            <a:r>
              <a:rPr lang="en-US" sz="2800" b="1" dirty="0"/>
              <a:t>Control                 Let go</a:t>
            </a:r>
          </a:p>
          <a:p>
            <a:pPr marL="0" indent="0">
              <a:buNone/>
            </a:pPr>
            <a:r>
              <a:rPr lang="en-US" sz="2800" b="1" dirty="0"/>
              <a:t>Keep                    Throw away</a:t>
            </a:r>
          </a:p>
          <a:p>
            <a:pPr marL="0" indent="0">
              <a:buNone/>
            </a:pPr>
            <a:r>
              <a:rPr lang="en-US" sz="2800" b="1"/>
              <a:t>Anger                   </a:t>
            </a:r>
            <a:r>
              <a:rPr lang="en-US" sz="2800" b="1" dirty="0"/>
              <a:t>Forgive    </a:t>
            </a:r>
          </a:p>
        </p:txBody>
      </p:sp>
      <p:pic>
        <p:nvPicPr>
          <p:cNvPr id="1028" name="Picture 4" descr="The balance of life - The Daily Guardian">
            <a:extLst>
              <a:ext uri="{FF2B5EF4-FFF2-40B4-BE49-F238E27FC236}">
                <a16:creationId xmlns:a16="http://schemas.microsoft.com/office/drawing/2014/main" id="{DD0F93DA-678B-4583-A14F-F1D8BB64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" y="2253916"/>
            <a:ext cx="5613764" cy="31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F742-7480-4F2C-B578-1BB3C374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Ecclesiastes 3:16-22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36EB-8DE4-4286-9221-6179AA44C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88911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Life’s not fair!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But God will judge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Ashes to Ashes,</a:t>
            </a:r>
          </a:p>
          <a:p>
            <a:pPr marL="0" indent="0">
              <a:buNone/>
            </a:pPr>
            <a:r>
              <a:rPr lang="en-US" sz="3200" b="1" dirty="0"/>
              <a:t>Dust to Dust</a:t>
            </a:r>
          </a:p>
        </p:txBody>
      </p:sp>
      <p:pic>
        <p:nvPicPr>
          <p:cNvPr id="2050" name="Picture 2" descr="What do cremation ashes look like? | aCremation 877-353-3626">
            <a:extLst>
              <a:ext uri="{FF2B5EF4-FFF2-40B4-BE49-F238E27FC236}">
                <a16:creationId xmlns:a16="http://schemas.microsoft.com/office/drawing/2014/main" id="{5574552D-FE0F-4906-84C4-3B745BE4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39" y="2177803"/>
            <a:ext cx="4889114" cy="36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6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D09A-7575-4143-956F-C1002121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Ecclesiastes 4:9-12</a:t>
            </a:r>
            <a:br>
              <a:rPr lang="en-US" b="1" dirty="0"/>
            </a:br>
            <a:r>
              <a:rPr lang="en-US" b="1" dirty="0"/>
              <a:t>Two are Better Than One</a:t>
            </a:r>
          </a:p>
        </p:txBody>
      </p:sp>
      <p:pic>
        <p:nvPicPr>
          <p:cNvPr id="3074" name="Picture 2" descr="Love and Relationships - Bodhi Counseling">
            <a:extLst>
              <a:ext uri="{FF2B5EF4-FFF2-40B4-BE49-F238E27FC236}">
                <a16:creationId xmlns:a16="http://schemas.microsoft.com/office/drawing/2014/main" id="{E6104F89-82F3-4263-9319-5E7E43D91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11" y="2209520"/>
            <a:ext cx="629364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CA74C-4203-4F66-B523-011AF98FFC06}"/>
              </a:ext>
            </a:extLst>
          </p:cNvPr>
          <p:cNvSpPr txBox="1"/>
          <p:nvPr/>
        </p:nvSpPr>
        <p:spPr>
          <a:xfrm>
            <a:off x="9081856" y="4225771"/>
            <a:ext cx="2574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 a cord of three strands is even much stronger…</a:t>
            </a:r>
          </a:p>
        </p:txBody>
      </p:sp>
    </p:spTree>
    <p:extLst>
      <p:ext uri="{BB962C8B-B14F-4D97-AF65-F5344CB8AC3E}">
        <p14:creationId xmlns:p14="http://schemas.microsoft.com/office/powerpoint/2010/main" val="178394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DFDE-39A3-4536-A6FD-D4C371AD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941032"/>
            <a:ext cx="9518175" cy="1331651"/>
          </a:xfrm>
        </p:spPr>
        <p:txBody>
          <a:bodyPr/>
          <a:lstStyle/>
          <a:p>
            <a:pPr algn="ctr"/>
            <a:r>
              <a:rPr lang="en-US" sz="3600" b="1" dirty="0"/>
              <a:t>Ecclesiastes 5:4-7</a:t>
            </a:r>
            <a:br>
              <a:rPr lang="en-US" sz="3600" b="1" dirty="0"/>
            </a:br>
            <a:r>
              <a:rPr lang="en-US" sz="3600" b="1" dirty="0"/>
              <a:t>Vows to God</a:t>
            </a:r>
          </a:p>
        </p:txBody>
      </p:sp>
      <p:pic>
        <p:nvPicPr>
          <p:cNvPr id="4098" name="Picture 2" descr="Close-up of an I Promise! message handwritten on a white background Stock  Photo - Alamy">
            <a:extLst>
              <a:ext uri="{FF2B5EF4-FFF2-40B4-BE49-F238E27FC236}">
                <a16:creationId xmlns:a16="http://schemas.microsoft.com/office/drawing/2014/main" id="{8DFB69CD-D6EF-4A40-9CF4-E76B04323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20" y="2585519"/>
            <a:ext cx="6243961" cy="45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2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2DF7-AD12-4F52-BFAA-66D1D81F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Ecclesiastes 7:2</a:t>
            </a:r>
            <a:br>
              <a:rPr lang="en-US" sz="4000" b="1" dirty="0"/>
            </a:br>
            <a:r>
              <a:rPr lang="en-US" sz="4000" b="1" dirty="0"/>
              <a:t>Mourning Is Better Than Feasting</a:t>
            </a:r>
          </a:p>
        </p:txBody>
      </p:sp>
      <p:pic>
        <p:nvPicPr>
          <p:cNvPr id="5122" name="Picture 2" descr="Mourning the Death of a Spouse | National Institute on Aging">
            <a:extLst>
              <a:ext uri="{FF2B5EF4-FFF2-40B4-BE49-F238E27FC236}">
                <a16:creationId xmlns:a16="http://schemas.microsoft.com/office/drawing/2014/main" id="{6B329E98-C90D-4101-B27E-787DA7B47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3" y="2546619"/>
            <a:ext cx="5372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easts in the Field — Rancho Pillow | A Wonderland Retreat in Round Top,  Texas">
            <a:extLst>
              <a:ext uri="{FF2B5EF4-FFF2-40B4-BE49-F238E27FC236}">
                <a16:creationId xmlns:a16="http://schemas.microsoft.com/office/drawing/2014/main" id="{1B6A7893-56AE-4FEB-917F-8F177A2B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11" y="2240912"/>
            <a:ext cx="5527722" cy="40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6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8591ED2-D125-419A-B768-06618126D8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077" y="244475"/>
            <a:ext cx="9376299" cy="10874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Ecclesiastes 12:1-7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10C9B5C-1D68-4E40-AAA4-1C9B8CB14E6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90077" y="1908699"/>
            <a:ext cx="4629488" cy="421746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Remember your Creator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in the days of your youth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I don’t have time!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I am too busy!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I have to study!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ow to Outsmart &amp;quot;I&amp;#39;m Too Busy&amp;quot; and Make Fitness a Habit - Breaking Muscle">
            <a:extLst>
              <a:ext uri="{FF2B5EF4-FFF2-40B4-BE49-F238E27FC236}">
                <a16:creationId xmlns:a16="http://schemas.microsoft.com/office/drawing/2014/main" id="{C8CBA559-9999-4C14-A6BA-A7E89AF7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0" y="2378427"/>
            <a:ext cx="4957439" cy="35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E73-D9C8-4C90-8CC0-4FDABDC7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Ecclesiastes 12:8-14</a:t>
            </a:r>
            <a:br>
              <a:rPr lang="en-US" sz="3600" b="1" dirty="0"/>
            </a:br>
            <a:r>
              <a:rPr lang="en-US" sz="3600" b="1" dirty="0"/>
              <a:t>The End of the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5DD9-BC97-4A53-87CB-4A67D5DE5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7" y="2059619"/>
            <a:ext cx="10729142" cy="4188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Life under the sun:  Meaningless, Meaningless!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Life in God’s hands:   Meaningful! Meaningful!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So…</a:t>
            </a:r>
          </a:p>
          <a:p>
            <a:pPr marL="0" indent="0">
              <a:buNone/>
            </a:pPr>
            <a:r>
              <a:rPr lang="en-US" sz="2800" b="1" dirty="0"/>
              <a:t>Remember your Creator in the days of your youth.</a:t>
            </a:r>
          </a:p>
        </p:txBody>
      </p:sp>
    </p:spTree>
    <p:extLst>
      <p:ext uri="{BB962C8B-B14F-4D97-AF65-F5344CB8AC3E}">
        <p14:creationId xmlns:p14="http://schemas.microsoft.com/office/powerpoint/2010/main" val="238877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802</TotalTime>
  <Words>178</Words>
  <Application>Microsoft Office PowerPoint</Application>
  <PresentationFormat>Widescreen</PresentationFormat>
  <Paragraphs>54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Ecclesiastes II  Wisdom from Solomon</vt:lpstr>
      <vt:lpstr>PowerPoint Presentation</vt:lpstr>
      <vt:lpstr>Ecclesiastes 3:1-8 A Time for Everything</vt:lpstr>
      <vt:lpstr>Ecclesiastes 3:16-22</vt:lpstr>
      <vt:lpstr>Ecclesiastes 4:9-12 Two are Better Than One</vt:lpstr>
      <vt:lpstr>Ecclesiastes 5:4-7 Vows to God</vt:lpstr>
      <vt:lpstr>Ecclesiastes 7:2 Mourning Is Better Than Feasting</vt:lpstr>
      <vt:lpstr>Ecclesiastes 12:1-7 </vt:lpstr>
      <vt:lpstr>Ecclesiastes 12:8-14 The End of the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29</cp:revision>
  <dcterms:created xsi:type="dcterms:W3CDTF">2020-07-28T18:06:59Z</dcterms:created>
  <dcterms:modified xsi:type="dcterms:W3CDTF">2022-02-20T18:13:53Z</dcterms:modified>
</cp:coreProperties>
</file>