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0"/>
  </p:notesMasterIdLst>
  <p:sldIdLst>
    <p:sldId id="593" r:id="rId2"/>
    <p:sldId id="594" r:id="rId3"/>
    <p:sldId id="436" r:id="rId4"/>
    <p:sldId id="533" r:id="rId5"/>
    <p:sldId id="586" r:id="rId6"/>
    <p:sldId id="591" r:id="rId7"/>
    <p:sldId id="587" r:id="rId8"/>
    <p:sldId id="588" r:id="rId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00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07FE724-74E1-42B6-AB95-1E10F07262E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5CFA8C5-F784-4734-9DA4-942796631BC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A96DE2E3-3FD0-4F46-9539-EB23EA2B71D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AAA195D8-3E6E-4CFA-B190-A030AAE0F6A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207AA9A2-022C-4D9B-BD58-BC37698815E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A5B91D7A-6C99-4554-AA40-969C431DCB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45CF855-4975-487B-AE87-4378555D2C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998D53D0-54C1-4966-891D-9FFB20B45D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49C7DB-D6BC-47C7-AC17-A3997614CAC9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891EA685-0E33-4A6C-A04C-4DFD6CE0DB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379A660D-51BB-4831-9DE0-81583C7131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ED5466C-7004-4F61-ADF0-B842FFFDC990}"/>
              </a:ext>
            </a:extLst>
          </p:cNvPr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73D25FCE-86A1-49A8-8193-10117D402FE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593B0AB1-08B1-4746-AC99-2169DC83C2D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25E59EB0-9950-4DA8-B4FB-25EDB533E27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7A41DF77-4D06-4056-A0C5-C9ABC1168D8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86 w 1722"/>
                <a:gd name="T1" fmla="*/ 48 h 66"/>
                <a:gd name="T2" fmla="*/ 1686 w 1722"/>
                <a:gd name="T3" fmla="*/ 42 h 66"/>
                <a:gd name="T4" fmla="*/ 0 w 1722"/>
                <a:gd name="T5" fmla="*/ 0 h 66"/>
                <a:gd name="T6" fmla="*/ 0 w 1722"/>
                <a:gd name="T7" fmla="*/ 33 h 66"/>
                <a:gd name="T8" fmla="*/ 1686 w 1722"/>
                <a:gd name="T9" fmla="*/ 48 h 66"/>
                <a:gd name="T10" fmla="*/ 1686 w 1722"/>
                <a:gd name="T11" fmla="*/ 48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795344C-FC51-439E-9C71-72F4575AFB6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14A10FC8-15FA-45B8-ADC0-9BB7B4CBFE8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57 w 975"/>
                <a:gd name="T1" fmla="*/ 48 h 101"/>
                <a:gd name="T2" fmla="*/ 95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57 w 975"/>
                <a:gd name="T9" fmla="*/ 48 h 101"/>
                <a:gd name="T10" fmla="*/ 95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52227A2C-CE92-4CE1-A899-C7986C3DA8F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0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05 w 2141"/>
                <a:gd name="T7" fmla="*/ 0 h 198"/>
                <a:gd name="T8" fmla="*/ 210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46476D2C-EE6F-4E4E-8C52-CA0A1CF2994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A007B4F-22E6-438F-8186-6E4CFE7D8F7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28 w 2517"/>
                <a:gd name="T1" fmla="*/ 276 h 276"/>
                <a:gd name="T2" fmla="*/ 2463 w 2517"/>
                <a:gd name="T3" fmla="*/ 204 h 276"/>
                <a:gd name="T4" fmla="*/ 2206 w 2517"/>
                <a:gd name="T5" fmla="*/ 0 h 276"/>
                <a:gd name="T6" fmla="*/ 0 w 2517"/>
                <a:gd name="T7" fmla="*/ 276 h 276"/>
                <a:gd name="T8" fmla="*/ 2128 w 2517"/>
                <a:gd name="T9" fmla="*/ 276 h 276"/>
                <a:gd name="T10" fmla="*/ 2128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3B7E20AA-F8BC-4D0D-8D87-79552DE512B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3F855F4-FEF6-47F7-85B7-E3333320608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1 w 729"/>
                <a:gd name="T7" fmla="*/ 240 h 240"/>
                <a:gd name="T8" fmla="*/ 71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A335B0F1-E1BB-4F00-933D-FD74828950E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5988DE34-4B2B-40CC-870C-4E6D5822DE3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1 w 729"/>
                <a:gd name="T1" fmla="*/ 318 h 318"/>
                <a:gd name="T2" fmla="*/ 71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1 w 729"/>
                <a:gd name="T9" fmla="*/ 318 h 318"/>
                <a:gd name="T10" fmla="*/ 71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C46897CE-83B7-42CF-B4C7-A3B62CCF18C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74CFEA05-E9AB-4881-B8BF-0A93D43AED2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C5054585-A5DD-407F-82C2-C99D85274A6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D641A08F-C4B4-4A56-A203-02B9CACAB86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803C7FF0-F517-4744-8610-17164D7655B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900CF2F0-1B9A-4DC6-AFBF-A56F641EF55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AF2DBBC7-E064-4024-8F09-3E4845DFB30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9C63380A-0FFD-4D56-8F8D-161E61BEF24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7D231F50-AC8D-4697-A2B1-EDA1D343B35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8AC8E6A2-9B32-483E-85D9-87A266C3BF6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6FEB9A85-FDBD-49BE-A81E-D8C1B24D2B3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3926CD3D-11E5-4470-ABAC-A4F467D0523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742FCCEA-A90D-48A0-8DD8-8BD2FD86994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9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3E900207-A19E-4EE0-95E8-242A8D5A520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E4777DC1-37F0-484B-95F4-20F3D6D11AE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412DA7BC-6D13-407E-8955-DEFDE291032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43221428-7FF7-4553-84DC-747E807EE33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AE70A3C0-9497-4E2F-B9AC-B248AB6716A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5EEA76A7-012F-4437-8C8C-5558ECA09B5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4512B7CA-85F5-4CBA-9D33-66C6DE70A9F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79B2A014-F679-42A2-9DED-92AC5F21A44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A4535B8D-0B99-4F57-9433-EF2DFC845A4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13FA7FAB-04E7-4F55-81E1-CC682D120F5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41" name="Group 39">
              <a:extLst>
                <a:ext uri="{FF2B5EF4-FFF2-40B4-BE49-F238E27FC236}">
                  <a16:creationId xmlns:a16="http://schemas.microsoft.com/office/drawing/2014/main" id="{D8D50E3B-137E-4894-B658-05FE6B52D59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>
                <a:extLst>
                  <a:ext uri="{FF2B5EF4-FFF2-40B4-BE49-F238E27FC236}">
                    <a16:creationId xmlns:a16="http://schemas.microsoft.com/office/drawing/2014/main" id="{DB2CB65F-92CE-4F09-A9A0-264AC07D271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Freeform 41">
                <a:extLst>
                  <a:ext uri="{FF2B5EF4-FFF2-40B4-BE49-F238E27FC236}">
                    <a16:creationId xmlns:a16="http://schemas.microsoft.com/office/drawing/2014/main" id="{C3889D4C-B456-4A74-91F0-C299A96F68F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61239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1239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4" name="Rectangle 44">
            <a:extLst>
              <a:ext uri="{FF2B5EF4-FFF2-40B4-BE49-F238E27FC236}">
                <a16:creationId xmlns:a16="http://schemas.microsoft.com/office/drawing/2014/main" id="{853F5C5C-532C-48EB-AE67-CE386EDA59D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9F6D18EE-065C-4681-A25F-9B62A99A25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id="{6B05761B-32EE-4FBD-9CEE-D42D3D8815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781587-06F0-4275-B4A2-B9FEF54B2D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638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01EA0D11-FEFF-443C-94D6-AD4C5E78F5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CFC84F15-4D7F-4590-90A2-4DC1381AF7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DFA2B80C-209C-4AE2-B16F-BB34D8D327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F743D-1E05-47CA-83E9-43631C5CFC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83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30D7CBFD-2746-44C6-8172-917EBD1ABE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5FB63447-4F72-4D56-8541-BBF5F8C802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A3AD8EA4-2683-4EF5-8D7A-B2A2BC99DF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78A3F-49A8-464E-92C6-C6E9CDE576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04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2335AB7A-2C0A-4EF0-8518-000EA033F4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0BB5B1AE-EE21-4A1D-8CBC-9A341629BA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81B83736-5D2B-431D-9C87-9BC6015C98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38A07-DACF-4B9C-B432-EB221F9546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22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24E61329-4A8C-4BF3-95F1-96E98630A5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63980471-BE3A-441C-837F-4FBF064BD7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B61D255A-4F5A-405A-8E35-862311CFE6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5AE67-4A8B-4121-99A4-0162D77ED1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0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5EA15D01-4539-42A6-8CA1-27D47A4165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E0BE7219-6D45-4F41-95FA-7431D28AA5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9AFD96A4-50BA-4290-9758-AD2159A6B7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C3FB4-57A4-40D0-804F-0373F24746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64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>
            <a:extLst>
              <a:ext uri="{FF2B5EF4-FFF2-40B4-BE49-F238E27FC236}">
                <a16:creationId xmlns:a16="http://schemas.microsoft.com/office/drawing/2014/main" id="{9406175D-DE30-406D-985D-D745C263BD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61CCF872-26CF-4A35-8C15-92EB8BA203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>
            <a:extLst>
              <a:ext uri="{FF2B5EF4-FFF2-40B4-BE49-F238E27FC236}">
                <a16:creationId xmlns:a16="http://schemas.microsoft.com/office/drawing/2014/main" id="{F145E64F-1FD1-4119-AC01-BAD99E8B9A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09D3A-4FFF-4517-82F8-E725622886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52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19DF1310-EBFE-402C-9A6C-0C1DCB03DB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8BC109EB-154E-4700-887D-FDC4803C9B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E84496D0-F9AA-4F6C-9CA7-B6164339A9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BFDB7-2748-49AC-8C4D-B650E5412A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3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>
            <a:extLst>
              <a:ext uri="{FF2B5EF4-FFF2-40B4-BE49-F238E27FC236}">
                <a16:creationId xmlns:a16="http://schemas.microsoft.com/office/drawing/2014/main" id="{50B72240-D893-42DB-9115-9C6C0265B3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>
            <a:extLst>
              <a:ext uri="{FF2B5EF4-FFF2-40B4-BE49-F238E27FC236}">
                <a16:creationId xmlns:a16="http://schemas.microsoft.com/office/drawing/2014/main" id="{4FBB14C3-384A-43CF-A359-35CC56410E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>
            <a:extLst>
              <a:ext uri="{FF2B5EF4-FFF2-40B4-BE49-F238E27FC236}">
                <a16:creationId xmlns:a16="http://schemas.microsoft.com/office/drawing/2014/main" id="{1426D6B2-76F4-40C8-ADC1-985101CC88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1CC29-FEE6-4DA0-9A80-604707E6CA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51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D53BC501-4FE3-4FA8-8889-06A0020FF8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34BC171C-8639-4F98-8751-16A946C527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52B1F038-42BD-46EB-A4CB-5A575C4467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E1E39-FB91-4A64-A2AC-C87424526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40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D006A220-FEF7-4C2D-8BE5-D335199094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FD501A69-2E1B-42D7-8B86-009D529E5C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2FE1D48A-4432-4EAC-B0A3-57B5F486E5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C6303-FF63-4FE5-A09D-CD98C07655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22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B7CC516D-C9DD-4C9A-A3A1-ADBA5F7D7DE4}"/>
              </a:ext>
            </a:extLst>
          </p:cNvPr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611331" name="Freeform 3">
              <a:extLst>
                <a:ext uri="{FF2B5EF4-FFF2-40B4-BE49-F238E27FC236}">
                  <a16:creationId xmlns:a16="http://schemas.microsoft.com/office/drawing/2014/main" id="{67B2107D-ADD1-4945-A2F4-A9795494DC5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11332" name="Freeform 4">
              <a:extLst>
                <a:ext uri="{FF2B5EF4-FFF2-40B4-BE49-F238E27FC236}">
                  <a16:creationId xmlns:a16="http://schemas.microsoft.com/office/drawing/2014/main" id="{D529099B-567E-4FCE-A6E8-1E71471DD99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11333" name="Freeform 5">
              <a:extLst>
                <a:ext uri="{FF2B5EF4-FFF2-40B4-BE49-F238E27FC236}">
                  <a16:creationId xmlns:a16="http://schemas.microsoft.com/office/drawing/2014/main" id="{3FF79B6B-6D22-498C-A863-F3BB41B5D09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35" name="Freeform 6">
              <a:extLst>
                <a:ext uri="{FF2B5EF4-FFF2-40B4-BE49-F238E27FC236}">
                  <a16:creationId xmlns:a16="http://schemas.microsoft.com/office/drawing/2014/main" id="{15D72DB4-E28A-4D25-B345-C9A2F71761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86 w 1722"/>
                <a:gd name="T1" fmla="*/ 48 h 66"/>
                <a:gd name="T2" fmla="*/ 1686 w 1722"/>
                <a:gd name="T3" fmla="*/ 42 h 66"/>
                <a:gd name="T4" fmla="*/ 0 w 1722"/>
                <a:gd name="T5" fmla="*/ 0 h 66"/>
                <a:gd name="T6" fmla="*/ 0 w 1722"/>
                <a:gd name="T7" fmla="*/ 33 h 66"/>
                <a:gd name="T8" fmla="*/ 1686 w 1722"/>
                <a:gd name="T9" fmla="*/ 48 h 66"/>
                <a:gd name="T10" fmla="*/ 1686 w 1722"/>
                <a:gd name="T11" fmla="*/ 48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1335" name="Freeform 7">
              <a:extLst>
                <a:ext uri="{FF2B5EF4-FFF2-40B4-BE49-F238E27FC236}">
                  <a16:creationId xmlns:a16="http://schemas.microsoft.com/office/drawing/2014/main" id="{0BA9EB2F-6D43-4ABA-9981-68DF92EA772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37" name="Freeform 8">
              <a:extLst>
                <a:ext uri="{FF2B5EF4-FFF2-40B4-BE49-F238E27FC236}">
                  <a16:creationId xmlns:a16="http://schemas.microsoft.com/office/drawing/2014/main" id="{74F19640-0A2E-4544-B97F-AF335C87893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57 w 975"/>
                <a:gd name="T1" fmla="*/ 48 h 101"/>
                <a:gd name="T2" fmla="*/ 95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57 w 975"/>
                <a:gd name="T9" fmla="*/ 48 h 101"/>
                <a:gd name="T10" fmla="*/ 95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>
              <a:extLst>
                <a:ext uri="{FF2B5EF4-FFF2-40B4-BE49-F238E27FC236}">
                  <a16:creationId xmlns:a16="http://schemas.microsoft.com/office/drawing/2014/main" id="{A42173F5-80A1-4DC9-BFC1-A7C5996A230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0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05 w 2141"/>
                <a:gd name="T7" fmla="*/ 0 h 198"/>
                <a:gd name="T8" fmla="*/ 210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1338" name="Freeform 10">
              <a:extLst>
                <a:ext uri="{FF2B5EF4-FFF2-40B4-BE49-F238E27FC236}">
                  <a16:creationId xmlns:a16="http://schemas.microsoft.com/office/drawing/2014/main" id="{0CCC3FB2-DE2A-4757-8E03-7788E9C8D1F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40" name="Freeform 11">
              <a:extLst>
                <a:ext uri="{FF2B5EF4-FFF2-40B4-BE49-F238E27FC236}">
                  <a16:creationId xmlns:a16="http://schemas.microsoft.com/office/drawing/2014/main" id="{1580E80C-3250-4CA8-8669-1E136085C76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28 w 2517"/>
                <a:gd name="T1" fmla="*/ 276 h 276"/>
                <a:gd name="T2" fmla="*/ 2463 w 2517"/>
                <a:gd name="T3" fmla="*/ 204 h 276"/>
                <a:gd name="T4" fmla="*/ 2206 w 2517"/>
                <a:gd name="T5" fmla="*/ 0 h 276"/>
                <a:gd name="T6" fmla="*/ 0 w 2517"/>
                <a:gd name="T7" fmla="*/ 276 h 276"/>
                <a:gd name="T8" fmla="*/ 2128 w 2517"/>
                <a:gd name="T9" fmla="*/ 276 h 276"/>
                <a:gd name="T10" fmla="*/ 2128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1340" name="Freeform 12">
              <a:extLst>
                <a:ext uri="{FF2B5EF4-FFF2-40B4-BE49-F238E27FC236}">
                  <a16:creationId xmlns:a16="http://schemas.microsoft.com/office/drawing/2014/main" id="{EC08F422-B613-4530-BDBE-BD71B6C5871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42" name="Freeform 13">
              <a:extLst>
                <a:ext uri="{FF2B5EF4-FFF2-40B4-BE49-F238E27FC236}">
                  <a16:creationId xmlns:a16="http://schemas.microsoft.com/office/drawing/2014/main" id="{BD55B3D6-83B5-4419-B11D-9366E00830A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1 w 729"/>
                <a:gd name="T7" fmla="*/ 240 h 240"/>
                <a:gd name="T8" fmla="*/ 71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1342" name="Freeform 14">
              <a:extLst>
                <a:ext uri="{FF2B5EF4-FFF2-40B4-BE49-F238E27FC236}">
                  <a16:creationId xmlns:a16="http://schemas.microsoft.com/office/drawing/2014/main" id="{D5CC61CB-2AB1-412E-807C-C5F9FE54CFF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44" name="Freeform 15">
              <a:extLst>
                <a:ext uri="{FF2B5EF4-FFF2-40B4-BE49-F238E27FC236}">
                  <a16:creationId xmlns:a16="http://schemas.microsoft.com/office/drawing/2014/main" id="{1D6F31F6-7EA8-4A00-A35D-8D8E1B994BE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1 w 729"/>
                <a:gd name="T1" fmla="*/ 318 h 318"/>
                <a:gd name="T2" fmla="*/ 71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1 w 729"/>
                <a:gd name="T9" fmla="*/ 318 h 318"/>
                <a:gd name="T10" fmla="*/ 71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1344" name="Freeform 16">
              <a:extLst>
                <a:ext uri="{FF2B5EF4-FFF2-40B4-BE49-F238E27FC236}">
                  <a16:creationId xmlns:a16="http://schemas.microsoft.com/office/drawing/2014/main" id="{ECCA7DD3-777C-4C65-9DE5-A55209BBC4B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11345" name="Freeform 17">
              <a:extLst>
                <a:ext uri="{FF2B5EF4-FFF2-40B4-BE49-F238E27FC236}">
                  <a16:creationId xmlns:a16="http://schemas.microsoft.com/office/drawing/2014/main" id="{BE68C6C2-1F25-4B3F-8FC3-8D0509D8EC0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11346" name="Freeform 18">
              <a:extLst>
                <a:ext uri="{FF2B5EF4-FFF2-40B4-BE49-F238E27FC236}">
                  <a16:creationId xmlns:a16="http://schemas.microsoft.com/office/drawing/2014/main" id="{3A49F47B-039D-47B1-8ABD-BDAC15BEC7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48" name="Freeform 19">
              <a:extLst>
                <a:ext uri="{FF2B5EF4-FFF2-40B4-BE49-F238E27FC236}">
                  <a16:creationId xmlns:a16="http://schemas.microsoft.com/office/drawing/2014/main" id="{D34BAAA0-F63A-410A-98E7-B1E424ABE93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1348" name="Freeform 20">
              <a:extLst>
                <a:ext uri="{FF2B5EF4-FFF2-40B4-BE49-F238E27FC236}">
                  <a16:creationId xmlns:a16="http://schemas.microsoft.com/office/drawing/2014/main" id="{CE800472-3AF7-4851-8844-9CEFF077F37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50" name="Freeform 21">
              <a:extLst>
                <a:ext uri="{FF2B5EF4-FFF2-40B4-BE49-F238E27FC236}">
                  <a16:creationId xmlns:a16="http://schemas.microsoft.com/office/drawing/2014/main" id="{F7269E9E-233B-4D77-A706-0E3B26471B8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1350" name="Freeform 22">
              <a:extLst>
                <a:ext uri="{FF2B5EF4-FFF2-40B4-BE49-F238E27FC236}">
                  <a16:creationId xmlns:a16="http://schemas.microsoft.com/office/drawing/2014/main" id="{7B4EAE09-6A4F-44DD-8C87-A33D208EB91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11351" name="Freeform 23">
              <a:extLst>
                <a:ext uri="{FF2B5EF4-FFF2-40B4-BE49-F238E27FC236}">
                  <a16:creationId xmlns:a16="http://schemas.microsoft.com/office/drawing/2014/main" id="{CD8BF707-7F40-4A8E-9483-FE460762234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11352" name="Freeform 24">
              <a:extLst>
                <a:ext uri="{FF2B5EF4-FFF2-40B4-BE49-F238E27FC236}">
                  <a16:creationId xmlns:a16="http://schemas.microsoft.com/office/drawing/2014/main" id="{CFF5FA4E-782D-4791-BB07-E7E8A4BF999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54" name="Freeform 25">
              <a:extLst>
                <a:ext uri="{FF2B5EF4-FFF2-40B4-BE49-F238E27FC236}">
                  <a16:creationId xmlns:a16="http://schemas.microsoft.com/office/drawing/2014/main" id="{2D84AE48-0C7C-4EC4-9F65-7148422149B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1354" name="Freeform 26">
              <a:extLst>
                <a:ext uri="{FF2B5EF4-FFF2-40B4-BE49-F238E27FC236}">
                  <a16:creationId xmlns:a16="http://schemas.microsoft.com/office/drawing/2014/main" id="{2F65CA9D-99BF-40E9-A79F-B48BC8E514D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11355" name="Freeform 27">
              <a:extLst>
                <a:ext uri="{FF2B5EF4-FFF2-40B4-BE49-F238E27FC236}">
                  <a16:creationId xmlns:a16="http://schemas.microsoft.com/office/drawing/2014/main" id="{892AB5AD-2A52-48C1-9FB2-36F5ADC3072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57" name="Freeform 28">
              <a:extLst>
                <a:ext uri="{FF2B5EF4-FFF2-40B4-BE49-F238E27FC236}">
                  <a16:creationId xmlns:a16="http://schemas.microsoft.com/office/drawing/2014/main" id="{90AA8288-29E5-43BF-86FD-3F1EFD86984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9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1357" name="Freeform 29">
              <a:extLst>
                <a:ext uri="{FF2B5EF4-FFF2-40B4-BE49-F238E27FC236}">
                  <a16:creationId xmlns:a16="http://schemas.microsoft.com/office/drawing/2014/main" id="{7340188E-0D06-4A5C-BC7A-915818DF2E7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59" name="Freeform 30">
              <a:extLst>
                <a:ext uri="{FF2B5EF4-FFF2-40B4-BE49-F238E27FC236}">
                  <a16:creationId xmlns:a16="http://schemas.microsoft.com/office/drawing/2014/main" id="{DE0F16AA-B135-4A9F-8842-FE8CCCBC3BA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1359" name="Freeform 31">
              <a:extLst>
                <a:ext uri="{FF2B5EF4-FFF2-40B4-BE49-F238E27FC236}">
                  <a16:creationId xmlns:a16="http://schemas.microsoft.com/office/drawing/2014/main" id="{BBC68B42-F98E-412A-996A-3221819EC5A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11360" name="Freeform 32">
              <a:extLst>
                <a:ext uri="{FF2B5EF4-FFF2-40B4-BE49-F238E27FC236}">
                  <a16:creationId xmlns:a16="http://schemas.microsoft.com/office/drawing/2014/main" id="{6B911E5C-268D-4DBF-B274-7B63357D316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11361" name="Freeform 33">
              <a:extLst>
                <a:ext uri="{FF2B5EF4-FFF2-40B4-BE49-F238E27FC236}">
                  <a16:creationId xmlns:a16="http://schemas.microsoft.com/office/drawing/2014/main" id="{CEC69B79-E250-4D86-B9CE-1388859260C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11362" name="Freeform 34">
              <a:extLst>
                <a:ext uri="{FF2B5EF4-FFF2-40B4-BE49-F238E27FC236}">
                  <a16:creationId xmlns:a16="http://schemas.microsoft.com/office/drawing/2014/main" id="{477CD860-B543-4985-A5E7-6F9963E4EDD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11363" name="Freeform 35">
              <a:extLst>
                <a:ext uri="{FF2B5EF4-FFF2-40B4-BE49-F238E27FC236}">
                  <a16:creationId xmlns:a16="http://schemas.microsoft.com/office/drawing/2014/main" id="{07987B8E-1AA9-4190-9081-1ECFD498ED9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11364" name="Freeform 36">
              <a:extLst>
                <a:ext uri="{FF2B5EF4-FFF2-40B4-BE49-F238E27FC236}">
                  <a16:creationId xmlns:a16="http://schemas.microsoft.com/office/drawing/2014/main" id="{002F803E-4575-4F32-81FF-6F0592F4289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11365" name="Freeform 37">
              <a:extLst>
                <a:ext uri="{FF2B5EF4-FFF2-40B4-BE49-F238E27FC236}">
                  <a16:creationId xmlns:a16="http://schemas.microsoft.com/office/drawing/2014/main" id="{714B0213-60CB-46A1-8E46-F8D1F7E4579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11366" name="Freeform 38">
              <a:extLst>
                <a:ext uri="{FF2B5EF4-FFF2-40B4-BE49-F238E27FC236}">
                  <a16:creationId xmlns:a16="http://schemas.microsoft.com/office/drawing/2014/main" id="{CCFBB70A-99C8-4F5C-901B-B623B65828A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1068" name="Group 39">
              <a:extLst>
                <a:ext uri="{FF2B5EF4-FFF2-40B4-BE49-F238E27FC236}">
                  <a16:creationId xmlns:a16="http://schemas.microsoft.com/office/drawing/2014/main" id="{258E62C0-46DD-426F-9A01-82DC49C79A5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11368" name="Freeform 40">
                <a:extLst>
                  <a:ext uri="{FF2B5EF4-FFF2-40B4-BE49-F238E27FC236}">
                    <a16:creationId xmlns:a16="http://schemas.microsoft.com/office/drawing/2014/main" id="{3F9DF744-1FFD-43A8-B6AA-D6772813A60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1369" name="Freeform 41">
                <a:extLst>
                  <a:ext uri="{FF2B5EF4-FFF2-40B4-BE49-F238E27FC236}">
                    <a16:creationId xmlns:a16="http://schemas.microsoft.com/office/drawing/2014/main" id="{CD106EF9-0762-4CD9-A940-DE8860C6944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611370" name="Rectangle 42">
            <a:extLst>
              <a:ext uri="{FF2B5EF4-FFF2-40B4-BE49-F238E27FC236}">
                <a16:creationId xmlns:a16="http://schemas.microsoft.com/office/drawing/2014/main" id="{A171C43A-6637-4545-82D8-47B246003F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1371" name="Rectangle 43">
            <a:extLst>
              <a:ext uri="{FF2B5EF4-FFF2-40B4-BE49-F238E27FC236}">
                <a16:creationId xmlns:a16="http://schemas.microsoft.com/office/drawing/2014/main" id="{1E461DE6-6CF8-46DF-AD2D-69ADE2BDFF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1372" name="Rectangle 44">
            <a:extLst>
              <a:ext uri="{FF2B5EF4-FFF2-40B4-BE49-F238E27FC236}">
                <a16:creationId xmlns:a16="http://schemas.microsoft.com/office/drawing/2014/main" id="{7578731C-11C3-444C-BC66-1CE1CAFD2C5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1373" name="Rectangle 45">
            <a:extLst>
              <a:ext uri="{FF2B5EF4-FFF2-40B4-BE49-F238E27FC236}">
                <a16:creationId xmlns:a16="http://schemas.microsoft.com/office/drawing/2014/main" id="{9DB8FD7C-E61D-4BD5-99E3-AF129A3488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1374" name="Rectangle 46">
            <a:extLst>
              <a:ext uri="{FF2B5EF4-FFF2-40B4-BE49-F238E27FC236}">
                <a16:creationId xmlns:a16="http://schemas.microsoft.com/office/drawing/2014/main" id="{0E0F6623-8881-4CE1-BFC7-AC319C3DAF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BF153CA-0D30-417B-B8A5-708C5734B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86" r:id="rId1"/>
    <p:sldLayoutId id="2147484906" r:id="rId2"/>
    <p:sldLayoutId id="2147484907" r:id="rId3"/>
    <p:sldLayoutId id="2147484908" r:id="rId4"/>
    <p:sldLayoutId id="2147484909" r:id="rId5"/>
    <p:sldLayoutId id="2147484910" r:id="rId6"/>
    <p:sldLayoutId id="2147484911" r:id="rId7"/>
    <p:sldLayoutId id="2147484912" r:id="rId8"/>
    <p:sldLayoutId id="2147484913" r:id="rId9"/>
    <p:sldLayoutId id="2147484914" r:id="rId10"/>
    <p:sldLayoutId id="21474849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57D87-7D59-7FED-9F4A-D4ED81D85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D7A123-F165-9A87-D8C1-CD7F9FE20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47899" y="419101"/>
            <a:ext cx="7620001" cy="5715000"/>
          </a:xfrm>
        </p:spPr>
      </p:pic>
    </p:spTree>
    <p:extLst>
      <p:ext uri="{BB962C8B-B14F-4D97-AF65-F5344CB8AC3E}">
        <p14:creationId xmlns:p14="http://schemas.microsoft.com/office/powerpoint/2010/main" val="539110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6A497-3A46-42B9-B65F-CFBE5A802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81DF26-576C-2807-4609-EE6F7F40E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7100" y="-63499"/>
            <a:ext cx="8026401" cy="6019800"/>
          </a:xfrm>
        </p:spPr>
      </p:pic>
    </p:spTree>
    <p:extLst>
      <p:ext uri="{BB962C8B-B14F-4D97-AF65-F5344CB8AC3E}">
        <p14:creationId xmlns:p14="http://schemas.microsoft.com/office/powerpoint/2010/main" val="127234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>
            <a:extLst>
              <a:ext uri="{FF2B5EF4-FFF2-40B4-BE49-F238E27FC236}">
                <a16:creationId xmlns:a16="http://schemas.microsoft.com/office/drawing/2014/main" id="{84064FF7-C059-4EDC-ABFF-354A31E78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229600" cy="1558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  <a:r>
              <a:rPr lang="en-US" sz="4000" b="1" dirty="0"/>
              <a:t>Acts VI  </a:t>
            </a:r>
            <a:br>
              <a:rPr lang="en-US" sz="4000" b="1" dirty="0"/>
            </a:br>
            <a:r>
              <a:rPr lang="en-US" sz="4000" b="1" dirty="0"/>
              <a:t>Paul Speaks Before Kings</a:t>
            </a:r>
          </a:p>
        </p:txBody>
      </p:sp>
      <p:sp>
        <p:nvSpPr>
          <p:cNvPr id="432131" name="Rectangle 3">
            <a:extLst>
              <a:ext uri="{FF2B5EF4-FFF2-40B4-BE49-F238E27FC236}">
                <a16:creationId xmlns:a16="http://schemas.microsoft.com/office/drawing/2014/main" id="{74B4EE71-DD06-4231-8694-1AD4412A35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38800" y="4572001"/>
            <a:ext cx="4572000" cy="1558925"/>
          </a:xfrm>
        </p:spPr>
        <p:txBody>
          <a:bodyPr/>
          <a:lstStyle/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John  Oakes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Bakersfield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Winter/Spring 2022</a:t>
            </a:r>
          </a:p>
        </p:txBody>
      </p:sp>
      <p:pic>
        <p:nvPicPr>
          <p:cNvPr id="1026" name="Picture 2" descr="Tuesday: Before Agrippa | Sabbath School Net">
            <a:extLst>
              <a:ext uri="{FF2B5EF4-FFF2-40B4-BE49-F238E27FC236}">
                <a16:creationId xmlns:a16="http://schemas.microsoft.com/office/drawing/2014/main" id="{02695AAE-6C9E-CFBA-A3E9-C573278BD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06887"/>
            <a:ext cx="4324350" cy="523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5A47E-2BD7-4330-8BB9-2FD0FA4D9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/>
              <a:t>Themes in 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D9E2C-90FE-4BD5-B88E-5D4A58D20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05000"/>
            <a:ext cx="10058400" cy="422592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/>
              <a:t>1. The work of the Holy Spirit in establishing  </a:t>
            </a:r>
          </a:p>
          <a:p>
            <a:pPr marL="0" indent="0">
              <a:buNone/>
              <a:defRPr/>
            </a:pPr>
            <a:r>
              <a:rPr lang="en-US" b="1" dirty="0"/>
              <a:t>    the Church.  </a:t>
            </a:r>
          </a:p>
          <a:p>
            <a:pPr marL="0" indent="0">
              <a:buNone/>
              <a:defRPr/>
            </a:pPr>
            <a:endParaRPr lang="en-US" b="1" dirty="0"/>
          </a:p>
          <a:p>
            <a:pPr marL="0" indent="0">
              <a:buNone/>
              <a:defRPr/>
            </a:pPr>
            <a:r>
              <a:rPr lang="en-US" b="1" dirty="0"/>
              <a:t>2. The Kingdom of God. </a:t>
            </a:r>
          </a:p>
          <a:p>
            <a:pPr marL="0" indent="0">
              <a:buNone/>
              <a:defRPr/>
            </a:pPr>
            <a:endParaRPr lang="en-US" b="1" dirty="0"/>
          </a:p>
          <a:p>
            <a:pPr marL="0" indent="0">
              <a:buNone/>
              <a:defRPr/>
            </a:pPr>
            <a:r>
              <a:rPr lang="en-US" b="1" dirty="0"/>
              <a:t>3. Growth and development of the Church. </a:t>
            </a:r>
          </a:p>
          <a:p>
            <a:pPr marL="0" indent="0">
              <a:buNone/>
              <a:defRPr/>
            </a:pPr>
            <a:endParaRPr lang="en-US" b="1" dirty="0"/>
          </a:p>
          <a:p>
            <a:pPr marL="0" indent="0">
              <a:buNone/>
              <a:defRPr/>
            </a:pPr>
            <a:endParaRPr lang="en-US" sz="2800" b="1" dirty="0"/>
          </a:p>
          <a:p>
            <a:pPr marL="0" indent="0"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D7048-E3A7-9F5F-55AA-52611D1CB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Acts 20:22-23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45739-B510-3D28-B050-8F8618157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800" b="1" dirty="0"/>
              <a:t>And now, compelled by the Spirit, I am going to Jerusalem, not knowing what will happen to me there.  I only know that in every city the Holy Spirit warns me that prison and hardships are facing me.</a:t>
            </a:r>
          </a:p>
          <a:p>
            <a:pPr marL="0" indent="0">
              <a:buNone/>
              <a:defRPr/>
            </a:pPr>
            <a:endParaRPr lang="en-US" sz="2800" b="1" dirty="0"/>
          </a:p>
          <a:p>
            <a:pPr marL="0" indent="0">
              <a:buNone/>
              <a:defRPr/>
            </a:pPr>
            <a:r>
              <a:rPr lang="en-US" sz="2800" b="1" dirty="0"/>
              <a:t>Paul had a plan to get to Rome…. It involved going through Jerusalem.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E8F92-141D-3E54-35EF-AA98A554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Acts 21 On to Jerusalem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08707-6EDF-C6F5-9C31-F9341C7C6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6400"/>
            <a:ext cx="10744200" cy="445452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Acts 21:10-14  Paul: “I am ready, not only to be bound, but also to die in Jerusalem for the name of the Lord Jesus.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Acts 23:11 “Take courage! As you have testified about me in Jerusalem, so you must also testify in Rome.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Matthew 10:17-20 “On my account you will be brought before governors and kings as witnesses to them and to the Gentiles.  But… do not worry.</a:t>
            </a:r>
          </a:p>
        </p:txBody>
      </p:sp>
    </p:spTree>
    <p:extLst>
      <p:ext uri="{BB962C8B-B14F-4D97-AF65-F5344CB8AC3E}">
        <p14:creationId xmlns:p14="http://schemas.microsoft.com/office/powerpoint/2010/main" val="2881802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345BA-D9DE-C083-7905-F94B4F82C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Acts 24 Paul Preaches to Felix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870A9-8555-BDB5-43B3-8643D0DFA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2578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Acts 24:1-9 Dishonest charges against Paul.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Acts 24:10-21 Paul’s defense.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Acts 24:24-27 Paul preaches the gospel to Felix.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“Indecision is a decision”</a:t>
            </a:r>
          </a:p>
        </p:txBody>
      </p:sp>
      <p:pic>
        <p:nvPicPr>
          <p:cNvPr id="3074" name="Picture 2" descr="Felix Trembled – The Saturday Morning Post | Making A Difference">
            <a:extLst>
              <a:ext uri="{FF2B5EF4-FFF2-40B4-BE49-F238E27FC236}">
                <a16:creationId xmlns:a16="http://schemas.microsoft.com/office/drawing/2014/main" id="{494B800E-AE84-D6AD-8A3D-73F114438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91338"/>
            <a:ext cx="6172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09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B4C8A-4C37-5197-73AC-01203191B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Acts 25-26 Paul, Festus and King Herod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F1107-183A-C8F0-9DE0-AC021E611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400" y="1752600"/>
            <a:ext cx="6477000" cy="437832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Acts 25:9-12 Paul appeals to Caesar.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Acts 26:1-32  Paul shares the gospel with Festus and King Herod.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What will your moment be like: When you “speak before kings?”</a:t>
            </a:r>
          </a:p>
        </p:txBody>
      </p:sp>
      <p:pic>
        <p:nvPicPr>
          <p:cNvPr id="4" name="Picture 2" descr="Tuesday: Before Agrippa | Sabbath School Net">
            <a:extLst>
              <a:ext uri="{FF2B5EF4-FFF2-40B4-BE49-F238E27FC236}">
                <a16:creationId xmlns:a16="http://schemas.microsoft.com/office/drawing/2014/main" id="{46E4665B-D282-5BD9-62E2-83737DE93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4324350" cy="523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654669"/>
      </p:ext>
    </p:extLst>
  </p:cSld>
  <p:clrMapOvr>
    <a:masterClrMapping/>
  </p:clrMapOvr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15707</TotalTime>
  <Words>269</Words>
  <Application>Microsoft Office PowerPoint</Application>
  <PresentationFormat>Widescreen</PresentationFormat>
  <Paragraphs>37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Wingdings</vt:lpstr>
      <vt:lpstr>Beam</vt:lpstr>
      <vt:lpstr>PowerPoint Presentation</vt:lpstr>
      <vt:lpstr>PowerPoint Presentation</vt:lpstr>
      <vt:lpstr> Acts VI   Paul Speaks Before Kings</vt:lpstr>
      <vt:lpstr>Themes in Acts</vt:lpstr>
      <vt:lpstr>Acts 20:22-23</vt:lpstr>
      <vt:lpstr>Acts 21 On to Jerusalem</vt:lpstr>
      <vt:lpstr>Acts 24 Paul Preaches to Felix</vt:lpstr>
      <vt:lpstr>Acts 25-26 Paul, Festus and King Herod</vt:lpstr>
    </vt:vector>
  </TitlesOfParts>
  <Company>Grossmont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Oakes</dc:creator>
  <cp:lastModifiedBy>John Oakes</cp:lastModifiedBy>
  <cp:revision>151</cp:revision>
  <dcterms:created xsi:type="dcterms:W3CDTF">2007-05-31T19:52:48Z</dcterms:created>
  <dcterms:modified xsi:type="dcterms:W3CDTF">2022-05-22T16:26:58Z</dcterms:modified>
</cp:coreProperties>
</file>