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12"/>
  </p:notesMasterIdLst>
  <p:sldIdLst>
    <p:sldId id="314" r:id="rId2"/>
    <p:sldId id="462" r:id="rId3"/>
    <p:sldId id="628" r:id="rId4"/>
    <p:sldId id="629" r:id="rId5"/>
    <p:sldId id="630" r:id="rId6"/>
    <p:sldId id="631" r:id="rId7"/>
    <p:sldId id="632" r:id="rId8"/>
    <p:sldId id="633" r:id="rId9"/>
    <p:sldId id="634" r:id="rId10"/>
    <p:sldId id="63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F9CA9-70A2-4E7E-8C29-E406AB52CDF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80990-E2B7-4C12-8D71-61C09A7C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0A0696A2-0A70-497F-A3D9-81EEF5B7C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F2CC7A-8B18-40C5-92DA-82F4C7698A7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5EC29156-FD10-4598-801D-BBDAB8DBBA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384108F4-12AF-4C85-92FB-885671165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4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7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2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7041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13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76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16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7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4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8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7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3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7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1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16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30CD878-CE9C-41E8-9816-62A22086CE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94804" y="603682"/>
            <a:ext cx="6784116" cy="104756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950" b="1" dirty="0">
                <a:solidFill>
                  <a:srgbClr val="FFFF00"/>
                </a:solidFill>
              </a:rPr>
              <a:t>Act Like Men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03DC537-2116-4873-A521-13A5BF2474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66216" y="4101484"/>
            <a:ext cx="6784116" cy="984866"/>
          </a:xfrm>
        </p:spPr>
        <p:txBody>
          <a:bodyPr/>
          <a:lstStyle/>
          <a:p>
            <a:pPr eaLnBrk="1" hangingPunct="1"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 algn="r" eaLnBrk="1" hangingPunct="1">
              <a:defRPr/>
            </a:pP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D9428-E8A2-41F2-B838-2230E91018F5}"/>
              </a:ext>
            </a:extLst>
          </p:cNvPr>
          <p:cNvSpPr txBox="1"/>
          <p:nvPr/>
        </p:nvSpPr>
        <p:spPr>
          <a:xfrm>
            <a:off x="286305" y="2681612"/>
            <a:ext cx="3495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Running the Race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A496B-07BE-4E66-A308-914203E4AB66}"/>
              </a:ext>
            </a:extLst>
          </p:cNvPr>
          <p:cNvSpPr txBox="1"/>
          <p:nvPr/>
        </p:nvSpPr>
        <p:spPr>
          <a:xfrm>
            <a:off x="4643020" y="5965794"/>
            <a:ext cx="395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A Laurel Wreath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9DEE17-A3B0-44FD-9187-38250A989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101" y="1774933"/>
            <a:ext cx="442912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DDBA1-3381-4E3C-AC84-E2644A8CB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852257"/>
            <a:ext cx="4856085" cy="539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Let’s be Christian men</a:t>
            </a:r>
          </a:p>
          <a:p>
            <a:pPr marL="0" indent="0">
              <a:buNone/>
            </a:pPr>
            <a:r>
              <a:rPr lang="en-US" sz="2800" b="1" dirty="0"/>
              <a:t>Run so as to get the prize</a:t>
            </a:r>
          </a:p>
          <a:p>
            <a:pPr marL="0" indent="0">
              <a:buNone/>
            </a:pPr>
            <a:r>
              <a:rPr lang="en-US" sz="2800" b="1" dirty="0"/>
              <a:t>Go into strict training</a:t>
            </a:r>
          </a:p>
          <a:p>
            <a:pPr marL="0" indent="0">
              <a:buNone/>
            </a:pPr>
            <a:r>
              <a:rPr lang="en-US" sz="2800" b="1" dirty="0"/>
              <a:t>Train in godliness</a:t>
            </a:r>
          </a:p>
          <a:p>
            <a:pPr marL="0" indent="0">
              <a:buNone/>
            </a:pPr>
            <a:r>
              <a:rPr lang="en-US" sz="2800" b="1" dirty="0"/>
              <a:t>Finish the race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The result:</a:t>
            </a:r>
          </a:p>
          <a:p>
            <a:pPr marL="0" indent="0">
              <a:buNone/>
            </a:pPr>
            <a:r>
              <a:rPr lang="en-US" sz="2800" b="1" dirty="0"/>
              <a:t>Win as many as possible</a:t>
            </a:r>
          </a:p>
          <a:p>
            <a:pPr marL="0" indent="0">
              <a:buNone/>
            </a:pPr>
            <a:r>
              <a:rPr lang="en-US" sz="2800" b="1" dirty="0"/>
              <a:t>A crown that will last</a:t>
            </a:r>
          </a:p>
        </p:txBody>
      </p:sp>
      <p:pic>
        <p:nvPicPr>
          <p:cNvPr id="10242" name="Picture 2" descr="Finish Line Stock Photo by ©lightsource 10351494">
            <a:extLst>
              <a:ext uri="{FF2B5EF4-FFF2-40B4-BE49-F238E27FC236}">
                <a16:creationId xmlns:a16="http://schemas.microsoft.com/office/drawing/2014/main" id="{152B6F3D-ECAC-4056-A135-2091DCA88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740" y="2032987"/>
            <a:ext cx="4110360" cy="349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4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9B7EC-046D-4670-8628-24A87AC4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52718"/>
            <a:ext cx="7113962" cy="976587"/>
          </a:xfrm>
        </p:spPr>
        <p:txBody>
          <a:bodyPr/>
          <a:lstStyle/>
          <a:p>
            <a:r>
              <a:rPr lang="en-US" sz="4000" b="1" dirty="0"/>
              <a:t>1 Corinthians 9:24-27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C3260-66DC-477E-B5BF-E95D2F978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429305"/>
            <a:ext cx="5104661" cy="52644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Do you not know that in a race all the runners run, but only one gets the prize? Run in such a way as to get the prize. Everyone who competes goes into strict training. They do it to get a crown that will not last, but we do it to get a crown that will last forever. Therefore, I do not run aimlessly. I do not fight like a boxer beating the air. No. I strike a blow to my body and make it my slave so that after I have preached to others, I myself will not be disqualified for the prize.</a:t>
            </a:r>
          </a:p>
        </p:txBody>
      </p:sp>
      <p:pic>
        <p:nvPicPr>
          <p:cNvPr id="2050" name="Picture 2" descr="Run To Win – I Corinthians 9:24-27 | Steve's Bible Meditations">
            <a:extLst>
              <a:ext uri="{FF2B5EF4-FFF2-40B4-BE49-F238E27FC236}">
                <a16:creationId xmlns:a16="http://schemas.microsoft.com/office/drawing/2014/main" id="{6A06E39A-D78F-49D3-A705-EADA4615F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425" y="2042373"/>
            <a:ext cx="3473740" cy="325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D2A5C-A416-42C2-99C5-A4B54C38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50" y="452718"/>
            <a:ext cx="7122840" cy="1091997"/>
          </a:xfrm>
        </p:spPr>
        <p:txBody>
          <a:bodyPr/>
          <a:lstStyle/>
          <a:p>
            <a:pPr algn="ctr"/>
            <a:r>
              <a:rPr lang="en-US" sz="3600" b="1" dirty="0"/>
              <a:t>Running To Win The Prize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A81B5-27B1-4E24-AF83-E23942275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34" y="1837679"/>
            <a:ext cx="4225771" cy="44107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/>
              <a:t>Pace Yourself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3600" b="1" dirty="0"/>
              <a:t>But…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3600" b="1" dirty="0"/>
              <a:t>Give maximal effort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3600" b="1" dirty="0"/>
              <a:t>End the Race completely exhausted</a:t>
            </a:r>
          </a:p>
        </p:txBody>
      </p:sp>
      <p:pic>
        <p:nvPicPr>
          <p:cNvPr id="3074" name="Picture 2" descr="R U Ready to Run | Unwritten">
            <a:extLst>
              <a:ext uri="{FF2B5EF4-FFF2-40B4-BE49-F238E27FC236}">
                <a16:creationId xmlns:a16="http://schemas.microsoft.com/office/drawing/2014/main" id="{F700C23C-3E4A-43D4-91F3-67104B442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204" y="1837679"/>
            <a:ext cx="5703712" cy="379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0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37D2-6FF3-45C9-B449-7A3917BD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But… The Christian Race is Not Like the Olympics in one way.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443B1-F9AE-4F59-AA52-D2377C28E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5193436"/>
            <a:ext cx="7856738" cy="10549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Everyone who runs so as to win the prize, wins the prize.</a:t>
            </a:r>
          </a:p>
        </p:txBody>
      </p:sp>
      <p:pic>
        <p:nvPicPr>
          <p:cNvPr id="4098" name="Picture 2" descr="Run to Win |">
            <a:extLst>
              <a:ext uri="{FF2B5EF4-FFF2-40B4-BE49-F238E27FC236}">
                <a16:creationId xmlns:a16="http://schemas.microsoft.com/office/drawing/2014/main" id="{ADB6F87B-D3E9-4C4E-B201-E93667CB2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8" y="1990828"/>
            <a:ext cx="7430610" cy="296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A729E-4989-40A0-AAB4-54D8D1E9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Crown That Will Last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FF3FB-B96E-4A8B-90BD-9E238B13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771" y="3428999"/>
            <a:ext cx="1198486" cy="1054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vs</a:t>
            </a:r>
          </a:p>
        </p:txBody>
      </p:sp>
      <p:pic>
        <p:nvPicPr>
          <p:cNvPr id="5122" name="Picture 2" descr="Laurel wreath close-up Stock Photo by ©vanazi 67105213">
            <a:extLst>
              <a:ext uri="{FF2B5EF4-FFF2-40B4-BE49-F238E27FC236}">
                <a16:creationId xmlns:a16="http://schemas.microsoft.com/office/drawing/2014/main" id="{49E303D7-E2BB-433D-BF02-A8A28090A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6" y="1313895"/>
            <a:ext cx="3306932" cy="33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C020832-4C8E-4B86-8366-C1EE898EE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10" y="3066491"/>
            <a:ext cx="3517039" cy="35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AF54-BF37-4C92-B4E4-24054BF3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7" y="452718"/>
            <a:ext cx="7069573" cy="976587"/>
          </a:xfrm>
        </p:spPr>
        <p:txBody>
          <a:bodyPr/>
          <a:lstStyle/>
          <a:p>
            <a:pPr algn="ctr"/>
            <a:r>
              <a:rPr lang="en-US" sz="4000" b="1" dirty="0"/>
              <a:t>Go Into Strict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F79B7-DF6B-4CD2-9FC2-85980E99F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180" y="1589103"/>
            <a:ext cx="4483223" cy="4659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Paul: I beat my body.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What is your training regimen?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Do you have a trainer/mentor?</a:t>
            </a:r>
          </a:p>
        </p:txBody>
      </p:sp>
      <p:pic>
        <p:nvPicPr>
          <p:cNvPr id="6146" name="Picture 2" descr="Man Jumping with Skipping Rope during the Training Stock Photo - Image of  athletic, lifestyle: 143306102">
            <a:extLst>
              <a:ext uri="{FF2B5EF4-FFF2-40B4-BE49-F238E27FC236}">
                <a16:creationId xmlns:a16="http://schemas.microsoft.com/office/drawing/2014/main" id="{AB4BB26C-B14A-4DB2-A2B8-4230E6D32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6" y="1429305"/>
            <a:ext cx="3325992" cy="526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41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893E-4D00-4723-8078-A2D3664CD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26" y="452718"/>
            <a:ext cx="7034063" cy="958832"/>
          </a:xfrm>
        </p:spPr>
        <p:txBody>
          <a:bodyPr/>
          <a:lstStyle/>
          <a:p>
            <a:pPr algn="ctr"/>
            <a:r>
              <a:rPr lang="en-US" sz="3600" b="1" dirty="0"/>
              <a:t>Do Not Run Aimlessly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DB37A-7BE4-4441-B661-5D85F3ADD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6" y="1802167"/>
            <a:ext cx="4065974" cy="444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Do you have a plan?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Do you have spiritual goals?</a:t>
            </a:r>
          </a:p>
        </p:txBody>
      </p:sp>
      <p:pic>
        <p:nvPicPr>
          <p:cNvPr id="7170" name="Picture 2" descr="Feeling lost? 6 Ways to Find Your Way Back">
            <a:extLst>
              <a:ext uri="{FF2B5EF4-FFF2-40B4-BE49-F238E27FC236}">
                <a16:creationId xmlns:a16="http://schemas.microsoft.com/office/drawing/2014/main" id="{08332CE7-8A25-41C2-819A-21AA8AEC2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14" y="219555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2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3BF8-8061-42F0-A80C-2809DFA5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26" y="452718"/>
            <a:ext cx="7034063" cy="843422"/>
          </a:xfrm>
        </p:spPr>
        <p:txBody>
          <a:bodyPr/>
          <a:lstStyle/>
          <a:p>
            <a:pPr algn="ctr"/>
            <a:r>
              <a:rPr lang="en-US" b="1" dirty="0"/>
              <a:t>1 Tim 4:7-8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09FCC-4A4E-4525-AF3B-A642C7FCE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076" y="2121763"/>
            <a:ext cx="3036162" cy="4126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Physical training is of some value…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But godliness has value for all things…</a:t>
            </a:r>
          </a:p>
        </p:txBody>
      </p:sp>
      <p:pic>
        <p:nvPicPr>
          <p:cNvPr id="8194" name="Picture 2" descr="You're truly fit if you can do these 10 pushup variations | GQ India">
            <a:extLst>
              <a:ext uri="{FF2B5EF4-FFF2-40B4-BE49-F238E27FC236}">
                <a16:creationId xmlns:a16="http://schemas.microsoft.com/office/drawing/2014/main" id="{B61675AA-DA76-4F00-8635-EE9F67D05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76" y="2228295"/>
            <a:ext cx="5650144" cy="317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25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CECE8-C192-4BF0-8825-3ACA3AC5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7" y="452718"/>
            <a:ext cx="7069573" cy="1056486"/>
          </a:xfrm>
        </p:spPr>
        <p:txBody>
          <a:bodyPr/>
          <a:lstStyle/>
          <a:p>
            <a:pPr algn="ctr"/>
            <a:r>
              <a:rPr lang="en-US" sz="3600" b="1" dirty="0"/>
              <a:t>2 Timothy 4:6-8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2D9BD-A74C-4E7D-B2AA-F141193BF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5" y="1509204"/>
            <a:ext cx="4208015" cy="4739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For I am already being poured out like a drink offering, and the time for my departure has come. I have fought the good fight. I have finished the race. I have kept the faith. Now there is in store for me the crown of righteousness, which the Lord, the righteous judge, will award to me that day.</a:t>
            </a:r>
          </a:p>
        </p:txBody>
      </p:sp>
      <p:pic>
        <p:nvPicPr>
          <p:cNvPr id="9218" name="Picture 2" descr="Runner Crossing Finish Line by Jupiterimages">
            <a:extLst>
              <a:ext uri="{FF2B5EF4-FFF2-40B4-BE49-F238E27FC236}">
                <a16:creationId xmlns:a16="http://schemas.microsoft.com/office/drawing/2014/main" id="{AF6A1A01-3A61-42BF-B41C-D2C59458D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330" y="1642369"/>
            <a:ext cx="5882320" cy="409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42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5191</TotalTime>
  <Words>343</Words>
  <Application>Microsoft Office PowerPoint</Application>
  <PresentationFormat>On-screen Show (4:3)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Act Like Men</vt:lpstr>
      <vt:lpstr>1 Corinthians 9:24-27</vt:lpstr>
      <vt:lpstr>Running To Win The Prize</vt:lpstr>
      <vt:lpstr>But… The Christian Race is Not Like the Olympics in one way.</vt:lpstr>
      <vt:lpstr>A Crown That Will Last</vt:lpstr>
      <vt:lpstr>Go Into Strict Training</vt:lpstr>
      <vt:lpstr>Do Not Run Aimlessly</vt:lpstr>
      <vt:lpstr>1 Tim 4:7-8</vt:lpstr>
      <vt:lpstr>2 Timothy 4:6-8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Study the Bible With Our Friends</dc:title>
  <dc:creator>John Oakes</dc:creator>
  <cp:lastModifiedBy>John Oakes</cp:lastModifiedBy>
  <cp:revision>43</cp:revision>
  <dcterms:created xsi:type="dcterms:W3CDTF">2020-07-28T18:06:59Z</dcterms:created>
  <dcterms:modified xsi:type="dcterms:W3CDTF">2022-04-01T19:19:21Z</dcterms:modified>
</cp:coreProperties>
</file>