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538" r:id="rId2"/>
    <p:sldId id="537" r:id="rId3"/>
    <p:sldId id="536" r:id="rId4"/>
    <p:sldId id="413" r:id="rId5"/>
    <p:sldId id="532" r:id="rId6"/>
    <p:sldId id="533" r:id="rId7"/>
    <p:sldId id="539" r:id="rId8"/>
    <p:sldId id="540" r:id="rId9"/>
    <p:sldId id="541" r:id="rId10"/>
    <p:sldId id="546" r:id="rId11"/>
    <p:sldId id="543" r:id="rId12"/>
    <p:sldId id="544" r:id="rId13"/>
    <p:sldId id="545" r:id="rId14"/>
    <p:sldId id="542" r:id="rId15"/>
    <p:sldId id="547" r:id="rId16"/>
    <p:sldId id="5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00FF"/>
    <a:srgbClr val="3F714E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66AA-A703-4FED-9975-D8ACB1E460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55DC-156A-44C2-82E1-CA0E38D67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F2-40C8-4335-B73D-A35EF50EA6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5442-FEB5-45C9-B1CA-6E5445E604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B400-4E6E-4D8A-A664-90E8A76E0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FB54-101D-4AB9-880C-F092ADB2D0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6F75-F21D-4465-AE2F-471E27A65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0F1D-A7A0-4F52-834A-59C2936AD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1A0-420B-4FBC-8F40-4447C3362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8A9-798A-428D-9462-420A7D94A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B8B-A0BD-4230-8458-8E663A2FC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0536-3D1A-412F-A9B1-558FE42A8F9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982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oakes@gcccd.edu" TargetMode="External"/><Relationship Id="rId2" Type="http://schemas.openxmlformats.org/officeDocument/2006/relationships/hyperlink" Target="http://mercedchur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7716-327E-4366-9E55-AC134773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1CE56-4139-4010-B839-9338AE5B1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106" y="-966007"/>
            <a:ext cx="14280174" cy="8032599"/>
          </a:xfrm>
        </p:spPr>
      </p:pic>
    </p:spTree>
    <p:extLst>
      <p:ext uri="{BB962C8B-B14F-4D97-AF65-F5344CB8AC3E}">
        <p14:creationId xmlns:p14="http://schemas.microsoft.com/office/powerpoint/2010/main" val="224758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839E-0214-4F7D-B5B6-1305D66E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 Hello to a Saint</a:t>
            </a:r>
          </a:p>
        </p:txBody>
      </p:sp>
      <p:pic>
        <p:nvPicPr>
          <p:cNvPr id="4100" name="Picture 4" descr="Rafael Lua">
            <a:extLst>
              <a:ext uri="{FF2B5EF4-FFF2-40B4-BE49-F238E27FC236}">
                <a16:creationId xmlns:a16="http://schemas.microsoft.com/office/drawing/2014/main" id="{308B7F99-6EC8-49D9-9AD0-491EDB1A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5" y="1763600"/>
            <a:ext cx="4097910" cy="40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11B40-8468-45C0-BD00-5C9EB65C103B}"/>
              </a:ext>
            </a:extLst>
          </p:cNvPr>
          <p:cNvSpPr txBox="1"/>
          <p:nvPr/>
        </p:nvSpPr>
        <p:spPr>
          <a:xfrm>
            <a:off x="2356701" y="596716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Saint Rafael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3E6DE-D75C-4A4C-BB2E-7BDE0307B78E}"/>
              </a:ext>
            </a:extLst>
          </p:cNvPr>
          <p:cNvSpPr txBox="1"/>
          <p:nvPr/>
        </p:nvSpPr>
        <p:spPr>
          <a:xfrm>
            <a:off x="8672660" y="6051911"/>
            <a:ext cx="276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Saint Tiffany</a:t>
            </a:r>
          </a:p>
        </p:txBody>
      </p:sp>
      <p:pic>
        <p:nvPicPr>
          <p:cNvPr id="4104" name="Picture 8" descr="AO Campus - LIFEWAY LA">
            <a:extLst>
              <a:ext uri="{FF2B5EF4-FFF2-40B4-BE49-F238E27FC236}">
                <a16:creationId xmlns:a16="http://schemas.microsoft.com/office/drawing/2014/main" id="{A8248BEA-AA5A-4163-B6FA-65E6E5DF5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67" y="1745292"/>
            <a:ext cx="5864946" cy="41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2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4C6F-52A6-42C2-B6EB-32DCF238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29670-1411-44B2-82E8-4B99EB1A4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In Christ we are set apart.</a:t>
            </a:r>
          </a:p>
          <a:p>
            <a:pPr marL="0" indent="0" algn="ctr">
              <a:buNone/>
            </a:pPr>
            <a:r>
              <a:rPr lang="en-US" sz="4400" b="1" dirty="0"/>
              <a:t>In Christ we are holy.</a:t>
            </a:r>
          </a:p>
          <a:p>
            <a:pPr marL="0" indent="0" algn="ctr">
              <a:buNone/>
            </a:pPr>
            <a:r>
              <a:rPr lang="en-US" sz="4400" b="1" dirty="0"/>
              <a:t>In Christ we are sanctified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6000" b="1" dirty="0"/>
              <a:t>Sanctified for what?</a:t>
            </a:r>
          </a:p>
        </p:txBody>
      </p:sp>
    </p:spTree>
    <p:extLst>
      <p:ext uri="{BB962C8B-B14F-4D97-AF65-F5344CB8AC3E}">
        <p14:creationId xmlns:p14="http://schemas.microsoft.com/office/powerpoint/2010/main" val="367005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D103-4295-4031-AA91-49EA8B75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82805"/>
            <a:ext cx="11299595" cy="2083324"/>
          </a:xfrm>
        </p:spPr>
        <p:txBody>
          <a:bodyPr/>
          <a:lstStyle/>
          <a:p>
            <a:r>
              <a:rPr lang="en-US" dirty="0"/>
              <a:t>2 Corinthians 3:7-18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588E-81A7-4C0E-9298-4FF52380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020" y="2149311"/>
            <a:ext cx="4823380" cy="3976853"/>
          </a:xfrm>
        </p:spPr>
        <p:txBody>
          <a:bodyPr/>
          <a:lstStyle/>
          <a:p>
            <a:pPr marL="0" indent="0">
              <a:buNone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In Christ the Veil is Removed</a:t>
            </a:r>
          </a:p>
          <a:p>
            <a:pPr marL="0" indent="0">
              <a:buNone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  <a:p>
            <a:pPr marL="0" indent="0">
              <a:buNone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In Christ we are Transformed</a:t>
            </a:r>
            <a:endParaRPr lang="en-US" dirty="0"/>
          </a:p>
        </p:txBody>
      </p:sp>
      <p:pic>
        <p:nvPicPr>
          <p:cNvPr id="5122" name="Picture 2" descr="The Veil of Moses – Misunderstandings regarding 2 Corinthians 3:12-18 |  Bible things in Bible ways">
            <a:extLst>
              <a:ext uri="{FF2B5EF4-FFF2-40B4-BE49-F238E27FC236}">
                <a16:creationId xmlns:a16="http://schemas.microsoft.com/office/drawing/2014/main" id="{F002BE4D-F61E-4485-B7C4-BE915E9B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4" y="1812213"/>
            <a:ext cx="6129534" cy="43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B7FE-9016-47BE-AD9F-1237BB49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Ministry is Glorious!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19D4-6E39-4489-ACEF-00FFEB57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4" y="2667786"/>
            <a:ext cx="3091992" cy="345837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 bring righteousness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It lasts</a:t>
            </a:r>
          </a:p>
        </p:txBody>
      </p:sp>
      <p:pic>
        <p:nvPicPr>
          <p:cNvPr id="6148" name="Picture 4" descr="Worship And Prayer Based Cinematic Clouds And Light Rays Background Useful  For Divine, Spiritual, Fantasy Concepts. Stock Photo, Picture And Royalty  Free Image. Image 108097568.">
            <a:extLst>
              <a:ext uri="{FF2B5EF4-FFF2-40B4-BE49-F238E27FC236}">
                <a16:creationId xmlns:a16="http://schemas.microsoft.com/office/drawing/2014/main" id="{3DFD2135-2116-4937-B489-E9258760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37" y="1758427"/>
            <a:ext cx="7766663" cy="43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6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FCEA-D00A-47E7-92FA-3104A9F9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Christ the Veil is Removed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96D7-BC0D-4C53-8F51-1F8487B1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176" y="1819373"/>
            <a:ext cx="4908223" cy="43067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Whenever anyone turns to the Lord, the veil is removed.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 can finally see!</a:t>
            </a:r>
          </a:p>
        </p:txBody>
      </p:sp>
      <p:pic>
        <p:nvPicPr>
          <p:cNvPr id="7170" name="Picture 2" descr="Wedding veil - Walmart.com">
            <a:extLst>
              <a:ext uri="{FF2B5EF4-FFF2-40B4-BE49-F238E27FC236}">
                <a16:creationId xmlns:a16="http://schemas.microsoft.com/office/drawing/2014/main" id="{066CA9D0-1EC6-41F6-9D81-DC9EC7C7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4" y="1725104"/>
            <a:ext cx="4908223" cy="49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8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15D1-922B-43B5-B259-05CCD3B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Veil-Removal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76D7-3022-4115-97EF-8ACBC7E4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And we all, who with unveiled faces </a:t>
            </a:r>
            <a:r>
              <a:rPr lang="en-US" b="1" dirty="0">
                <a:solidFill>
                  <a:srgbClr val="FFFF00"/>
                </a:solidFill>
              </a:rPr>
              <a:t>contemplate</a:t>
            </a:r>
            <a:r>
              <a:rPr lang="en-US" b="1" dirty="0"/>
              <a:t> the Lord’s glory, are being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b="1" dirty="0"/>
              <a:t> into his image with ever-increasing glory, which  comes from the Lord, who is the Spirit.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Contemplate </a:t>
            </a:r>
            <a:r>
              <a:rPr lang="en-US" b="1" dirty="0">
                <a:sym typeface="Symbol" panose="05050102010706020507" pitchFamily="18" charset="2"/>
              </a:rPr>
              <a:t> Reflect  Contemplate  Reflect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goal is transformation into the likeness of Christ.</a:t>
            </a:r>
          </a:p>
        </p:txBody>
      </p:sp>
    </p:spTree>
    <p:extLst>
      <p:ext uri="{BB962C8B-B14F-4D97-AF65-F5344CB8AC3E}">
        <p14:creationId xmlns:p14="http://schemas.microsoft.com/office/powerpoint/2010/main" val="83858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754D-B1A8-4999-9FA2-5A53A856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Apart and Transformed for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74B2-CC2B-4A4F-AC0F-D25889B4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0" y="1508289"/>
            <a:ext cx="11054499" cy="49490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 Cor 4:1-2</a:t>
            </a:r>
          </a:p>
          <a:p>
            <a:pPr marL="0" indent="0">
              <a:buNone/>
            </a:pPr>
            <a:r>
              <a:rPr lang="en-US" b="1" dirty="0"/>
              <a:t>We have this ministry.</a:t>
            </a:r>
          </a:p>
          <a:p>
            <a:pPr marL="0" indent="0">
              <a:buNone/>
            </a:pPr>
            <a:r>
              <a:rPr lang="en-US" b="1" dirty="0"/>
              <a:t>We commend our selves to everyone’s conscience.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b="1" dirty="0"/>
              <a:t>In Christ we are set apart</a:t>
            </a:r>
          </a:p>
          <a:p>
            <a:pPr marL="0" indent="0">
              <a:buNone/>
            </a:pPr>
            <a:r>
              <a:rPr lang="en-US" b="1" dirty="0"/>
              <a:t>In Christ we are holy/sanctified</a:t>
            </a:r>
          </a:p>
          <a:p>
            <a:pPr marL="0" indent="0">
              <a:buNone/>
            </a:pPr>
            <a:r>
              <a:rPr lang="en-US" b="1" dirty="0"/>
              <a:t>In Christ the veil is removed</a:t>
            </a:r>
          </a:p>
          <a:p>
            <a:pPr marL="0" indent="0">
              <a:buNone/>
            </a:pPr>
            <a:r>
              <a:rPr lang="en-US" b="1" dirty="0"/>
              <a:t>In Christ we are transformed into the image of Christ</a:t>
            </a:r>
          </a:p>
        </p:txBody>
      </p:sp>
    </p:spTree>
    <p:extLst>
      <p:ext uri="{BB962C8B-B14F-4D97-AF65-F5344CB8AC3E}">
        <p14:creationId xmlns:p14="http://schemas.microsoft.com/office/powerpoint/2010/main" val="296120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4E30-3C9F-450F-AE27-7BD4FAA0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743B-3EE8-4822-A72F-84411D36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1187777"/>
            <a:ext cx="10856536" cy="493838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ready for the Christian adventure?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what can you do?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generously to special missions.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transferring or moving to Merced.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http://mercedchurch.com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me at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john.oakes@gcccd.edu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 858-344-5323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E111-82C3-4922-A04D-49875C08033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883842" y="1736726"/>
            <a:ext cx="8534400" cy="1920875"/>
          </a:xfrm>
        </p:spPr>
        <p:txBody>
          <a:bodyPr/>
          <a:lstStyle/>
          <a:p>
            <a:r>
              <a:rPr lang="en-US" sz="8000" dirty="0"/>
              <a:t>Set Apart for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1C4B6-D1EB-456F-B287-03B054BA4F5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en-US" sz="3600" b="1" dirty="0"/>
              <a:t>John Oakes </a:t>
            </a:r>
          </a:p>
          <a:p>
            <a:pPr algn="r"/>
            <a:r>
              <a:rPr lang="en-US" sz="3600" b="1" dirty="0"/>
              <a:t>4/10/2022</a:t>
            </a:r>
          </a:p>
        </p:txBody>
      </p:sp>
      <p:pic>
        <p:nvPicPr>
          <p:cNvPr id="1026" name="Picture 2" descr="Set Apart - Teen Devotional: 30 Devotions about How God's Goodness Changes  Us (Volume 10) (LifeWay Students Devotions): Lifeway Students:  9781087744391: Amazon.com: Books">
            <a:extLst>
              <a:ext uri="{FF2B5EF4-FFF2-40B4-BE49-F238E27FC236}">
                <a16:creationId xmlns:a16="http://schemas.microsoft.com/office/drawing/2014/main" id="{4ACC8544-9731-4901-A492-D38D9AD0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" y="952107"/>
            <a:ext cx="4010130" cy="56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0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236930"/>
            <a:ext cx="10908632" cy="1915109"/>
          </a:xfrm>
        </p:spPr>
        <p:txBody>
          <a:bodyPr>
            <a:normAutofit/>
          </a:bodyPr>
          <a:lstStyle/>
          <a:p>
            <a:r>
              <a:rPr lang="en-US" sz="4400" dirty="0"/>
              <a:t>A God-Shaped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2152040"/>
            <a:ext cx="5128181" cy="415732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safe.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value and purpose.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 a connection.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and receive love.</a:t>
            </a:r>
          </a:p>
          <a:p>
            <a:pPr marL="137160" indent="0">
              <a:buNone/>
            </a:pPr>
            <a:endParaRPr lang="en-US" b="1" dirty="0"/>
          </a:p>
        </p:txBody>
      </p:sp>
      <p:pic>
        <p:nvPicPr>
          <p:cNvPr id="2050" name="Picture 2" descr="Does everyone have a 'God-shaped hole'?">
            <a:extLst>
              <a:ext uri="{FF2B5EF4-FFF2-40B4-BE49-F238E27FC236}">
                <a16:creationId xmlns:a16="http://schemas.microsoft.com/office/drawing/2014/main" id="{239ECEC7-B9F7-4916-93F0-E7C91F48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48" y="2430378"/>
            <a:ext cx="6206490" cy="32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1EE3-B51E-4601-BC6A-F1A8D60E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204" y="274637"/>
            <a:ext cx="6422796" cy="5617116"/>
          </a:xfrm>
        </p:spPr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The need is met In Christ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Philippians2:1  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 1:13-14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Redeemed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 3:26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hildren of God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2:10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ullness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God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1:3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piritual blessing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C2951-E977-4E8F-9AC9-070784808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-437380"/>
            <a:ext cx="5299203" cy="7391396"/>
          </a:xfrm>
        </p:spPr>
      </p:pic>
    </p:spTree>
    <p:extLst>
      <p:ext uri="{BB962C8B-B14F-4D97-AF65-F5344CB8AC3E}">
        <p14:creationId xmlns:p14="http://schemas.microsoft.com/office/powerpoint/2010/main" val="25916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498B-6CEB-4EAA-BFFC-87C18EA5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Things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F2B5-3E2D-4EAE-BCD6-3CC3202B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6" y="1819373"/>
            <a:ext cx="10215513" cy="430679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1:4, 11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15:22  Made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5:21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 Jesus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8:38-39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love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God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creation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condemnation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986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E74A-ACAA-4959-BCF9-D5164F12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 Christ the Hole is Filled/Need is 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811B-FAA5-431D-AC44-A2F1A428A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130" y="2488676"/>
            <a:ext cx="9989270" cy="3637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are set apart in Christ.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holy in Christ.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transformed in Christ.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392A-4568-42FC-98C0-989E06B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1:1 Set Apart In Christ.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636-1CB8-49FD-9605-A708C689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630837"/>
            <a:ext cx="4534293" cy="4495327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aphorizo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set apart, separate. Having a special purpose.</a:t>
            </a:r>
          </a:p>
          <a:p>
            <a:pPr marL="0" indent="0">
              <a:buNone/>
            </a:pPr>
            <a:endParaRPr lang="en-US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/>
              <a:t>1 Peter 2:9 But you are a chosen people, a royal priesthood, a holy nation, God’s special possession, that you may declare the praises of him who called you out of darkness into his wonderful light.</a:t>
            </a:r>
          </a:p>
        </p:txBody>
      </p:sp>
      <p:pic>
        <p:nvPicPr>
          <p:cNvPr id="3074" name="Picture 2" descr="Have You Been Set Apart? - Walk With God">
            <a:extLst>
              <a:ext uri="{FF2B5EF4-FFF2-40B4-BE49-F238E27FC236}">
                <a16:creationId xmlns:a16="http://schemas.microsoft.com/office/drawing/2014/main" id="{07FC4C2A-D55A-4E5B-A90E-EE8687C9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25" y="1534113"/>
            <a:ext cx="6581627" cy="49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5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650E-41B9-48F4-B643-1EF610C3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Holy/Sanctified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9B6B8-49E5-4818-839E-625538644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Phil 1:1  To all God’s holy people in Christ Jesus at Philippi…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1 Cor 1:2  To the church of God in Corinth, to those sanctified in Christ Jesus and called to be his holy people…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i="1" dirty="0" err="1">
                <a:solidFill>
                  <a:srgbClr val="FFFF00"/>
                </a:solidFill>
              </a:rPr>
              <a:t>hagios</a:t>
            </a:r>
            <a:r>
              <a:rPr lang="en-US" b="1" dirty="0"/>
              <a:t>  Holy, sanctified.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In Christ you are called apart and you are holy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You are special to God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33066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6219</TotalTime>
  <Words>519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Wingdings</vt:lpstr>
      <vt:lpstr>Stream</vt:lpstr>
      <vt:lpstr>PowerPoint Presentation</vt:lpstr>
      <vt:lpstr>PowerPoint Presentation</vt:lpstr>
      <vt:lpstr>Set Apart for God</vt:lpstr>
      <vt:lpstr>A God-Shaped Hole</vt:lpstr>
      <vt:lpstr>The need is met In Christ  Philippians2:1  Encouragement in Christ.  Coll 1:13-14 Redeemed in Christ Gal 3:26  Children of God in Christ. Colossians 2:10  Fullness of God in Christ Ephesians 1:3  Spiritual blessing in Christ  </vt:lpstr>
      <vt:lpstr>Things We Have In Christ</vt:lpstr>
      <vt:lpstr>In Christ the Hole is Filled/Need is Met</vt:lpstr>
      <vt:lpstr>Romans 1:1 Set Apart In Christ.</vt:lpstr>
      <vt:lpstr>Holy/Sanctified In Christ</vt:lpstr>
      <vt:lpstr>Say Hello to a Saint</vt:lpstr>
      <vt:lpstr>PowerPoint Presentation</vt:lpstr>
      <vt:lpstr>2 Corinthians 3:7-18 </vt:lpstr>
      <vt:lpstr>Our Ministry is Glorious!</vt:lpstr>
      <vt:lpstr>In Christ the Veil is Removed</vt:lpstr>
      <vt:lpstr>Veil-Removal is Not the Goal</vt:lpstr>
      <vt:lpstr>Set Apart and Transformed for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233</cp:revision>
  <dcterms:created xsi:type="dcterms:W3CDTF">2017-03-08T02:54:48Z</dcterms:created>
  <dcterms:modified xsi:type="dcterms:W3CDTF">2022-04-09T22:55:17Z</dcterms:modified>
</cp:coreProperties>
</file>