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7"/>
  </p:notesMasterIdLst>
  <p:sldIdLst>
    <p:sldId id="538" r:id="rId3"/>
    <p:sldId id="537" r:id="rId4"/>
    <p:sldId id="532" r:id="rId5"/>
    <p:sldId id="533" r:id="rId6"/>
    <p:sldId id="554" r:id="rId7"/>
    <p:sldId id="549" r:id="rId8"/>
    <p:sldId id="545" r:id="rId9"/>
    <p:sldId id="542" r:id="rId10"/>
    <p:sldId id="547" r:id="rId11"/>
    <p:sldId id="548" r:id="rId12"/>
    <p:sldId id="327" r:id="rId13"/>
    <p:sldId id="551" r:id="rId14"/>
    <p:sldId id="552" r:id="rId15"/>
    <p:sldId id="55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66"/>
    <a:srgbClr val="FF00FF"/>
    <a:srgbClr val="3F714E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5758" autoAdjust="0"/>
    <p:restoredTop sz="94434" autoAdjust="0"/>
  </p:normalViewPr>
  <p:slideViewPr>
    <p:cSldViewPr snapToGrid="0">
      <p:cViewPr varScale="1">
        <p:scale>
          <a:sx n="80" d="100"/>
          <a:sy n="80" d="100"/>
        </p:scale>
        <p:origin x="288" y="67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89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4AB288-D432-46E6-9981-4401820257B1}" type="datetimeFigureOut">
              <a:rPr lang="en-US" smtClean="0"/>
              <a:t>5/14/2022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42C98B-0E7F-4B3C-9199-24D2AFE41E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2481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3323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914400" y="1736726"/>
            <a:ext cx="10363200" cy="1920875"/>
          </a:xfrm>
        </p:spPr>
        <p:txBody>
          <a:bodyPr/>
          <a:lstStyle>
            <a:lvl1pPr>
              <a:defRPr sz="6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3324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609600" y="624840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25157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254750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9D66AA-A703-4FED-9975-D8ACB1E4605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188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E55DC-156A-44C2-82E1-CA0E38D679CB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369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1697F2-40C8-4335-B73D-A35EF50EA6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98850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29747" y="371741"/>
            <a:ext cx="9732505" cy="82172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276" b="0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808992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655" y="335658"/>
            <a:ext cx="9082691" cy="769891"/>
          </a:xfrm>
        </p:spPr>
        <p:txBody>
          <a:bodyPr lIns="0" tIns="0" rIns="0" bIns="0"/>
          <a:lstStyle>
            <a:lvl1pPr>
              <a:defRPr sz="5003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744" y="1735334"/>
            <a:ext cx="10554510" cy="447943"/>
          </a:xfrm>
        </p:spPr>
        <p:txBody>
          <a:bodyPr lIns="0" tIns="0" rIns="0" bIns="0"/>
          <a:lstStyle>
            <a:lvl1pPr>
              <a:defRPr sz="2911" b="1" i="0">
                <a:solidFill>
                  <a:srgbClr val="4242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64663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655" y="335658"/>
            <a:ext cx="9082691" cy="769891"/>
          </a:xfrm>
        </p:spPr>
        <p:txBody>
          <a:bodyPr lIns="0" tIns="0" rIns="0" bIns="0"/>
          <a:lstStyle>
            <a:lvl1pPr>
              <a:defRPr sz="5003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4015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" y="0"/>
            <a:ext cx="12191999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655" y="335658"/>
            <a:ext cx="9082691" cy="769891"/>
          </a:xfrm>
        </p:spPr>
        <p:txBody>
          <a:bodyPr lIns="0" tIns="0" rIns="0" bIns="0"/>
          <a:lstStyle>
            <a:lvl1pPr>
              <a:defRPr sz="5003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337473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2192000" cy="6857615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931656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3B5442-FEB5-45C9-B1CA-6E5445E604C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87346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E1B400-4E6E-4D8A-A664-90E8A76E0A8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6589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6FB54-101D-4AB9-880C-F092ADB2D06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351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B6F75-F21D-4465-AE2F-471E27A65D7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0401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10F1D-A7A0-4F52-834A-59C2936ADEA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A4A1A0-420B-4FBC-8F40-4447C33621D0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5688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6CA8A9-798A-428D-9462-420A7D94AD5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2615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7FB8B-A0BD-4230-8458-8E663A2FCB3A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358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5157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7060536-3D1A-412F-A9B1-558FE42A8F95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1" y="1"/>
            <a:ext cx="12187767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12294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>
                  <a:gd name="T0" fmla="*/ 2740 w 2882"/>
                  <a:gd name="T1" fmla="*/ 528 h 1671"/>
                  <a:gd name="T2" fmla="*/ 2632 w 2882"/>
                  <a:gd name="T3" fmla="*/ 484 h 1671"/>
                  <a:gd name="T4" fmla="*/ 2480 w 2882"/>
                  <a:gd name="T5" fmla="*/ 424 h 1671"/>
                  <a:gd name="T6" fmla="*/ 2203 w 2882"/>
                  <a:gd name="T7" fmla="*/ 343 h 1671"/>
                  <a:gd name="T8" fmla="*/ 1970 w 2882"/>
                  <a:gd name="T9" fmla="*/ 277 h 1671"/>
                  <a:gd name="T10" fmla="*/ 1807 w 2882"/>
                  <a:gd name="T11" fmla="*/ 212 h 1671"/>
                  <a:gd name="T12" fmla="*/ 1693 w 2882"/>
                  <a:gd name="T13" fmla="*/ 152 h 1671"/>
                  <a:gd name="T14" fmla="*/ 1628 w 2882"/>
                  <a:gd name="T15" fmla="*/ 103 h 1671"/>
                  <a:gd name="T16" fmla="*/ 1590 w 2882"/>
                  <a:gd name="T17" fmla="*/ 60 h 1671"/>
                  <a:gd name="T18" fmla="*/ 1579 w 2882"/>
                  <a:gd name="T19" fmla="*/ 27 h 1671"/>
                  <a:gd name="T20" fmla="*/ 1585 w 2882"/>
                  <a:gd name="T21" fmla="*/ 0 h 1671"/>
                  <a:gd name="T22" fmla="*/ 1557 w 2882"/>
                  <a:gd name="T23" fmla="*/ 49 h 1671"/>
                  <a:gd name="T24" fmla="*/ 1568 w 2882"/>
                  <a:gd name="T25" fmla="*/ 98 h 1671"/>
                  <a:gd name="T26" fmla="*/ 1617 w 2882"/>
                  <a:gd name="T27" fmla="*/ 141 h 1671"/>
                  <a:gd name="T28" fmla="*/ 1688 w 2882"/>
                  <a:gd name="T29" fmla="*/ 185 h 1671"/>
                  <a:gd name="T30" fmla="*/ 1791 w 2882"/>
                  <a:gd name="T31" fmla="*/ 228 h 1671"/>
                  <a:gd name="T32" fmla="*/ 2040 w 2882"/>
                  <a:gd name="T33" fmla="*/ 310 h 1671"/>
                  <a:gd name="T34" fmla="*/ 2285 w 2882"/>
                  <a:gd name="T35" fmla="*/ 381 h 1671"/>
                  <a:gd name="T36" fmla="*/ 2464 w 2882"/>
                  <a:gd name="T37" fmla="*/ 435 h 1671"/>
                  <a:gd name="T38" fmla="*/ 2605 w 2882"/>
                  <a:gd name="T39" fmla="*/ 484 h 1671"/>
                  <a:gd name="T40" fmla="*/ 2708 w 2882"/>
                  <a:gd name="T41" fmla="*/ 528 h 1671"/>
                  <a:gd name="T42" fmla="*/ 2768 w 2882"/>
                  <a:gd name="T43" fmla="*/ 560 h 1671"/>
                  <a:gd name="T44" fmla="*/ 2795 w 2882"/>
                  <a:gd name="T45" fmla="*/ 593 h 1671"/>
                  <a:gd name="T46" fmla="*/ 2795 w 2882"/>
                  <a:gd name="T47" fmla="*/ 642 h 1671"/>
                  <a:gd name="T48" fmla="*/ 2762 w 2882"/>
                  <a:gd name="T49" fmla="*/ 691 h 1671"/>
                  <a:gd name="T50" fmla="*/ 2692 w 2882"/>
                  <a:gd name="T51" fmla="*/ 735 h 1671"/>
                  <a:gd name="T52" fmla="*/ 2589 w 2882"/>
                  <a:gd name="T53" fmla="*/ 778 h 1671"/>
                  <a:gd name="T54" fmla="*/ 2458 w 2882"/>
                  <a:gd name="T55" fmla="*/ 822 h 1671"/>
                  <a:gd name="T56" fmla="*/ 2301 w 2882"/>
                  <a:gd name="T57" fmla="*/ 865 h 1671"/>
                  <a:gd name="T58" fmla="*/ 2030 w 2882"/>
                  <a:gd name="T59" fmla="*/ 930 h 1671"/>
                  <a:gd name="T60" fmla="*/ 1606 w 2882"/>
                  <a:gd name="T61" fmla="*/ 1034 h 1671"/>
                  <a:gd name="T62" fmla="*/ 1145 w 2882"/>
                  <a:gd name="T63" fmla="*/ 1164 h 1671"/>
                  <a:gd name="T64" fmla="*/ 673 w 2882"/>
                  <a:gd name="T65" fmla="*/ 1328 h 1671"/>
                  <a:gd name="T66" fmla="*/ 217 w 2882"/>
                  <a:gd name="T67" fmla="*/ 1545 h 1671"/>
                  <a:gd name="T68" fmla="*/ 353 w 2882"/>
                  <a:gd name="T69" fmla="*/ 1671 h 1671"/>
                  <a:gd name="T70" fmla="*/ 754 w 2882"/>
                  <a:gd name="T71" fmla="*/ 1469 h 1671"/>
                  <a:gd name="T72" fmla="*/ 1145 w 2882"/>
                  <a:gd name="T73" fmla="*/ 1311 h 1671"/>
                  <a:gd name="T74" fmla="*/ 1519 w 2882"/>
                  <a:gd name="T75" fmla="*/ 1186 h 1671"/>
                  <a:gd name="T76" fmla="*/ 1861 w 2882"/>
                  <a:gd name="T77" fmla="*/ 1083 h 1671"/>
                  <a:gd name="T78" fmla="*/ 2165 w 2882"/>
                  <a:gd name="T79" fmla="*/ 1007 h 1671"/>
                  <a:gd name="T80" fmla="*/ 2426 w 2882"/>
                  <a:gd name="T81" fmla="*/ 947 h 1671"/>
                  <a:gd name="T82" fmla="*/ 2626 w 2882"/>
                  <a:gd name="T83" fmla="*/ 892 h 1671"/>
                  <a:gd name="T84" fmla="*/ 2762 w 2882"/>
                  <a:gd name="T85" fmla="*/ 838 h 1671"/>
                  <a:gd name="T86" fmla="*/ 2827 w 2882"/>
                  <a:gd name="T87" fmla="*/ 794 h 1671"/>
                  <a:gd name="T88" fmla="*/ 2865 w 2882"/>
                  <a:gd name="T89" fmla="*/ 745 h 1671"/>
                  <a:gd name="T90" fmla="*/ 2882 w 2882"/>
                  <a:gd name="T91" fmla="*/ 702 h 1671"/>
                  <a:gd name="T92" fmla="*/ 2854 w 2882"/>
                  <a:gd name="T93" fmla="*/ 620 h 1671"/>
                  <a:gd name="T94" fmla="*/ 2800 w 2882"/>
                  <a:gd name="T95" fmla="*/ 560 h 1671"/>
                  <a:gd name="T96" fmla="*/ 2773 w 2882"/>
                  <a:gd name="T97" fmla="*/ 544 h 1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5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>
                  <a:gd name="T0" fmla="*/ 1259 w 1259"/>
                  <a:gd name="T1" fmla="*/ 615 h 811"/>
                  <a:gd name="T2" fmla="*/ 1248 w 1259"/>
                  <a:gd name="T3" fmla="*/ 588 h 811"/>
                  <a:gd name="T4" fmla="*/ 1237 w 1259"/>
                  <a:gd name="T5" fmla="*/ 566 h 811"/>
                  <a:gd name="T6" fmla="*/ 1216 w 1259"/>
                  <a:gd name="T7" fmla="*/ 539 h 811"/>
                  <a:gd name="T8" fmla="*/ 1188 w 1259"/>
                  <a:gd name="T9" fmla="*/ 517 h 811"/>
                  <a:gd name="T10" fmla="*/ 1123 w 1259"/>
                  <a:gd name="T11" fmla="*/ 479 h 811"/>
                  <a:gd name="T12" fmla="*/ 1042 w 1259"/>
                  <a:gd name="T13" fmla="*/ 441 h 811"/>
                  <a:gd name="T14" fmla="*/ 944 w 1259"/>
                  <a:gd name="T15" fmla="*/ 408 h 811"/>
                  <a:gd name="T16" fmla="*/ 841 w 1259"/>
                  <a:gd name="T17" fmla="*/ 381 h 811"/>
                  <a:gd name="T18" fmla="*/ 727 w 1259"/>
                  <a:gd name="T19" fmla="*/ 348 h 811"/>
                  <a:gd name="T20" fmla="*/ 613 w 1259"/>
                  <a:gd name="T21" fmla="*/ 321 h 811"/>
                  <a:gd name="T22" fmla="*/ 499 w 1259"/>
                  <a:gd name="T23" fmla="*/ 294 h 811"/>
                  <a:gd name="T24" fmla="*/ 391 w 1259"/>
                  <a:gd name="T25" fmla="*/ 261 h 811"/>
                  <a:gd name="T26" fmla="*/ 288 w 1259"/>
                  <a:gd name="T27" fmla="*/ 229 h 811"/>
                  <a:gd name="T28" fmla="*/ 195 w 1259"/>
                  <a:gd name="T29" fmla="*/ 196 h 811"/>
                  <a:gd name="T30" fmla="*/ 119 w 1259"/>
                  <a:gd name="T31" fmla="*/ 152 h 811"/>
                  <a:gd name="T32" fmla="*/ 54 w 1259"/>
                  <a:gd name="T33" fmla="*/ 109 h 811"/>
                  <a:gd name="T34" fmla="*/ 33 w 1259"/>
                  <a:gd name="T35" fmla="*/ 87 h 811"/>
                  <a:gd name="T36" fmla="*/ 16 w 1259"/>
                  <a:gd name="T37" fmla="*/ 60 h 811"/>
                  <a:gd name="T38" fmla="*/ 5 w 1259"/>
                  <a:gd name="T39" fmla="*/ 33 h 811"/>
                  <a:gd name="T40" fmla="*/ 0 w 1259"/>
                  <a:gd name="T41" fmla="*/ 0 h 811"/>
                  <a:gd name="T42" fmla="*/ 0 w 1259"/>
                  <a:gd name="T43" fmla="*/ 6 h 811"/>
                  <a:gd name="T44" fmla="*/ 0 w 1259"/>
                  <a:gd name="T45" fmla="*/ 11 h 811"/>
                  <a:gd name="T46" fmla="*/ 0 w 1259"/>
                  <a:gd name="T47" fmla="*/ 38 h 811"/>
                  <a:gd name="T48" fmla="*/ 5 w 1259"/>
                  <a:gd name="T49" fmla="*/ 60 h 811"/>
                  <a:gd name="T50" fmla="*/ 16 w 1259"/>
                  <a:gd name="T51" fmla="*/ 87 h 811"/>
                  <a:gd name="T52" fmla="*/ 33 w 1259"/>
                  <a:gd name="T53" fmla="*/ 114 h 811"/>
                  <a:gd name="T54" fmla="*/ 54 w 1259"/>
                  <a:gd name="T55" fmla="*/ 142 h 811"/>
                  <a:gd name="T56" fmla="*/ 87 w 1259"/>
                  <a:gd name="T57" fmla="*/ 174 h 811"/>
                  <a:gd name="T58" fmla="*/ 125 w 1259"/>
                  <a:gd name="T59" fmla="*/ 207 h 811"/>
                  <a:gd name="T60" fmla="*/ 179 w 1259"/>
                  <a:gd name="T61" fmla="*/ 240 h 811"/>
                  <a:gd name="T62" fmla="*/ 244 w 1259"/>
                  <a:gd name="T63" fmla="*/ 278 h 811"/>
                  <a:gd name="T64" fmla="*/ 326 w 1259"/>
                  <a:gd name="T65" fmla="*/ 310 h 811"/>
                  <a:gd name="T66" fmla="*/ 418 w 1259"/>
                  <a:gd name="T67" fmla="*/ 348 h 811"/>
                  <a:gd name="T68" fmla="*/ 526 w 1259"/>
                  <a:gd name="T69" fmla="*/ 381 h 811"/>
                  <a:gd name="T70" fmla="*/ 657 w 1259"/>
                  <a:gd name="T71" fmla="*/ 414 h 811"/>
                  <a:gd name="T72" fmla="*/ 749 w 1259"/>
                  <a:gd name="T73" fmla="*/ 435 h 811"/>
                  <a:gd name="T74" fmla="*/ 830 w 1259"/>
                  <a:gd name="T75" fmla="*/ 463 h 811"/>
                  <a:gd name="T76" fmla="*/ 901 w 1259"/>
                  <a:gd name="T77" fmla="*/ 490 h 811"/>
                  <a:gd name="T78" fmla="*/ 966 w 1259"/>
                  <a:gd name="T79" fmla="*/ 512 h 811"/>
                  <a:gd name="T80" fmla="*/ 1015 w 1259"/>
                  <a:gd name="T81" fmla="*/ 539 h 811"/>
                  <a:gd name="T82" fmla="*/ 1053 w 1259"/>
                  <a:gd name="T83" fmla="*/ 566 h 811"/>
                  <a:gd name="T84" fmla="*/ 1080 w 1259"/>
                  <a:gd name="T85" fmla="*/ 593 h 811"/>
                  <a:gd name="T86" fmla="*/ 1102 w 1259"/>
                  <a:gd name="T87" fmla="*/ 620 h 811"/>
                  <a:gd name="T88" fmla="*/ 1112 w 1259"/>
                  <a:gd name="T89" fmla="*/ 648 h 811"/>
                  <a:gd name="T90" fmla="*/ 1118 w 1259"/>
                  <a:gd name="T91" fmla="*/ 675 h 811"/>
                  <a:gd name="T92" fmla="*/ 1112 w 1259"/>
                  <a:gd name="T93" fmla="*/ 697 h 811"/>
                  <a:gd name="T94" fmla="*/ 1096 w 1259"/>
                  <a:gd name="T95" fmla="*/ 724 h 811"/>
                  <a:gd name="T96" fmla="*/ 1080 w 1259"/>
                  <a:gd name="T97" fmla="*/ 746 h 811"/>
                  <a:gd name="T98" fmla="*/ 1053 w 1259"/>
                  <a:gd name="T99" fmla="*/ 767 h 811"/>
                  <a:gd name="T100" fmla="*/ 1015 w 1259"/>
                  <a:gd name="T101" fmla="*/ 789 h 811"/>
                  <a:gd name="T102" fmla="*/ 977 w 1259"/>
                  <a:gd name="T103" fmla="*/ 811 h 811"/>
                  <a:gd name="T104" fmla="*/ 1047 w 1259"/>
                  <a:gd name="T105" fmla="*/ 789 h 811"/>
                  <a:gd name="T106" fmla="*/ 1107 w 1259"/>
                  <a:gd name="T107" fmla="*/ 767 h 811"/>
                  <a:gd name="T108" fmla="*/ 1156 w 1259"/>
                  <a:gd name="T109" fmla="*/ 746 h 811"/>
                  <a:gd name="T110" fmla="*/ 1199 w 1259"/>
                  <a:gd name="T111" fmla="*/ 724 h 811"/>
                  <a:gd name="T112" fmla="*/ 1226 w 1259"/>
                  <a:gd name="T113" fmla="*/ 702 h 811"/>
                  <a:gd name="T114" fmla="*/ 1248 w 1259"/>
                  <a:gd name="T115" fmla="*/ 675 h 811"/>
                  <a:gd name="T116" fmla="*/ 1259 w 1259"/>
                  <a:gd name="T117" fmla="*/ 648 h 811"/>
                  <a:gd name="T118" fmla="*/ 1259 w 1259"/>
                  <a:gd name="T119" fmla="*/ 615 h 811"/>
                  <a:gd name="T120" fmla="*/ 1259 w 1259"/>
                  <a:gd name="T121" fmla="*/ 615 h 8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6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>
                  <a:gd name="T0" fmla="*/ 92 w 2849"/>
                  <a:gd name="T1" fmla="*/ 958 h 969"/>
                  <a:gd name="T2" fmla="*/ 0 w 2849"/>
                  <a:gd name="T3" fmla="*/ 969 h 969"/>
                  <a:gd name="T4" fmla="*/ 391 w 2849"/>
                  <a:gd name="T5" fmla="*/ 969 h 969"/>
                  <a:gd name="T6" fmla="*/ 434 w 2849"/>
                  <a:gd name="T7" fmla="*/ 947 h 969"/>
                  <a:gd name="T8" fmla="*/ 483 w 2849"/>
                  <a:gd name="T9" fmla="*/ 914 h 969"/>
                  <a:gd name="T10" fmla="*/ 554 w 2849"/>
                  <a:gd name="T11" fmla="*/ 876 h 969"/>
                  <a:gd name="T12" fmla="*/ 635 w 2849"/>
                  <a:gd name="T13" fmla="*/ 838 h 969"/>
                  <a:gd name="T14" fmla="*/ 727 w 2849"/>
                  <a:gd name="T15" fmla="*/ 794 h 969"/>
                  <a:gd name="T16" fmla="*/ 836 w 2849"/>
                  <a:gd name="T17" fmla="*/ 745 h 969"/>
                  <a:gd name="T18" fmla="*/ 961 w 2849"/>
                  <a:gd name="T19" fmla="*/ 696 h 969"/>
                  <a:gd name="T20" fmla="*/ 1102 w 2849"/>
                  <a:gd name="T21" fmla="*/ 642 h 969"/>
                  <a:gd name="T22" fmla="*/ 1259 w 2849"/>
                  <a:gd name="T23" fmla="*/ 582 h 969"/>
                  <a:gd name="T24" fmla="*/ 1433 w 2849"/>
                  <a:gd name="T25" fmla="*/ 522 h 969"/>
                  <a:gd name="T26" fmla="*/ 1623 w 2849"/>
                  <a:gd name="T27" fmla="*/ 462 h 969"/>
                  <a:gd name="T28" fmla="*/ 1829 w 2849"/>
                  <a:gd name="T29" fmla="*/ 403 h 969"/>
                  <a:gd name="T30" fmla="*/ 2057 w 2849"/>
                  <a:gd name="T31" fmla="*/ 343 h 969"/>
                  <a:gd name="T32" fmla="*/ 2301 w 2849"/>
                  <a:gd name="T33" fmla="*/ 283 h 969"/>
                  <a:gd name="T34" fmla="*/ 2567 w 2849"/>
                  <a:gd name="T35" fmla="*/ 223 h 969"/>
                  <a:gd name="T36" fmla="*/ 2849 w 2849"/>
                  <a:gd name="T37" fmla="*/ 163 h 969"/>
                  <a:gd name="T38" fmla="*/ 2849 w 2849"/>
                  <a:gd name="T39" fmla="*/ 0 h 969"/>
                  <a:gd name="T40" fmla="*/ 2817 w 2849"/>
                  <a:gd name="T41" fmla="*/ 16 h 969"/>
                  <a:gd name="T42" fmla="*/ 2773 w 2849"/>
                  <a:gd name="T43" fmla="*/ 33 h 969"/>
                  <a:gd name="T44" fmla="*/ 2719 w 2849"/>
                  <a:gd name="T45" fmla="*/ 54 h 969"/>
                  <a:gd name="T46" fmla="*/ 2648 w 2849"/>
                  <a:gd name="T47" fmla="*/ 76 h 969"/>
                  <a:gd name="T48" fmla="*/ 2572 w 2849"/>
                  <a:gd name="T49" fmla="*/ 98 h 969"/>
                  <a:gd name="T50" fmla="*/ 2491 w 2849"/>
                  <a:gd name="T51" fmla="*/ 120 h 969"/>
                  <a:gd name="T52" fmla="*/ 2399 w 2849"/>
                  <a:gd name="T53" fmla="*/ 147 h 969"/>
                  <a:gd name="T54" fmla="*/ 2301 w 2849"/>
                  <a:gd name="T55" fmla="*/ 169 h 969"/>
                  <a:gd name="T56" fmla="*/ 2095 w 2849"/>
                  <a:gd name="T57" fmla="*/ 223 h 969"/>
                  <a:gd name="T58" fmla="*/ 1889 w 2849"/>
                  <a:gd name="T59" fmla="*/ 277 h 969"/>
                  <a:gd name="T60" fmla="*/ 1688 w 2849"/>
                  <a:gd name="T61" fmla="*/ 326 h 969"/>
                  <a:gd name="T62" fmla="*/ 1590 w 2849"/>
                  <a:gd name="T63" fmla="*/ 354 h 969"/>
                  <a:gd name="T64" fmla="*/ 1503 w 2849"/>
                  <a:gd name="T65" fmla="*/ 381 h 969"/>
                  <a:gd name="T66" fmla="*/ 1107 w 2849"/>
                  <a:gd name="T67" fmla="*/ 506 h 969"/>
                  <a:gd name="T68" fmla="*/ 912 w 2849"/>
                  <a:gd name="T69" fmla="*/ 577 h 969"/>
                  <a:gd name="T70" fmla="*/ 727 w 2849"/>
                  <a:gd name="T71" fmla="*/ 647 h 969"/>
                  <a:gd name="T72" fmla="*/ 548 w 2849"/>
                  <a:gd name="T73" fmla="*/ 718 h 969"/>
                  <a:gd name="T74" fmla="*/ 380 w 2849"/>
                  <a:gd name="T75" fmla="*/ 794 h 969"/>
                  <a:gd name="T76" fmla="*/ 228 w 2849"/>
                  <a:gd name="T77" fmla="*/ 876 h 969"/>
                  <a:gd name="T78" fmla="*/ 92 w 2849"/>
                  <a:gd name="T79" fmla="*/ 958 h 969"/>
                  <a:gd name="T80" fmla="*/ 92 w 2849"/>
                  <a:gd name="T81" fmla="*/ 958 h 9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038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>
                  <a:gd name="T0" fmla="*/ 1433 w 3007"/>
                  <a:gd name="T1" fmla="*/ 474 h 2085"/>
                  <a:gd name="T2" fmla="*/ 1460 w 3007"/>
                  <a:gd name="T3" fmla="*/ 528 h 2085"/>
                  <a:gd name="T4" fmla="*/ 1541 w 3007"/>
                  <a:gd name="T5" fmla="*/ 593 h 2085"/>
                  <a:gd name="T6" fmla="*/ 1715 w 3007"/>
                  <a:gd name="T7" fmla="*/ 670 h 2085"/>
                  <a:gd name="T8" fmla="*/ 1927 w 3007"/>
                  <a:gd name="T9" fmla="*/ 735 h 2085"/>
                  <a:gd name="T10" fmla="*/ 2155 w 3007"/>
                  <a:gd name="T11" fmla="*/ 789 h 2085"/>
                  <a:gd name="T12" fmla="*/ 2372 w 3007"/>
                  <a:gd name="T13" fmla="*/ 849 h 2085"/>
                  <a:gd name="T14" fmla="*/ 2551 w 3007"/>
                  <a:gd name="T15" fmla="*/ 920 h 2085"/>
                  <a:gd name="T16" fmla="*/ 2638 w 3007"/>
                  <a:gd name="T17" fmla="*/ 980 h 2085"/>
                  <a:gd name="T18" fmla="*/ 2676 w 3007"/>
                  <a:gd name="T19" fmla="*/ 1029 h 2085"/>
                  <a:gd name="T20" fmla="*/ 2681 w 3007"/>
                  <a:gd name="T21" fmla="*/ 1083 h 2085"/>
                  <a:gd name="T22" fmla="*/ 2665 w 3007"/>
                  <a:gd name="T23" fmla="*/ 1127 h 2085"/>
                  <a:gd name="T24" fmla="*/ 2616 w 3007"/>
                  <a:gd name="T25" fmla="*/ 1170 h 2085"/>
                  <a:gd name="T26" fmla="*/ 2545 w 3007"/>
                  <a:gd name="T27" fmla="*/ 1208 h 2085"/>
                  <a:gd name="T28" fmla="*/ 2448 w 3007"/>
                  <a:gd name="T29" fmla="*/ 1241 h 2085"/>
                  <a:gd name="T30" fmla="*/ 2328 w 3007"/>
                  <a:gd name="T31" fmla="*/ 1274 h 2085"/>
                  <a:gd name="T32" fmla="*/ 2106 w 3007"/>
                  <a:gd name="T33" fmla="*/ 1328 h 2085"/>
                  <a:gd name="T34" fmla="*/ 1742 w 3007"/>
                  <a:gd name="T35" fmla="*/ 1421 h 2085"/>
                  <a:gd name="T36" fmla="*/ 1308 w 3007"/>
                  <a:gd name="T37" fmla="*/ 1540 h 2085"/>
                  <a:gd name="T38" fmla="*/ 820 w 3007"/>
                  <a:gd name="T39" fmla="*/ 1709 h 2085"/>
                  <a:gd name="T40" fmla="*/ 282 w 3007"/>
                  <a:gd name="T41" fmla="*/ 1943 h 2085"/>
                  <a:gd name="T42" fmla="*/ 152 w 3007"/>
                  <a:gd name="T43" fmla="*/ 2085 h 2085"/>
                  <a:gd name="T44" fmla="*/ 386 w 3007"/>
                  <a:gd name="T45" fmla="*/ 1992 h 2085"/>
                  <a:gd name="T46" fmla="*/ 700 w 3007"/>
                  <a:gd name="T47" fmla="*/ 1834 h 2085"/>
                  <a:gd name="T48" fmla="*/ 1064 w 3007"/>
                  <a:gd name="T49" fmla="*/ 1693 h 2085"/>
                  <a:gd name="T50" fmla="*/ 1661 w 3007"/>
                  <a:gd name="T51" fmla="*/ 1497 h 2085"/>
                  <a:gd name="T52" fmla="*/ 1845 w 3007"/>
                  <a:gd name="T53" fmla="*/ 1442 h 2085"/>
                  <a:gd name="T54" fmla="*/ 2252 w 3007"/>
                  <a:gd name="T55" fmla="*/ 1339 h 2085"/>
                  <a:gd name="T56" fmla="*/ 2551 w 3007"/>
                  <a:gd name="T57" fmla="*/ 1263 h 2085"/>
                  <a:gd name="T58" fmla="*/ 2730 w 3007"/>
                  <a:gd name="T59" fmla="*/ 1214 h 2085"/>
                  <a:gd name="T60" fmla="*/ 2876 w 3007"/>
                  <a:gd name="T61" fmla="*/ 1170 h 2085"/>
                  <a:gd name="T62" fmla="*/ 2974 w 3007"/>
                  <a:gd name="T63" fmla="*/ 1132 h 2085"/>
                  <a:gd name="T64" fmla="*/ 3007 w 3007"/>
                  <a:gd name="T65" fmla="*/ 871 h 2085"/>
                  <a:gd name="T66" fmla="*/ 2860 w 3007"/>
                  <a:gd name="T67" fmla="*/ 844 h 2085"/>
                  <a:gd name="T68" fmla="*/ 2670 w 3007"/>
                  <a:gd name="T69" fmla="*/ 806 h 2085"/>
                  <a:gd name="T70" fmla="*/ 2458 w 3007"/>
                  <a:gd name="T71" fmla="*/ 757 h 2085"/>
                  <a:gd name="T72" fmla="*/ 2138 w 3007"/>
                  <a:gd name="T73" fmla="*/ 670 h 2085"/>
                  <a:gd name="T74" fmla="*/ 1959 w 3007"/>
                  <a:gd name="T75" fmla="*/ 604 h 2085"/>
                  <a:gd name="T76" fmla="*/ 1824 w 3007"/>
                  <a:gd name="T77" fmla="*/ 534 h 2085"/>
                  <a:gd name="T78" fmla="*/ 1769 w 3007"/>
                  <a:gd name="T79" fmla="*/ 474 h 2085"/>
                  <a:gd name="T80" fmla="*/ 1753 w 3007"/>
                  <a:gd name="T81" fmla="*/ 436 h 2085"/>
                  <a:gd name="T82" fmla="*/ 1780 w 3007"/>
                  <a:gd name="T83" fmla="*/ 381 h 2085"/>
                  <a:gd name="T84" fmla="*/ 1862 w 3007"/>
                  <a:gd name="T85" fmla="*/ 316 h 2085"/>
                  <a:gd name="T86" fmla="*/ 1986 w 3007"/>
                  <a:gd name="T87" fmla="*/ 267 h 2085"/>
                  <a:gd name="T88" fmla="*/ 2149 w 3007"/>
                  <a:gd name="T89" fmla="*/ 229 h 2085"/>
                  <a:gd name="T90" fmla="*/ 2431 w 3007"/>
                  <a:gd name="T91" fmla="*/ 180 h 2085"/>
                  <a:gd name="T92" fmla="*/ 2827 w 3007"/>
                  <a:gd name="T93" fmla="*/ 125 h 2085"/>
                  <a:gd name="T94" fmla="*/ 3007 w 3007"/>
                  <a:gd name="T95" fmla="*/ 87 h 2085"/>
                  <a:gd name="T96" fmla="*/ 2909 w 3007"/>
                  <a:gd name="T97" fmla="*/ 22 h 2085"/>
                  <a:gd name="T98" fmla="*/ 2676 w 3007"/>
                  <a:gd name="T99" fmla="*/ 66 h 2085"/>
                  <a:gd name="T100" fmla="*/ 2285 w 3007"/>
                  <a:gd name="T101" fmla="*/ 120 h 2085"/>
                  <a:gd name="T102" fmla="*/ 2030 w 3007"/>
                  <a:gd name="T103" fmla="*/ 158 h 2085"/>
                  <a:gd name="T104" fmla="*/ 1791 w 3007"/>
                  <a:gd name="T105" fmla="*/ 202 h 2085"/>
                  <a:gd name="T106" fmla="*/ 1601 w 3007"/>
                  <a:gd name="T107" fmla="*/ 261 h 2085"/>
                  <a:gd name="T108" fmla="*/ 1471 w 3007"/>
                  <a:gd name="T109" fmla="*/ 338 h 2085"/>
                  <a:gd name="T110" fmla="*/ 1438 w 3007"/>
                  <a:gd name="T111" fmla="*/ 387 h 2085"/>
                  <a:gd name="T112" fmla="*/ 1427 w 3007"/>
                  <a:gd name="T113" fmla="*/ 441 h 2085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12298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>
                  <a:gd name="T0" fmla="*/ 0 w 1248"/>
                  <a:gd name="T1" fmla="*/ 332 h 539"/>
                  <a:gd name="T2" fmla="*/ 0 w 1248"/>
                  <a:gd name="T3" fmla="*/ 360 h 539"/>
                  <a:gd name="T4" fmla="*/ 5 w 1248"/>
                  <a:gd name="T5" fmla="*/ 387 h 539"/>
                  <a:gd name="T6" fmla="*/ 27 w 1248"/>
                  <a:gd name="T7" fmla="*/ 414 h 539"/>
                  <a:gd name="T8" fmla="*/ 54 w 1248"/>
                  <a:gd name="T9" fmla="*/ 436 h 539"/>
                  <a:gd name="T10" fmla="*/ 92 w 1248"/>
                  <a:gd name="T11" fmla="*/ 463 h 539"/>
                  <a:gd name="T12" fmla="*/ 141 w 1248"/>
                  <a:gd name="T13" fmla="*/ 490 h 539"/>
                  <a:gd name="T14" fmla="*/ 195 w 1248"/>
                  <a:gd name="T15" fmla="*/ 512 h 539"/>
                  <a:gd name="T16" fmla="*/ 255 w 1248"/>
                  <a:gd name="T17" fmla="*/ 539 h 539"/>
                  <a:gd name="T18" fmla="*/ 212 w 1248"/>
                  <a:gd name="T19" fmla="*/ 517 h 539"/>
                  <a:gd name="T20" fmla="*/ 179 w 1248"/>
                  <a:gd name="T21" fmla="*/ 490 h 539"/>
                  <a:gd name="T22" fmla="*/ 157 w 1248"/>
                  <a:gd name="T23" fmla="*/ 468 h 539"/>
                  <a:gd name="T24" fmla="*/ 141 w 1248"/>
                  <a:gd name="T25" fmla="*/ 447 h 539"/>
                  <a:gd name="T26" fmla="*/ 136 w 1248"/>
                  <a:gd name="T27" fmla="*/ 425 h 539"/>
                  <a:gd name="T28" fmla="*/ 136 w 1248"/>
                  <a:gd name="T29" fmla="*/ 403 h 539"/>
                  <a:gd name="T30" fmla="*/ 141 w 1248"/>
                  <a:gd name="T31" fmla="*/ 381 h 539"/>
                  <a:gd name="T32" fmla="*/ 157 w 1248"/>
                  <a:gd name="T33" fmla="*/ 365 h 539"/>
                  <a:gd name="T34" fmla="*/ 179 w 1248"/>
                  <a:gd name="T35" fmla="*/ 343 h 539"/>
                  <a:gd name="T36" fmla="*/ 201 w 1248"/>
                  <a:gd name="T37" fmla="*/ 327 h 539"/>
                  <a:gd name="T38" fmla="*/ 266 w 1248"/>
                  <a:gd name="T39" fmla="*/ 294 h 539"/>
                  <a:gd name="T40" fmla="*/ 353 w 1248"/>
                  <a:gd name="T41" fmla="*/ 262 h 539"/>
                  <a:gd name="T42" fmla="*/ 445 w 1248"/>
                  <a:gd name="T43" fmla="*/ 234 h 539"/>
                  <a:gd name="T44" fmla="*/ 554 w 1248"/>
                  <a:gd name="T45" fmla="*/ 213 h 539"/>
                  <a:gd name="T46" fmla="*/ 662 w 1248"/>
                  <a:gd name="T47" fmla="*/ 191 h 539"/>
                  <a:gd name="T48" fmla="*/ 890 w 1248"/>
                  <a:gd name="T49" fmla="*/ 153 h 539"/>
                  <a:gd name="T50" fmla="*/ 993 w 1248"/>
                  <a:gd name="T51" fmla="*/ 136 h 539"/>
                  <a:gd name="T52" fmla="*/ 1091 w 1248"/>
                  <a:gd name="T53" fmla="*/ 120 h 539"/>
                  <a:gd name="T54" fmla="*/ 1178 w 1248"/>
                  <a:gd name="T55" fmla="*/ 115 h 539"/>
                  <a:gd name="T56" fmla="*/ 1248 w 1248"/>
                  <a:gd name="T57" fmla="*/ 104 h 539"/>
                  <a:gd name="T58" fmla="*/ 1248 w 1248"/>
                  <a:gd name="T59" fmla="*/ 0 h 539"/>
                  <a:gd name="T60" fmla="*/ 1161 w 1248"/>
                  <a:gd name="T61" fmla="*/ 22 h 539"/>
                  <a:gd name="T62" fmla="*/ 1069 w 1248"/>
                  <a:gd name="T63" fmla="*/ 38 h 539"/>
                  <a:gd name="T64" fmla="*/ 874 w 1248"/>
                  <a:gd name="T65" fmla="*/ 71 h 539"/>
                  <a:gd name="T66" fmla="*/ 673 w 1248"/>
                  <a:gd name="T67" fmla="*/ 93 h 539"/>
                  <a:gd name="T68" fmla="*/ 483 w 1248"/>
                  <a:gd name="T69" fmla="*/ 126 h 539"/>
                  <a:gd name="T70" fmla="*/ 391 w 1248"/>
                  <a:gd name="T71" fmla="*/ 142 h 539"/>
                  <a:gd name="T72" fmla="*/ 309 w 1248"/>
                  <a:gd name="T73" fmla="*/ 158 h 539"/>
                  <a:gd name="T74" fmla="*/ 228 w 1248"/>
                  <a:gd name="T75" fmla="*/ 180 h 539"/>
                  <a:gd name="T76" fmla="*/ 163 w 1248"/>
                  <a:gd name="T77" fmla="*/ 202 h 539"/>
                  <a:gd name="T78" fmla="*/ 103 w 1248"/>
                  <a:gd name="T79" fmla="*/ 229 h 539"/>
                  <a:gd name="T80" fmla="*/ 54 w 1248"/>
                  <a:gd name="T81" fmla="*/ 256 h 539"/>
                  <a:gd name="T82" fmla="*/ 22 w 1248"/>
                  <a:gd name="T83" fmla="*/ 294 h 539"/>
                  <a:gd name="T84" fmla="*/ 0 w 1248"/>
                  <a:gd name="T85" fmla="*/ 332 h 539"/>
                  <a:gd name="T86" fmla="*/ 0 w 1248"/>
                  <a:gd name="T87" fmla="*/ 332 h 5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2299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>
                <a:gd name="T0" fmla="*/ 982 w 2296"/>
                <a:gd name="T1" fmla="*/ 1061 h 1469"/>
                <a:gd name="T2" fmla="*/ 1357 w 2296"/>
                <a:gd name="T3" fmla="*/ 1012 h 1469"/>
                <a:gd name="T4" fmla="*/ 1666 w 2296"/>
                <a:gd name="T5" fmla="*/ 957 h 1469"/>
                <a:gd name="T6" fmla="*/ 1916 w 2296"/>
                <a:gd name="T7" fmla="*/ 897 h 1469"/>
                <a:gd name="T8" fmla="*/ 2100 w 2296"/>
                <a:gd name="T9" fmla="*/ 832 h 1469"/>
                <a:gd name="T10" fmla="*/ 2220 w 2296"/>
                <a:gd name="T11" fmla="*/ 756 h 1469"/>
                <a:gd name="T12" fmla="*/ 2285 w 2296"/>
                <a:gd name="T13" fmla="*/ 669 h 1469"/>
                <a:gd name="T14" fmla="*/ 2290 w 2296"/>
                <a:gd name="T15" fmla="*/ 560 h 1469"/>
                <a:gd name="T16" fmla="*/ 2241 w 2296"/>
                <a:gd name="T17" fmla="*/ 457 h 1469"/>
                <a:gd name="T18" fmla="*/ 2144 w 2296"/>
                <a:gd name="T19" fmla="*/ 364 h 1469"/>
                <a:gd name="T20" fmla="*/ 2008 w 2296"/>
                <a:gd name="T21" fmla="*/ 277 h 1469"/>
                <a:gd name="T22" fmla="*/ 1769 w 2296"/>
                <a:gd name="T23" fmla="*/ 157 h 1469"/>
                <a:gd name="T24" fmla="*/ 1612 w 2296"/>
                <a:gd name="T25" fmla="*/ 92 h 1469"/>
                <a:gd name="T26" fmla="*/ 1476 w 2296"/>
                <a:gd name="T27" fmla="*/ 43 h 1469"/>
                <a:gd name="T28" fmla="*/ 1384 w 2296"/>
                <a:gd name="T29" fmla="*/ 10 h 1469"/>
                <a:gd name="T30" fmla="*/ 1346 w 2296"/>
                <a:gd name="T31" fmla="*/ 0 h 1469"/>
                <a:gd name="T32" fmla="*/ 1655 w 2296"/>
                <a:gd name="T33" fmla="*/ 119 h 1469"/>
                <a:gd name="T34" fmla="*/ 1948 w 2296"/>
                <a:gd name="T35" fmla="*/ 255 h 1469"/>
                <a:gd name="T36" fmla="*/ 2068 w 2296"/>
                <a:gd name="T37" fmla="*/ 326 h 1469"/>
                <a:gd name="T38" fmla="*/ 2171 w 2296"/>
                <a:gd name="T39" fmla="*/ 402 h 1469"/>
                <a:gd name="T40" fmla="*/ 2236 w 2296"/>
                <a:gd name="T41" fmla="*/ 478 h 1469"/>
                <a:gd name="T42" fmla="*/ 2263 w 2296"/>
                <a:gd name="T43" fmla="*/ 560 h 1469"/>
                <a:gd name="T44" fmla="*/ 2241 w 2296"/>
                <a:gd name="T45" fmla="*/ 636 h 1469"/>
                <a:gd name="T46" fmla="*/ 2171 w 2296"/>
                <a:gd name="T47" fmla="*/ 702 h 1469"/>
                <a:gd name="T48" fmla="*/ 2062 w 2296"/>
                <a:gd name="T49" fmla="*/ 756 h 1469"/>
                <a:gd name="T50" fmla="*/ 1921 w 2296"/>
                <a:gd name="T51" fmla="*/ 800 h 1469"/>
                <a:gd name="T52" fmla="*/ 1748 w 2296"/>
                <a:gd name="T53" fmla="*/ 843 h 1469"/>
                <a:gd name="T54" fmla="*/ 1351 w 2296"/>
                <a:gd name="T55" fmla="*/ 908 h 1469"/>
                <a:gd name="T56" fmla="*/ 923 w 2296"/>
                <a:gd name="T57" fmla="*/ 968 h 1469"/>
                <a:gd name="T58" fmla="*/ 521 w 2296"/>
                <a:gd name="T59" fmla="*/ 1028 h 1469"/>
                <a:gd name="T60" fmla="*/ 353 w 2296"/>
                <a:gd name="T61" fmla="*/ 1066 h 1469"/>
                <a:gd name="T62" fmla="*/ 206 w 2296"/>
                <a:gd name="T63" fmla="*/ 1104 h 1469"/>
                <a:gd name="T64" fmla="*/ 92 w 2296"/>
                <a:gd name="T65" fmla="*/ 1148 h 1469"/>
                <a:gd name="T66" fmla="*/ 22 w 2296"/>
                <a:gd name="T67" fmla="*/ 1202 h 1469"/>
                <a:gd name="T68" fmla="*/ 0 w 2296"/>
                <a:gd name="T69" fmla="*/ 1262 h 1469"/>
                <a:gd name="T70" fmla="*/ 27 w 2296"/>
                <a:gd name="T71" fmla="*/ 1327 h 1469"/>
                <a:gd name="T72" fmla="*/ 98 w 2296"/>
                <a:gd name="T73" fmla="*/ 1382 h 1469"/>
                <a:gd name="T74" fmla="*/ 196 w 2296"/>
                <a:gd name="T75" fmla="*/ 1425 h 1469"/>
                <a:gd name="T76" fmla="*/ 326 w 2296"/>
                <a:gd name="T77" fmla="*/ 1469 h 1469"/>
                <a:gd name="T78" fmla="*/ 217 w 2296"/>
                <a:gd name="T79" fmla="*/ 1414 h 1469"/>
                <a:gd name="T80" fmla="*/ 147 w 2296"/>
                <a:gd name="T81" fmla="*/ 1360 h 1469"/>
                <a:gd name="T82" fmla="*/ 120 w 2296"/>
                <a:gd name="T83" fmla="*/ 1306 h 1469"/>
                <a:gd name="T84" fmla="*/ 141 w 2296"/>
                <a:gd name="T85" fmla="*/ 1257 h 1469"/>
                <a:gd name="T86" fmla="*/ 212 w 2296"/>
                <a:gd name="T87" fmla="*/ 1208 h 1469"/>
                <a:gd name="T88" fmla="*/ 342 w 2296"/>
                <a:gd name="T89" fmla="*/ 1164 h 1469"/>
                <a:gd name="T90" fmla="*/ 527 w 2296"/>
                <a:gd name="T91" fmla="*/ 1121 h 1469"/>
                <a:gd name="T92" fmla="*/ 771 w 2296"/>
                <a:gd name="T93" fmla="*/ 1088 h 14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>
                <a:gd name="T0" fmla="*/ 0 w 5740"/>
                <a:gd name="T1" fmla="*/ 0 h 1906"/>
                <a:gd name="T2" fmla="*/ 0 w 5740"/>
                <a:gd name="T3" fmla="*/ 1248 h 1906"/>
                <a:gd name="T4" fmla="*/ 5848 w 5740"/>
                <a:gd name="T5" fmla="*/ 1248 h 1906"/>
                <a:gd name="T6" fmla="*/ 5848 w 5740"/>
                <a:gd name="T7" fmla="*/ 0 h 1906"/>
                <a:gd name="T8" fmla="*/ 0 w 5740"/>
                <a:gd name="T9" fmla="*/ 0 h 1906"/>
                <a:gd name="T10" fmla="*/ 0 w 5740"/>
                <a:gd name="T11" fmla="*/ 0 h 190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>
                <a:solidFill>
                  <a:srgbClr val="FFFFFF"/>
                </a:solidFill>
              </a:endParaRPr>
            </a:p>
          </p:txBody>
        </p:sp>
      </p:grpSp>
      <p:sp>
        <p:nvSpPr>
          <p:cNvPr id="12301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2302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2303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2982827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" y="0"/>
            <a:ext cx="12191999" cy="685751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554655" y="335658"/>
            <a:ext cx="9082691" cy="126957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8250" b="0" i="0">
                <a:solidFill>
                  <a:srgbClr val="FBF9E6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8744" y="1735334"/>
            <a:ext cx="10554510" cy="7386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424242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5/14/2022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1" y="6377940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3611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277246">
        <a:defRPr>
          <a:latin typeface="+mn-lt"/>
          <a:ea typeface="+mn-ea"/>
          <a:cs typeface="+mn-cs"/>
        </a:defRPr>
      </a:lvl2pPr>
      <a:lvl3pPr marL="554492">
        <a:defRPr>
          <a:latin typeface="+mn-lt"/>
          <a:ea typeface="+mn-ea"/>
          <a:cs typeface="+mn-cs"/>
        </a:defRPr>
      </a:lvl3pPr>
      <a:lvl4pPr marL="831738">
        <a:defRPr>
          <a:latin typeface="+mn-lt"/>
          <a:ea typeface="+mn-ea"/>
          <a:cs typeface="+mn-cs"/>
        </a:defRPr>
      </a:lvl4pPr>
      <a:lvl5pPr marL="1108984">
        <a:defRPr>
          <a:latin typeface="+mn-lt"/>
          <a:ea typeface="+mn-ea"/>
          <a:cs typeface="+mn-cs"/>
        </a:defRPr>
      </a:lvl5pPr>
      <a:lvl6pPr marL="1386230">
        <a:defRPr>
          <a:latin typeface="+mn-lt"/>
          <a:ea typeface="+mn-ea"/>
          <a:cs typeface="+mn-cs"/>
        </a:defRPr>
      </a:lvl6pPr>
      <a:lvl7pPr marL="1663476">
        <a:defRPr>
          <a:latin typeface="+mn-lt"/>
          <a:ea typeface="+mn-ea"/>
          <a:cs typeface="+mn-cs"/>
        </a:defRPr>
      </a:lvl7pPr>
      <a:lvl8pPr marL="1940723">
        <a:defRPr>
          <a:latin typeface="+mn-lt"/>
          <a:ea typeface="+mn-ea"/>
          <a:cs typeface="+mn-cs"/>
        </a:defRPr>
      </a:lvl8pPr>
      <a:lvl9pPr marL="221796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john.oakes@gcccd.edu" TargetMode="External"/><Relationship Id="rId2" Type="http://schemas.openxmlformats.org/officeDocument/2006/relationships/hyperlink" Target="http://mercedchurch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597716-327E-4366-9E55-AC13477363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381CE56-4139-4010-B839-9338AE5B11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47106" y="-966007"/>
            <a:ext cx="14280174" cy="8032599"/>
          </a:xfrm>
        </p:spPr>
      </p:pic>
    </p:spTree>
    <p:extLst>
      <p:ext uri="{BB962C8B-B14F-4D97-AF65-F5344CB8AC3E}">
        <p14:creationId xmlns:p14="http://schemas.microsoft.com/office/powerpoint/2010/main" val="22475877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11754D-B1A8-4999-9FA2-5A53A856C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 Apart and Transformed for What?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3A74B2-CC2B-4A4F-AC0F-D25889B44A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7900" y="1508289"/>
            <a:ext cx="9663850" cy="4949072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2 Cor 4:1-6    We do not lose heart.  </a:t>
            </a:r>
          </a:p>
          <a:p>
            <a:pPr marL="0" indent="0">
              <a:buNone/>
            </a:pPr>
            <a:r>
              <a:rPr lang="en-US" b="1" dirty="0"/>
              <a:t>Why?  We have this ministry.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So, what do we do?</a:t>
            </a:r>
          </a:p>
          <a:p>
            <a:pPr marL="0" indent="0">
              <a:buNone/>
            </a:pPr>
            <a:r>
              <a:rPr lang="en-US" b="1" dirty="0"/>
              <a:t>Set for the truth plainly.</a:t>
            </a:r>
          </a:p>
          <a:p>
            <a:pPr marL="0" indent="0">
              <a:buNone/>
            </a:pPr>
            <a:r>
              <a:rPr lang="en-US" b="1" dirty="0"/>
              <a:t>We commend our selves to everyone’s conscience.</a:t>
            </a:r>
          </a:p>
          <a:p>
            <a:pPr marL="0" indent="0">
              <a:buNone/>
            </a:pPr>
            <a:endParaRPr lang="en-US" sz="1200" b="1" dirty="0"/>
          </a:p>
          <a:p>
            <a:pPr marL="0" indent="0">
              <a:buNone/>
            </a:pPr>
            <a:r>
              <a:rPr lang="en-US" b="1" dirty="0"/>
              <a:t>What do we preach?</a:t>
            </a:r>
          </a:p>
          <a:p>
            <a:pPr marL="0" indent="0">
              <a:buNone/>
            </a:pPr>
            <a:r>
              <a:rPr lang="en-US" b="1" dirty="0"/>
              <a:t>Jesus as Lord and us as servants</a:t>
            </a:r>
          </a:p>
          <a:p>
            <a:pPr marL="0" indent="0">
              <a:buNone/>
            </a:pPr>
            <a:endParaRPr lang="en-US" sz="2800" b="1" dirty="0"/>
          </a:p>
          <a:p>
            <a:pPr marL="0" indent="0">
              <a:buNone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9612091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F30136-EA4B-4F8A-93F2-3A9FE2ADD3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 4:7-12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CA6700-F244-41B2-AE18-1596FED30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2950" y="1647825"/>
            <a:ext cx="4724400" cy="4324350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We are “jars of clay.”   Mere mortals.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We carry the death of Christ in our bodies.</a:t>
            </a:r>
          </a:p>
          <a:p>
            <a:pPr marL="0" indent="0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b="1" dirty="0"/>
              <a:t>Death is at work in us so life can be at work in others.</a:t>
            </a:r>
          </a:p>
        </p:txBody>
      </p:sp>
      <p:pic>
        <p:nvPicPr>
          <p:cNvPr id="5" name="Picture 2" descr="Treasure in Jars of Clay — Growing Christians Ministries">
            <a:extLst>
              <a:ext uri="{FF2B5EF4-FFF2-40B4-BE49-F238E27FC236}">
                <a16:creationId xmlns:a16="http://schemas.microsoft.com/office/drawing/2014/main" id="{C2F25376-432E-09A7-3A24-35A42EDCC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649" y="2114550"/>
            <a:ext cx="634433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40168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13BD4E-217C-4E3A-865C-7BE76CC12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 4:13-18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367135-271C-4FA6-81A4-919D28EEA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14" y="1735333"/>
            <a:ext cx="10553770" cy="4479431"/>
          </a:xfrm>
        </p:spPr>
        <p:txBody>
          <a:bodyPr/>
          <a:lstStyle/>
          <a:p>
            <a:r>
              <a:rPr lang="en-US" dirty="0"/>
              <a:t>We believe.  The veil has been lifted.  So we speak!</a:t>
            </a:r>
          </a:p>
          <a:p>
            <a:endParaRPr lang="en-US" dirty="0"/>
          </a:p>
          <a:p>
            <a:r>
              <a:rPr lang="en-US" dirty="0"/>
              <a:t>We do not lose heart.  Why?</a:t>
            </a:r>
          </a:p>
          <a:p>
            <a:r>
              <a:rPr lang="en-US" dirty="0"/>
              <a:t>	v. 14  We know God will raise us.</a:t>
            </a:r>
          </a:p>
          <a:p>
            <a:r>
              <a:rPr lang="en-US" dirty="0"/>
              <a:t>	v.15 God’s grace is reaching more and more people.</a:t>
            </a:r>
          </a:p>
          <a:p>
            <a:endParaRPr lang="en-US" dirty="0"/>
          </a:p>
          <a:p>
            <a:r>
              <a:rPr lang="en-US" dirty="0"/>
              <a:t>Our jars of clay are wasting away.</a:t>
            </a:r>
          </a:p>
          <a:p>
            <a:endParaRPr lang="en-US" dirty="0"/>
          </a:p>
          <a:p>
            <a:r>
              <a:rPr lang="en-US" dirty="0"/>
              <a:t>But we fix our eyes on the unseen things.</a:t>
            </a:r>
          </a:p>
        </p:txBody>
      </p:sp>
    </p:spTree>
    <p:extLst>
      <p:ext uri="{BB962C8B-B14F-4D97-AF65-F5344CB8AC3E}">
        <p14:creationId xmlns:p14="http://schemas.microsoft.com/office/powerpoint/2010/main" val="3463585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79F517-AF3F-4DA0-A7C8-204DD529A3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 5:1-10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E33F28-8D8D-4FE4-8559-99FD226DDB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14" y="1735333"/>
            <a:ext cx="10553770" cy="4479560"/>
          </a:xfrm>
        </p:spPr>
        <p:txBody>
          <a:bodyPr/>
          <a:lstStyle/>
          <a:p>
            <a:r>
              <a:rPr lang="en-US" dirty="0"/>
              <a:t>The Power of Knowing</a:t>
            </a:r>
          </a:p>
          <a:p>
            <a:endParaRPr lang="en-US" sz="728" dirty="0"/>
          </a:p>
          <a:p>
            <a:r>
              <a:rPr lang="en-US" dirty="0"/>
              <a:t>Know… guarantee… confident… live by faith…</a:t>
            </a:r>
          </a:p>
          <a:p>
            <a:endParaRPr lang="en-US" sz="728" dirty="0"/>
          </a:p>
          <a:p>
            <a:r>
              <a:rPr lang="en-US" dirty="0"/>
              <a:t>What is it we know?   We have an eternal home in heaven.</a:t>
            </a:r>
          </a:p>
          <a:p>
            <a:endParaRPr lang="en-US" sz="728" dirty="0"/>
          </a:p>
          <a:p>
            <a:r>
              <a:rPr lang="en-US" dirty="0"/>
              <a:t>We long to be clothed… To have our immortal bodies.</a:t>
            </a:r>
          </a:p>
          <a:p>
            <a:endParaRPr lang="en-US" sz="728" dirty="0"/>
          </a:p>
          <a:p>
            <a:r>
              <a:rPr lang="en-US" dirty="0"/>
              <a:t>Meanwhile we groan.</a:t>
            </a:r>
          </a:p>
          <a:p>
            <a:endParaRPr lang="en-US" dirty="0"/>
          </a:p>
          <a:p>
            <a:r>
              <a:rPr lang="en-US" dirty="0"/>
              <a:t>But we are confident. Why? Because the Holy Spirit is a guarantee!!!    We live by faith, not sight.</a:t>
            </a:r>
          </a:p>
        </p:txBody>
      </p:sp>
    </p:spTree>
    <p:extLst>
      <p:ext uri="{BB962C8B-B14F-4D97-AF65-F5344CB8AC3E}">
        <p14:creationId xmlns:p14="http://schemas.microsoft.com/office/powerpoint/2010/main" val="6926663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D30DF-6827-4DDB-BDAF-C644AADA2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2 Cor 5:11-15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3FE500D-4B1B-4301-8D43-E30741E4FB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9114" y="1735333"/>
            <a:ext cx="10553770" cy="3135484"/>
          </a:xfrm>
        </p:spPr>
        <p:txBody>
          <a:bodyPr/>
          <a:lstStyle/>
          <a:p>
            <a:r>
              <a:rPr lang="en-US" dirty="0"/>
              <a:t>Therefore we try to persuade people.</a:t>
            </a:r>
          </a:p>
          <a:p>
            <a:endParaRPr lang="en-US" dirty="0"/>
          </a:p>
          <a:p>
            <a:r>
              <a:rPr lang="en-US" dirty="0"/>
              <a:t>Enough so that some may think we are crazy!</a:t>
            </a:r>
          </a:p>
          <a:p>
            <a:endParaRPr lang="en-US" dirty="0"/>
          </a:p>
          <a:p>
            <a:r>
              <a:rPr lang="en-US" dirty="0"/>
              <a:t>We are compelled by Christ’s love.</a:t>
            </a:r>
          </a:p>
          <a:p>
            <a:endParaRPr lang="en-US" dirty="0"/>
          </a:p>
          <a:p>
            <a:r>
              <a:rPr lang="en-US" dirty="0"/>
              <a:t>Why?  Because we are convinced Christ died for us.</a:t>
            </a:r>
          </a:p>
        </p:txBody>
      </p:sp>
    </p:spTree>
    <p:extLst>
      <p:ext uri="{BB962C8B-B14F-4D97-AF65-F5344CB8AC3E}">
        <p14:creationId xmlns:p14="http://schemas.microsoft.com/office/powerpoint/2010/main" val="26864657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574E30-3C9F-450F-AE27-7BD4FAA0B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7743B-3EE8-4822-A72F-84411D365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5864" y="1187777"/>
            <a:ext cx="10856536" cy="4938387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you ready for the Christian adventure?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So, what can you do?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generously to special missions.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Consider moving to Merced.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Go to 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http://mercedchurch.com</a:t>
            </a:r>
            <a:endParaRPr lang="en-US" sz="36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Contact me at </a:t>
            </a:r>
            <a:r>
              <a:rPr lang="en-US" sz="3600" b="1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john.oakes@gcccd.edu</a:t>
            </a:r>
            <a:r>
              <a:rPr lang="en-US" sz="36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or 858-344-5323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9495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91EE3-B51E-4601-BC6A-F1A8D60E37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9204" y="274637"/>
            <a:ext cx="6422796" cy="5617116"/>
          </a:xfrm>
        </p:spPr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800" dirty="0"/>
              <a:t> </a:t>
            </a:r>
            <a:r>
              <a:rPr lang="en-US" sz="4000" dirty="0"/>
              <a:t>In Christ</a:t>
            </a:r>
            <a:br>
              <a:rPr lang="en-US" sz="2800" dirty="0"/>
            </a:br>
            <a:br>
              <a:rPr lang="en-US" sz="2800" dirty="0"/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Philippians2:1  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Encouragement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 1:13-14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Redeemed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Gal 3:26 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hildren of God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Colossians 2:10 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ullness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God in Christ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1:3 Every </a:t>
            </a:r>
            <a:r>
              <a:rPr lang="en-US" sz="2800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2800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piritual blessing </a:t>
            </a:r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</a:t>
            </a:r>
            <a: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en-US" sz="2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en-US" sz="28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31C2951-E977-4E8F-9AC9-070784808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63" y="-437380"/>
            <a:ext cx="5299203" cy="7391396"/>
          </a:xfrm>
        </p:spPr>
      </p:pic>
    </p:spTree>
    <p:extLst>
      <p:ext uri="{BB962C8B-B14F-4D97-AF65-F5344CB8AC3E}">
        <p14:creationId xmlns:p14="http://schemas.microsoft.com/office/powerpoint/2010/main" val="2591694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2498B-6CEB-4EAA-BFFC-87C18EA5F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Things We Have In Christ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25F2B5-3E2D-4EAE-BCD6-3CC3202B3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6886" y="1819373"/>
            <a:ext cx="10215513" cy="4306791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Ephesians 1:4, 11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Chosen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 Corinthians 15:22  Made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alive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5:21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Righteous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6:23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Eternal life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Christ Jesus 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8:38-39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Secure love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God in Christ.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 Corinthians 5:17 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creation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Romans 8:1 </a:t>
            </a:r>
            <a:r>
              <a:rPr lang="en-US" b="1" dirty="0">
                <a:solidFill>
                  <a:srgbClr val="FFFF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 condemnation </a:t>
            </a:r>
            <a:r>
              <a:rPr lang="en-US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Christ.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6198676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EE7520-D6D5-954D-24E7-661CDF77C9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Corinthians 3:7-18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F70CA3-DC81-6FD7-9F9B-9C72B12F31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The unwritten chapter: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In Christ, the veil is removed.</a:t>
            </a:r>
          </a:p>
        </p:txBody>
      </p:sp>
    </p:spTree>
    <p:extLst>
      <p:ext uri="{BB962C8B-B14F-4D97-AF65-F5344CB8AC3E}">
        <p14:creationId xmlns:p14="http://schemas.microsoft.com/office/powerpoint/2010/main" val="36482147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B9D103-4295-4031-AA91-49EA8B75C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3213" y="283026"/>
            <a:ext cx="11298802" cy="2083177"/>
          </a:xfrm>
        </p:spPr>
        <p:txBody>
          <a:bodyPr/>
          <a:lstStyle/>
          <a:p>
            <a:r>
              <a:rPr lang="en-US" dirty="0"/>
              <a:t>2 Corinthians 3:7-11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0B588E-81A7-4C0E-9298-4FF5238014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58973" y="2149402"/>
            <a:ext cx="4823042" cy="3976574"/>
          </a:xfrm>
        </p:spPr>
        <p:txBody>
          <a:bodyPr/>
          <a:lstStyle/>
          <a:p>
            <a:pPr marL="0" indent="0">
              <a:buNone/>
            </a:pPr>
            <a:r>
              <a:rPr lang="en-US" sz="3638" b="1" dirty="0">
                <a:solidFill>
                  <a:srgbClr val="E5E5FF"/>
                </a:solidFill>
                <a:latin typeface="Garamond"/>
                <a:ea typeface="+mj-ea"/>
                <a:cs typeface="Arial"/>
              </a:rPr>
              <a:t>A ministry that brought death…</a:t>
            </a:r>
          </a:p>
          <a:p>
            <a:pPr marL="0" indent="0">
              <a:buNone/>
            </a:pPr>
            <a:endParaRPr lang="en-US" sz="3638" b="1" dirty="0">
              <a:solidFill>
                <a:srgbClr val="E5E5FF"/>
              </a:solidFill>
              <a:latin typeface="Garamond"/>
              <a:ea typeface="+mj-ea"/>
              <a:cs typeface="Arial"/>
            </a:endParaRPr>
          </a:p>
          <a:p>
            <a:pPr marL="0" indent="0">
              <a:buNone/>
            </a:pPr>
            <a:r>
              <a:rPr lang="en-US" sz="3638" b="1" dirty="0">
                <a:solidFill>
                  <a:srgbClr val="E5E5FF"/>
                </a:solidFill>
                <a:latin typeface="Garamond"/>
                <a:ea typeface="+mj-ea"/>
                <a:cs typeface="Arial"/>
              </a:rPr>
              <a:t>But it was glorious!!!</a:t>
            </a:r>
          </a:p>
          <a:p>
            <a:pPr marL="0" indent="0">
              <a:buNone/>
            </a:pPr>
            <a:endParaRPr lang="en-US" sz="1800" b="1" dirty="0">
              <a:solidFill>
                <a:srgbClr val="E5E5FF"/>
              </a:solidFill>
              <a:latin typeface="Garamond"/>
              <a:ea typeface="+mj-ea"/>
              <a:cs typeface="Arial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122" name="Picture 2" descr="The Veil of Moses – Misunderstandings regarding 2 Corinthians 3:12-18 |  Bible things in Bible ways">
            <a:extLst>
              <a:ext uri="{FF2B5EF4-FFF2-40B4-BE49-F238E27FC236}">
                <a16:creationId xmlns:a16="http://schemas.microsoft.com/office/drawing/2014/main" id="{F002BE4D-F61E-4485-B7C4-BE915E9B8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00" y="1812328"/>
            <a:ext cx="6129104" cy="4313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21406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81B7FE-9016-47BE-AD9F-1237BB4967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Our Ministry is far more Glorious!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FD19D4-6E39-4489-ACEF-00FFEB5773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9814" y="2667786"/>
            <a:ext cx="3091992" cy="3458378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It bring righteousness</a:t>
            </a:r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/>
              <a:t>It lasts</a:t>
            </a:r>
          </a:p>
        </p:txBody>
      </p:sp>
      <p:pic>
        <p:nvPicPr>
          <p:cNvPr id="6148" name="Picture 4" descr="Worship And Prayer Based Cinematic Clouds And Light Rays Background Useful  For Divine, Spiritual, Fantasy Concepts. Stock Photo, Picture And Royalty  Free Image. Image 108097568.">
            <a:extLst>
              <a:ext uri="{FF2B5EF4-FFF2-40B4-BE49-F238E27FC236}">
                <a16:creationId xmlns:a16="http://schemas.microsoft.com/office/drawing/2014/main" id="{3DFD2135-2116-4937-B489-E92587609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337" y="1758427"/>
            <a:ext cx="7766663" cy="436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53681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4FCEA-D00A-47E7-92FA-3104A9F9B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 Cor 3:12-18 In Christ the Veil is Removed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5C96D7-BC0D-4C53-8F51-1F8487B11E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600" y="1914525"/>
            <a:ext cx="5638799" cy="4211640"/>
          </a:xfrm>
        </p:spPr>
        <p:txBody>
          <a:bodyPr/>
          <a:lstStyle/>
          <a:p>
            <a:pPr marL="0" indent="0">
              <a:buNone/>
            </a:pPr>
            <a:r>
              <a:rPr lang="en-US" sz="3600" b="1" dirty="0"/>
              <a:t>We are very bold!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600" b="1" dirty="0"/>
              <a:t>v. 16 Whenever anyone turns to the Lord, the veil is removed.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r>
              <a:rPr lang="en-US" sz="3600" b="1" dirty="0"/>
              <a:t>I can finally see!</a:t>
            </a:r>
          </a:p>
        </p:txBody>
      </p:sp>
      <p:pic>
        <p:nvPicPr>
          <p:cNvPr id="7170" name="Picture 2" descr="Wedding veil - Walmart.com">
            <a:extLst>
              <a:ext uri="{FF2B5EF4-FFF2-40B4-BE49-F238E27FC236}">
                <a16:creationId xmlns:a16="http://schemas.microsoft.com/office/drawing/2014/main" id="{066CA9D0-1EC6-41F6-9D81-DC9EC7C79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564" y="1725104"/>
            <a:ext cx="4908223" cy="4908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8986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0415D1-922B-43B5-B259-05CCD3B260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Veil-Removal is Not the Goal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0276D7-3022-4115-97EF-8ACBC7E4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2 Corinthians 3:18   And we all, who with unveiled faces </a:t>
            </a:r>
            <a:r>
              <a:rPr lang="en-US" b="1" dirty="0">
                <a:solidFill>
                  <a:srgbClr val="FFFF00"/>
                </a:solidFill>
              </a:rPr>
              <a:t>contemplate</a:t>
            </a:r>
            <a:r>
              <a:rPr lang="en-US" b="1" dirty="0"/>
              <a:t> the Lord’s glory, are being </a:t>
            </a:r>
            <a:r>
              <a:rPr lang="en-US" b="1" dirty="0">
                <a:solidFill>
                  <a:srgbClr val="FFFF00"/>
                </a:solidFill>
              </a:rPr>
              <a:t>transformed</a:t>
            </a:r>
            <a:r>
              <a:rPr lang="en-US" b="1" dirty="0"/>
              <a:t> into his image with ever-increasing glory, which  comes from the Lord, who is the Spirit.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Contemplate </a:t>
            </a:r>
            <a:r>
              <a:rPr lang="en-US" b="1" dirty="0">
                <a:sym typeface="Symbol" panose="05050102010706020507" pitchFamily="18" charset="2"/>
              </a:rPr>
              <a:t> Reflect  Contemplate  Reflect</a:t>
            </a:r>
            <a:endParaRPr lang="en-US" b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>
                <a:solidFill>
                  <a:srgbClr val="FFFF00"/>
                </a:solidFill>
              </a:rPr>
              <a:t>The goal is transformation </a:t>
            </a:r>
            <a:r>
              <a:rPr lang="en-US" b="1" dirty="0"/>
              <a:t>into the likeness of Christ.</a:t>
            </a:r>
          </a:p>
        </p:txBody>
      </p:sp>
    </p:spTree>
    <p:extLst>
      <p:ext uri="{BB962C8B-B14F-4D97-AF65-F5344CB8AC3E}">
        <p14:creationId xmlns:p14="http://schemas.microsoft.com/office/powerpoint/2010/main" val="838585344"/>
      </p:ext>
    </p:extLst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Arial"/>
      </a:majorFont>
      <a:minorFont>
        <a:latin typeface="Garamond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6292</TotalTime>
  <Words>548</Words>
  <Application>Microsoft Office PowerPoint</Application>
  <PresentationFormat>Widescreen</PresentationFormat>
  <Paragraphs>85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Garamond</vt:lpstr>
      <vt:lpstr>Georgia</vt:lpstr>
      <vt:lpstr>Wingdings</vt:lpstr>
      <vt:lpstr>Stream</vt:lpstr>
      <vt:lpstr>Office Theme</vt:lpstr>
      <vt:lpstr>PowerPoint Presentation</vt:lpstr>
      <vt:lpstr>PowerPoint Presentation</vt:lpstr>
      <vt:lpstr> In Christ  Philippians2:1  Encouragement in Christ.  Coll 1:13-14 Redeemed in Christ Gal 3:26  Children of God in Christ. Colossians 2:10  Fullness of God in Christ Ephesians 1:3 Every Spiritual blessing in Christ  </vt:lpstr>
      <vt:lpstr>Things We Have In Christ</vt:lpstr>
      <vt:lpstr>2 Corinthians 3:7-18</vt:lpstr>
      <vt:lpstr>2 Corinthians 3:7-11 </vt:lpstr>
      <vt:lpstr>Our Ministry is far more Glorious!</vt:lpstr>
      <vt:lpstr>2 Cor 3:12-18 In Christ the Veil is Removed</vt:lpstr>
      <vt:lpstr>Veil-Removal is Not the Goal</vt:lpstr>
      <vt:lpstr>Set Apart and Transformed for What?</vt:lpstr>
      <vt:lpstr>2 Cor 4:7-12</vt:lpstr>
      <vt:lpstr>2 Cor 4:13-18</vt:lpstr>
      <vt:lpstr>2 Cor 5:1-10</vt:lpstr>
      <vt:lpstr>2 Cor 5:11-15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Colossians</dc:title>
  <dc:creator>Microsoft account</dc:creator>
  <cp:lastModifiedBy>John Oakes</cp:lastModifiedBy>
  <cp:revision>237</cp:revision>
  <dcterms:created xsi:type="dcterms:W3CDTF">2017-03-08T02:54:48Z</dcterms:created>
  <dcterms:modified xsi:type="dcterms:W3CDTF">2022-05-14T20:07:24Z</dcterms:modified>
</cp:coreProperties>
</file>