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7" r:id="rId2"/>
    <p:sldId id="261" r:id="rId3"/>
    <p:sldId id="266" r:id="rId4"/>
    <p:sldId id="278" r:id="rId5"/>
    <p:sldId id="262" r:id="rId6"/>
    <p:sldId id="263" r:id="rId7"/>
    <p:sldId id="264" r:id="rId8"/>
    <p:sldId id="265" r:id="rId9"/>
    <p:sldId id="267" r:id="rId10"/>
    <p:sldId id="280" r:id="rId11"/>
    <p:sldId id="268" r:id="rId12"/>
    <p:sldId id="269" r:id="rId13"/>
    <p:sldId id="270" r:id="rId14"/>
    <p:sldId id="271" r:id="rId15"/>
    <p:sldId id="273" r:id="rId16"/>
    <p:sldId id="274" r:id="rId17"/>
    <p:sldId id="275" r:id="rId18"/>
    <p:sldId id="276" r:id="rId19"/>
    <p:sldId id="277"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6E2CF-DABC-4866-874C-2C06F81CD999}" v="26" dt="2022-11-04T20:54:30.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9ee94667-eeed-4811-a5cc-572628ef7854" providerId="ADAL" clId="{88F6E2CF-DABC-4866-874C-2C06F81CD999}"/>
    <pc:docChg chg="undo custSel addSld delSld modSld sldOrd">
      <pc:chgData name="John Oakes" userId="9ee94667-eeed-4811-a5cc-572628ef7854" providerId="ADAL" clId="{88F6E2CF-DABC-4866-874C-2C06F81CD999}" dt="2022-11-04T20:54:30.771" v="3006"/>
      <pc:docMkLst>
        <pc:docMk/>
      </pc:docMkLst>
      <pc:sldChg chg="addSp delSp modSp mod">
        <pc:chgData name="John Oakes" userId="9ee94667-eeed-4811-a5cc-572628ef7854" providerId="ADAL" clId="{88F6E2CF-DABC-4866-874C-2C06F81CD999}" dt="2022-11-04T04:18:37.707" v="2580" actId="20577"/>
        <pc:sldMkLst>
          <pc:docMk/>
          <pc:sldMk cId="2048605667" sldId="257"/>
        </pc:sldMkLst>
        <pc:spChg chg="mod">
          <ac:chgData name="John Oakes" userId="9ee94667-eeed-4811-a5cc-572628ef7854" providerId="ADAL" clId="{88F6E2CF-DABC-4866-874C-2C06F81CD999}" dt="2022-11-03T23:31:56.177" v="20" actId="20577"/>
          <ac:spMkLst>
            <pc:docMk/>
            <pc:sldMk cId="2048605667" sldId="257"/>
            <ac:spMk id="2" creationId="{E3D87F16-04F6-455E-9B01-7C705F66E5AF}"/>
          </ac:spMkLst>
        </pc:spChg>
        <pc:spChg chg="mod">
          <ac:chgData name="John Oakes" userId="9ee94667-eeed-4811-a5cc-572628ef7854" providerId="ADAL" clId="{88F6E2CF-DABC-4866-874C-2C06F81CD999}" dt="2022-11-04T04:18:37.707" v="2580" actId="20577"/>
          <ac:spMkLst>
            <pc:docMk/>
            <pc:sldMk cId="2048605667" sldId="257"/>
            <ac:spMk id="3" creationId="{80DD2E2D-8459-446E-9568-D9E67B280D7B}"/>
          </ac:spMkLst>
        </pc:spChg>
        <pc:picChg chg="del">
          <ac:chgData name="John Oakes" userId="9ee94667-eeed-4811-a5cc-572628ef7854" providerId="ADAL" clId="{88F6E2CF-DABC-4866-874C-2C06F81CD999}" dt="2022-11-03T23:36:27.379" v="22" actId="478"/>
          <ac:picMkLst>
            <pc:docMk/>
            <pc:sldMk cId="2048605667" sldId="257"/>
            <ac:picMk id="4" creationId="{3F5D7508-4ACD-4FA7-BB60-0BA2BAC1E77B}"/>
          </ac:picMkLst>
        </pc:picChg>
        <pc:picChg chg="add mod">
          <ac:chgData name="John Oakes" userId="9ee94667-eeed-4811-a5cc-572628ef7854" providerId="ADAL" clId="{88F6E2CF-DABC-4866-874C-2C06F81CD999}" dt="2022-11-03T23:39:01.562" v="107" actId="1076"/>
          <ac:picMkLst>
            <pc:docMk/>
            <pc:sldMk cId="2048605667" sldId="257"/>
            <ac:picMk id="1026" creationId="{5A3F6F50-9AB6-9BEE-B59E-0D113E3C7F73}"/>
          </ac:picMkLst>
        </pc:picChg>
      </pc:sldChg>
      <pc:sldChg chg="modSp mod">
        <pc:chgData name="John Oakes" userId="9ee94667-eeed-4811-a5cc-572628ef7854" providerId="ADAL" clId="{88F6E2CF-DABC-4866-874C-2C06F81CD999}" dt="2022-11-04T04:10:48.449" v="2565" actId="27636"/>
        <pc:sldMkLst>
          <pc:docMk/>
          <pc:sldMk cId="1880686888" sldId="261"/>
        </pc:sldMkLst>
        <pc:spChg chg="mod">
          <ac:chgData name="John Oakes" userId="9ee94667-eeed-4811-a5cc-572628ef7854" providerId="ADAL" clId="{88F6E2CF-DABC-4866-874C-2C06F81CD999}" dt="2022-11-04T02:48:31.250" v="1024" actId="20577"/>
          <ac:spMkLst>
            <pc:docMk/>
            <pc:sldMk cId="1880686888" sldId="261"/>
            <ac:spMk id="2" creationId="{0A9E2D08-A29B-4255-A9CF-1FC3A3CC7789}"/>
          </ac:spMkLst>
        </pc:spChg>
        <pc:spChg chg="mod">
          <ac:chgData name="John Oakes" userId="9ee94667-eeed-4811-a5cc-572628ef7854" providerId="ADAL" clId="{88F6E2CF-DABC-4866-874C-2C06F81CD999}" dt="2022-11-04T04:10:48.449" v="2565" actId="27636"/>
          <ac:spMkLst>
            <pc:docMk/>
            <pc:sldMk cId="1880686888" sldId="261"/>
            <ac:spMk id="3" creationId="{2417DA98-C0DF-4006-B2E2-5B1C88F7C41F}"/>
          </ac:spMkLst>
        </pc:spChg>
      </pc:sldChg>
      <pc:sldChg chg="addSp delSp modSp new mod">
        <pc:chgData name="John Oakes" userId="9ee94667-eeed-4811-a5cc-572628ef7854" providerId="ADAL" clId="{88F6E2CF-DABC-4866-874C-2C06F81CD999}" dt="2022-11-04T20:27:52.549" v="2591" actId="1076"/>
        <pc:sldMkLst>
          <pc:docMk/>
          <pc:sldMk cId="1642248269" sldId="262"/>
        </pc:sldMkLst>
        <pc:spChg chg="mod">
          <ac:chgData name="John Oakes" userId="9ee94667-eeed-4811-a5cc-572628ef7854" providerId="ADAL" clId="{88F6E2CF-DABC-4866-874C-2C06F81CD999}" dt="2022-11-03T23:44:45.302" v="456" actId="20577"/>
          <ac:spMkLst>
            <pc:docMk/>
            <pc:sldMk cId="1642248269" sldId="262"/>
            <ac:spMk id="2" creationId="{9465186F-E4B2-41AF-AEE9-73FBD3DCB19E}"/>
          </ac:spMkLst>
        </pc:spChg>
        <pc:spChg chg="del">
          <ac:chgData name="John Oakes" userId="9ee94667-eeed-4811-a5cc-572628ef7854" providerId="ADAL" clId="{88F6E2CF-DABC-4866-874C-2C06F81CD999}" dt="2022-11-04T20:27:38.043" v="2589"/>
          <ac:spMkLst>
            <pc:docMk/>
            <pc:sldMk cId="1642248269" sldId="262"/>
            <ac:spMk id="3" creationId="{64F622C4-B61C-336C-BE3D-3F9F8A7161DB}"/>
          </ac:spMkLst>
        </pc:spChg>
        <pc:picChg chg="add mod">
          <ac:chgData name="John Oakes" userId="9ee94667-eeed-4811-a5cc-572628ef7854" providerId="ADAL" clId="{88F6E2CF-DABC-4866-874C-2C06F81CD999}" dt="2022-11-04T20:27:52.549" v="2591" actId="1076"/>
          <ac:picMkLst>
            <pc:docMk/>
            <pc:sldMk cId="1642248269" sldId="262"/>
            <ac:picMk id="1026" creationId="{ECE44836-03C5-8B5E-6C78-A8D37AFAE84B}"/>
          </ac:picMkLst>
        </pc:picChg>
      </pc:sldChg>
      <pc:sldChg chg="addSp modSp new mod">
        <pc:chgData name="John Oakes" userId="9ee94667-eeed-4811-a5cc-572628ef7854" providerId="ADAL" clId="{88F6E2CF-DABC-4866-874C-2C06F81CD999}" dt="2022-11-04T20:34:37.441" v="2647" actId="1076"/>
        <pc:sldMkLst>
          <pc:docMk/>
          <pc:sldMk cId="3132488881" sldId="263"/>
        </pc:sldMkLst>
        <pc:spChg chg="mod">
          <ac:chgData name="John Oakes" userId="9ee94667-eeed-4811-a5cc-572628ef7854" providerId="ADAL" clId="{88F6E2CF-DABC-4866-874C-2C06F81CD999}" dt="2022-11-04T02:43:38.158" v="800" actId="20577"/>
          <ac:spMkLst>
            <pc:docMk/>
            <pc:sldMk cId="3132488881" sldId="263"/>
            <ac:spMk id="2" creationId="{91718BA9-22E9-9669-9833-5CA48DAC826A}"/>
          </ac:spMkLst>
        </pc:spChg>
        <pc:spChg chg="mod">
          <ac:chgData name="John Oakes" userId="9ee94667-eeed-4811-a5cc-572628ef7854" providerId="ADAL" clId="{88F6E2CF-DABC-4866-874C-2C06F81CD999}" dt="2022-11-04T20:32:50.333" v="2644" actId="14100"/>
          <ac:spMkLst>
            <pc:docMk/>
            <pc:sldMk cId="3132488881" sldId="263"/>
            <ac:spMk id="3" creationId="{34AF2753-CFC3-2272-1FBB-87F52CA50C65}"/>
          </ac:spMkLst>
        </pc:spChg>
        <pc:picChg chg="add mod">
          <ac:chgData name="John Oakes" userId="9ee94667-eeed-4811-a5cc-572628ef7854" providerId="ADAL" clId="{88F6E2CF-DABC-4866-874C-2C06F81CD999}" dt="2022-11-04T20:34:37.441" v="2647" actId="1076"/>
          <ac:picMkLst>
            <pc:docMk/>
            <pc:sldMk cId="3132488881" sldId="263"/>
            <ac:picMk id="4" creationId="{872B2237-4CBA-59AB-F632-F5E1EB78F9FB}"/>
          </ac:picMkLst>
        </pc:picChg>
      </pc:sldChg>
      <pc:sldChg chg="addSp delSp modSp new mod">
        <pc:chgData name="John Oakes" userId="9ee94667-eeed-4811-a5cc-572628ef7854" providerId="ADAL" clId="{88F6E2CF-DABC-4866-874C-2C06F81CD999}" dt="2022-11-04T20:29:13.620" v="2594" actId="1076"/>
        <pc:sldMkLst>
          <pc:docMk/>
          <pc:sldMk cId="2577124548" sldId="264"/>
        </pc:sldMkLst>
        <pc:spChg chg="mod">
          <ac:chgData name="John Oakes" userId="9ee94667-eeed-4811-a5cc-572628ef7854" providerId="ADAL" clId="{88F6E2CF-DABC-4866-874C-2C06F81CD999}" dt="2022-11-04T02:44:01.029" v="826" actId="20577"/>
          <ac:spMkLst>
            <pc:docMk/>
            <pc:sldMk cId="2577124548" sldId="264"/>
            <ac:spMk id="2" creationId="{633EBB89-3D4D-4580-BFB4-3754177EB99C}"/>
          </ac:spMkLst>
        </pc:spChg>
        <pc:spChg chg="del">
          <ac:chgData name="John Oakes" userId="9ee94667-eeed-4811-a5cc-572628ef7854" providerId="ADAL" clId="{88F6E2CF-DABC-4866-874C-2C06F81CD999}" dt="2022-11-04T20:29:07.238" v="2592"/>
          <ac:spMkLst>
            <pc:docMk/>
            <pc:sldMk cId="2577124548" sldId="264"/>
            <ac:spMk id="3" creationId="{7E50C9AF-B77D-CE14-402F-912B15BFE802}"/>
          </ac:spMkLst>
        </pc:spChg>
        <pc:picChg chg="add mod">
          <ac:chgData name="John Oakes" userId="9ee94667-eeed-4811-a5cc-572628ef7854" providerId="ADAL" clId="{88F6E2CF-DABC-4866-874C-2C06F81CD999}" dt="2022-11-04T20:29:13.620" v="2594" actId="1076"/>
          <ac:picMkLst>
            <pc:docMk/>
            <pc:sldMk cId="2577124548" sldId="264"/>
            <ac:picMk id="4" creationId="{55C2846D-9417-6987-43AD-7C60B164BA05}"/>
          </ac:picMkLst>
        </pc:picChg>
      </pc:sldChg>
      <pc:sldChg chg="modSp new mod">
        <pc:chgData name="John Oakes" userId="9ee94667-eeed-4811-a5cc-572628ef7854" providerId="ADAL" clId="{88F6E2CF-DABC-4866-874C-2C06F81CD999}" dt="2022-11-04T03:56:45.063" v="1702" actId="20577"/>
        <pc:sldMkLst>
          <pc:docMk/>
          <pc:sldMk cId="389027691" sldId="265"/>
        </pc:sldMkLst>
        <pc:spChg chg="mod">
          <ac:chgData name="John Oakes" userId="9ee94667-eeed-4811-a5cc-572628ef7854" providerId="ADAL" clId="{88F6E2CF-DABC-4866-874C-2C06F81CD999}" dt="2022-11-04T02:44:49.244" v="863" actId="14100"/>
          <ac:spMkLst>
            <pc:docMk/>
            <pc:sldMk cId="389027691" sldId="265"/>
            <ac:spMk id="2" creationId="{40C45481-4AC4-8526-9295-D9AE5E766F43}"/>
          </ac:spMkLst>
        </pc:spChg>
        <pc:spChg chg="mod">
          <ac:chgData name="John Oakes" userId="9ee94667-eeed-4811-a5cc-572628ef7854" providerId="ADAL" clId="{88F6E2CF-DABC-4866-874C-2C06F81CD999}" dt="2022-11-04T03:56:45.063" v="1702" actId="20577"/>
          <ac:spMkLst>
            <pc:docMk/>
            <pc:sldMk cId="389027691" sldId="265"/>
            <ac:spMk id="3" creationId="{43507F63-1822-2A9C-0CE4-E02C9487250A}"/>
          </ac:spMkLst>
        </pc:spChg>
      </pc:sldChg>
      <pc:sldChg chg="addSp modSp new mod ord">
        <pc:chgData name="John Oakes" userId="9ee94667-eeed-4811-a5cc-572628ef7854" providerId="ADAL" clId="{88F6E2CF-DABC-4866-874C-2C06F81CD999}" dt="2022-11-04T20:32:22.242" v="2642" actId="14100"/>
        <pc:sldMkLst>
          <pc:docMk/>
          <pc:sldMk cId="3367370445" sldId="266"/>
        </pc:sldMkLst>
        <pc:spChg chg="mod">
          <ac:chgData name="John Oakes" userId="9ee94667-eeed-4811-a5cc-572628ef7854" providerId="ADAL" clId="{88F6E2CF-DABC-4866-874C-2C06F81CD999}" dt="2022-11-03T23:43:38.020" v="431" actId="20577"/>
          <ac:spMkLst>
            <pc:docMk/>
            <pc:sldMk cId="3367370445" sldId="266"/>
            <ac:spMk id="2" creationId="{C6845111-9A6E-7BCB-9AC0-BB3E3BAC58FF}"/>
          </ac:spMkLst>
        </pc:spChg>
        <pc:spChg chg="mod">
          <ac:chgData name="John Oakes" userId="9ee94667-eeed-4811-a5cc-572628ef7854" providerId="ADAL" clId="{88F6E2CF-DABC-4866-874C-2C06F81CD999}" dt="2022-11-04T20:31:36.249" v="2600" actId="14100"/>
          <ac:spMkLst>
            <pc:docMk/>
            <pc:sldMk cId="3367370445" sldId="266"/>
            <ac:spMk id="3" creationId="{EFC07A83-A412-C4C3-2E89-8ABFE17C34A7}"/>
          </ac:spMkLst>
        </pc:spChg>
        <pc:spChg chg="add mod">
          <ac:chgData name="John Oakes" userId="9ee94667-eeed-4811-a5cc-572628ef7854" providerId="ADAL" clId="{88F6E2CF-DABC-4866-874C-2C06F81CD999}" dt="2022-11-04T20:32:22.242" v="2642" actId="14100"/>
          <ac:spMkLst>
            <pc:docMk/>
            <pc:sldMk cId="3367370445" sldId="266"/>
            <ac:spMk id="4" creationId="{884C54AF-1466-925B-2B2D-DB283C89E2B0}"/>
          </ac:spMkLst>
        </pc:spChg>
        <pc:picChg chg="add mod">
          <ac:chgData name="John Oakes" userId="9ee94667-eeed-4811-a5cc-572628ef7854" providerId="ADAL" clId="{88F6E2CF-DABC-4866-874C-2C06F81CD999}" dt="2022-11-03T23:50:10.517" v="773" actId="1076"/>
          <ac:picMkLst>
            <pc:docMk/>
            <pc:sldMk cId="3367370445" sldId="266"/>
            <ac:picMk id="2050" creationId="{C21B6AB7-4035-5DDC-8CC2-D2DB12A85CF4}"/>
          </ac:picMkLst>
        </pc:picChg>
      </pc:sldChg>
      <pc:sldChg chg="addSp delSp modSp new mod">
        <pc:chgData name="John Oakes" userId="9ee94667-eeed-4811-a5cc-572628ef7854" providerId="ADAL" clId="{88F6E2CF-DABC-4866-874C-2C06F81CD999}" dt="2022-11-04T20:30:35.522" v="2598" actId="14100"/>
        <pc:sldMkLst>
          <pc:docMk/>
          <pc:sldMk cId="2597778630" sldId="267"/>
        </pc:sldMkLst>
        <pc:spChg chg="mod">
          <ac:chgData name="John Oakes" userId="9ee94667-eeed-4811-a5cc-572628ef7854" providerId="ADAL" clId="{88F6E2CF-DABC-4866-874C-2C06F81CD999}" dt="2022-11-04T20:30:35.522" v="2598" actId="14100"/>
          <ac:spMkLst>
            <pc:docMk/>
            <pc:sldMk cId="2597778630" sldId="267"/>
            <ac:spMk id="2" creationId="{8E612F96-5CF6-E52E-7730-004DB9056FB8}"/>
          </ac:spMkLst>
        </pc:spChg>
        <pc:spChg chg="del mod">
          <ac:chgData name="John Oakes" userId="9ee94667-eeed-4811-a5cc-572628ef7854" providerId="ADAL" clId="{88F6E2CF-DABC-4866-874C-2C06F81CD999}" dt="2022-11-04T20:30:18.993" v="2595"/>
          <ac:spMkLst>
            <pc:docMk/>
            <pc:sldMk cId="2597778630" sldId="267"/>
            <ac:spMk id="3" creationId="{AE7DCC2E-B8AD-F6D9-1A9C-253FCB1BC989}"/>
          </ac:spMkLst>
        </pc:spChg>
        <pc:picChg chg="add mod">
          <ac:chgData name="John Oakes" userId="9ee94667-eeed-4811-a5cc-572628ef7854" providerId="ADAL" clId="{88F6E2CF-DABC-4866-874C-2C06F81CD999}" dt="2022-11-04T20:30:24.875" v="2597" actId="1076"/>
          <ac:picMkLst>
            <pc:docMk/>
            <pc:sldMk cId="2597778630" sldId="267"/>
            <ac:picMk id="4" creationId="{2B742CE3-ED7B-42CC-9432-B1FFAAC0134C}"/>
          </ac:picMkLst>
        </pc:picChg>
      </pc:sldChg>
      <pc:sldChg chg="modSp new mod">
        <pc:chgData name="John Oakes" userId="9ee94667-eeed-4811-a5cc-572628ef7854" providerId="ADAL" clId="{88F6E2CF-DABC-4866-874C-2C06F81CD999}" dt="2022-11-04T20:35:43.663" v="2736" actId="20577"/>
        <pc:sldMkLst>
          <pc:docMk/>
          <pc:sldMk cId="808337858" sldId="268"/>
        </pc:sldMkLst>
        <pc:spChg chg="mod">
          <ac:chgData name="John Oakes" userId="9ee94667-eeed-4811-a5cc-572628ef7854" providerId="ADAL" clId="{88F6E2CF-DABC-4866-874C-2C06F81CD999}" dt="2022-11-04T02:45:55.346" v="931" actId="14100"/>
          <ac:spMkLst>
            <pc:docMk/>
            <pc:sldMk cId="808337858" sldId="268"/>
            <ac:spMk id="2" creationId="{8F6A5B1C-087F-B248-831B-39B32FEB11F6}"/>
          </ac:spMkLst>
        </pc:spChg>
        <pc:spChg chg="mod">
          <ac:chgData name="John Oakes" userId="9ee94667-eeed-4811-a5cc-572628ef7854" providerId="ADAL" clId="{88F6E2CF-DABC-4866-874C-2C06F81CD999}" dt="2022-11-04T20:35:43.663" v="2736" actId="20577"/>
          <ac:spMkLst>
            <pc:docMk/>
            <pc:sldMk cId="808337858" sldId="268"/>
            <ac:spMk id="3" creationId="{05C5A70C-1D00-E26A-1F40-8B78536B76B7}"/>
          </ac:spMkLst>
        </pc:spChg>
      </pc:sldChg>
      <pc:sldChg chg="addSp delSp modSp new mod">
        <pc:chgData name="John Oakes" userId="9ee94667-eeed-4811-a5cc-572628ef7854" providerId="ADAL" clId="{88F6E2CF-DABC-4866-874C-2C06F81CD999}" dt="2022-11-04T20:38:54.918" v="2742" actId="14100"/>
        <pc:sldMkLst>
          <pc:docMk/>
          <pc:sldMk cId="1726831234" sldId="269"/>
        </pc:sldMkLst>
        <pc:spChg chg="mod">
          <ac:chgData name="John Oakes" userId="9ee94667-eeed-4811-a5cc-572628ef7854" providerId="ADAL" clId="{88F6E2CF-DABC-4866-874C-2C06F81CD999}" dt="2022-11-04T20:38:54.918" v="2742" actId="14100"/>
          <ac:spMkLst>
            <pc:docMk/>
            <pc:sldMk cId="1726831234" sldId="269"/>
            <ac:spMk id="2" creationId="{9E377AFE-44D2-E401-D3F9-462C150F404C}"/>
          </ac:spMkLst>
        </pc:spChg>
        <pc:spChg chg="del">
          <ac:chgData name="John Oakes" userId="9ee94667-eeed-4811-a5cc-572628ef7854" providerId="ADAL" clId="{88F6E2CF-DABC-4866-874C-2C06F81CD999}" dt="2022-11-04T20:38:39.145" v="2739"/>
          <ac:spMkLst>
            <pc:docMk/>
            <pc:sldMk cId="1726831234" sldId="269"/>
            <ac:spMk id="3" creationId="{AB458F1C-0CA6-E1F7-ECB9-6B369B3B77F7}"/>
          </ac:spMkLst>
        </pc:spChg>
        <pc:picChg chg="add mod">
          <ac:chgData name="John Oakes" userId="9ee94667-eeed-4811-a5cc-572628ef7854" providerId="ADAL" clId="{88F6E2CF-DABC-4866-874C-2C06F81CD999}" dt="2022-11-04T20:38:50.069" v="2741" actId="1076"/>
          <ac:picMkLst>
            <pc:docMk/>
            <pc:sldMk cId="1726831234" sldId="269"/>
            <ac:picMk id="4" creationId="{8167BDF2-CCA0-C14E-4621-087E4BD5326C}"/>
          </ac:picMkLst>
        </pc:picChg>
      </pc:sldChg>
      <pc:sldChg chg="modSp new mod">
        <pc:chgData name="John Oakes" userId="9ee94667-eeed-4811-a5cc-572628ef7854" providerId="ADAL" clId="{88F6E2CF-DABC-4866-874C-2C06F81CD999}" dt="2022-11-04T20:39:35.777" v="2744" actId="14100"/>
        <pc:sldMkLst>
          <pc:docMk/>
          <pc:sldMk cId="832830682" sldId="270"/>
        </pc:sldMkLst>
        <pc:spChg chg="mod">
          <ac:chgData name="John Oakes" userId="9ee94667-eeed-4811-a5cc-572628ef7854" providerId="ADAL" clId="{88F6E2CF-DABC-4866-874C-2C06F81CD999}" dt="2022-11-04T20:39:31.713" v="2743" actId="14100"/>
          <ac:spMkLst>
            <pc:docMk/>
            <pc:sldMk cId="832830682" sldId="270"/>
            <ac:spMk id="2" creationId="{C603B795-3797-A765-055B-DDA197002F03}"/>
          </ac:spMkLst>
        </pc:spChg>
        <pc:spChg chg="mod">
          <ac:chgData name="John Oakes" userId="9ee94667-eeed-4811-a5cc-572628ef7854" providerId="ADAL" clId="{88F6E2CF-DABC-4866-874C-2C06F81CD999}" dt="2022-11-04T20:39:35.777" v="2744" actId="14100"/>
          <ac:spMkLst>
            <pc:docMk/>
            <pc:sldMk cId="832830682" sldId="270"/>
            <ac:spMk id="3" creationId="{223D0A7E-E245-2425-56D1-5A320993490F}"/>
          </ac:spMkLst>
        </pc:spChg>
      </pc:sldChg>
      <pc:sldChg chg="addSp delSp modSp new mod">
        <pc:chgData name="John Oakes" userId="9ee94667-eeed-4811-a5cc-572628ef7854" providerId="ADAL" clId="{88F6E2CF-DABC-4866-874C-2C06F81CD999}" dt="2022-11-04T20:42:59.644" v="2748" actId="1076"/>
        <pc:sldMkLst>
          <pc:docMk/>
          <pc:sldMk cId="732971625" sldId="271"/>
        </pc:sldMkLst>
        <pc:spChg chg="mod">
          <ac:chgData name="John Oakes" userId="9ee94667-eeed-4811-a5cc-572628ef7854" providerId="ADAL" clId="{88F6E2CF-DABC-4866-874C-2C06F81CD999}" dt="2022-11-04T20:39:45.680" v="2745" actId="14100"/>
          <ac:spMkLst>
            <pc:docMk/>
            <pc:sldMk cId="732971625" sldId="271"/>
            <ac:spMk id="2" creationId="{F290AA65-727B-47ED-CAA0-2DACED88508B}"/>
          </ac:spMkLst>
        </pc:spChg>
        <pc:spChg chg="del">
          <ac:chgData name="John Oakes" userId="9ee94667-eeed-4811-a5cc-572628ef7854" providerId="ADAL" clId="{88F6E2CF-DABC-4866-874C-2C06F81CD999}" dt="2022-11-04T20:42:54.193" v="2746"/>
          <ac:spMkLst>
            <pc:docMk/>
            <pc:sldMk cId="732971625" sldId="271"/>
            <ac:spMk id="3" creationId="{0B290367-07A4-8645-8521-7D18F8E22455}"/>
          </ac:spMkLst>
        </pc:spChg>
        <pc:picChg chg="add mod">
          <ac:chgData name="John Oakes" userId="9ee94667-eeed-4811-a5cc-572628ef7854" providerId="ADAL" clId="{88F6E2CF-DABC-4866-874C-2C06F81CD999}" dt="2022-11-04T20:42:59.644" v="2748" actId="1076"/>
          <ac:picMkLst>
            <pc:docMk/>
            <pc:sldMk cId="732971625" sldId="271"/>
            <ac:picMk id="6" creationId="{CDB3694C-2143-C605-0C56-5E520B504C6A}"/>
          </ac:picMkLst>
        </pc:picChg>
      </pc:sldChg>
      <pc:sldChg chg="new">
        <pc:chgData name="John Oakes" userId="9ee94667-eeed-4811-a5cc-572628ef7854" providerId="ADAL" clId="{88F6E2CF-DABC-4866-874C-2C06F81CD999}" dt="2022-11-04T02:44:15.107" v="832" actId="680"/>
        <pc:sldMkLst>
          <pc:docMk/>
          <pc:sldMk cId="1102793017" sldId="272"/>
        </pc:sldMkLst>
      </pc:sldChg>
      <pc:sldChg chg="addSp modSp new mod">
        <pc:chgData name="John Oakes" userId="9ee94667-eeed-4811-a5cc-572628ef7854" providerId="ADAL" clId="{88F6E2CF-DABC-4866-874C-2C06F81CD999}" dt="2022-11-04T20:46:38.043" v="2751" actId="1076"/>
        <pc:sldMkLst>
          <pc:docMk/>
          <pc:sldMk cId="2334187042" sldId="273"/>
        </pc:sldMkLst>
        <pc:spChg chg="mod">
          <ac:chgData name="John Oakes" userId="9ee94667-eeed-4811-a5cc-572628ef7854" providerId="ADAL" clId="{88F6E2CF-DABC-4866-874C-2C06F81CD999}" dt="2022-11-04T02:49:07.495" v="1059" actId="20577"/>
          <ac:spMkLst>
            <pc:docMk/>
            <pc:sldMk cId="2334187042" sldId="273"/>
            <ac:spMk id="2" creationId="{23FA8FAB-B44F-3944-A44D-D05DF55E00A2}"/>
          </ac:spMkLst>
        </pc:spChg>
        <pc:spChg chg="mod">
          <ac:chgData name="John Oakes" userId="9ee94667-eeed-4811-a5cc-572628ef7854" providerId="ADAL" clId="{88F6E2CF-DABC-4866-874C-2C06F81CD999}" dt="2022-11-04T04:04:59.211" v="2344" actId="20577"/>
          <ac:spMkLst>
            <pc:docMk/>
            <pc:sldMk cId="2334187042" sldId="273"/>
            <ac:spMk id="3" creationId="{FEE319B8-6BB0-7349-665A-0E60BA6BF8EB}"/>
          </ac:spMkLst>
        </pc:spChg>
        <pc:picChg chg="add mod">
          <ac:chgData name="John Oakes" userId="9ee94667-eeed-4811-a5cc-572628ef7854" providerId="ADAL" clId="{88F6E2CF-DABC-4866-874C-2C06F81CD999}" dt="2022-11-04T20:46:38.043" v="2751" actId="1076"/>
          <ac:picMkLst>
            <pc:docMk/>
            <pc:sldMk cId="2334187042" sldId="273"/>
            <ac:picMk id="4" creationId="{5B03BE5A-60D6-9CB1-69B9-7F2B728DA2AF}"/>
          </ac:picMkLst>
        </pc:picChg>
      </pc:sldChg>
      <pc:sldChg chg="addSp delSp modSp new mod">
        <pc:chgData name="John Oakes" userId="9ee94667-eeed-4811-a5cc-572628ef7854" providerId="ADAL" clId="{88F6E2CF-DABC-4866-874C-2C06F81CD999}" dt="2022-11-04T20:48:36.448" v="2758" actId="1076"/>
        <pc:sldMkLst>
          <pc:docMk/>
          <pc:sldMk cId="33919846" sldId="274"/>
        </pc:sldMkLst>
        <pc:spChg chg="mod">
          <ac:chgData name="John Oakes" userId="9ee94667-eeed-4811-a5cc-572628ef7854" providerId="ADAL" clId="{88F6E2CF-DABC-4866-874C-2C06F81CD999}" dt="2022-11-04T20:46:47.247" v="2752" actId="14100"/>
          <ac:spMkLst>
            <pc:docMk/>
            <pc:sldMk cId="33919846" sldId="274"/>
            <ac:spMk id="2" creationId="{F09B1922-C355-EF6E-9510-EB076C782C9F}"/>
          </ac:spMkLst>
        </pc:spChg>
        <pc:spChg chg="del">
          <ac:chgData name="John Oakes" userId="9ee94667-eeed-4811-a5cc-572628ef7854" providerId="ADAL" clId="{88F6E2CF-DABC-4866-874C-2C06F81CD999}" dt="2022-11-04T20:48:20.257" v="2753"/>
          <ac:spMkLst>
            <pc:docMk/>
            <pc:sldMk cId="33919846" sldId="274"/>
            <ac:spMk id="3" creationId="{415A209B-4553-E6E4-21D7-CB1A6EDBE102}"/>
          </ac:spMkLst>
        </pc:spChg>
        <pc:picChg chg="add mod">
          <ac:chgData name="John Oakes" userId="9ee94667-eeed-4811-a5cc-572628ef7854" providerId="ADAL" clId="{88F6E2CF-DABC-4866-874C-2C06F81CD999}" dt="2022-11-04T20:48:36.448" v="2758" actId="1076"/>
          <ac:picMkLst>
            <pc:docMk/>
            <pc:sldMk cId="33919846" sldId="274"/>
            <ac:picMk id="4" creationId="{B10D8161-59F9-D54A-365B-1DA577D407A2}"/>
          </ac:picMkLst>
        </pc:picChg>
      </pc:sldChg>
      <pc:sldChg chg="addSp modSp new mod">
        <pc:chgData name="John Oakes" userId="9ee94667-eeed-4811-a5cc-572628ef7854" providerId="ADAL" clId="{88F6E2CF-DABC-4866-874C-2C06F81CD999}" dt="2022-11-04T20:51:38.081" v="2763" actId="1076"/>
        <pc:sldMkLst>
          <pc:docMk/>
          <pc:sldMk cId="1148385713" sldId="275"/>
        </pc:sldMkLst>
        <pc:spChg chg="mod">
          <ac:chgData name="John Oakes" userId="9ee94667-eeed-4811-a5cc-572628ef7854" providerId="ADAL" clId="{88F6E2CF-DABC-4866-874C-2C06F81CD999}" dt="2022-11-04T02:49:51.603" v="1129" actId="14100"/>
          <ac:spMkLst>
            <pc:docMk/>
            <pc:sldMk cId="1148385713" sldId="275"/>
            <ac:spMk id="2" creationId="{1155DBBD-0A6D-A532-25A5-9494A3968011}"/>
          </ac:spMkLst>
        </pc:spChg>
        <pc:spChg chg="mod">
          <ac:chgData name="John Oakes" userId="9ee94667-eeed-4811-a5cc-572628ef7854" providerId="ADAL" clId="{88F6E2CF-DABC-4866-874C-2C06F81CD999}" dt="2022-11-04T20:51:34.444" v="2762" actId="14100"/>
          <ac:spMkLst>
            <pc:docMk/>
            <pc:sldMk cId="1148385713" sldId="275"/>
            <ac:spMk id="3" creationId="{17D5C8C8-2CCB-13A2-2208-98AC480EFB0B}"/>
          </ac:spMkLst>
        </pc:spChg>
        <pc:picChg chg="add mod">
          <ac:chgData name="John Oakes" userId="9ee94667-eeed-4811-a5cc-572628ef7854" providerId="ADAL" clId="{88F6E2CF-DABC-4866-874C-2C06F81CD999}" dt="2022-11-04T20:51:38.081" v="2763" actId="1076"/>
          <ac:picMkLst>
            <pc:docMk/>
            <pc:sldMk cId="1148385713" sldId="275"/>
            <ac:picMk id="4" creationId="{2491E66B-4EB2-EB7B-E6B2-66063C1B284F}"/>
          </ac:picMkLst>
        </pc:picChg>
      </pc:sldChg>
      <pc:sldChg chg="addSp delSp modSp new mod">
        <pc:chgData name="John Oakes" userId="9ee94667-eeed-4811-a5cc-572628ef7854" providerId="ADAL" clId="{88F6E2CF-DABC-4866-874C-2C06F81CD999}" dt="2022-11-04T20:54:30.771" v="3006"/>
        <pc:sldMkLst>
          <pc:docMk/>
          <pc:sldMk cId="2915535068" sldId="276"/>
        </pc:sldMkLst>
        <pc:spChg chg="mod">
          <ac:chgData name="John Oakes" userId="9ee94667-eeed-4811-a5cc-572628ef7854" providerId="ADAL" clId="{88F6E2CF-DABC-4866-874C-2C06F81CD999}" dt="2022-11-04T02:50:23.602" v="1167" actId="14100"/>
          <ac:spMkLst>
            <pc:docMk/>
            <pc:sldMk cId="2915535068" sldId="276"/>
            <ac:spMk id="2" creationId="{A2DCDB17-475C-B4B9-F32C-608932B5DBE9}"/>
          </ac:spMkLst>
        </pc:spChg>
        <pc:spChg chg="del mod">
          <ac:chgData name="John Oakes" userId="9ee94667-eeed-4811-a5cc-572628ef7854" providerId="ADAL" clId="{88F6E2CF-DABC-4866-874C-2C06F81CD999}" dt="2022-11-04T20:54:30.771" v="3006"/>
          <ac:spMkLst>
            <pc:docMk/>
            <pc:sldMk cId="2915535068" sldId="276"/>
            <ac:spMk id="3" creationId="{2CCB1F48-7603-9417-CB51-CA4B4B9CEF2E}"/>
          </ac:spMkLst>
        </pc:spChg>
        <pc:picChg chg="add mod">
          <ac:chgData name="John Oakes" userId="9ee94667-eeed-4811-a5cc-572628ef7854" providerId="ADAL" clId="{88F6E2CF-DABC-4866-874C-2C06F81CD999}" dt="2022-11-04T20:54:30.771" v="3006"/>
          <ac:picMkLst>
            <pc:docMk/>
            <pc:sldMk cId="2915535068" sldId="276"/>
            <ac:picMk id="4" creationId="{3178D337-3D7D-325E-B013-3EB3CC5141EA}"/>
          </ac:picMkLst>
        </pc:picChg>
      </pc:sldChg>
      <pc:sldChg chg="modSp new mod">
        <pc:chgData name="John Oakes" userId="9ee94667-eeed-4811-a5cc-572628ef7854" providerId="ADAL" clId="{88F6E2CF-DABC-4866-874C-2C06F81CD999}" dt="2022-11-04T20:53:31.282" v="3005" actId="20577"/>
        <pc:sldMkLst>
          <pc:docMk/>
          <pc:sldMk cId="3850613941" sldId="277"/>
        </pc:sldMkLst>
        <pc:spChg chg="mod">
          <ac:chgData name="John Oakes" userId="9ee94667-eeed-4811-a5cc-572628ef7854" providerId="ADAL" clId="{88F6E2CF-DABC-4866-874C-2C06F81CD999}" dt="2022-11-04T20:52:06.200" v="2782" actId="14100"/>
          <ac:spMkLst>
            <pc:docMk/>
            <pc:sldMk cId="3850613941" sldId="277"/>
            <ac:spMk id="2" creationId="{7AA5A7F2-0F31-DACC-08FE-9DE76A672497}"/>
          </ac:spMkLst>
        </pc:spChg>
        <pc:spChg chg="mod">
          <ac:chgData name="John Oakes" userId="9ee94667-eeed-4811-a5cc-572628ef7854" providerId="ADAL" clId="{88F6E2CF-DABC-4866-874C-2C06F81CD999}" dt="2022-11-04T20:53:31.282" v="3005" actId="20577"/>
          <ac:spMkLst>
            <pc:docMk/>
            <pc:sldMk cId="3850613941" sldId="277"/>
            <ac:spMk id="3" creationId="{7FD729A2-C39D-E0E2-1CFD-4499235FE78E}"/>
          </ac:spMkLst>
        </pc:spChg>
      </pc:sldChg>
      <pc:sldChg chg="addSp delSp modSp new mod ord">
        <pc:chgData name="John Oakes" userId="9ee94667-eeed-4811-a5cc-572628ef7854" providerId="ADAL" clId="{88F6E2CF-DABC-4866-874C-2C06F81CD999}" dt="2022-11-04T20:24:59.933" v="2588"/>
        <pc:sldMkLst>
          <pc:docMk/>
          <pc:sldMk cId="1679604280" sldId="278"/>
        </pc:sldMkLst>
        <pc:spChg chg="del">
          <ac:chgData name="John Oakes" userId="9ee94667-eeed-4811-a5cc-572628ef7854" providerId="ADAL" clId="{88F6E2CF-DABC-4866-874C-2C06F81CD999}" dt="2022-11-04T02:52:00.734" v="1171" actId="931"/>
          <ac:spMkLst>
            <pc:docMk/>
            <pc:sldMk cId="1679604280" sldId="278"/>
            <ac:spMk id="3" creationId="{7DBC8778-0F93-16ED-0B52-AE019E8ADB4D}"/>
          </ac:spMkLst>
        </pc:spChg>
        <pc:picChg chg="add mod">
          <ac:chgData name="John Oakes" userId="9ee94667-eeed-4811-a5cc-572628ef7854" providerId="ADAL" clId="{88F6E2CF-DABC-4866-874C-2C06F81CD999}" dt="2022-11-04T02:52:25.959" v="1176" actId="1076"/>
          <ac:picMkLst>
            <pc:docMk/>
            <pc:sldMk cId="1679604280" sldId="278"/>
            <ac:picMk id="5" creationId="{54E2DA06-F519-8691-1BDD-E1C4730B41B3}"/>
          </ac:picMkLst>
        </pc:picChg>
      </pc:sldChg>
      <pc:sldChg chg="new del">
        <pc:chgData name="John Oakes" userId="9ee94667-eeed-4811-a5cc-572628ef7854" providerId="ADAL" clId="{88F6E2CF-DABC-4866-874C-2C06F81CD999}" dt="2022-11-04T03:59:30.723" v="1874" actId="2696"/>
        <pc:sldMkLst>
          <pc:docMk/>
          <pc:sldMk cId="2295548446" sldId="279"/>
        </pc:sldMkLst>
      </pc:sldChg>
      <pc:sldChg chg="modSp mod">
        <pc:chgData name="John Oakes" userId="9ee94667-eeed-4811-a5cc-572628ef7854" providerId="ADAL" clId="{88F6E2CF-DABC-4866-874C-2C06F81CD999}" dt="2022-11-04T03:59:17.217" v="1873" actId="20577"/>
        <pc:sldMkLst>
          <pc:docMk/>
          <pc:sldMk cId="367779041" sldId="280"/>
        </pc:sldMkLst>
        <pc:spChg chg="mod">
          <ac:chgData name="John Oakes" userId="9ee94667-eeed-4811-a5cc-572628ef7854" providerId="ADAL" clId="{88F6E2CF-DABC-4866-874C-2C06F81CD999}" dt="2022-11-04T03:59:17.217" v="1873" actId="20577"/>
          <ac:spMkLst>
            <pc:docMk/>
            <pc:sldMk cId="367779041" sldId="280"/>
            <ac:spMk id="3" creationId="{80DD2E2D-8459-446E-9568-D9E67B280D7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357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357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5230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6631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777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5434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8654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528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506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237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728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703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1043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777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943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2494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8722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11/3/2022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70900721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COiIC3A0ROM&amp;ab_channel=SunshineSoun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7F16-04F6-455E-9B01-7C705F66E5AF}"/>
              </a:ext>
            </a:extLst>
          </p:cNvPr>
          <p:cNvSpPr>
            <a:spLocks noGrp="1"/>
          </p:cNvSpPr>
          <p:nvPr>
            <p:ph type="title"/>
          </p:nvPr>
        </p:nvSpPr>
        <p:spPr/>
        <p:txBody>
          <a:bodyPr/>
          <a:lstStyle/>
          <a:p>
            <a:pPr algn="ctr"/>
            <a:r>
              <a:rPr lang="en-US" b="1" dirty="0"/>
              <a:t>Let’s Stay Together</a:t>
            </a:r>
          </a:p>
        </p:txBody>
      </p:sp>
      <p:sp>
        <p:nvSpPr>
          <p:cNvPr id="3" name="Content Placeholder 2">
            <a:extLst>
              <a:ext uri="{FF2B5EF4-FFF2-40B4-BE49-F238E27FC236}">
                <a16:creationId xmlns:a16="http://schemas.microsoft.com/office/drawing/2014/main" id="{80DD2E2D-8459-446E-9568-D9E67B280D7B}"/>
              </a:ext>
            </a:extLst>
          </p:cNvPr>
          <p:cNvSpPr>
            <a:spLocks noGrp="1"/>
          </p:cNvSpPr>
          <p:nvPr>
            <p:ph idx="1"/>
          </p:nvPr>
        </p:nvSpPr>
        <p:spPr>
          <a:xfrm>
            <a:off x="266700" y="1543050"/>
            <a:ext cx="4619625" cy="5168468"/>
          </a:xfrm>
        </p:spPr>
        <p:txBody>
          <a:bodyPr>
            <a:normAutofit/>
          </a:bodyPr>
          <a:lstStyle/>
          <a:p>
            <a:pPr marL="0" indent="0">
              <a:buNone/>
            </a:pPr>
            <a:r>
              <a:rPr lang="en-US" sz="2400" b="1" dirty="0"/>
              <a:t>Oh, baby, </a:t>
            </a:r>
          </a:p>
          <a:p>
            <a:pPr marL="0" indent="0">
              <a:buNone/>
            </a:pPr>
            <a:r>
              <a:rPr lang="en-US" sz="2400" b="1" dirty="0"/>
              <a:t>Let’s stay together (</a:t>
            </a:r>
            <a:r>
              <a:rPr lang="en-US" sz="2400" b="1" dirty="0" err="1"/>
              <a:t>gether</a:t>
            </a:r>
            <a:r>
              <a:rPr lang="en-US" sz="2400" b="1" dirty="0"/>
              <a:t>)</a:t>
            </a:r>
          </a:p>
          <a:p>
            <a:pPr marL="0" indent="0">
              <a:buNone/>
            </a:pPr>
            <a:r>
              <a:rPr lang="en-US" sz="2400" b="1" dirty="0"/>
              <a:t>Lovin’ you whether, whether</a:t>
            </a:r>
          </a:p>
          <a:p>
            <a:pPr marL="0" indent="0">
              <a:buNone/>
            </a:pPr>
            <a:r>
              <a:rPr lang="en-US" sz="2400" b="1" dirty="0"/>
              <a:t>Times are good or bad,</a:t>
            </a:r>
          </a:p>
          <a:p>
            <a:pPr marL="0" indent="0">
              <a:buNone/>
            </a:pPr>
            <a:r>
              <a:rPr lang="en-US" sz="2400" b="1" dirty="0"/>
              <a:t>Happy or sad</a:t>
            </a:r>
          </a:p>
          <a:p>
            <a:pPr marL="0" indent="0">
              <a:buNone/>
            </a:pPr>
            <a:endParaRPr lang="en-US" sz="1100" b="1" dirty="0"/>
          </a:p>
          <a:p>
            <a:pPr marL="0" indent="0">
              <a:buNone/>
            </a:pPr>
            <a:r>
              <a:rPr lang="en-US" sz="2400" b="1" dirty="0"/>
              <a:t>What a great goal!</a:t>
            </a:r>
          </a:p>
          <a:p>
            <a:pPr marL="0" indent="0">
              <a:buNone/>
            </a:pPr>
            <a:r>
              <a:rPr lang="en-US" sz="2400" b="1" dirty="0"/>
              <a:t>But we can do better than</a:t>
            </a:r>
          </a:p>
          <a:p>
            <a:pPr marL="0" indent="0">
              <a:buNone/>
            </a:pPr>
            <a:r>
              <a:rPr lang="en-US" sz="2400" b="1" dirty="0"/>
              <a:t>That  </a:t>
            </a:r>
          </a:p>
          <a:p>
            <a:pPr marL="0" indent="0">
              <a:buNone/>
            </a:pPr>
            <a:r>
              <a:rPr lang="en-US" sz="2400" b="1" dirty="0">
                <a:hlinkClick r:id="rId2"/>
              </a:rPr>
              <a:t>Let's Stay Together</a:t>
            </a:r>
            <a:endParaRPr lang="en-US" sz="2400" b="1" dirty="0"/>
          </a:p>
          <a:p>
            <a:pPr marL="0" indent="0">
              <a:buNone/>
            </a:pPr>
            <a:endParaRPr lang="en-US" sz="2400" b="1" dirty="0"/>
          </a:p>
        </p:txBody>
      </p:sp>
      <p:pic>
        <p:nvPicPr>
          <p:cNvPr id="1026" name="Picture 2" descr="Let's Stay Together - Album by Al Green | Spotify">
            <a:extLst>
              <a:ext uri="{FF2B5EF4-FFF2-40B4-BE49-F238E27FC236}">
                <a16:creationId xmlns:a16="http://schemas.microsoft.com/office/drawing/2014/main" id="{5A3F6F50-9AB6-9BEE-B59E-0D113E3C7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880907"/>
            <a:ext cx="45243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0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7F16-04F6-455E-9B01-7C705F66E5AF}"/>
              </a:ext>
            </a:extLst>
          </p:cNvPr>
          <p:cNvSpPr>
            <a:spLocks noGrp="1"/>
          </p:cNvSpPr>
          <p:nvPr>
            <p:ph type="title"/>
          </p:nvPr>
        </p:nvSpPr>
        <p:spPr/>
        <p:txBody>
          <a:bodyPr/>
          <a:lstStyle/>
          <a:p>
            <a:pPr algn="ctr"/>
            <a:r>
              <a:rPr lang="en-US" b="1" dirty="0"/>
              <a:t>Let’s Stay Together</a:t>
            </a:r>
          </a:p>
        </p:txBody>
      </p:sp>
      <p:sp>
        <p:nvSpPr>
          <p:cNvPr id="3" name="Content Placeholder 2">
            <a:extLst>
              <a:ext uri="{FF2B5EF4-FFF2-40B4-BE49-F238E27FC236}">
                <a16:creationId xmlns:a16="http://schemas.microsoft.com/office/drawing/2014/main" id="{80DD2E2D-8459-446E-9568-D9E67B280D7B}"/>
              </a:ext>
            </a:extLst>
          </p:cNvPr>
          <p:cNvSpPr>
            <a:spLocks noGrp="1"/>
          </p:cNvSpPr>
          <p:nvPr>
            <p:ph idx="1"/>
          </p:nvPr>
        </p:nvSpPr>
        <p:spPr>
          <a:xfrm>
            <a:off x="361950" y="1438275"/>
            <a:ext cx="4524375" cy="5273243"/>
          </a:xfrm>
        </p:spPr>
        <p:txBody>
          <a:bodyPr>
            <a:normAutofit/>
          </a:bodyPr>
          <a:lstStyle/>
          <a:p>
            <a:pPr marL="0" indent="0">
              <a:buNone/>
            </a:pPr>
            <a:r>
              <a:rPr lang="en-US" sz="2400" b="1" dirty="0"/>
              <a:t>So far…</a:t>
            </a:r>
          </a:p>
          <a:p>
            <a:pPr marL="0" indent="0">
              <a:buNone/>
            </a:pPr>
            <a:r>
              <a:rPr lang="en-US" sz="2400" b="1" dirty="0"/>
              <a:t>Serve One Another</a:t>
            </a:r>
          </a:p>
          <a:p>
            <a:pPr marL="0" indent="0">
              <a:buNone/>
            </a:pPr>
            <a:r>
              <a:rPr lang="en-US" sz="2400" b="1" dirty="0"/>
              <a:t>Accept One Another</a:t>
            </a:r>
          </a:p>
          <a:p>
            <a:pPr marL="0" indent="0">
              <a:buNone/>
            </a:pPr>
            <a:r>
              <a:rPr lang="en-US" sz="2400" b="1" dirty="0"/>
              <a:t>Bear With One Another</a:t>
            </a:r>
          </a:p>
          <a:p>
            <a:pPr marL="0" indent="0">
              <a:buNone/>
            </a:pPr>
            <a:r>
              <a:rPr lang="en-US" sz="2400" b="1" dirty="0"/>
              <a:t>This AM…</a:t>
            </a:r>
          </a:p>
          <a:p>
            <a:pPr marL="0" indent="0">
              <a:buNone/>
            </a:pPr>
            <a:r>
              <a:rPr lang="en-US" sz="2400" b="1" dirty="0"/>
              <a:t>Forgive One Another</a:t>
            </a:r>
          </a:p>
          <a:p>
            <a:pPr marL="0" indent="0">
              <a:buNone/>
            </a:pPr>
            <a:r>
              <a:rPr lang="en-US" sz="2400" b="1" dirty="0"/>
              <a:t>Love One Another</a:t>
            </a:r>
          </a:p>
          <a:p>
            <a:pPr marL="0" indent="0">
              <a:buNone/>
            </a:pPr>
            <a:r>
              <a:rPr lang="en-US" sz="2400" b="1" dirty="0"/>
              <a:t>Submit to One Another</a:t>
            </a:r>
          </a:p>
          <a:p>
            <a:pPr marL="0" indent="0">
              <a:buNone/>
            </a:pPr>
            <a:r>
              <a:rPr lang="en-US" sz="2400" b="1" dirty="0"/>
              <a:t>Encourage One Another</a:t>
            </a:r>
          </a:p>
        </p:txBody>
      </p:sp>
      <p:pic>
        <p:nvPicPr>
          <p:cNvPr id="1026" name="Picture 2" descr="Let's Stay Together - Album by Al Green | Spotify">
            <a:extLst>
              <a:ext uri="{FF2B5EF4-FFF2-40B4-BE49-F238E27FC236}">
                <a16:creationId xmlns:a16="http://schemas.microsoft.com/office/drawing/2014/main" id="{5A3F6F50-9AB6-9BEE-B59E-0D113E3C7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880907"/>
            <a:ext cx="45243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5B1C-087F-B248-831B-39B32FEB11F6}"/>
              </a:ext>
            </a:extLst>
          </p:cNvPr>
          <p:cNvSpPr>
            <a:spLocks noGrp="1"/>
          </p:cNvSpPr>
          <p:nvPr>
            <p:ph type="title"/>
          </p:nvPr>
        </p:nvSpPr>
        <p:spPr>
          <a:xfrm>
            <a:off x="390525" y="452718"/>
            <a:ext cx="7149565" cy="785532"/>
          </a:xfrm>
        </p:spPr>
        <p:txBody>
          <a:bodyPr/>
          <a:lstStyle/>
          <a:p>
            <a:pPr algn="ctr"/>
            <a:r>
              <a:rPr lang="en-US" sz="3600" b="1" dirty="0"/>
              <a:t>John: Forgive One Another</a:t>
            </a:r>
          </a:p>
        </p:txBody>
      </p:sp>
      <p:sp>
        <p:nvSpPr>
          <p:cNvPr id="3" name="Content Placeholder 2">
            <a:extLst>
              <a:ext uri="{FF2B5EF4-FFF2-40B4-BE49-F238E27FC236}">
                <a16:creationId xmlns:a16="http://schemas.microsoft.com/office/drawing/2014/main" id="{05C5A70C-1D00-E26A-1F40-8B78536B76B7}"/>
              </a:ext>
            </a:extLst>
          </p:cNvPr>
          <p:cNvSpPr>
            <a:spLocks noGrp="1"/>
          </p:cNvSpPr>
          <p:nvPr>
            <p:ph idx="1"/>
          </p:nvPr>
        </p:nvSpPr>
        <p:spPr>
          <a:xfrm>
            <a:off x="389789" y="1476375"/>
            <a:ext cx="8125561" cy="4772032"/>
          </a:xfrm>
        </p:spPr>
        <p:txBody>
          <a:bodyPr>
            <a:normAutofit/>
          </a:bodyPr>
          <a:lstStyle/>
          <a:p>
            <a:pPr marL="0" indent="0">
              <a:buNone/>
            </a:pPr>
            <a:r>
              <a:rPr lang="en-US" sz="2800" b="1" dirty="0"/>
              <a:t>Col 3:13  Bear with one another and forgive one another if any of you has a grievance against your spouse. Forgive as the Lord forgave you.</a:t>
            </a:r>
          </a:p>
          <a:p>
            <a:pPr marL="0" indent="0">
              <a:buNone/>
            </a:pPr>
            <a:endParaRPr lang="en-US" sz="2800" b="1" dirty="0"/>
          </a:p>
          <a:p>
            <a:pPr marL="0" indent="0">
              <a:buNone/>
            </a:pPr>
            <a:r>
              <a:rPr lang="en-US" sz="2800" b="1" dirty="0"/>
              <a:t>Matthew 18:21-34  The Parable of the unmerciful servant.  I do not want to be that guy!</a:t>
            </a:r>
          </a:p>
        </p:txBody>
      </p:sp>
    </p:spTree>
    <p:extLst>
      <p:ext uri="{BB962C8B-B14F-4D97-AF65-F5344CB8AC3E}">
        <p14:creationId xmlns:p14="http://schemas.microsoft.com/office/powerpoint/2010/main" val="80833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7AFE-44D2-E401-D3F9-462C150F404C}"/>
              </a:ext>
            </a:extLst>
          </p:cNvPr>
          <p:cNvSpPr>
            <a:spLocks noGrp="1"/>
          </p:cNvSpPr>
          <p:nvPr>
            <p:ph type="title"/>
          </p:nvPr>
        </p:nvSpPr>
        <p:spPr>
          <a:xfrm>
            <a:off x="390525" y="695325"/>
            <a:ext cx="7149565" cy="762000"/>
          </a:xfrm>
        </p:spPr>
        <p:txBody>
          <a:bodyPr/>
          <a:lstStyle/>
          <a:p>
            <a:pPr algn="ctr"/>
            <a:r>
              <a:rPr lang="en-US" sz="3600" b="1" dirty="0"/>
              <a:t>Jan: Forgive One Another</a:t>
            </a:r>
          </a:p>
        </p:txBody>
      </p:sp>
      <p:pic>
        <p:nvPicPr>
          <p:cNvPr id="4" name="Content Placeholder 3">
            <a:extLst>
              <a:ext uri="{FF2B5EF4-FFF2-40B4-BE49-F238E27FC236}">
                <a16:creationId xmlns:a16="http://schemas.microsoft.com/office/drawing/2014/main" id="{8167BDF2-CCA0-C14E-4621-087E4BD5326C}"/>
              </a:ext>
            </a:extLst>
          </p:cNvPr>
          <p:cNvPicPr>
            <a:picLocks noGrp="1" noChangeAspect="1"/>
          </p:cNvPicPr>
          <p:nvPr>
            <p:ph idx="1"/>
          </p:nvPr>
        </p:nvPicPr>
        <p:blipFill>
          <a:blip r:embed="rId2"/>
          <a:stretch>
            <a:fillRect/>
          </a:stretch>
        </p:blipFill>
        <p:spPr>
          <a:xfrm>
            <a:off x="671909" y="1657350"/>
            <a:ext cx="7454504" cy="4969669"/>
          </a:xfrm>
          <a:prstGeom prst="rect">
            <a:avLst/>
          </a:prstGeom>
        </p:spPr>
      </p:pic>
    </p:spTree>
    <p:extLst>
      <p:ext uri="{BB962C8B-B14F-4D97-AF65-F5344CB8AC3E}">
        <p14:creationId xmlns:p14="http://schemas.microsoft.com/office/powerpoint/2010/main" val="172683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B795-3797-A765-055B-DDA197002F03}"/>
              </a:ext>
            </a:extLst>
          </p:cNvPr>
          <p:cNvSpPr>
            <a:spLocks noGrp="1"/>
          </p:cNvSpPr>
          <p:nvPr>
            <p:ph type="title"/>
          </p:nvPr>
        </p:nvSpPr>
        <p:spPr>
          <a:xfrm>
            <a:off x="409575" y="609592"/>
            <a:ext cx="7130515" cy="1243655"/>
          </a:xfrm>
        </p:spPr>
        <p:txBody>
          <a:bodyPr/>
          <a:lstStyle/>
          <a:p>
            <a:pPr algn="ctr"/>
            <a:r>
              <a:rPr lang="en-US" sz="3600" b="1" dirty="0"/>
              <a:t>John: Love One Another</a:t>
            </a:r>
          </a:p>
        </p:txBody>
      </p:sp>
      <p:sp>
        <p:nvSpPr>
          <p:cNvPr id="3" name="Content Placeholder 2">
            <a:extLst>
              <a:ext uri="{FF2B5EF4-FFF2-40B4-BE49-F238E27FC236}">
                <a16:creationId xmlns:a16="http://schemas.microsoft.com/office/drawing/2014/main" id="{223D0A7E-E245-2425-56D1-5A320993490F}"/>
              </a:ext>
            </a:extLst>
          </p:cNvPr>
          <p:cNvSpPr>
            <a:spLocks noGrp="1"/>
          </p:cNvSpPr>
          <p:nvPr>
            <p:ph idx="1"/>
          </p:nvPr>
        </p:nvSpPr>
        <p:spPr>
          <a:xfrm>
            <a:off x="476250" y="2038349"/>
            <a:ext cx="7924800" cy="4210057"/>
          </a:xfrm>
        </p:spPr>
        <p:txBody>
          <a:bodyPr>
            <a:normAutofit/>
          </a:bodyPr>
          <a:lstStyle/>
          <a:p>
            <a:pPr marL="0" indent="0">
              <a:buNone/>
            </a:pPr>
            <a:r>
              <a:rPr lang="en-US" sz="2800" b="1" dirty="0"/>
              <a:t>John 15:12-13 My command is this: Love each other as I have loved you. Greater love has no one than this: to lay down one’s life for one’s spouse.</a:t>
            </a:r>
          </a:p>
          <a:p>
            <a:pPr marL="0" indent="0">
              <a:buNone/>
            </a:pPr>
            <a:endParaRPr lang="en-US" sz="2800" b="1" dirty="0"/>
          </a:p>
          <a:p>
            <a:pPr marL="0" indent="0">
              <a:buNone/>
            </a:pPr>
            <a:r>
              <a:rPr lang="en-US" sz="2800" b="1" dirty="0"/>
              <a:t>Phil 2:3  In humility, value your spouse above yourself.</a:t>
            </a:r>
          </a:p>
        </p:txBody>
      </p:sp>
    </p:spTree>
    <p:extLst>
      <p:ext uri="{BB962C8B-B14F-4D97-AF65-F5344CB8AC3E}">
        <p14:creationId xmlns:p14="http://schemas.microsoft.com/office/powerpoint/2010/main" val="83283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AA65-727B-47ED-CAA0-2DACED88508B}"/>
              </a:ext>
            </a:extLst>
          </p:cNvPr>
          <p:cNvSpPr>
            <a:spLocks noGrp="1"/>
          </p:cNvSpPr>
          <p:nvPr>
            <p:ph type="title"/>
          </p:nvPr>
        </p:nvSpPr>
        <p:spPr>
          <a:xfrm>
            <a:off x="542924" y="609594"/>
            <a:ext cx="6997165" cy="1243654"/>
          </a:xfrm>
        </p:spPr>
        <p:txBody>
          <a:bodyPr/>
          <a:lstStyle/>
          <a:p>
            <a:pPr algn="ctr"/>
            <a:r>
              <a:rPr lang="en-US" sz="3600" b="1" dirty="0"/>
              <a:t>Jan: Love One Another</a:t>
            </a:r>
          </a:p>
        </p:txBody>
      </p:sp>
      <p:pic>
        <p:nvPicPr>
          <p:cNvPr id="6" name="Content Placeholder 5">
            <a:extLst>
              <a:ext uri="{FF2B5EF4-FFF2-40B4-BE49-F238E27FC236}">
                <a16:creationId xmlns:a16="http://schemas.microsoft.com/office/drawing/2014/main" id="{CDB3694C-2143-C605-0C56-5E520B504C6A}"/>
              </a:ext>
            </a:extLst>
          </p:cNvPr>
          <p:cNvPicPr>
            <a:picLocks noGrp="1" noChangeAspect="1"/>
          </p:cNvPicPr>
          <p:nvPr>
            <p:ph idx="1"/>
          </p:nvPr>
        </p:nvPicPr>
        <p:blipFill>
          <a:blip r:embed="rId2"/>
          <a:stretch>
            <a:fillRect/>
          </a:stretch>
        </p:blipFill>
        <p:spPr>
          <a:xfrm>
            <a:off x="494506" y="1767872"/>
            <a:ext cx="8154987" cy="4566793"/>
          </a:xfrm>
          <a:prstGeom prst="rect">
            <a:avLst/>
          </a:prstGeom>
        </p:spPr>
      </p:pic>
    </p:spTree>
    <p:extLst>
      <p:ext uri="{BB962C8B-B14F-4D97-AF65-F5344CB8AC3E}">
        <p14:creationId xmlns:p14="http://schemas.microsoft.com/office/powerpoint/2010/main" val="73297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8FAB-B44F-3944-A44D-D05DF55E00A2}"/>
              </a:ext>
            </a:extLst>
          </p:cNvPr>
          <p:cNvSpPr>
            <a:spLocks noGrp="1"/>
          </p:cNvSpPr>
          <p:nvPr>
            <p:ph type="title"/>
          </p:nvPr>
        </p:nvSpPr>
        <p:spPr/>
        <p:txBody>
          <a:bodyPr/>
          <a:lstStyle/>
          <a:p>
            <a:pPr algn="ctr"/>
            <a:r>
              <a:rPr lang="en-US" sz="3600" b="1" dirty="0"/>
              <a:t>John: Submit to One Another</a:t>
            </a:r>
          </a:p>
        </p:txBody>
      </p:sp>
      <p:sp>
        <p:nvSpPr>
          <p:cNvPr id="3" name="Content Placeholder 2">
            <a:extLst>
              <a:ext uri="{FF2B5EF4-FFF2-40B4-BE49-F238E27FC236}">
                <a16:creationId xmlns:a16="http://schemas.microsoft.com/office/drawing/2014/main" id="{FEE319B8-6BB0-7349-665A-0E60BA6BF8EB}"/>
              </a:ext>
            </a:extLst>
          </p:cNvPr>
          <p:cNvSpPr>
            <a:spLocks noGrp="1"/>
          </p:cNvSpPr>
          <p:nvPr>
            <p:ph idx="1"/>
          </p:nvPr>
        </p:nvSpPr>
        <p:spPr>
          <a:xfrm>
            <a:off x="666749" y="1552575"/>
            <a:ext cx="7705725" cy="4695832"/>
          </a:xfrm>
        </p:spPr>
        <p:txBody>
          <a:bodyPr>
            <a:normAutofit/>
          </a:bodyPr>
          <a:lstStyle/>
          <a:p>
            <a:pPr marL="0" indent="0">
              <a:buNone/>
            </a:pPr>
            <a:r>
              <a:rPr lang="en-US" sz="2800" b="1" dirty="0"/>
              <a:t>Ephesians 5:21  Submit yourselves one to another out of reverence for Christ.</a:t>
            </a:r>
          </a:p>
        </p:txBody>
      </p:sp>
      <p:pic>
        <p:nvPicPr>
          <p:cNvPr id="4" name="Picture 3">
            <a:extLst>
              <a:ext uri="{FF2B5EF4-FFF2-40B4-BE49-F238E27FC236}">
                <a16:creationId xmlns:a16="http://schemas.microsoft.com/office/drawing/2014/main" id="{5B03BE5A-60D6-9CB1-69B9-7F2B728DA2AF}"/>
              </a:ext>
            </a:extLst>
          </p:cNvPr>
          <p:cNvPicPr>
            <a:picLocks noChangeAspect="1"/>
          </p:cNvPicPr>
          <p:nvPr/>
        </p:nvPicPr>
        <p:blipFill>
          <a:blip r:embed="rId2"/>
          <a:stretch>
            <a:fillRect/>
          </a:stretch>
        </p:blipFill>
        <p:spPr>
          <a:xfrm>
            <a:off x="1523999" y="2621756"/>
            <a:ext cx="5514975" cy="4136231"/>
          </a:xfrm>
          <a:prstGeom prst="rect">
            <a:avLst/>
          </a:prstGeom>
        </p:spPr>
      </p:pic>
    </p:spTree>
    <p:extLst>
      <p:ext uri="{BB962C8B-B14F-4D97-AF65-F5344CB8AC3E}">
        <p14:creationId xmlns:p14="http://schemas.microsoft.com/office/powerpoint/2010/main" val="233418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1922-C355-EF6E-9510-EB076C782C9F}"/>
              </a:ext>
            </a:extLst>
          </p:cNvPr>
          <p:cNvSpPr>
            <a:spLocks noGrp="1"/>
          </p:cNvSpPr>
          <p:nvPr>
            <p:ph type="title"/>
          </p:nvPr>
        </p:nvSpPr>
        <p:spPr>
          <a:xfrm>
            <a:off x="514350" y="790574"/>
            <a:ext cx="7025740" cy="1062673"/>
          </a:xfrm>
        </p:spPr>
        <p:txBody>
          <a:bodyPr/>
          <a:lstStyle/>
          <a:p>
            <a:pPr algn="ctr"/>
            <a:r>
              <a:rPr lang="en-US" sz="3600" b="1" dirty="0"/>
              <a:t>Jan: Submit to One Another</a:t>
            </a:r>
          </a:p>
        </p:txBody>
      </p:sp>
      <p:pic>
        <p:nvPicPr>
          <p:cNvPr id="4" name="Content Placeholder 3">
            <a:extLst>
              <a:ext uri="{FF2B5EF4-FFF2-40B4-BE49-F238E27FC236}">
                <a16:creationId xmlns:a16="http://schemas.microsoft.com/office/drawing/2014/main" id="{B10D8161-59F9-D54A-365B-1DA577D407A2}"/>
              </a:ext>
            </a:extLst>
          </p:cNvPr>
          <p:cNvPicPr>
            <a:picLocks noGrp="1" noChangeAspect="1"/>
          </p:cNvPicPr>
          <p:nvPr>
            <p:ph idx="1"/>
          </p:nvPr>
        </p:nvPicPr>
        <p:blipFill>
          <a:blip r:embed="rId2"/>
          <a:stretch>
            <a:fillRect/>
          </a:stretch>
        </p:blipFill>
        <p:spPr>
          <a:xfrm>
            <a:off x="1491099" y="1853247"/>
            <a:ext cx="5928876" cy="4747825"/>
          </a:xfrm>
          <a:prstGeom prst="rect">
            <a:avLst/>
          </a:prstGeom>
        </p:spPr>
      </p:pic>
    </p:spTree>
    <p:extLst>
      <p:ext uri="{BB962C8B-B14F-4D97-AF65-F5344CB8AC3E}">
        <p14:creationId xmlns:p14="http://schemas.microsoft.com/office/powerpoint/2010/main" val="3391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DBBD-0A6D-A532-25A5-9494A3968011}"/>
              </a:ext>
            </a:extLst>
          </p:cNvPr>
          <p:cNvSpPr>
            <a:spLocks noGrp="1"/>
          </p:cNvSpPr>
          <p:nvPr>
            <p:ph type="title"/>
          </p:nvPr>
        </p:nvSpPr>
        <p:spPr>
          <a:xfrm>
            <a:off x="485774" y="452718"/>
            <a:ext cx="7054315" cy="976032"/>
          </a:xfrm>
        </p:spPr>
        <p:txBody>
          <a:bodyPr/>
          <a:lstStyle/>
          <a:p>
            <a:pPr algn="ctr"/>
            <a:r>
              <a:rPr lang="en-US" sz="3600" b="1" dirty="0"/>
              <a:t>John: Encourage One Another</a:t>
            </a:r>
          </a:p>
        </p:txBody>
      </p:sp>
      <p:sp>
        <p:nvSpPr>
          <p:cNvPr id="3" name="Content Placeholder 2">
            <a:extLst>
              <a:ext uri="{FF2B5EF4-FFF2-40B4-BE49-F238E27FC236}">
                <a16:creationId xmlns:a16="http://schemas.microsoft.com/office/drawing/2014/main" id="{17D5C8C8-2CCB-13A2-2208-98AC480EFB0B}"/>
              </a:ext>
            </a:extLst>
          </p:cNvPr>
          <p:cNvSpPr>
            <a:spLocks noGrp="1"/>
          </p:cNvSpPr>
          <p:nvPr>
            <p:ph idx="1"/>
          </p:nvPr>
        </p:nvSpPr>
        <p:spPr>
          <a:xfrm>
            <a:off x="390525" y="1323975"/>
            <a:ext cx="8067675" cy="4924432"/>
          </a:xfrm>
        </p:spPr>
        <p:txBody>
          <a:bodyPr>
            <a:normAutofit/>
          </a:bodyPr>
          <a:lstStyle/>
          <a:p>
            <a:pPr marL="0" indent="0">
              <a:buNone/>
            </a:pPr>
            <a:r>
              <a:rPr lang="en-US" sz="2800" b="1" dirty="0"/>
              <a:t>1 </a:t>
            </a:r>
            <a:r>
              <a:rPr lang="en-US" sz="2800" b="1" dirty="0" err="1"/>
              <a:t>Thess</a:t>
            </a:r>
            <a:r>
              <a:rPr lang="en-US" sz="2800" b="1" dirty="0"/>
              <a:t> 5:11 Therefore, encourage one another and build up each other, just as (I hope) you are doing.</a:t>
            </a:r>
          </a:p>
          <a:p>
            <a:pPr marL="0" indent="0">
              <a:buNone/>
            </a:pPr>
            <a:r>
              <a:rPr lang="en-US" sz="2800" b="1" dirty="0"/>
              <a:t>Encourage </a:t>
            </a:r>
            <a:r>
              <a:rPr lang="en-US" sz="2800" b="1" i="1" dirty="0" err="1">
                <a:solidFill>
                  <a:srgbClr val="FFFF00"/>
                </a:solidFill>
              </a:rPr>
              <a:t>parakaleo</a:t>
            </a:r>
            <a:r>
              <a:rPr lang="en-US" sz="2800" b="1" dirty="0"/>
              <a:t>  to call alongside</a:t>
            </a:r>
          </a:p>
          <a:p>
            <a:pPr marL="0" indent="0">
              <a:buNone/>
            </a:pPr>
            <a:r>
              <a:rPr lang="en-US" sz="2800" b="1" dirty="0"/>
              <a:t>Build up </a:t>
            </a:r>
            <a:r>
              <a:rPr lang="en-US" sz="2800" b="1" i="1" dirty="0" err="1">
                <a:solidFill>
                  <a:srgbClr val="FFFF00"/>
                </a:solidFill>
              </a:rPr>
              <a:t>oikodomeite</a:t>
            </a:r>
            <a:r>
              <a:rPr lang="en-US" sz="2800" b="1" dirty="0"/>
              <a:t>  to give strength to</a:t>
            </a:r>
          </a:p>
        </p:txBody>
      </p:sp>
      <p:pic>
        <p:nvPicPr>
          <p:cNvPr id="4" name="Picture 3">
            <a:extLst>
              <a:ext uri="{FF2B5EF4-FFF2-40B4-BE49-F238E27FC236}">
                <a16:creationId xmlns:a16="http://schemas.microsoft.com/office/drawing/2014/main" id="{2491E66B-4EB2-EB7B-E6B2-66063C1B284F}"/>
              </a:ext>
            </a:extLst>
          </p:cNvPr>
          <p:cNvPicPr>
            <a:picLocks noChangeAspect="1"/>
          </p:cNvPicPr>
          <p:nvPr/>
        </p:nvPicPr>
        <p:blipFill>
          <a:blip r:embed="rId2"/>
          <a:stretch>
            <a:fillRect/>
          </a:stretch>
        </p:blipFill>
        <p:spPr>
          <a:xfrm>
            <a:off x="2438399" y="3958233"/>
            <a:ext cx="5019675" cy="2823567"/>
          </a:xfrm>
          <a:prstGeom prst="rect">
            <a:avLst/>
          </a:prstGeom>
        </p:spPr>
      </p:pic>
    </p:spTree>
    <p:extLst>
      <p:ext uri="{BB962C8B-B14F-4D97-AF65-F5344CB8AC3E}">
        <p14:creationId xmlns:p14="http://schemas.microsoft.com/office/powerpoint/2010/main" val="114838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DB17-475C-B4B9-F32C-608932B5DBE9}"/>
              </a:ext>
            </a:extLst>
          </p:cNvPr>
          <p:cNvSpPr>
            <a:spLocks noGrp="1"/>
          </p:cNvSpPr>
          <p:nvPr>
            <p:ph type="title"/>
          </p:nvPr>
        </p:nvSpPr>
        <p:spPr>
          <a:xfrm>
            <a:off x="495300" y="452718"/>
            <a:ext cx="7044790" cy="966507"/>
          </a:xfrm>
        </p:spPr>
        <p:txBody>
          <a:bodyPr/>
          <a:lstStyle/>
          <a:p>
            <a:pPr algn="ctr"/>
            <a:r>
              <a:rPr lang="en-US" sz="3600" b="1" dirty="0"/>
              <a:t>Jan: Encourage One Another</a:t>
            </a:r>
          </a:p>
        </p:txBody>
      </p:sp>
      <p:pic>
        <p:nvPicPr>
          <p:cNvPr id="4" name="Content Placeholder 3">
            <a:extLst>
              <a:ext uri="{FF2B5EF4-FFF2-40B4-BE49-F238E27FC236}">
                <a16:creationId xmlns:a16="http://schemas.microsoft.com/office/drawing/2014/main" id="{3178D337-3D7D-325E-B013-3EB3CC5141EA}"/>
              </a:ext>
            </a:extLst>
          </p:cNvPr>
          <p:cNvPicPr>
            <a:picLocks noGrp="1" noChangeAspect="1"/>
          </p:cNvPicPr>
          <p:nvPr>
            <p:ph idx="1"/>
          </p:nvPr>
        </p:nvPicPr>
        <p:blipFill>
          <a:blip r:embed="rId2"/>
          <a:stretch>
            <a:fillRect/>
          </a:stretch>
        </p:blipFill>
        <p:spPr>
          <a:xfrm>
            <a:off x="638175" y="1759148"/>
            <a:ext cx="7715250" cy="4339828"/>
          </a:xfrm>
          <a:prstGeom prst="rect">
            <a:avLst/>
          </a:prstGeom>
        </p:spPr>
      </p:pic>
    </p:spTree>
    <p:extLst>
      <p:ext uri="{BB962C8B-B14F-4D97-AF65-F5344CB8AC3E}">
        <p14:creationId xmlns:p14="http://schemas.microsoft.com/office/powerpoint/2010/main" val="291553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A7F2-0F31-DACC-08FE-9DE76A672497}"/>
              </a:ext>
            </a:extLst>
          </p:cNvPr>
          <p:cNvSpPr>
            <a:spLocks noGrp="1"/>
          </p:cNvSpPr>
          <p:nvPr>
            <p:ph type="title"/>
          </p:nvPr>
        </p:nvSpPr>
        <p:spPr>
          <a:xfrm>
            <a:off x="533400" y="452718"/>
            <a:ext cx="7006690" cy="1004607"/>
          </a:xfrm>
        </p:spPr>
        <p:txBody>
          <a:bodyPr/>
          <a:lstStyle/>
          <a:p>
            <a:pPr algn="ctr"/>
            <a:r>
              <a:rPr lang="en-US" sz="3600" b="1" dirty="0"/>
              <a:t>Lord’s Supper</a:t>
            </a:r>
          </a:p>
        </p:txBody>
      </p:sp>
      <p:sp>
        <p:nvSpPr>
          <p:cNvPr id="3" name="Content Placeholder 2">
            <a:extLst>
              <a:ext uri="{FF2B5EF4-FFF2-40B4-BE49-F238E27FC236}">
                <a16:creationId xmlns:a16="http://schemas.microsoft.com/office/drawing/2014/main" id="{7FD729A2-C39D-E0E2-1CFD-4499235FE78E}"/>
              </a:ext>
            </a:extLst>
          </p:cNvPr>
          <p:cNvSpPr>
            <a:spLocks noGrp="1"/>
          </p:cNvSpPr>
          <p:nvPr>
            <p:ph idx="1"/>
          </p:nvPr>
        </p:nvSpPr>
        <p:spPr>
          <a:xfrm>
            <a:off x="447675" y="1609725"/>
            <a:ext cx="7943850" cy="4638681"/>
          </a:xfrm>
        </p:spPr>
        <p:txBody>
          <a:bodyPr>
            <a:normAutofit/>
          </a:bodyPr>
          <a:lstStyle/>
          <a:p>
            <a:pPr marL="0" indent="0">
              <a:buNone/>
            </a:pPr>
            <a:r>
              <a:rPr lang="en-US" sz="2800" b="1" dirty="0"/>
              <a:t>Think about it…</a:t>
            </a:r>
          </a:p>
          <a:p>
            <a:pPr marL="0" indent="0">
              <a:buNone/>
            </a:pPr>
            <a:r>
              <a:rPr lang="en-US" sz="2800" b="1" dirty="0"/>
              <a:t>Jesus served us.</a:t>
            </a:r>
          </a:p>
          <a:p>
            <a:pPr marL="0" indent="0">
              <a:buNone/>
            </a:pPr>
            <a:r>
              <a:rPr lang="en-US" sz="2800" b="1" dirty="0"/>
              <a:t>Jesus accepted us.</a:t>
            </a:r>
          </a:p>
          <a:p>
            <a:pPr marL="0" indent="0">
              <a:buNone/>
            </a:pPr>
            <a:r>
              <a:rPr lang="en-US" sz="2800" b="1" dirty="0"/>
              <a:t>Jesus bore with us.</a:t>
            </a:r>
          </a:p>
          <a:p>
            <a:pPr marL="0" indent="0">
              <a:buNone/>
            </a:pPr>
            <a:r>
              <a:rPr lang="en-US" sz="2800" b="1" dirty="0"/>
              <a:t>Jesus loved us.</a:t>
            </a:r>
          </a:p>
          <a:p>
            <a:pPr marL="0" indent="0">
              <a:buNone/>
            </a:pPr>
            <a:r>
              <a:rPr lang="en-US" sz="2800" b="1" dirty="0"/>
              <a:t>Jesus submitted his will to our needs.</a:t>
            </a:r>
          </a:p>
          <a:p>
            <a:pPr marL="0" indent="0">
              <a:buNone/>
            </a:pPr>
            <a:r>
              <a:rPr lang="en-US" sz="2800" b="1" dirty="0"/>
              <a:t>And.  Most importantly…</a:t>
            </a:r>
          </a:p>
          <a:p>
            <a:pPr marL="0" indent="0">
              <a:buNone/>
            </a:pPr>
            <a:r>
              <a:rPr lang="en-US" sz="2800" b="1" dirty="0"/>
              <a:t>Jesus forgave us of our sins.</a:t>
            </a:r>
          </a:p>
        </p:txBody>
      </p:sp>
    </p:spTree>
    <p:extLst>
      <p:ext uri="{BB962C8B-B14F-4D97-AF65-F5344CB8AC3E}">
        <p14:creationId xmlns:p14="http://schemas.microsoft.com/office/powerpoint/2010/main" val="385061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2D08-A29B-4255-A9CF-1FC3A3CC7789}"/>
              </a:ext>
            </a:extLst>
          </p:cNvPr>
          <p:cNvSpPr>
            <a:spLocks noGrp="1"/>
          </p:cNvSpPr>
          <p:nvPr>
            <p:ph type="title"/>
          </p:nvPr>
        </p:nvSpPr>
        <p:spPr/>
        <p:txBody>
          <a:bodyPr/>
          <a:lstStyle/>
          <a:p>
            <a:pPr algn="ctr"/>
            <a:r>
              <a:rPr lang="en-US" sz="3200" b="1" dirty="0"/>
              <a:t>Our outline</a:t>
            </a:r>
          </a:p>
        </p:txBody>
      </p:sp>
      <p:sp>
        <p:nvSpPr>
          <p:cNvPr id="3" name="Content Placeholder 2">
            <a:extLst>
              <a:ext uri="{FF2B5EF4-FFF2-40B4-BE49-F238E27FC236}">
                <a16:creationId xmlns:a16="http://schemas.microsoft.com/office/drawing/2014/main" id="{2417DA98-C0DF-4006-B2E2-5B1C88F7C41F}"/>
              </a:ext>
            </a:extLst>
          </p:cNvPr>
          <p:cNvSpPr>
            <a:spLocks noGrp="1"/>
          </p:cNvSpPr>
          <p:nvPr>
            <p:ph idx="1"/>
          </p:nvPr>
        </p:nvSpPr>
        <p:spPr>
          <a:xfrm>
            <a:off x="638175" y="1371600"/>
            <a:ext cx="8021115" cy="5419725"/>
          </a:xfrm>
        </p:spPr>
        <p:txBody>
          <a:bodyPr>
            <a:normAutofit/>
          </a:bodyPr>
          <a:lstStyle/>
          <a:p>
            <a:pPr marL="0" indent="0">
              <a:buNone/>
            </a:pPr>
            <a:r>
              <a:rPr lang="en-US" sz="2800" b="1" dirty="0"/>
              <a:t>Friday:</a:t>
            </a:r>
          </a:p>
          <a:p>
            <a:pPr marL="0" indent="0">
              <a:buNone/>
            </a:pPr>
            <a:r>
              <a:rPr lang="en-US" sz="2800" b="1" dirty="0"/>
              <a:t>Serve One Another</a:t>
            </a:r>
          </a:p>
          <a:p>
            <a:pPr marL="0" indent="0">
              <a:buNone/>
            </a:pPr>
            <a:r>
              <a:rPr lang="en-US" sz="2800" b="1" dirty="0"/>
              <a:t>Accept One Another</a:t>
            </a:r>
          </a:p>
          <a:p>
            <a:pPr marL="0" indent="0">
              <a:buNone/>
            </a:pPr>
            <a:r>
              <a:rPr lang="en-US" sz="2800" b="1" dirty="0"/>
              <a:t>Bear With One Another</a:t>
            </a:r>
          </a:p>
          <a:p>
            <a:pPr marL="0" indent="0">
              <a:buNone/>
            </a:pPr>
            <a:r>
              <a:rPr lang="en-US" sz="2800" b="1" dirty="0"/>
              <a:t>Sunday:</a:t>
            </a:r>
          </a:p>
          <a:p>
            <a:pPr marL="0" indent="0">
              <a:buNone/>
            </a:pPr>
            <a:r>
              <a:rPr lang="en-US" sz="2800" b="1" dirty="0"/>
              <a:t>Forgive One Another</a:t>
            </a:r>
          </a:p>
          <a:p>
            <a:pPr marL="0" indent="0">
              <a:buNone/>
            </a:pPr>
            <a:r>
              <a:rPr lang="en-US" sz="2800" b="1" dirty="0"/>
              <a:t>Love One Another</a:t>
            </a:r>
          </a:p>
          <a:p>
            <a:pPr marL="0" indent="0">
              <a:buNone/>
            </a:pPr>
            <a:r>
              <a:rPr lang="en-US" sz="2800" b="1" dirty="0"/>
              <a:t>Submit to One Another</a:t>
            </a:r>
          </a:p>
          <a:p>
            <a:pPr marL="0" indent="0">
              <a:buNone/>
            </a:pPr>
            <a:r>
              <a:rPr lang="en-US" sz="2800" b="1" dirty="0"/>
              <a:t>Encourage One Another</a:t>
            </a:r>
          </a:p>
          <a:p>
            <a:pPr marL="0" indent="0">
              <a:buNone/>
            </a:pPr>
            <a:endParaRPr lang="en-US" sz="2800" b="1" dirty="0"/>
          </a:p>
        </p:txBody>
      </p:sp>
    </p:spTree>
    <p:extLst>
      <p:ext uri="{BB962C8B-B14F-4D97-AF65-F5344CB8AC3E}">
        <p14:creationId xmlns:p14="http://schemas.microsoft.com/office/powerpoint/2010/main" val="1880686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30C6-1139-C307-C088-17186673C0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BC6E9C-3259-CCFE-DB52-5D470EC585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02793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45111-9A6E-7BCB-9AC0-BB3E3BAC58FF}"/>
              </a:ext>
            </a:extLst>
          </p:cNvPr>
          <p:cNvSpPr>
            <a:spLocks noGrp="1"/>
          </p:cNvSpPr>
          <p:nvPr>
            <p:ph type="title"/>
          </p:nvPr>
        </p:nvSpPr>
        <p:spPr/>
        <p:txBody>
          <a:bodyPr/>
          <a:lstStyle/>
          <a:p>
            <a:pPr algn="ctr"/>
            <a:r>
              <a:rPr lang="en-US" sz="3600" b="1" dirty="0"/>
              <a:t>John: Serve One Another</a:t>
            </a:r>
          </a:p>
        </p:txBody>
      </p:sp>
      <p:sp>
        <p:nvSpPr>
          <p:cNvPr id="3" name="Content Placeholder 2">
            <a:extLst>
              <a:ext uri="{FF2B5EF4-FFF2-40B4-BE49-F238E27FC236}">
                <a16:creationId xmlns:a16="http://schemas.microsoft.com/office/drawing/2014/main" id="{EFC07A83-A412-C4C3-2E89-8ABFE17C34A7}"/>
              </a:ext>
            </a:extLst>
          </p:cNvPr>
          <p:cNvSpPr>
            <a:spLocks noGrp="1"/>
          </p:cNvSpPr>
          <p:nvPr>
            <p:ph idx="1"/>
          </p:nvPr>
        </p:nvSpPr>
        <p:spPr>
          <a:xfrm>
            <a:off x="484711" y="1666875"/>
            <a:ext cx="3649140" cy="4181475"/>
          </a:xfrm>
        </p:spPr>
        <p:txBody>
          <a:bodyPr>
            <a:normAutofit/>
          </a:bodyPr>
          <a:lstStyle/>
          <a:p>
            <a:pPr marL="0" indent="0">
              <a:buNone/>
            </a:pPr>
            <a:r>
              <a:rPr lang="en-US" sz="2800" b="1" dirty="0"/>
              <a:t>Gal 5:13  You, my husbands and wives, were called to be free, but do not use your freedom to indulge the flesh, rather serve one another humbly in love.</a:t>
            </a:r>
          </a:p>
        </p:txBody>
      </p:sp>
      <p:pic>
        <p:nvPicPr>
          <p:cNvPr id="2050" name="Picture 2" descr="Humble Service Means There's Nothing in It for You” | Deacon Greg Kandra">
            <a:extLst>
              <a:ext uri="{FF2B5EF4-FFF2-40B4-BE49-F238E27FC236}">
                <a16:creationId xmlns:a16="http://schemas.microsoft.com/office/drawing/2014/main" id="{C21B6AB7-4035-5DDC-8CC2-D2DB12A85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025" y="2105380"/>
            <a:ext cx="5026312" cy="3361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4C54AF-1466-925B-2B2D-DB283C89E2B0}"/>
              </a:ext>
            </a:extLst>
          </p:cNvPr>
          <p:cNvSpPr txBox="1"/>
          <p:nvPr/>
        </p:nvSpPr>
        <p:spPr>
          <a:xfrm>
            <a:off x="1619250" y="5800725"/>
            <a:ext cx="6829425" cy="523220"/>
          </a:xfrm>
          <a:prstGeom prst="rect">
            <a:avLst/>
          </a:prstGeom>
          <a:noFill/>
        </p:spPr>
        <p:txBody>
          <a:bodyPr wrap="square" rtlCol="0">
            <a:spAutoFit/>
          </a:bodyPr>
          <a:lstStyle/>
          <a:p>
            <a:r>
              <a:rPr lang="en-US" sz="2800" b="1" dirty="0"/>
              <a:t>Acts 20:35 Better to give than receive</a:t>
            </a:r>
          </a:p>
        </p:txBody>
      </p:sp>
    </p:spTree>
    <p:extLst>
      <p:ext uri="{BB962C8B-B14F-4D97-AF65-F5344CB8AC3E}">
        <p14:creationId xmlns:p14="http://schemas.microsoft.com/office/powerpoint/2010/main" val="336737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F9AA-2CEA-79D3-DAA4-1F703F2805EC}"/>
              </a:ext>
            </a:extLst>
          </p:cNvPr>
          <p:cNvSpPr>
            <a:spLocks noGrp="1"/>
          </p:cNvSpPr>
          <p:nvPr>
            <p:ph type="title"/>
          </p:nvPr>
        </p:nvSpPr>
        <p:spPr/>
        <p:txBody>
          <a:bodyPr/>
          <a:lstStyle/>
          <a:p>
            <a:endParaRPr lang="en-US"/>
          </a:p>
        </p:txBody>
      </p:sp>
      <p:pic>
        <p:nvPicPr>
          <p:cNvPr id="5" name="Content Placeholder 4" descr="A person and person in wedding attire&#10;&#10;Description automatically generated with medium confidence">
            <a:extLst>
              <a:ext uri="{FF2B5EF4-FFF2-40B4-BE49-F238E27FC236}">
                <a16:creationId xmlns:a16="http://schemas.microsoft.com/office/drawing/2014/main" id="{54E2DA06-F519-8691-1BDD-E1C4730B41B3}"/>
              </a:ext>
            </a:extLst>
          </p:cNvPr>
          <p:cNvPicPr>
            <a:picLocks noGrp="1" noChangeAspect="1"/>
          </p:cNvPicPr>
          <p:nvPr>
            <p:ph idx="1"/>
          </p:nvPr>
        </p:nvPicPr>
        <p:blipFill>
          <a:blip r:embed="rId2"/>
          <a:stretch>
            <a:fillRect/>
          </a:stretch>
        </p:blipFill>
        <p:spPr>
          <a:xfrm>
            <a:off x="2266951" y="258779"/>
            <a:ext cx="5602856" cy="7256446"/>
          </a:xfrm>
        </p:spPr>
      </p:pic>
    </p:spTree>
    <p:extLst>
      <p:ext uri="{BB962C8B-B14F-4D97-AF65-F5344CB8AC3E}">
        <p14:creationId xmlns:p14="http://schemas.microsoft.com/office/powerpoint/2010/main" val="167960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86F-E4B2-41AF-AEE9-73FBD3DCB19E}"/>
              </a:ext>
            </a:extLst>
          </p:cNvPr>
          <p:cNvSpPr>
            <a:spLocks noGrp="1"/>
          </p:cNvSpPr>
          <p:nvPr>
            <p:ph type="title"/>
          </p:nvPr>
        </p:nvSpPr>
        <p:spPr/>
        <p:txBody>
          <a:bodyPr/>
          <a:lstStyle/>
          <a:p>
            <a:pPr algn="ctr"/>
            <a:r>
              <a:rPr lang="en-US" sz="3600" b="1" dirty="0"/>
              <a:t>Jan: Serve One Another</a:t>
            </a:r>
          </a:p>
        </p:txBody>
      </p:sp>
      <p:pic>
        <p:nvPicPr>
          <p:cNvPr id="1026" name="Picture 2" descr="Serve one another in love - Galatians 5:13 Poster by Le Dang Khoa | Society6">
            <a:extLst>
              <a:ext uri="{FF2B5EF4-FFF2-40B4-BE49-F238E27FC236}">
                <a16:creationId xmlns:a16="http://schemas.microsoft.com/office/drawing/2014/main" id="{ECE44836-03C5-8B5E-6C78-A8D37AFAE8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7956" y="1275557"/>
            <a:ext cx="5582443" cy="5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24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8BA9-22E9-9669-9833-5CA48DAC826A}"/>
              </a:ext>
            </a:extLst>
          </p:cNvPr>
          <p:cNvSpPr>
            <a:spLocks noGrp="1"/>
          </p:cNvSpPr>
          <p:nvPr>
            <p:ph type="title"/>
          </p:nvPr>
        </p:nvSpPr>
        <p:spPr/>
        <p:txBody>
          <a:bodyPr/>
          <a:lstStyle/>
          <a:p>
            <a:pPr algn="ctr"/>
            <a:r>
              <a:rPr lang="en-US" sz="3600" b="1" dirty="0"/>
              <a:t>John: Accept One Another</a:t>
            </a:r>
          </a:p>
        </p:txBody>
      </p:sp>
      <p:sp>
        <p:nvSpPr>
          <p:cNvPr id="3" name="Content Placeholder 2">
            <a:extLst>
              <a:ext uri="{FF2B5EF4-FFF2-40B4-BE49-F238E27FC236}">
                <a16:creationId xmlns:a16="http://schemas.microsoft.com/office/drawing/2014/main" id="{34AF2753-CFC3-2272-1FBB-87F52CA50C65}"/>
              </a:ext>
            </a:extLst>
          </p:cNvPr>
          <p:cNvSpPr>
            <a:spLocks noGrp="1"/>
          </p:cNvSpPr>
          <p:nvPr>
            <p:ph idx="1"/>
          </p:nvPr>
        </p:nvSpPr>
        <p:spPr>
          <a:xfrm>
            <a:off x="390525" y="1447800"/>
            <a:ext cx="8401049" cy="4800607"/>
          </a:xfrm>
        </p:spPr>
        <p:txBody>
          <a:bodyPr>
            <a:normAutofit/>
          </a:bodyPr>
          <a:lstStyle/>
          <a:p>
            <a:pPr marL="0" indent="0">
              <a:buNone/>
            </a:pPr>
            <a:r>
              <a:rPr lang="en-US" sz="2800" b="1" dirty="0"/>
              <a:t>Rom 15:7 (in debatable matters) Accept one another, then, just as Christ accepted you in order to bring about praise to God.</a:t>
            </a:r>
          </a:p>
          <a:p>
            <a:pPr marL="0" indent="0">
              <a:buNone/>
            </a:pPr>
            <a:r>
              <a:rPr lang="en-US" sz="2800" b="1" dirty="0"/>
              <a:t>(and a much happier marriage)</a:t>
            </a:r>
          </a:p>
        </p:txBody>
      </p:sp>
      <p:pic>
        <p:nvPicPr>
          <p:cNvPr id="4" name="Picture 3">
            <a:extLst>
              <a:ext uri="{FF2B5EF4-FFF2-40B4-BE49-F238E27FC236}">
                <a16:creationId xmlns:a16="http://schemas.microsoft.com/office/drawing/2014/main" id="{872B2237-4CBA-59AB-F632-F5E1EB78F9FB}"/>
              </a:ext>
            </a:extLst>
          </p:cNvPr>
          <p:cNvPicPr>
            <a:picLocks noChangeAspect="1"/>
          </p:cNvPicPr>
          <p:nvPr/>
        </p:nvPicPr>
        <p:blipFill>
          <a:blip r:embed="rId2"/>
          <a:stretch>
            <a:fillRect/>
          </a:stretch>
        </p:blipFill>
        <p:spPr>
          <a:xfrm>
            <a:off x="1748890" y="3630993"/>
            <a:ext cx="5791200" cy="2931496"/>
          </a:xfrm>
          <a:prstGeom prst="rect">
            <a:avLst/>
          </a:prstGeom>
        </p:spPr>
      </p:pic>
    </p:spTree>
    <p:extLst>
      <p:ext uri="{BB962C8B-B14F-4D97-AF65-F5344CB8AC3E}">
        <p14:creationId xmlns:p14="http://schemas.microsoft.com/office/powerpoint/2010/main" val="313248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BB89-3D4D-4580-BFB4-3754177EB99C}"/>
              </a:ext>
            </a:extLst>
          </p:cNvPr>
          <p:cNvSpPr>
            <a:spLocks noGrp="1"/>
          </p:cNvSpPr>
          <p:nvPr>
            <p:ph type="title"/>
          </p:nvPr>
        </p:nvSpPr>
        <p:spPr/>
        <p:txBody>
          <a:bodyPr/>
          <a:lstStyle/>
          <a:p>
            <a:pPr algn="ctr"/>
            <a:r>
              <a:rPr lang="en-US" sz="3600" b="1" dirty="0"/>
              <a:t>Jan: Accept One Another</a:t>
            </a:r>
          </a:p>
        </p:txBody>
      </p:sp>
      <p:pic>
        <p:nvPicPr>
          <p:cNvPr id="4" name="Content Placeholder 3">
            <a:extLst>
              <a:ext uri="{FF2B5EF4-FFF2-40B4-BE49-F238E27FC236}">
                <a16:creationId xmlns:a16="http://schemas.microsoft.com/office/drawing/2014/main" id="{55C2846D-9417-6987-43AD-7C60B164BA05}"/>
              </a:ext>
            </a:extLst>
          </p:cNvPr>
          <p:cNvPicPr>
            <a:picLocks noGrp="1" noChangeAspect="1"/>
          </p:cNvPicPr>
          <p:nvPr>
            <p:ph idx="1"/>
          </p:nvPr>
        </p:nvPicPr>
        <p:blipFill>
          <a:blip r:embed="rId2"/>
          <a:stretch>
            <a:fillRect/>
          </a:stretch>
        </p:blipFill>
        <p:spPr>
          <a:xfrm>
            <a:off x="795508" y="1552253"/>
            <a:ext cx="7552983" cy="5039047"/>
          </a:xfrm>
          <a:prstGeom prst="rect">
            <a:avLst/>
          </a:prstGeom>
        </p:spPr>
      </p:pic>
    </p:spTree>
    <p:extLst>
      <p:ext uri="{BB962C8B-B14F-4D97-AF65-F5344CB8AC3E}">
        <p14:creationId xmlns:p14="http://schemas.microsoft.com/office/powerpoint/2010/main" val="257712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5481-4AC4-8526-9295-D9AE5E766F43}"/>
              </a:ext>
            </a:extLst>
          </p:cNvPr>
          <p:cNvSpPr>
            <a:spLocks noGrp="1"/>
          </p:cNvSpPr>
          <p:nvPr>
            <p:ph type="title"/>
          </p:nvPr>
        </p:nvSpPr>
        <p:spPr>
          <a:xfrm>
            <a:off x="542924" y="452718"/>
            <a:ext cx="6997165" cy="966507"/>
          </a:xfrm>
        </p:spPr>
        <p:txBody>
          <a:bodyPr/>
          <a:lstStyle/>
          <a:p>
            <a:pPr algn="ctr"/>
            <a:r>
              <a:rPr lang="en-US" sz="3600" b="1" dirty="0"/>
              <a:t>John: Bear With One Another</a:t>
            </a:r>
          </a:p>
        </p:txBody>
      </p:sp>
      <p:sp>
        <p:nvSpPr>
          <p:cNvPr id="3" name="Content Placeholder 2">
            <a:extLst>
              <a:ext uri="{FF2B5EF4-FFF2-40B4-BE49-F238E27FC236}">
                <a16:creationId xmlns:a16="http://schemas.microsoft.com/office/drawing/2014/main" id="{43507F63-1822-2A9C-0CE4-E02C9487250A}"/>
              </a:ext>
            </a:extLst>
          </p:cNvPr>
          <p:cNvSpPr>
            <a:spLocks noGrp="1"/>
          </p:cNvSpPr>
          <p:nvPr>
            <p:ph idx="1"/>
          </p:nvPr>
        </p:nvSpPr>
        <p:spPr>
          <a:xfrm>
            <a:off x="542189" y="1638300"/>
            <a:ext cx="7887436" cy="4610107"/>
          </a:xfrm>
        </p:spPr>
        <p:txBody>
          <a:bodyPr>
            <a:normAutofit/>
          </a:bodyPr>
          <a:lstStyle/>
          <a:p>
            <a:pPr marL="0" indent="0">
              <a:buNone/>
            </a:pPr>
            <a:r>
              <a:rPr lang="en-US" sz="2800" b="1" dirty="0"/>
              <a:t>Col 3:12-13  Therefore, as God’s chosen couple, holy and dearly loved, clothe yourselves with compassion, kindness, humility, gentleness, and patience. Bear with each other and forgive one another if you have any grievance against your spouse.</a:t>
            </a:r>
          </a:p>
        </p:txBody>
      </p:sp>
    </p:spTree>
    <p:extLst>
      <p:ext uri="{BB962C8B-B14F-4D97-AF65-F5344CB8AC3E}">
        <p14:creationId xmlns:p14="http://schemas.microsoft.com/office/powerpoint/2010/main" val="38902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2F96-5CF6-E52E-7730-004DB9056FB8}"/>
              </a:ext>
            </a:extLst>
          </p:cNvPr>
          <p:cNvSpPr>
            <a:spLocks noGrp="1"/>
          </p:cNvSpPr>
          <p:nvPr>
            <p:ph type="title"/>
          </p:nvPr>
        </p:nvSpPr>
        <p:spPr>
          <a:xfrm>
            <a:off x="409575" y="666750"/>
            <a:ext cx="7130515" cy="923925"/>
          </a:xfrm>
        </p:spPr>
        <p:txBody>
          <a:bodyPr/>
          <a:lstStyle/>
          <a:p>
            <a:pPr algn="ctr"/>
            <a:r>
              <a:rPr lang="en-US" sz="3600" b="1" dirty="0"/>
              <a:t>Jan: Bearing With One Another</a:t>
            </a:r>
          </a:p>
        </p:txBody>
      </p:sp>
      <p:pic>
        <p:nvPicPr>
          <p:cNvPr id="4" name="Content Placeholder 3">
            <a:extLst>
              <a:ext uri="{FF2B5EF4-FFF2-40B4-BE49-F238E27FC236}">
                <a16:creationId xmlns:a16="http://schemas.microsoft.com/office/drawing/2014/main" id="{2B742CE3-ED7B-42CC-9432-B1FFAAC0134C}"/>
              </a:ext>
            </a:extLst>
          </p:cNvPr>
          <p:cNvPicPr>
            <a:picLocks noGrp="1" noChangeAspect="1"/>
          </p:cNvPicPr>
          <p:nvPr>
            <p:ph idx="1"/>
          </p:nvPr>
        </p:nvPicPr>
        <p:blipFill>
          <a:blip r:embed="rId2"/>
          <a:stretch>
            <a:fillRect/>
          </a:stretch>
        </p:blipFill>
        <p:spPr>
          <a:xfrm>
            <a:off x="1104900" y="1716576"/>
            <a:ext cx="6502700" cy="4884250"/>
          </a:xfrm>
          <a:prstGeom prst="rect">
            <a:avLst/>
          </a:prstGeom>
        </p:spPr>
      </p:pic>
    </p:spTree>
    <p:extLst>
      <p:ext uri="{BB962C8B-B14F-4D97-AF65-F5344CB8AC3E}">
        <p14:creationId xmlns:p14="http://schemas.microsoft.com/office/powerpoint/2010/main" val="2597778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1320</TotalTime>
  <Words>480</Words>
  <Application>Microsoft Office PowerPoint</Application>
  <PresentationFormat>On-screen Show (4:3)</PresentationFormat>
  <Paragraphs>69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Let’s Stay Together</vt:lpstr>
      <vt:lpstr>Our outline</vt:lpstr>
      <vt:lpstr>John: Serve One Another</vt:lpstr>
      <vt:lpstr>PowerPoint Presentation</vt:lpstr>
      <vt:lpstr>Jan: Serve One Another</vt:lpstr>
      <vt:lpstr>John: Accept One Another</vt:lpstr>
      <vt:lpstr>Jan: Accept One Another</vt:lpstr>
      <vt:lpstr>John: Bear With One Another</vt:lpstr>
      <vt:lpstr>Jan: Bearing With One Another</vt:lpstr>
      <vt:lpstr>Let’s Stay Together</vt:lpstr>
      <vt:lpstr>John: Forgive One Another</vt:lpstr>
      <vt:lpstr>Jan: Forgive One Another</vt:lpstr>
      <vt:lpstr>John: Love One Another</vt:lpstr>
      <vt:lpstr>Jan: Love One Another</vt:lpstr>
      <vt:lpstr>John: Submit to One Another</vt:lpstr>
      <vt:lpstr>Jan: Submit to One Another</vt:lpstr>
      <vt:lpstr>John: Encourage One Another</vt:lpstr>
      <vt:lpstr>Jan: Encourage One Another</vt:lpstr>
      <vt:lpstr>Lord’s Supper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9</cp:revision>
  <dcterms:created xsi:type="dcterms:W3CDTF">2021-02-18T01:26:31Z</dcterms:created>
  <dcterms:modified xsi:type="dcterms:W3CDTF">2022-11-04T20:54:39Z</dcterms:modified>
</cp:coreProperties>
</file>