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7" r:id="rId2"/>
    <p:sldId id="261" r:id="rId3"/>
    <p:sldId id="258" r:id="rId4"/>
    <p:sldId id="259" r:id="rId5"/>
    <p:sldId id="260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-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7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7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00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6312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76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3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45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85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6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7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8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3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3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7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3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4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2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07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87F16-04F6-455E-9B01-7C705F66E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Coming Home</a:t>
            </a:r>
            <a:br>
              <a:rPr lang="en-US" b="1" dirty="0"/>
            </a:br>
            <a:r>
              <a:rPr lang="en-US" b="1" dirty="0"/>
              <a:t>One Another Scriptures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D2E2D-8459-446E-9568-D9E67B280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40" y="2095130"/>
            <a:ext cx="4190261" cy="4616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Ephesians 2:11-12</a:t>
            </a:r>
          </a:p>
          <a:p>
            <a:pPr marL="0" indent="0">
              <a:buNone/>
            </a:pPr>
            <a:r>
              <a:rPr lang="en-US" sz="2400" b="1" dirty="0"/>
              <a:t>Outside of Christ we were:</a:t>
            </a:r>
          </a:p>
          <a:p>
            <a:pPr marL="0" indent="0">
              <a:buNone/>
            </a:pPr>
            <a:r>
              <a:rPr lang="en-US" sz="2400" b="1" dirty="0"/>
              <a:t>v. 11 </a:t>
            </a:r>
            <a:r>
              <a:rPr lang="en-US" sz="2400" b="1" dirty="0" err="1"/>
              <a:t>Uncircumcized</a:t>
            </a:r>
            <a:r>
              <a:rPr lang="en-US" sz="2400" b="1" dirty="0"/>
              <a:t> </a:t>
            </a:r>
          </a:p>
          <a:p>
            <a:pPr marL="0" indent="0">
              <a:buNone/>
            </a:pPr>
            <a:r>
              <a:rPr lang="en-US" sz="2400" b="1" dirty="0"/>
              <a:t>v. 12 Separate from Christ</a:t>
            </a:r>
          </a:p>
          <a:p>
            <a:pPr marL="0" indent="0">
              <a:buNone/>
            </a:pPr>
            <a:r>
              <a:rPr lang="en-US" sz="2400" b="1" dirty="0"/>
              <a:t>v. 12 Excluded from citizenship</a:t>
            </a:r>
          </a:p>
          <a:p>
            <a:pPr marL="0" indent="0">
              <a:buNone/>
            </a:pPr>
            <a:r>
              <a:rPr lang="en-US" sz="2400" b="1" dirty="0"/>
              <a:t>v. 12 Without hope</a:t>
            </a:r>
          </a:p>
          <a:p>
            <a:pPr marL="0" indent="0">
              <a:buNone/>
            </a:pPr>
            <a:r>
              <a:rPr lang="en-US" sz="2400" b="1" dirty="0"/>
              <a:t>v. 12 Without God </a:t>
            </a:r>
          </a:p>
          <a:p>
            <a:pPr marL="0" indent="0">
              <a:buNone/>
            </a:pPr>
            <a:r>
              <a:rPr lang="en-US" sz="2400" b="1" dirty="0"/>
              <a:t>No home!!!! </a:t>
            </a: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4" name="Picture 2" descr="Feature: Coming Home, working on Liverpool">
            <a:extLst>
              <a:ext uri="{FF2B5EF4-FFF2-40B4-BE49-F238E27FC236}">
                <a16:creationId xmlns:a16="http://schemas.microsoft.com/office/drawing/2014/main" id="{3F5D7508-4ACD-4FA7-BB60-0BA2BAC1E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81" y="2396939"/>
            <a:ext cx="4531119" cy="314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60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E2D08-A29B-4255-A9CF-1FC3A3CC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Ephesians 2:13-22</a:t>
            </a:r>
            <a:br>
              <a:rPr lang="en-US" sz="3200" b="1" dirty="0"/>
            </a:br>
            <a:r>
              <a:rPr lang="en-US" sz="3200" b="1" dirty="0"/>
              <a:t>But in Christ we have come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7DA98-C0DF-4006-B2E2-5B1C88F7C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1853248"/>
            <a:ext cx="7572653" cy="4395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v. 13 We are brought near by the blood of Christ.</a:t>
            </a:r>
          </a:p>
          <a:p>
            <a:pPr marL="0" indent="0">
              <a:buNone/>
            </a:pPr>
            <a:r>
              <a:rPr lang="en-US" sz="2400" b="1" dirty="0"/>
              <a:t>v. 14 We are made one (Jew and Gentile)</a:t>
            </a:r>
          </a:p>
          <a:p>
            <a:pPr marL="0" indent="0">
              <a:buNone/>
            </a:pPr>
            <a:r>
              <a:rPr lang="en-US" sz="2400" b="1" dirty="0"/>
              <a:t>v. 14 The barrier of hostility has been destroyed.</a:t>
            </a:r>
          </a:p>
          <a:p>
            <a:pPr marL="0" indent="0">
              <a:buNone/>
            </a:pPr>
            <a:r>
              <a:rPr lang="en-US" sz="2400" b="1" dirty="0"/>
              <a:t>v. 16 We are one body</a:t>
            </a:r>
          </a:p>
          <a:p>
            <a:pPr marL="0" indent="0">
              <a:buNone/>
            </a:pPr>
            <a:r>
              <a:rPr lang="en-US" sz="2400" b="1" dirty="0"/>
              <a:t>v. 19 We are fellow-citizens with God’s people.</a:t>
            </a:r>
          </a:p>
          <a:p>
            <a:pPr marL="0" indent="0">
              <a:buNone/>
            </a:pPr>
            <a:r>
              <a:rPr lang="en-US" sz="2400" b="1" dirty="0"/>
              <a:t>v. 19 We are members of God’s household/family.</a:t>
            </a:r>
          </a:p>
          <a:p>
            <a:pPr marL="0" indent="0">
              <a:buNone/>
            </a:pPr>
            <a:r>
              <a:rPr lang="en-US" sz="2400" b="1" dirty="0"/>
              <a:t>v. 21 We are a holy temple in the Lord</a:t>
            </a:r>
          </a:p>
          <a:p>
            <a:pPr marL="0" indent="0">
              <a:buNone/>
            </a:pPr>
            <a:r>
              <a:rPr lang="en-US" sz="2400" b="1" dirty="0"/>
              <a:t>v. 22 We are a dwelling in which God lives by his Spirit.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8068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33429-4A81-48D1-BB31-029061726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452718"/>
            <a:ext cx="7060696" cy="1527002"/>
          </a:xfrm>
        </p:spPr>
        <p:txBody>
          <a:bodyPr/>
          <a:lstStyle/>
          <a:p>
            <a:pPr algn="ctr"/>
            <a:r>
              <a:rPr lang="en-US" sz="3600" b="1" dirty="0"/>
              <a:t>So, How Do We Create Home?</a:t>
            </a:r>
            <a:br>
              <a:rPr lang="en-US" sz="3600" b="1" dirty="0"/>
            </a:br>
            <a:r>
              <a:rPr lang="en-US" sz="3600" b="1" dirty="0"/>
              <a:t>By implementing the One Another Passages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1EAD5-79E7-4777-ACBA-B4383B90D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40" y="2512381"/>
            <a:ext cx="4101483" cy="3736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I. Love One Another</a:t>
            </a:r>
          </a:p>
          <a:p>
            <a:pPr marL="0" indent="0">
              <a:buNone/>
            </a:pPr>
            <a:r>
              <a:rPr lang="en-US" sz="2800" b="1" dirty="0"/>
              <a:t>John 13:34-35</a:t>
            </a:r>
          </a:p>
          <a:p>
            <a:pPr marL="0" indent="0">
              <a:buNone/>
            </a:pPr>
            <a:r>
              <a:rPr lang="en-US" sz="2800" b="1" dirty="0"/>
              <a:t>John 15:12</a:t>
            </a:r>
          </a:p>
          <a:p>
            <a:pPr marL="0" indent="0">
              <a:buNone/>
            </a:pPr>
            <a:r>
              <a:rPr lang="en-US" sz="2800" b="1" dirty="0"/>
              <a:t>John 15:17, 1 John 3:11,23 4:7,11,12</a:t>
            </a: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1026" name="Picture 2" descr="Image result for love one another">
            <a:extLst>
              <a:ext uri="{FF2B5EF4-FFF2-40B4-BE49-F238E27FC236}">
                <a16:creationId xmlns:a16="http://schemas.microsoft.com/office/drawing/2014/main" id="{5B7E2BA8-B4FF-46B0-89E6-4FFEBC121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86" y="3035541"/>
            <a:ext cx="5201714" cy="291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5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E2FE6-6003-4AF9-9B73-721D16D1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So, How Do I Do That?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49EA0-C68D-449B-923A-3EB22A71D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1509204"/>
            <a:ext cx="8321939" cy="4739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Philippians 2:3 Do nothing out of selfish ambition or vain conceit. Rather, in humility, value others above yourselves, not looking to your own interests, but also to the interests of others.  </a:t>
            </a:r>
            <a:r>
              <a:rPr lang="en-US" sz="2400" b="1" i="1" dirty="0">
                <a:solidFill>
                  <a:srgbClr val="FFC000"/>
                </a:solidFill>
              </a:rPr>
              <a:t>In your relationships </a:t>
            </a:r>
            <a:r>
              <a:rPr lang="en-US" sz="2400" b="1" dirty="0"/>
              <a:t>with one another, have the same mindset as Christ Jesus…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1 Peter 1:22  Now that you have purified yourselves by obeying the truth so that you have sincere love (</a:t>
            </a:r>
            <a:r>
              <a:rPr lang="en-US" sz="2400" b="1" i="1" dirty="0" err="1"/>
              <a:t>phileo</a:t>
            </a:r>
            <a:r>
              <a:rPr lang="en-US" sz="2400" b="1" dirty="0"/>
              <a:t>) for one another, love (</a:t>
            </a:r>
            <a:r>
              <a:rPr lang="en-US" sz="2400" b="1" i="1" dirty="0"/>
              <a:t>agape</a:t>
            </a:r>
            <a:r>
              <a:rPr lang="en-US" sz="2400" b="1" dirty="0"/>
              <a:t>) one another deeply from the heart.</a:t>
            </a:r>
          </a:p>
          <a:p>
            <a:pPr marL="0" indent="0">
              <a:buNone/>
            </a:pPr>
            <a:r>
              <a:rPr lang="en-US" sz="2400" b="1" i="1" dirty="0" err="1"/>
              <a:t>phileo</a:t>
            </a:r>
            <a:r>
              <a:rPr lang="en-US" sz="2400" b="1" dirty="0"/>
              <a:t>: warm, friendly, save, intimate, warm, family-love for one another</a:t>
            </a:r>
          </a:p>
        </p:txBody>
      </p:sp>
    </p:spTree>
    <p:extLst>
      <p:ext uri="{BB962C8B-B14F-4D97-AF65-F5344CB8AC3E}">
        <p14:creationId xmlns:p14="http://schemas.microsoft.com/office/powerpoint/2010/main" val="1379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1A64-5245-4F11-96E3-0A62663FB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Coming Home</a:t>
            </a:r>
            <a:br>
              <a:rPr lang="en-US" sz="3600" b="1" dirty="0"/>
            </a:br>
            <a:r>
              <a:rPr lang="en-US" sz="3600" b="1" dirty="0"/>
              <a:t>One Another Scriptures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4C38D-71DB-4D38-94D2-0D215518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430" y="1953086"/>
            <a:ext cx="4385569" cy="4452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II  </a:t>
            </a:r>
            <a:r>
              <a:rPr lang="en-US" sz="2800" b="1" dirty="0">
                <a:solidFill>
                  <a:srgbClr val="FFC000"/>
                </a:solidFill>
              </a:rPr>
              <a:t>Submit to one another</a:t>
            </a:r>
          </a:p>
          <a:p>
            <a:pPr marL="0" indent="0">
              <a:buNone/>
            </a:pPr>
            <a:r>
              <a:rPr lang="en-US" sz="2400" b="1" dirty="0"/>
              <a:t>Ephesians 5:21  Submit yourselves to one another or of reverence for Christ.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i="1" dirty="0" err="1"/>
              <a:t>huptasso</a:t>
            </a:r>
            <a:r>
              <a:rPr lang="en-US" sz="2400" b="1" dirty="0"/>
              <a:t>: to place in rank under, to obey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What would that look like?</a:t>
            </a:r>
          </a:p>
        </p:txBody>
      </p:sp>
      <p:pic>
        <p:nvPicPr>
          <p:cNvPr id="2050" name="Picture 2" descr="Image result for submit to one another">
            <a:extLst>
              <a:ext uri="{FF2B5EF4-FFF2-40B4-BE49-F238E27FC236}">
                <a16:creationId xmlns:a16="http://schemas.microsoft.com/office/drawing/2014/main" id="{5D6DB9E5-74D2-4B8F-BF43-55A112143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36667"/>
            <a:ext cx="4571999" cy="323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47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6E46C-74B9-482C-94D6-2700ED2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Coming Home</a:t>
            </a:r>
            <a:br>
              <a:rPr lang="en-US" sz="3200" b="1" dirty="0"/>
            </a:br>
            <a:r>
              <a:rPr lang="en-US" sz="3200" b="1" dirty="0"/>
              <a:t>One Another Scriptures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69709-979E-463C-A8D4-5FDF1C247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99" y="2052925"/>
            <a:ext cx="742853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III. Serve One Another</a:t>
            </a:r>
          </a:p>
          <a:p>
            <a:pPr marL="0" indent="0">
              <a:buNone/>
            </a:pPr>
            <a:r>
              <a:rPr lang="en-US" sz="2400" b="1" dirty="0"/>
              <a:t>Gal 5:13 Serve one another in love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This is a home where needs are met.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Whose needs tend not to be met?</a:t>
            </a:r>
          </a:p>
          <a:p>
            <a:pPr marL="0" indent="0">
              <a:buNone/>
            </a:pPr>
            <a:r>
              <a:rPr lang="en-US" sz="2400" b="1" dirty="0"/>
              <a:t>a. People on the “fringe.”</a:t>
            </a:r>
          </a:p>
          <a:p>
            <a:pPr marL="0" indent="0">
              <a:buNone/>
            </a:pPr>
            <a:r>
              <a:rPr lang="en-US" sz="2400" b="1" dirty="0"/>
              <a:t>b. People who do not want to ask/be served</a:t>
            </a:r>
          </a:p>
          <a:p>
            <a:pPr marL="0" indent="0">
              <a:buNone/>
            </a:pPr>
            <a:r>
              <a:rPr lang="en-US" sz="2400" b="1" dirty="0"/>
              <a:t>Acts 20:35</a:t>
            </a:r>
          </a:p>
        </p:txBody>
      </p:sp>
    </p:spTree>
    <p:extLst>
      <p:ext uri="{BB962C8B-B14F-4D97-AF65-F5344CB8AC3E}">
        <p14:creationId xmlns:p14="http://schemas.microsoft.com/office/powerpoint/2010/main" val="271529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4901-C020-4F0C-B1F8-ECB1C22C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3" y="452718"/>
            <a:ext cx="7096207" cy="763523"/>
          </a:xfrm>
        </p:spPr>
        <p:txBody>
          <a:bodyPr/>
          <a:lstStyle/>
          <a:p>
            <a:pPr algn="ctr"/>
            <a:r>
              <a:rPr lang="en-US" sz="3600" b="1" dirty="0"/>
              <a:t>More One Another Passages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889FF-D67A-46A8-BB5A-476F82B84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1526959"/>
            <a:ext cx="7590408" cy="4878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Bear with one another  </a:t>
            </a:r>
          </a:p>
          <a:p>
            <a:pPr marL="0" indent="0">
              <a:buNone/>
            </a:pPr>
            <a:r>
              <a:rPr lang="en-US" sz="2400" b="1" dirty="0"/>
              <a:t>Encourage one another</a:t>
            </a:r>
          </a:p>
          <a:p>
            <a:pPr marL="0" indent="0">
              <a:buNone/>
            </a:pPr>
            <a:r>
              <a:rPr lang="en-US" sz="2400" b="1" dirty="0"/>
              <a:t>Be devoted to one another/honor one another</a:t>
            </a:r>
          </a:p>
          <a:p>
            <a:pPr marL="0" indent="0">
              <a:buNone/>
            </a:pPr>
            <a:r>
              <a:rPr lang="en-US" sz="2400" b="1" dirty="0"/>
              <a:t>Teach and admonish one another</a:t>
            </a:r>
          </a:p>
          <a:p>
            <a:pPr marL="0" indent="0">
              <a:buNone/>
            </a:pPr>
            <a:r>
              <a:rPr lang="en-US" sz="2400" b="1" dirty="0"/>
              <a:t>Confess your sins to one another and pray for each other </a:t>
            </a:r>
          </a:p>
          <a:p>
            <a:pPr marL="0" indent="0">
              <a:buNone/>
            </a:pPr>
            <a:r>
              <a:rPr lang="en-US" sz="2400" b="1" dirty="0"/>
              <a:t>Accept one another</a:t>
            </a:r>
          </a:p>
          <a:p>
            <a:pPr marL="0" indent="0">
              <a:buNone/>
            </a:pPr>
            <a:r>
              <a:rPr lang="en-US" sz="2400" b="1" dirty="0"/>
              <a:t>Carry each other’s burdens </a:t>
            </a:r>
          </a:p>
          <a:p>
            <a:pPr marL="0" indent="0">
              <a:buNone/>
            </a:pPr>
            <a:r>
              <a:rPr lang="en-US" sz="2400" b="1" dirty="0"/>
              <a:t>Forgive one another </a:t>
            </a:r>
          </a:p>
          <a:p>
            <a:pPr marL="0" indent="0">
              <a:buNone/>
            </a:pPr>
            <a:r>
              <a:rPr lang="en-US" sz="2400" b="1" dirty="0"/>
              <a:t>Encourage each other/Build each other up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673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ABC9-5D23-44B2-B8EC-6E248D5E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4" y="452718"/>
            <a:ext cx="7025185" cy="870055"/>
          </a:xfrm>
        </p:spPr>
        <p:txBody>
          <a:bodyPr/>
          <a:lstStyle/>
          <a:p>
            <a:pPr algn="ctr"/>
            <a:r>
              <a:rPr lang="en-US" sz="3600" b="1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30DDD-AEEA-48EC-B669-56C24B6D9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357" y="1740023"/>
            <a:ext cx="7661429" cy="4508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1. What does “submit your selves to one another” mean to you and how do you intend to put it into practice?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2. Are you someone that others consider a servant? Are you one of those who does not like to be served?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3. Is there someone in our fellowship or not who you feel needs to be served more?</a:t>
            </a:r>
          </a:p>
        </p:txBody>
      </p:sp>
    </p:spTree>
    <p:extLst>
      <p:ext uri="{BB962C8B-B14F-4D97-AF65-F5344CB8AC3E}">
        <p14:creationId xmlns:p14="http://schemas.microsoft.com/office/powerpoint/2010/main" val="2253787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188</TotalTime>
  <Words>512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Coming Home One Another Scriptures #1</vt:lpstr>
      <vt:lpstr>Ephesians 2:13-22 But in Christ we have come home</vt:lpstr>
      <vt:lpstr>So, How Do We Create Home? By implementing the One Another Passages</vt:lpstr>
      <vt:lpstr>So, How Do I Do That?</vt:lpstr>
      <vt:lpstr>Coming Home One Another Scriptures</vt:lpstr>
      <vt:lpstr>Coming Home One Another Scriptures</vt:lpstr>
      <vt:lpstr>More One Another Passages</vt:lpstr>
      <vt:lpstr>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Oakes</dc:creator>
  <cp:lastModifiedBy>John Oakes</cp:lastModifiedBy>
  <cp:revision>8</cp:revision>
  <dcterms:created xsi:type="dcterms:W3CDTF">2021-02-18T01:26:31Z</dcterms:created>
  <dcterms:modified xsi:type="dcterms:W3CDTF">2021-02-18T04:34:51Z</dcterms:modified>
</cp:coreProperties>
</file>