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9" r:id="rId2"/>
    <p:sldMasterId id="2147483681" r:id="rId3"/>
  </p:sldMasterIdLst>
  <p:notesMasterIdLst>
    <p:notesMasterId r:id="rId57"/>
  </p:notesMasterIdLst>
  <p:handoutMasterIdLst>
    <p:handoutMasterId r:id="rId58"/>
  </p:handoutMasterIdLst>
  <p:sldIdLst>
    <p:sldId id="311" r:id="rId4"/>
    <p:sldId id="256" r:id="rId5"/>
    <p:sldId id="277" r:id="rId6"/>
    <p:sldId id="271" r:id="rId7"/>
    <p:sldId id="292" r:id="rId8"/>
    <p:sldId id="291" r:id="rId9"/>
    <p:sldId id="273" r:id="rId10"/>
    <p:sldId id="293" r:id="rId11"/>
    <p:sldId id="272" r:id="rId12"/>
    <p:sldId id="276" r:id="rId13"/>
    <p:sldId id="257" r:id="rId14"/>
    <p:sldId id="258" r:id="rId15"/>
    <p:sldId id="259" r:id="rId16"/>
    <p:sldId id="278" r:id="rId17"/>
    <p:sldId id="279" r:id="rId18"/>
    <p:sldId id="280" r:id="rId19"/>
    <p:sldId id="312" r:id="rId20"/>
    <p:sldId id="294" r:id="rId21"/>
    <p:sldId id="313" r:id="rId22"/>
    <p:sldId id="281" r:id="rId23"/>
    <p:sldId id="305" r:id="rId24"/>
    <p:sldId id="295" r:id="rId25"/>
    <p:sldId id="282" r:id="rId26"/>
    <p:sldId id="306" r:id="rId27"/>
    <p:sldId id="314" r:id="rId28"/>
    <p:sldId id="283" r:id="rId29"/>
    <p:sldId id="307" r:id="rId30"/>
    <p:sldId id="308" r:id="rId31"/>
    <p:sldId id="260" r:id="rId32"/>
    <p:sldId id="274" r:id="rId33"/>
    <p:sldId id="296" r:id="rId34"/>
    <p:sldId id="297" r:id="rId35"/>
    <p:sldId id="298" r:id="rId36"/>
    <p:sldId id="299" r:id="rId37"/>
    <p:sldId id="300" r:id="rId38"/>
    <p:sldId id="275" r:id="rId39"/>
    <p:sldId id="262" r:id="rId40"/>
    <p:sldId id="263" r:id="rId41"/>
    <p:sldId id="284" r:id="rId42"/>
    <p:sldId id="264" r:id="rId43"/>
    <p:sldId id="301" r:id="rId44"/>
    <p:sldId id="315" r:id="rId45"/>
    <p:sldId id="266" r:id="rId46"/>
    <p:sldId id="285" r:id="rId47"/>
    <p:sldId id="302" r:id="rId48"/>
    <p:sldId id="267" r:id="rId49"/>
    <p:sldId id="268" r:id="rId50"/>
    <p:sldId id="269" r:id="rId51"/>
    <p:sldId id="286" r:id="rId52"/>
    <p:sldId id="303" r:id="rId53"/>
    <p:sldId id="287" r:id="rId54"/>
    <p:sldId id="310" r:id="rId55"/>
    <p:sldId id="290"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B36"/>
    <a:srgbClr val="FF6699"/>
    <a:srgbClr val="66FF66"/>
    <a:srgbClr val="66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AC49F7-78D2-48EE-B6BB-5D620D37116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Arial" charset="0"/>
              </a:defRPr>
            </a:lvl1pPr>
          </a:lstStyle>
          <a:p>
            <a:pPr>
              <a:defRPr/>
            </a:pPr>
            <a:endParaRPr lang="en-US"/>
          </a:p>
        </p:txBody>
      </p:sp>
      <p:sp>
        <p:nvSpPr>
          <p:cNvPr id="17411" name="Rectangle 3">
            <a:extLst>
              <a:ext uri="{FF2B5EF4-FFF2-40B4-BE49-F238E27FC236}">
                <a16:creationId xmlns:a16="http://schemas.microsoft.com/office/drawing/2014/main" id="{64E89379-FB2D-4684-9911-CE25EEAE1E4A}"/>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Arial" charset="0"/>
              </a:defRPr>
            </a:lvl1pPr>
          </a:lstStyle>
          <a:p>
            <a:pPr>
              <a:defRPr/>
            </a:pPr>
            <a:endParaRPr lang="en-US"/>
          </a:p>
        </p:txBody>
      </p:sp>
      <p:sp>
        <p:nvSpPr>
          <p:cNvPr id="17412" name="Rectangle 4">
            <a:extLst>
              <a:ext uri="{FF2B5EF4-FFF2-40B4-BE49-F238E27FC236}">
                <a16:creationId xmlns:a16="http://schemas.microsoft.com/office/drawing/2014/main" id="{27C0C191-D659-4A7F-8034-A867AA3A4A3C}"/>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Arial" charset="0"/>
              </a:defRPr>
            </a:lvl1pPr>
          </a:lstStyle>
          <a:p>
            <a:pPr>
              <a:defRPr/>
            </a:pPr>
            <a:endParaRPr lang="en-US"/>
          </a:p>
        </p:txBody>
      </p:sp>
      <p:sp>
        <p:nvSpPr>
          <p:cNvPr id="17413" name="Rectangle 5">
            <a:extLst>
              <a:ext uri="{FF2B5EF4-FFF2-40B4-BE49-F238E27FC236}">
                <a16:creationId xmlns:a16="http://schemas.microsoft.com/office/drawing/2014/main" id="{377CF609-55CF-48C2-B7BC-8A607C76C232}"/>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F4882F05-6FEE-401A-B86B-7876DCB621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04353A2-2956-4DF9-B7BE-48C323006F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Arial" charset="0"/>
              </a:defRPr>
            </a:lvl1pPr>
          </a:lstStyle>
          <a:p>
            <a:pPr>
              <a:defRPr/>
            </a:pPr>
            <a:endParaRPr lang="en-US"/>
          </a:p>
        </p:txBody>
      </p:sp>
      <p:sp>
        <p:nvSpPr>
          <p:cNvPr id="19459" name="Rectangle 3">
            <a:extLst>
              <a:ext uri="{FF2B5EF4-FFF2-40B4-BE49-F238E27FC236}">
                <a16:creationId xmlns:a16="http://schemas.microsoft.com/office/drawing/2014/main" id="{E8FD3A03-B669-4EAE-B0C3-2E7718AE8D95}"/>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Arial" charset="0"/>
              </a:defRPr>
            </a:lvl1pPr>
          </a:lstStyle>
          <a:p>
            <a:pPr>
              <a:defRPr/>
            </a:pPr>
            <a:endParaRPr lang="en-US"/>
          </a:p>
        </p:txBody>
      </p:sp>
      <p:sp>
        <p:nvSpPr>
          <p:cNvPr id="16388" name="Rectangle 4">
            <a:extLst>
              <a:ext uri="{FF2B5EF4-FFF2-40B4-BE49-F238E27FC236}">
                <a16:creationId xmlns:a16="http://schemas.microsoft.com/office/drawing/2014/main" id="{F7127F43-F519-4848-9D88-2A3D31FEDE5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8085E204-6F33-4592-9C91-89DDA80BD3D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ED67F0EC-6CE1-4991-82A9-6CDC0A8B33F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Arial" charset="0"/>
              </a:defRPr>
            </a:lvl1pPr>
          </a:lstStyle>
          <a:p>
            <a:pPr>
              <a:defRPr/>
            </a:pPr>
            <a:endParaRPr lang="en-US"/>
          </a:p>
        </p:txBody>
      </p:sp>
      <p:sp>
        <p:nvSpPr>
          <p:cNvPr id="19463" name="Rectangle 7">
            <a:extLst>
              <a:ext uri="{FF2B5EF4-FFF2-40B4-BE49-F238E27FC236}">
                <a16:creationId xmlns:a16="http://schemas.microsoft.com/office/drawing/2014/main" id="{B4614399-FAE1-4303-9999-41E18C568262}"/>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3093C0A0-4036-4225-BD04-06422854E5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268E669-9E1B-4837-ACFC-BF0D9A5E2D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76A7C0F-909F-4677-A933-0D68DF80FF66}" type="slidenum">
              <a:rPr lang="en-US" altLang="en-US" smtClean="0"/>
              <a:pPr>
                <a:spcBef>
                  <a:spcPct val="0"/>
                </a:spcBef>
              </a:pPr>
              <a:t>2</a:t>
            </a:fld>
            <a:endParaRPr lang="en-US" altLang="en-US"/>
          </a:p>
        </p:txBody>
      </p:sp>
      <p:sp>
        <p:nvSpPr>
          <p:cNvPr id="20483" name="Rectangle 2">
            <a:extLst>
              <a:ext uri="{FF2B5EF4-FFF2-40B4-BE49-F238E27FC236}">
                <a16:creationId xmlns:a16="http://schemas.microsoft.com/office/drawing/2014/main" id="{D63ADF46-AB8B-46BE-BB66-DB90D15DB48B}"/>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107F8AB1-B81A-48A3-9859-0C3B2D40AF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21AF907-EA96-4CA2-A0C4-15BF0A0B1D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1555CFD-8D84-4FF9-9647-A8B27E82E54E}" type="slidenum">
              <a:rPr lang="en-US" altLang="en-US" smtClean="0"/>
              <a:pPr>
                <a:spcBef>
                  <a:spcPct val="0"/>
                </a:spcBef>
              </a:pPr>
              <a:t>11</a:t>
            </a:fld>
            <a:endParaRPr lang="en-US" altLang="en-US"/>
          </a:p>
        </p:txBody>
      </p:sp>
      <p:sp>
        <p:nvSpPr>
          <p:cNvPr id="38915" name="Rectangle 2">
            <a:extLst>
              <a:ext uri="{FF2B5EF4-FFF2-40B4-BE49-F238E27FC236}">
                <a16:creationId xmlns:a16="http://schemas.microsoft.com/office/drawing/2014/main" id="{5755F6E0-A1A5-4D68-952D-A065525BB56F}"/>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95A2D7CD-F002-44B7-BD98-4779D898A8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27B5A3D-E142-4F01-9295-8222227B83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8204CB9-12E6-47FE-AC70-2353A9F96812}" type="slidenum">
              <a:rPr lang="en-US" altLang="en-US" smtClean="0"/>
              <a:pPr>
                <a:spcBef>
                  <a:spcPct val="0"/>
                </a:spcBef>
              </a:pPr>
              <a:t>12</a:t>
            </a:fld>
            <a:endParaRPr lang="en-US" altLang="en-US"/>
          </a:p>
        </p:txBody>
      </p:sp>
      <p:sp>
        <p:nvSpPr>
          <p:cNvPr id="40963" name="Rectangle 2">
            <a:extLst>
              <a:ext uri="{FF2B5EF4-FFF2-40B4-BE49-F238E27FC236}">
                <a16:creationId xmlns:a16="http://schemas.microsoft.com/office/drawing/2014/main" id="{54345AEA-2B17-42CF-9CED-6CA79E426CE2}"/>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3A5935AD-DF5C-4FB4-B380-62004DD7A3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52F2EC2-7CCC-4DF2-8531-BFFDCA69CE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DB4650D-27EE-4BCE-BD95-2F5D6FB3C093}" type="slidenum">
              <a:rPr lang="en-US" altLang="en-US" smtClean="0"/>
              <a:pPr>
                <a:spcBef>
                  <a:spcPct val="0"/>
                </a:spcBef>
              </a:pPr>
              <a:t>13</a:t>
            </a:fld>
            <a:endParaRPr lang="en-US" altLang="en-US"/>
          </a:p>
        </p:txBody>
      </p:sp>
      <p:sp>
        <p:nvSpPr>
          <p:cNvPr id="43011" name="Rectangle 2">
            <a:extLst>
              <a:ext uri="{FF2B5EF4-FFF2-40B4-BE49-F238E27FC236}">
                <a16:creationId xmlns:a16="http://schemas.microsoft.com/office/drawing/2014/main" id="{B09EC207-B55A-40D6-ABEF-EB1CAB59FC93}"/>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D0BC7D69-5A9D-42E5-B4E9-E250F1CD77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626BC0D-F867-4898-ACD2-EC1B5229DA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4854C35A-E9B9-47BA-A442-9FD975CBE591}" type="slidenum">
              <a:rPr lang="en-US" altLang="en-US" smtClean="0"/>
              <a:pPr>
                <a:spcBef>
                  <a:spcPct val="0"/>
                </a:spcBef>
              </a:pPr>
              <a:t>14</a:t>
            </a:fld>
            <a:endParaRPr lang="en-US" altLang="en-US"/>
          </a:p>
        </p:txBody>
      </p:sp>
      <p:sp>
        <p:nvSpPr>
          <p:cNvPr id="45059" name="Rectangle 2">
            <a:extLst>
              <a:ext uri="{FF2B5EF4-FFF2-40B4-BE49-F238E27FC236}">
                <a16:creationId xmlns:a16="http://schemas.microsoft.com/office/drawing/2014/main" id="{2C0F5B25-F137-4E8C-8D25-5EB54BA99EBF}"/>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5316D182-B616-4968-827A-CAA8268200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3DD1A60-45C6-4BAD-B511-768ED27906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4A65A03-1EDD-4FCC-AD78-325909662228}" type="slidenum">
              <a:rPr lang="en-US" altLang="en-US" smtClean="0"/>
              <a:pPr>
                <a:spcBef>
                  <a:spcPct val="0"/>
                </a:spcBef>
              </a:pPr>
              <a:t>15</a:t>
            </a:fld>
            <a:endParaRPr lang="en-US" altLang="en-US"/>
          </a:p>
        </p:txBody>
      </p:sp>
      <p:sp>
        <p:nvSpPr>
          <p:cNvPr id="47107" name="Rectangle 2">
            <a:extLst>
              <a:ext uri="{FF2B5EF4-FFF2-40B4-BE49-F238E27FC236}">
                <a16:creationId xmlns:a16="http://schemas.microsoft.com/office/drawing/2014/main" id="{1B29467A-1274-4ECC-B697-1A9736DCE936}"/>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2F668A63-F498-4816-8A14-FC969987B0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3106F5D-04A9-4BC3-8922-221E26AB03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1662899C-FC23-457D-B54E-C311FA6FA690}" type="slidenum">
              <a:rPr lang="en-US" altLang="en-US" smtClean="0"/>
              <a:pPr>
                <a:spcBef>
                  <a:spcPct val="0"/>
                </a:spcBef>
              </a:pPr>
              <a:t>16</a:t>
            </a:fld>
            <a:endParaRPr lang="en-US" altLang="en-US"/>
          </a:p>
        </p:txBody>
      </p:sp>
      <p:sp>
        <p:nvSpPr>
          <p:cNvPr id="49155" name="Rectangle 2">
            <a:extLst>
              <a:ext uri="{FF2B5EF4-FFF2-40B4-BE49-F238E27FC236}">
                <a16:creationId xmlns:a16="http://schemas.microsoft.com/office/drawing/2014/main" id="{08D06CFB-97D2-44D1-92A0-6B1254EB7B95}"/>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6792B573-24C5-45F9-9D67-4BE9FD2085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FB4A279-62D1-4BDC-AB26-45E51A4E169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87DF7F5-4FE6-4FF0-AE01-C07F4A15A6C7}" type="slidenum">
              <a:rPr lang="en-US" altLang="en-US" smtClean="0"/>
              <a:pPr>
                <a:spcBef>
                  <a:spcPct val="0"/>
                </a:spcBef>
              </a:pPr>
              <a:t>18</a:t>
            </a:fld>
            <a:endParaRPr lang="en-US" altLang="en-US"/>
          </a:p>
        </p:txBody>
      </p:sp>
      <p:sp>
        <p:nvSpPr>
          <p:cNvPr id="52227" name="Rectangle 2">
            <a:extLst>
              <a:ext uri="{FF2B5EF4-FFF2-40B4-BE49-F238E27FC236}">
                <a16:creationId xmlns:a16="http://schemas.microsoft.com/office/drawing/2014/main" id="{40A12C39-A8FE-4BA5-96DD-4E1338EBDB5B}"/>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6A7AEF4C-9F26-4653-A672-6C7A70A48B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4655937-F13D-4A51-B76F-5EB1F2DF40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4990182-A7B8-4E1C-9852-88EA32CDAA43}" type="slidenum">
              <a:rPr lang="en-US" altLang="en-US" smtClean="0"/>
              <a:pPr>
                <a:spcBef>
                  <a:spcPct val="0"/>
                </a:spcBef>
              </a:pPr>
              <a:t>20</a:t>
            </a:fld>
            <a:endParaRPr lang="en-US" altLang="en-US"/>
          </a:p>
        </p:txBody>
      </p:sp>
      <p:sp>
        <p:nvSpPr>
          <p:cNvPr id="55299" name="Rectangle 2">
            <a:extLst>
              <a:ext uri="{FF2B5EF4-FFF2-40B4-BE49-F238E27FC236}">
                <a16:creationId xmlns:a16="http://schemas.microsoft.com/office/drawing/2014/main" id="{97E842AC-B5C2-4E66-B293-87B129173CA8}"/>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ED897D3F-0514-4606-B079-D9449B6F29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55AF2DF-414A-4F8E-8A55-E45392C81D6F}"/>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95C752D2-776B-4E1D-8A94-459997998A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
        <p:nvSpPr>
          <p:cNvPr id="57348" name="Slide Number Placeholder 3">
            <a:extLst>
              <a:ext uri="{FF2B5EF4-FFF2-40B4-BE49-F238E27FC236}">
                <a16:creationId xmlns:a16="http://schemas.microsoft.com/office/drawing/2014/main" id="{22F38C0D-D962-4CD8-9B66-05AA8225197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BF38B55-151A-40F8-A7FB-B74F045E2BEA}" type="slidenum">
              <a:rPr lang="en-US" altLang="en-US" smtClean="0"/>
              <a:pPr>
                <a:spcBef>
                  <a:spcPct val="0"/>
                </a:spcBef>
              </a:pPr>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D928265-55E4-43F8-919B-52C69EED30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5467D99-56B3-4AAC-A97F-8022A18EC60D}" type="slidenum">
              <a:rPr lang="en-US" altLang="en-US" smtClean="0"/>
              <a:pPr>
                <a:spcBef>
                  <a:spcPct val="0"/>
                </a:spcBef>
              </a:pPr>
              <a:t>22</a:t>
            </a:fld>
            <a:endParaRPr lang="en-US" altLang="en-US"/>
          </a:p>
        </p:txBody>
      </p:sp>
      <p:sp>
        <p:nvSpPr>
          <p:cNvPr id="59395" name="Rectangle 2">
            <a:extLst>
              <a:ext uri="{FF2B5EF4-FFF2-40B4-BE49-F238E27FC236}">
                <a16:creationId xmlns:a16="http://schemas.microsoft.com/office/drawing/2014/main" id="{5F2C2D04-B885-411C-A583-788B6641EB0C}"/>
              </a:ext>
            </a:extLst>
          </p:cNvPr>
          <p:cNvSpPr>
            <a:spLocks noRot="1" noChangeArrowheads="1" noTextEdit="1"/>
          </p:cNvSpPr>
          <p:nvPr>
            <p:ph type="sldImg"/>
          </p:nvPr>
        </p:nvSpPr>
        <p:spPr>
          <a:ln/>
        </p:spPr>
      </p:sp>
      <p:sp>
        <p:nvSpPr>
          <p:cNvPr id="59396" name="Rectangle 3">
            <a:extLst>
              <a:ext uri="{FF2B5EF4-FFF2-40B4-BE49-F238E27FC236}">
                <a16:creationId xmlns:a16="http://schemas.microsoft.com/office/drawing/2014/main" id="{0A18CB68-A491-42DB-B57E-698557C1E5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137B307-275C-47C1-BFB1-F4A61755FB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C8F085E-AE6A-4634-8394-0E0096344C51}" type="slidenum">
              <a:rPr lang="en-US" altLang="en-US" smtClean="0"/>
              <a:pPr>
                <a:spcBef>
                  <a:spcPct val="0"/>
                </a:spcBef>
              </a:pPr>
              <a:t>3</a:t>
            </a:fld>
            <a:endParaRPr lang="en-US" altLang="en-US"/>
          </a:p>
        </p:txBody>
      </p:sp>
      <p:sp>
        <p:nvSpPr>
          <p:cNvPr id="22531" name="Rectangle 2">
            <a:extLst>
              <a:ext uri="{FF2B5EF4-FFF2-40B4-BE49-F238E27FC236}">
                <a16:creationId xmlns:a16="http://schemas.microsoft.com/office/drawing/2014/main" id="{7E87C696-7416-4F6D-8531-4E15128F04AF}"/>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3B9EF293-6DD0-49D0-ACCB-0466297630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CF7E95C-3D55-4908-AA3D-565D4352B7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52F6859-4775-49E8-A225-EC39017F4360}" type="slidenum">
              <a:rPr lang="en-US" altLang="en-US" smtClean="0"/>
              <a:pPr>
                <a:spcBef>
                  <a:spcPct val="0"/>
                </a:spcBef>
              </a:pPr>
              <a:t>23</a:t>
            </a:fld>
            <a:endParaRPr lang="en-US" altLang="en-US"/>
          </a:p>
        </p:txBody>
      </p:sp>
      <p:sp>
        <p:nvSpPr>
          <p:cNvPr id="61443" name="Rectangle 2">
            <a:extLst>
              <a:ext uri="{FF2B5EF4-FFF2-40B4-BE49-F238E27FC236}">
                <a16:creationId xmlns:a16="http://schemas.microsoft.com/office/drawing/2014/main" id="{E134E5C8-6AA5-4ECE-994D-DDBA305566E9}"/>
              </a:ext>
            </a:extLst>
          </p:cNvPr>
          <p:cNvSpPr>
            <a:spLocks noRot="1" noChangeArrowheads="1" noTextEdit="1"/>
          </p:cNvSpPr>
          <p:nvPr>
            <p:ph type="sldImg"/>
          </p:nvPr>
        </p:nvSpPr>
        <p:spPr>
          <a:ln/>
        </p:spPr>
      </p:sp>
      <p:sp>
        <p:nvSpPr>
          <p:cNvPr id="61444" name="Rectangle 3">
            <a:extLst>
              <a:ext uri="{FF2B5EF4-FFF2-40B4-BE49-F238E27FC236}">
                <a16:creationId xmlns:a16="http://schemas.microsoft.com/office/drawing/2014/main" id="{D1A07FCB-1141-460D-8FF6-849A80305B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194DAA3-147C-4811-81E0-5B171149E3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F28BD2E-B9DA-4668-AE7D-BF7C8EF988C3}" type="slidenum">
              <a:rPr lang="en-US" altLang="en-US" smtClean="0">
                <a:solidFill>
                  <a:srgbClr val="000000"/>
                </a:solidFill>
              </a:rPr>
              <a:pPr>
                <a:spcBef>
                  <a:spcPct val="0"/>
                </a:spcBef>
              </a:pPr>
              <a:t>24</a:t>
            </a:fld>
            <a:endParaRPr lang="en-US" altLang="en-US">
              <a:solidFill>
                <a:srgbClr val="000000"/>
              </a:solidFill>
            </a:endParaRPr>
          </a:p>
        </p:txBody>
      </p:sp>
      <p:sp>
        <p:nvSpPr>
          <p:cNvPr id="63491" name="Rectangle 2">
            <a:extLst>
              <a:ext uri="{FF2B5EF4-FFF2-40B4-BE49-F238E27FC236}">
                <a16:creationId xmlns:a16="http://schemas.microsoft.com/office/drawing/2014/main" id="{9416BAA8-9F2B-4CFD-9AC0-737073A090F4}"/>
              </a:ext>
            </a:extLst>
          </p:cNvPr>
          <p:cNvSpPr>
            <a:spLocks noRot="1" noChangeArrowheads="1" noTextEdit="1"/>
          </p:cNvSpPr>
          <p:nvPr>
            <p:ph type="sldImg"/>
          </p:nvPr>
        </p:nvSpPr>
        <p:spPr>
          <a:ln/>
        </p:spPr>
      </p:sp>
      <p:sp>
        <p:nvSpPr>
          <p:cNvPr id="63492" name="Rectangle 3">
            <a:extLst>
              <a:ext uri="{FF2B5EF4-FFF2-40B4-BE49-F238E27FC236}">
                <a16:creationId xmlns:a16="http://schemas.microsoft.com/office/drawing/2014/main" id="{58BA8F10-5406-4E1B-A531-078268B973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F577F93-9D75-49F7-921F-B1034856B6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10392C2-E541-4A2F-A002-6B5B616B3803}" type="slidenum">
              <a:rPr lang="en-US" altLang="en-US" smtClean="0"/>
              <a:pPr>
                <a:spcBef>
                  <a:spcPct val="0"/>
                </a:spcBef>
              </a:pPr>
              <a:t>26</a:t>
            </a:fld>
            <a:endParaRPr lang="en-US" altLang="en-US"/>
          </a:p>
        </p:txBody>
      </p:sp>
      <p:sp>
        <p:nvSpPr>
          <p:cNvPr id="66563" name="Rectangle 2">
            <a:extLst>
              <a:ext uri="{FF2B5EF4-FFF2-40B4-BE49-F238E27FC236}">
                <a16:creationId xmlns:a16="http://schemas.microsoft.com/office/drawing/2014/main" id="{48ADEBA0-CEBD-4670-BD52-747E56B1F52A}"/>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2FCDF7EB-0853-4815-924B-7C7B5D4B21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029B0252-50D7-4D4A-8889-43DEA0FAAF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38329A3-F968-412E-83C9-F7C028E20D8F}" type="slidenum">
              <a:rPr lang="en-US" altLang="en-US" smtClean="0"/>
              <a:pPr>
                <a:spcBef>
                  <a:spcPct val="0"/>
                </a:spcBef>
              </a:pPr>
              <a:t>27</a:t>
            </a:fld>
            <a:endParaRPr lang="en-US" altLang="en-US"/>
          </a:p>
        </p:txBody>
      </p:sp>
      <p:sp>
        <p:nvSpPr>
          <p:cNvPr id="68611" name="Rectangle 2">
            <a:extLst>
              <a:ext uri="{FF2B5EF4-FFF2-40B4-BE49-F238E27FC236}">
                <a16:creationId xmlns:a16="http://schemas.microsoft.com/office/drawing/2014/main" id="{18696932-4D5F-4075-A07B-7B3E1A4E6D75}"/>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DA706FB0-C3FD-4294-858D-00DA2D3A45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5356863-0EFD-4378-A87B-D9EF584BC530}"/>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8CA0E992-57BB-462C-B4B5-2D26969E92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
        <p:nvSpPr>
          <p:cNvPr id="70660" name="Slide Number Placeholder 3">
            <a:extLst>
              <a:ext uri="{FF2B5EF4-FFF2-40B4-BE49-F238E27FC236}">
                <a16:creationId xmlns:a16="http://schemas.microsoft.com/office/drawing/2014/main" id="{DF05CB3F-ADBE-41BA-BD05-3C8082E6C65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B782CD0-8FB7-4F44-807E-69D0FD0A6AD7}" type="slidenum">
              <a:rPr lang="en-US" altLang="en-US" smtClean="0"/>
              <a:pPr>
                <a:spcBef>
                  <a:spcPct val="0"/>
                </a:spcBef>
              </a:pPr>
              <a:t>28</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D51749D-6D09-4AEB-B62A-6C4671C5FE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D2D5763-6200-4D11-A559-1B55990E1FAD}" type="slidenum">
              <a:rPr lang="en-US" altLang="en-US" smtClean="0"/>
              <a:pPr>
                <a:spcBef>
                  <a:spcPct val="0"/>
                </a:spcBef>
              </a:pPr>
              <a:t>29</a:t>
            </a:fld>
            <a:endParaRPr lang="en-US" altLang="en-US"/>
          </a:p>
        </p:txBody>
      </p:sp>
      <p:sp>
        <p:nvSpPr>
          <p:cNvPr id="72707" name="Rectangle 2">
            <a:extLst>
              <a:ext uri="{FF2B5EF4-FFF2-40B4-BE49-F238E27FC236}">
                <a16:creationId xmlns:a16="http://schemas.microsoft.com/office/drawing/2014/main" id="{25FB6352-7B05-4238-800F-542C479532AB}"/>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90697DB1-26CC-4473-B2AA-2AD99D14B2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7735B3F-94F5-46B4-B746-C587756EC0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1C72FAD-C44B-4545-8290-2F036717CCD0}" type="slidenum">
              <a:rPr lang="en-US" altLang="en-US" smtClean="0"/>
              <a:pPr>
                <a:spcBef>
                  <a:spcPct val="0"/>
                </a:spcBef>
              </a:pPr>
              <a:t>30</a:t>
            </a:fld>
            <a:endParaRPr lang="en-US" altLang="en-US"/>
          </a:p>
        </p:txBody>
      </p:sp>
      <p:sp>
        <p:nvSpPr>
          <p:cNvPr id="74755" name="Rectangle 2">
            <a:extLst>
              <a:ext uri="{FF2B5EF4-FFF2-40B4-BE49-F238E27FC236}">
                <a16:creationId xmlns:a16="http://schemas.microsoft.com/office/drawing/2014/main" id="{657D8FB2-E385-46B5-9066-E888B14EEF98}"/>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2A6FFCBD-0FC9-4D91-8705-5279B4F9B0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FF81E65-C3A8-4B14-BED7-7A60AE6BE2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F6EDBEF-D3D5-422D-B0BE-582AF3CE0031}" type="slidenum">
              <a:rPr lang="en-US" altLang="en-US" smtClean="0"/>
              <a:pPr>
                <a:spcBef>
                  <a:spcPct val="0"/>
                </a:spcBef>
              </a:pPr>
              <a:t>31</a:t>
            </a:fld>
            <a:endParaRPr lang="en-US" altLang="en-US"/>
          </a:p>
        </p:txBody>
      </p:sp>
      <p:sp>
        <p:nvSpPr>
          <p:cNvPr id="76803" name="Rectangle 2">
            <a:extLst>
              <a:ext uri="{FF2B5EF4-FFF2-40B4-BE49-F238E27FC236}">
                <a16:creationId xmlns:a16="http://schemas.microsoft.com/office/drawing/2014/main" id="{577C9E78-3359-4C4E-9921-F7EC6C6A9B4D}"/>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D8A6E923-23B9-489B-9DA0-467CAFA8B1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7A409F0-539E-454A-9E6D-03F299F47C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17B08135-6EB4-4A0E-9D03-7B16D4ED8BA6}" type="slidenum">
              <a:rPr lang="en-US" altLang="en-US" smtClean="0"/>
              <a:pPr>
                <a:spcBef>
                  <a:spcPct val="0"/>
                </a:spcBef>
              </a:pPr>
              <a:t>32</a:t>
            </a:fld>
            <a:endParaRPr lang="en-US" altLang="en-US"/>
          </a:p>
        </p:txBody>
      </p:sp>
      <p:sp>
        <p:nvSpPr>
          <p:cNvPr id="78851" name="Rectangle 2">
            <a:extLst>
              <a:ext uri="{FF2B5EF4-FFF2-40B4-BE49-F238E27FC236}">
                <a16:creationId xmlns:a16="http://schemas.microsoft.com/office/drawing/2014/main" id="{1DCD028D-B9F0-4FC2-BA4F-C134D243D806}"/>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BA721CC4-8213-44F0-846B-2784CC9AE1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9DC43BA-75D7-4762-8DE8-0582E36343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3B261B3-8098-441F-8701-F5191740F49D}" type="slidenum">
              <a:rPr lang="en-US" altLang="en-US" smtClean="0"/>
              <a:pPr>
                <a:spcBef>
                  <a:spcPct val="0"/>
                </a:spcBef>
              </a:pPr>
              <a:t>33</a:t>
            </a:fld>
            <a:endParaRPr lang="en-US" altLang="en-US"/>
          </a:p>
        </p:txBody>
      </p:sp>
      <p:sp>
        <p:nvSpPr>
          <p:cNvPr id="80899" name="Rectangle 2">
            <a:extLst>
              <a:ext uri="{FF2B5EF4-FFF2-40B4-BE49-F238E27FC236}">
                <a16:creationId xmlns:a16="http://schemas.microsoft.com/office/drawing/2014/main" id="{EFBA9B9A-9A5F-46DB-A3B5-8563E4B82F5D}"/>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E7D18561-4591-4988-A7FD-5280DBD655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F308828-2172-474E-9E43-B547F5BDC9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C2E1499-4B7F-41F4-87C5-1B91E0E26623}" type="slidenum">
              <a:rPr lang="en-US" altLang="en-US" smtClean="0"/>
              <a:pPr>
                <a:spcBef>
                  <a:spcPct val="0"/>
                </a:spcBef>
              </a:pPr>
              <a:t>4</a:t>
            </a:fld>
            <a:endParaRPr lang="en-US" altLang="en-US"/>
          </a:p>
        </p:txBody>
      </p:sp>
      <p:sp>
        <p:nvSpPr>
          <p:cNvPr id="24579" name="Rectangle 2">
            <a:extLst>
              <a:ext uri="{FF2B5EF4-FFF2-40B4-BE49-F238E27FC236}">
                <a16:creationId xmlns:a16="http://schemas.microsoft.com/office/drawing/2014/main" id="{44900F91-0836-420A-9ECD-420E134B2273}"/>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284E145F-3DD5-4FD3-87D2-F6A18C8F38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76A9951-EFE7-4D5A-BA84-421B54A120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5A6FA77-E3F2-4795-BA05-1BC5323840D8}" type="slidenum">
              <a:rPr lang="en-US" altLang="en-US" smtClean="0"/>
              <a:pPr>
                <a:spcBef>
                  <a:spcPct val="0"/>
                </a:spcBef>
              </a:pPr>
              <a:t>34</a:t>
            </a:fld>
            <a:endParaRPr lang="en-US" altLang="en-US"/>
          </a:p>
        </p:txBody>
      </p:sp>
      <p:sp>
        <p:nvSpPr>
          <p:cNvPr id="82947" name="Rectangle 2">
            <a:extLst>
              <a:ext uri="{FF2B5EF4-FFF2-40B4-BE49-F238E27FC236}">
                <a16:creationId xmlns:a16="http://schemas.microsoft.com/office/drawing/2014/main" id="{383A0C0C-C831-4ABF-ACFE-A0C40ABA22C6}"/>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09F3C42E-20F2-41FA-B88F-E17D30ABE1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D5991D0-5C2D-4DFC-9AAE-2BC8656BED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EDAE03F-A25E-4DB2-B954-B2225F2B144F}" type="slidenum">
              <a:rPr lang="en-US" altLang="en-US" smtClean="0"/>
              <a:pPr>
                <a:spcBef>
                  <a:spcPct val="0"/>
                </a:spcBef>
              </a:pPr>
              <a:t>35</a:t>
            </a:fld>
            <a:endParaRPr lang="en-US" altLang="en-US"/>
          </a:p>
        </p:txBody>
      </p:sp>
      <p:sp>
        <p:nvSpPr>
          <p:cNvPr id="84995" name="Rectangle 2">
            <a:extLst>
              <a:ext uri="{FF2B5EF4-FFF2-40B4-BE49-F238E27FC236}">
                <a16:creationId xmlns:a16="http://schemas.microsoft.com/office/drawing/2014/main" id="{129D955D-6CCA-4611-AA0E-27BAEBF3FC24}"/>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B739F4C6-E784-461B-B695-AF36616B5C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3827EFC-5958-49CA-BF6C-C24E4DC835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29A5751-FFC1-43AA-A317-EB399375605C}" type="slidenum">
              <a:rPr lang="en-US" altLang="en-US" smtClean="0"/>
              <a:pPr>
                <a:spcBef>
                  <a:spcPct val="0"/>
                </a:spcBef>
              </a:pPr>
              <a:t>36</a:t>
            </a:fld>
            <a:endParaRPr lang="en-US" altLang="en-US"/>
          </a:p>
        </p:txBody>
      </p:sp>
      <p:sp>
        <p:nvSpPr>
          <p:cNvPr id="87043" name="Rectangle 2">
            <a:extLst>
              <a:ext uri="{FF2B5EF4-FFF2-40B4-BE49-F238E27FC236}">
                <a16:creationId xmlns:a16="http://schemas.microsoft.com/office/drawing/2014/main" id="{F326FFD8-7C12-4A7B-AEF2-2F1F2F3DDDEF}"/>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2F2E73B7-5854-446B-ADAA-64C3048DE7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C1BD76EE-C844-4F41-A16F-87D7913F96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91BDA1A-A51C-4B57-A65E-609CC477FCFD}" type="slidenum">
              <a:rPr lang="en-US" altLang="en-US" smtClean="0"/>
              <a:pPr>
                <a:spcBef>
                  <a:spcPct val="0"/>
                </a:spcBef>
              </a:pPr>
              <a:t>37</a:t>
            </a:fld>
            <a:endParaRPr lang="en-US" altLang="en-US"/>
          </a:p>
        </p:txBody>
      </p:sp>
      <p:sp>
        <p:nvSpPr>
          <p:cNvPr id="89091" name="Rectangle 2">
            <a:extLst>
              <a:ext uri="{FF2B5EF4-FFF2-40B4-BE49-F238E27FC236}">
                <a16:creationId xmlns:a16="http://schemas.microsoft.com/office/drawing/2014/main" id="{34162433-2027-4D19-8393-037663EB9DA1}"/>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DD4C1A71-B168-42E3-AC30-798E61474A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50B2EAD-4071-42E1-AD72-A6BB230F40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3978C4B-D17E-44B9-B850-2B0DC6C9947E}" type="slidenum">
              <a:rPr lang="en-US" altLang="en-US" smtClean="0"/>
              <a:pPr>
                <a:spcBef>
                  <a:spcPct val="0"/>
                </a:spcBef>
              </a:pPr>
              <a:t>38</a:t>
            </a:fld>
            <a:endParaRPr lang="en-US" altLang="en-US"/>
          </a:p>
        </p:txBody>
      </p:sp>
      <p:sp>
        <p:nvSpPr>
          <p:cNvPr id="91139" name="Rectangle 2">
            <a:extLst>
              <a:ext uri="{FF2B5EF4-FFF2-40B4-BE49-F238E27FC236}">
                <a16:creationId xmlns:a16="http://schemas.microsoft.com/office/drawing/2014/main" id="{D22392F6-5AE2-414A-ABF3-43B2E1C9FD9A}"/>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180B3314-903B-47A3-9D08-2BCF365A6D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7C2D5A0-A834-46D2-AB25-F632F8051F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E1DE544-7B8B-47A9-94AC-8D6921EE95BB}" type="slidenum">
              <a:rPr lang="en-US" altLang="en-US" smtClean="0"/>
              <a:pPr>
                <a:spcBef>
                  <a:spcPct val="0"/>
                </a:spcBef>
              </a:pPr>
              <a:t>39</a:t>
            </a:fld>
            <a:endParaRPr lang="en-US" altLang="en-US"/>
          </a:p>
        </p:txBody>
      </p:sp>
      <p:sp>
        <p:nvSpPr>
          <p:cNvPr id="93187" name="Rectangle 2">
            <a:extLst>
              <a:ext uri="{FF2B5EF4-FFF2-40B4-BE49-F238E27FC236}">
                <a16:creationId xmlns:a16="http://schemas.microsoft.com/office/drawing/2014/main" id="{5EF3A976-F333-4B78-82F9-87B522746D3F}"/>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A16A9EAE-B9D9-4C95-8515-B9151B6EB8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B6F1FED4-B1FE-49E7-8038-4FE6CB6AEE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8BF2A13-10DD-4D35-ADC9-BF0B5573B63C}" type="slidenum">
              <a:rPr lang="en-US" altLang="en-US" smtClean="0"/>
              <a:pPr>
                <a:spcBef>
                  <a:spcPct val="0"/>
                </a:spcBef>
              </a:pPr>
              <a:t>40</a:t>
            </a:fld>
            <a:endParaRPr lang="en-US" altLang="en-US"/>
          </a:p>
        </p:txBody>
      </p:sp>
      <p:sp>
        <p:nvSpPr>
          <p:cNvPr id="95235" name="Rectangle 2">
            <a:extLst>
              <a:ext uri="{FF2B5EF4-FFF2-40B4-BE49-F238E27FC236}">
                <a16:creationId xmlns:a16="http://schemas.microsoft.com/office/drawing/2014/main" id="{84C02475-EC1A-443C-A01B-6B1A2C90C7AC}"/>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5EA44E2D-0FD4-48C7-900F-7EEC41B3FF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4189A66-8CEB-456F-BB6A-A1397B79DE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D1BD3C5-E74E-4E93-9EDB-782C0563ADFC}" type="slidenum">
              <a:rPr lang="en-US" altLang="en-US" smtClean="0"/>
              <a:pPr>
                <a:spcBef>
                  <a:spcPct val="0"/>
                </a:spcBef>
              </a:pPr>
              <a:t>41</a:t>
            </a:fld>
            <a:endParaRPr lang="en-US" altLang="en-US"/>
          </a:p>
        </p:txBody>
      </p:sp>
      <p:sp>
        <p:nvSpPr>
          <p:cNvPr id="97283" name="Rectangle 2">
            <a:extLst>
              <a:ext uri="{FF2B5EF4-FFF2-40B4-BE49-F238E27FC236}">
                <a16:creationId xmlns:a16="http://schemas.microsoft.com/office/drawing/2014/main" id="{B9775703-D90E-4D16-9231-EC2DB3659CF2}"/>
              </a:ext>
            </a:extLst>
          </p:cNvPr>
          <p:cNvSpPr>
            <a:spLocks noRot="1" noChangeArrowheads="1" noTextEdit="1"/>
          </p:cNvSpPr>
          <p:nvPr>
            <p:ph type="sldImg"/>
          </p:nvPr>
        </p:nvSpPr>
        <p:spPr>
          <a:ln/>
        </p:spPr>
      </p:sp>
      <p:sp>
        <p:nvSpPr>
          <p:cNvPr id="97284" name="Rectangle 3">
            <a:extLst>
              <a:ext uri="{FF2B5EF4-FFF2-40B4-BE49-F238E27FC236}">
                <a16:creationId xmlns:a16="http://schemas.microsoft.com/office/drawing/2014/main" id="{249A1EDE-56EB-42C6-9192-055092ACB9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AB06BCD-9E11-4D6D-B0DF-729E33F68E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B46C762-0EE8-49A1-8445-518C699AEBEC}" type="slidenum">
              <a:rPr lang="en-US" altLang="en-US" smtClean="0"/>
              <a:pPr>
                <a:spcBef>
                  <a:spcPct val="0"/>
                </a:spcBef>
              </a:pPr>
              <a:t>43</a:t>
            </a:fld>
            <a:endParaRPr lang="en-US" altLang="en-US"/>
          </a:p>
        </p:txBody>
      </p:sp>
      <p:sp>
        <p:nvSpPr>
          <p:cNvPr id="100355" name="Rectangle 2">
            <a:extLst>
              <a:ext uri="{FF2B5EF4-FFF2-40B4-BE49-F238E27FC236}">
                <a16:creationId xmlns:a16="http://schemas.microsoft.com/office/drawing/2014/main" id="{619918AE-EDAE-440C-A884-45E9575B3A6D}"/>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2CBC9EC2-8434-4B49-B844-EBA607651B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58ED768-F2D7-4731-B2FC-B505488846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AA026C0-2EB5-4A78-9CD5-229B38572A21}" type="slidenum">
              <a:rPr lang="en-US" altLang="en-US" smtClean="0"/>
              <a:pPr>
                <a:spcBef>
                  <a:spcPct val="0"/>
                </a:spcBef>
              </a:pPr>
              <a:t>44</a:t>
            </a:fld>
            <a:endParaRPr lang="en-US" altLang="en-US"/>
          </a:p>
        </p:txBody>
      </p:sp>
      <p:sp>
        <p:nvSpPr>
          <p:cNvPr id="102403" name="Rectangle 2">
            <a:extLst>
              <a:ext uri="{FF2B5EF4-FFF2-40B4-BE49-F238E27FC236}">
                <a16:creationId xmlns:a16="http://schemas.microsoft.com/office/drawing/2014/main" id="{B8922BE1-4CD8-48DF-9395-C4ED6BF1F170}"/>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5550DD2C-E3F6-4BAA-9156-D35CCDF580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C714D71-C246-4B9A-9209-C908D80CAC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1BB7DBBB-8D99-495E-B915-A584F6564513}" type="slidenum">
              <a:rPr lang="en-US" altLang="en-US" smtClean="0"/>
              <a:pPr>
                <a:spcBef>
                  <a:spcPct val="0"/>
                </a:spcBef>
              </a:pPr>
              <a:t>5</a:t>
            </a:fld>
            <a:endParaRPr lang="en-US" altLang="en-US"/>
          </a:p>
        </p:txBody>
      </p:sp>
      <p:sp>
        <p:nvSpPr>
          <p:cNvPr id="26627" name="Rectangle 2">
            <a:extLst>
              <a:ext uri="{FF2B5EF4-FFF2-40B4-BE49-F238E27FC236}">
                <a16:creationId xmlns:a16="http://schemas.microsoft.com/office/drawing/2014/main" id="{3AA75235-418E-427F-A9E5-01059789059E}"/>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66A754A7-E983-4D97-834D-E9E51F5DF0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3D333C07-228F-4121-AFAC-AF4FE4B628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8C69B0C-D7ED-4F8B-87E7-87B92A908509}" type="slidenum">
              <a:rPr lang="en-US" altLang="en-US" smtClean="0"/>
              <a:pPr>
                <a:spcBef>
                  <a:spcPct val="0"/>
                </a:spcBef>
              </a:pPr>
              <a:t>45</a:t>
            </a:fld>
            <a:endParaRPr lang="en-US" altLang="en-US"/>
          </a:p>
        </p:txBody>
      </p:sp>
      <p:sp>
        <p:nvSpPr>
          <p:cNvPr id="104451" name="Rectangle 2">
            <a:extLst>
              <a:ext uri="{FF2B5EF4-FFF2-40B4-BE49-F238E27FC236}">
                <a16:creationId xmlns:a16="http://schemas.microsoft.com/office/drawing/2014/main" id="{C541B7DB-268D-4BF1-8971-75B52A798A08}"/>
              </a:ext>
            </a:extLst>
          </p:cNvPr>
          <p:cNvSpPr>
            <a:spLocks noRot="1" noChangeArrowheads="1" noTextEdit="1"/>
          </p:cNvSpPr>
          <p:nvPr>
            <p:ph type="sldImg"/>
          </p:nvPr>
        </p:nvSpPr>
        <p:spPr>
          <a:ln/>
        </p:spPr>
      </p:sp>
      <p:sp>
        <p:nvSpPr>
          <p:cNvPr id="104452" name="Rectangle 3">
            <a:extLst>
              <a:ext uri="{FF2B5EF4-FFF2-40B4-BE49-F238E27FC236}">
                <a16:creationId xmlns:a16="http://schemas.microsoft.com/office/drawing/2014/main" id="{49A7AD9B-6377-443E-B078-AC09038A3F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FD6238B-CA32-41F6-921D-EEF3D7224A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38BA183-DA57-4515-80C2-2B89A24FE68A}" type="slidenum">
              <a:rPr lang="en-US" altLang="en-US" smtClean="0"/>
              <a:pPr>
                <a:spcBef>
                  <a:spcPct val="0"/>
                </a:spcBef>
              </a:pPr>
              <a:t>46</a:t>
            </a:fld>
            <a:endParaRPr lang="en-US" altLang="en-US"/>
          </a:p>
        </p:txBody>
      </p:sp>
      <p:sp>
        <p:nvSpPr>
          <p:cNvPr id="106499" name="Rectangle 2">
            <a:extLst>
              <a:ext uri="{FF2B5EF4-FFF2-40B4-BE49-F238E27FC236}">
                <a16:creationId xmlns:a16="http://schemas.microsoft.com/office/drawing/2014/main" id="{E18F188F-E876-4E17-86D4-EE1DFA16D4B2}"/>
              </a:ext>
            </a:extLst>
          </p:cNvPr>
          <p:cNvSpPr>
            <a:spLocks noRot="1" noChangeArrowheads="1" noTextEdit="1"/>
          </p:cNvSpPr>
          <p:nvPr>
            <p:ph type="sldImg"/>
          </p:nvPr>
        </p:nvSpPr>
        <p:spPr>
          <a:ln/>
        </p:spPr>
      </p:sp>
      <p:sp>
        <p:nvSpPr>
          <p:cNvPr id="106500" name="Rectangle 3">
            <a:extLst>
              <a:ext uri="{FF2B5EF4-FFF2-40B4-BE49-F238E27FC236}">
                <a16:creationId xmlns:a16="http://schemas.microsoft.com/office/drawing/2014/main" id="{90FE814E-0F98-41EE-8B6B-EDFD5078E7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BD4F2C4-6F47-4CEA-A3AA-6B192B454E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CB8020CD-3026-4BC5-B9AB-AD091C1A15DA}" type="slidenum">
              <a:rPr lang="en-US" altLang="en-US" smtClean="0"/>
              <a:pPr>
                <a:spcBef>
                  <a:spcPct val="0"/>
                </a:spcBef>
              </a:pPr>
              <a:t>47</a:t>
            </a:fld>
            <a:endParaRPr lang="en-US" altLang="en-US"/>
          </a:p>
        </p:txBody>
      </p:sp>
      <p:sp>
        <p:nvSpPr>
          <p:cNvPr id="108547" name="Rectangle 2">
            <a:extLst>
              <a:ext uri="{FF2B5EF4-FFF2-40B4-BE49-F238E27FC236}">
                <a16:creationId xmlns:a16="http://schemas.microsoft.com/office/drawing/2014/main" id="{B302995C-81CB-44F5-A58C-DD70213B2F9E}"/>
              </a:ext>
            </a:extLst>
          </p:cNvPr>
          <p:cNvSpPr>
            <a:spLocks noRot="1" noChangeArrowheads="1" noTextEdit="1"/>
          </p:cNvSpPr>
          <p:nvPr>
            <p:ph type="sldImg"/>
          </p:nvPr>
        </p:nvSpPr>
        <p:spPr>
          <a:ln/>
        </p:spPr>
      </p:sp>
      <p:sp>
        <p:nvSpPr>
          <p:cNvPr id="108548" name="Rectangle 3">
            <a:extLst>
              <a:ext uri="{FF2B5EF4-FFF2-40B4-BE49-F238E27FC236}">
                <a16:creationId xmlns:a16="http://schemas.microsoft.com/office/drawing/2014/main" id="{8C5F36A6-4779-4B6C-8291-199F154376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CB80C92-C83C-4B67-9241-2324C826D4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4AB618D-F882-4A4B-883A-D8643D570D37}" type="slidenum">
              <a:rPr lang="en-US" altLang="en-US" smtClean="0"/>
              <a:pPr>
                <a:spcBef>
                  <a:spcPct val="0"/>
                </a:spcBef>
              </a:pPr>
              <a:t>48</a:t>
            </a:fld>
            <a:endParaRPr lang="en-US" altLang="en-US"/>
          </a:p>
        </p:txBody>
      </p:sp>
      <p:sp>
        <p:nvSpPr>
          <p:cNvPr id="110595" name="Rectangle 2">
            <a:extLst>
              <a:ext uri="{FF2B5EF4-FFF2-40B4-BE49-F238E27FC236}">
                <a16:creationId xmlns:a16="http://schemas.microsoft.com/office/drawing/2014/main" id="{E845F00C-C51A-4344-8941-D880BDFE7620}"/>
              </a:ext>
            </a:extLst>
          </p:cNvPr>
          <p:cNvSpPr>
            <a:spLocks noRot="1" noChangeArrowheads="1" noTextEdit="1"/>
          </p:cNvSpPr>
          <p:nvPr>
            <p:ph type="sldImg"/>
          </p:nvPr>
        </p:nvSpPr>
        <p:spPr>
          <a:ln/>
        </p:spPr>
      </p:sp>
      <p:sp>
        <p:nvSpPr>
          <p:cNvPr id="110596" name="Rectangle 3">
            <a:extLst>
              <a:ext uri="{FF2B5EF4-FFF2-40B4-BE49-F238E27FC236}">
                <a16:creationId xmlns:a16="http://schemas.microsoft.com/office/drawing/2014/main" id="{30A0EB6A-A193-4769-9122-243E628830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29C6450-464E-4F59-9B92-CCFF59A9E9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ACC4535-0738-48F9-8536-C103D5CBD017}" type="slidenum">
              <a:rPr lang="en-US" altLang="en-US" smtClean="0"/>
              <a:pPr>
                <a:spcBef>
                  <a:spcPct val="0"/>
                </a:spcBef>
              </a:pPr>
              <a:t>49</a:t>
            </a:fld>
            <a:endParaRPr lang="en-US" altLang="en-US"/>
          </a:p>
        </p:txBody>
      </p:sp>
      <p:sp>
        <p:nvSpPr>
          <p:cNvPr id="112643" name="Rectangle 2">
            <a:extLst>
              <a:ext uri="{FF2B5EF4-FFF2-40B4-BE49-F238E27FC236}">
                <a16:creationId xmlns:a16="http://schemas.microsoft.com/office/drawing/2014/main" id="{BA66746E-F6A7-4A72-80F0-C1899FBD6AE6}"/>
              </a:ext>
            </a:extLst>
          </p:cNvPr>
          <p:cNvSpPr>
            <a:spLocks noRot="1" noChangeArrowheads="1" noTextEdit="1"/>
          </p:cNvSpPr>
          <p:nvPr>
            <p:ph type="sldImg"/>
          </p:nvPr>
        </p:nvSpPr>
        <p:spPr>
          <a:ln/>
        </p:spPr>
      </p:sp>
      <p:sp>
        <p:nvSpPr>
          <p:cNvPr id="112644" name="Rectangle 3">
            <a:extLst>
              <a:ext uri="{FF2B5EF4-FFF2-40B4-BE49-F238E27FC236}">
                <a16:creationId xmlns:a16="http://schemas.microsoft.com/office/drawing/2014/main" id="{2B0B4BE9-9766-4313-BAD0-6188CB8079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D0A13EC-5BC2-4DAC-8C86-C7CDD1B67B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C5A70DB-96B4-4B9D-B037-725576EDBCE6}" type="slidenum">
              <a:rPr lang="en-US" altLang="en-US" smtClean="0"/>
              <a:pPr>
                <a:spcBef>
                  <a:spcPct val="0"/>
                </a:spcBef>
              </a:pPr>
              <a:t>50</a:t>
            </a:fld>
            <a:endParaRPr lang="en-US" altLang="en-US"/>
          </a:p>
        </p:txBody>
      </p:sp>
      <p:sp>
        <p:nvSpPr>
          <p:cNvPr id="114691" name="Rectangle 2">
            <a:extLst>
              <a:ext uri="{FF2B5EF4-FFF2-40B4-BE49-F238E27FC236}">
                <a16:creationId xmlns:a16="http://schemas.microsoft.com/office/drawing/2014/main" id="{B49E3AA6-63AE-4729-8114-3CEF4B3ACA44}"/>
              </a:ext>
            </a:extLst>
          </p:cNvPr>
          <p:cNvSpPr>
            <a:spLocks noRot="1" noChangeArrowheads="1" noTextEdit="1"/>
          </p:cNvSpPr>
          <p:nvPr>
            <p:ph type="sldImg"/>
          </p:nvPr>
        </p:nvSpPr>
        <p:spPr>
          <a:ln/>
        </p:spPr>
      </p:sp>
      <p:sp>
        <p:nvSpPr>
          <p:cNvPr id="114692" name="Rectangle 3">
            <a:extLst>
              <a:ext uri="{FF2B5EF4-FFF2-40B4-BE49-F238E27FC236}">
                <a16:creationId xmlns:a16="http://schemas.microsoft.com/office/drawing/2014/main" id="{34E2BDC7-BAD5-4572-9772-9DEA82C8F3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39AEC26F-3A5A-4022-83EA-5854D70E8F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FA09184-279D-4216-A079-F462B814F7AC}" type="slidenum">
              <a:rPr lang="en-US" altLang="en-US" smtClean="0"/>
              <a:pPr>
                <a:spcBef>
                  <a:spcPct val="0"/>
                </a:spcBef>
              </a:pPr>
              <a:t>51</a:t>
            </a:fld>
            <a:endParaRPr lang="en-US" altLang="en-US"/>
          </a:p>
        </p:txBody>
      </p:sp>
      <p:sp>
        <p:nvSpPr>
          <p:cNvPr id="116739" name="Rectangle 2">
            <a:extLst>
              <a:ext uri="{FF2B5EF4-FFF2-40B4-BE49-F238E27FC236}">
                <a16:creationId xmlns:a16="http://schemas.microsoft.com/office/drawing/2014/main" id="{4B039E6D-1D3B-4561-AED2-FDF5F2D44CCA}"/>
              </a:ext>
            </a:extLst>
          </p:cNvPr>
          <p:cNvSpPr>
            <a:spLocks noRot="1" noChangeArrowheads="1" noTextEdit="1"/>
          </p:cNvSpPr>
          <p:nvPr>
            <p:ph type="sldImg"/>
          </p:nvPr>
        </p:nvSpPr>
        <p:spPr>
          <a:ln/>
        </p:spPr>
      </p:sp>
      <p:sp>
        <p:nvSpPr>
          <p:cNvPr id="116740" name="Rectangle 3">
            <a:extLst>
              <a:ext uri="{FF2B5EF4-FFF2-40B4-BE49-F238E27FC236}">
                <a16:creationId xmlns:a16="http://schemas.microsoft.com/office/drawing/2014/main" id="{8841FBB9-6F23-46B2-B357-63EB29F63E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CCE0E50A-2956-407A-8B8E-96D034AA3961}"/>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267E21A1-7504-485B-A013-AF07C92046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
        <p:nvSpPr>
          <p:cNvPr id="118788" name="Slide Number Placeholder 3">
            <a:extLst>
              <a:ext uri="{FF2B5EF4-FFF2-40B4-BE49-F238E27FC236}">
                <a16:creationId xmlns:a16="http://schemas.microsoft.com/office/drawing/2014/main" id="{BE775F56-EAB2-48F4-A79C-FF0C3C2DA8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F084D90-518F-4DAC-A782-DE18E6A04C83}" type="slidenum">
              <a:rPr lang="en-US" altLang="en-US" smtClean="0"/>
              <a:pPr>
                <a:spcBef>
                  <a:spcPct val="0"/>
                </a:spcBef>
              </a:pPr>
              <a:t>52</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FCB99162-CE90-438B-8477-49A8760481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CD186B0-D8D9-4E54-8EDC-68C517224ECA}" type="slidenum">
              <a:rPr lang="en-US" altLang="en-US" smtClean="0"/>
              <a:pPr>
                <a:spcBef>
                  <a:spcPct val="0"/>
                </a:spcBef>
              </a:pPr>
              <a:t>53</a:t>
            </a:fld>
            <a:endParaRPr lang="en-US" altLang="en-US"/>
          </a:p>
        </p:txBody>
      </p:sp>
      <p:sp>
        <p:nvSpPr>
          <p:cNvPr id="120835" name="Rectangle 2">
            <a:extLst>
              <a:ext uri="{FF2B5EF4-FFF2-40B4-BE49-F238E27FC236}">
                <a16:creationId xmlns:a16="http://schemas.microsoft.com/office/drawing/2014/main" id="{FA4CFABE-AD36-4BF6-A56A-A13E5AC3F5D6}"/>
              </a:ext>
            </a:extLst>
          </p:cNvPr>
          <p:cNvSpPr>
            <a:spLocks noRot="1" noChangeArrowheads="1" noTextEdit="1"/>
          </p:cNvSpPr>
          <p:nvPr>
            <p:ph type="sldImg"/>
          </p:nvPr>
        </p:nvSpPr>
        <p:spPr>
          <a:ln/>
        </p:spPr>
      </p:sp>
      <p:sp>
        <p:nvSpPr>
          <p:cNvPr id="120836" name="Rectangle 3">
            <a:extLst>
              <a:ext uri="{FF2B5EF4-FFF2-40B4-BE49-F238E27FC236}">
                <a16:creationId xmlns:a16="http://schemas.microsoft.com/office/drawing/2014/main" id="{CB659C02-4A10-4862-A972-5AF52A2329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5C503CE-D67A-4A27-BC5C-068074BD85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AD73A32-465F-4780-8B94-D40A66846F6B}" type="slidenum">
              <a:rPr lang="en-US" altLang="en-US" smtClean="0"/>
              <a:pPr>
                <a:spcBef>
                  <a:spcPct val="0"/>
                </a:spcBef>
              </a:pPr>
              <a:t>6</a:t>
            </a:fld>
            <a:endParaRPr lang="en-US" altLang="en-US"/>
          </a:p>
        </p:txBody>
      </p:sp>
      <p:sp>
        <p:nvSpPr>
          <p:cNvPr id="28675" name="Rectangle 2">
            <a:extLst>
              <a:ext uri="{FF2B5EF4-FFF2-40B4-BE49-F238E27FC236}">
                <a16:creationId xmlns:a16="http://schemas.microsoft.com/office/drawing/2014/main" id="{36526B63-5D99-42D6-A6B2-2A00C6692CE6}"/>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37556FB1-4E3C-4B8D-A681-5898A2E680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CA13D55-2AE0-4BC1-A1A0-3237B10F43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25260F7-C41A-4F77-AEB3-B5C4572CFD6F}" type="slidenum">
              <a:rPr lang="en-US" altLang="en-US" smtClean="0"/>
              <a:pPr>
                <a:spcBef>
                  <a:spcPct val="0"/>
                </a:spcBef>
              </a:pPr>
              <a:t>7</a:t>
            </a:fld>
            <a:endParaRPr lang="en-US" altLang="en-US"/>
          </a:p>
        </p:txBody>
      </p:sp>
      <p:sp>
        <p:nvSpPr>
          <p:cNvPr id="30723" name="Rectangle 2">
            <a:extLst>
              <a:ext uri="{FF2B5EF4-FFF2-40B4-BE49-F238E27FC236}">
                <a16:creationId xmlns:a16="http://schemas.microsoft.com/office/drawing/2014/main" id="{B30E37E6-AA5A-48FB-AF6E-D5B0056CF110}"/>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73BA68FF-9598-486B-B74E-3E8DE0FEA9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DB7F93A-D6A5-47AF-8EAB-4B0AAC9117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6F36204-1C2A-407B-9396-D4AF1C227496}" type="slidenum">
              <a:rPr lang="en-US" altLang="en-US" smtClean="0"/>
              <a:pPr>
                <a:spcBef>
                  <a:spcPct val="0"/>
                </a:spcBef>
              </a:pPr>
              <a:t>8</a:t>
            </a:fld>
            <a:endParaRPr lang="en-US" altLang="en-US"/>
          </a:p>
        </p:txBody>
      </p:sp>
      <p:sp>
        <p:nvSpPr>
          <p:cNvPr id="32771" name="Rectangle 2">
            <a:extLst>
              <a:ext uri="{FF2B5EF4-FFF2-40B4-BE49-F238E27FC236}">
                <a16:creationId xmlns:a16="http://schemas.microsoft.com/office/drawing/2014/main" id="{94B0C3B8-E9DB-49D6-88E8-A98C1CCAAD19}"/>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680522FD-D043-4A9D-BA55-6C7EB2FB3C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8147F7A-A698-4573-8A39-56D9229425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091A6E8-66EE-4182-A7C3-DC1ED4CA2966}" type="slidenum">
              <a:rPr lang="en-US" altLang="en-US" smtClean="0"/>
              <a:pPr>
                <a:spcBef>
                  <a:spcPct val="0"/>
                </a:spcBef>
              </a:pPr>
              <a:t>9</a:t>
            </a:fld>
            <a:endParaRPr lang="en-US" altLang="en-US"/>
          </a:p>
        </p:txBody>
      </p:sp>
      <p:sp>
        <p:nvSpPr>
          <p:cNvPr id="34819" name="Rectangle 2">
            <a:extLst>
              <a:ext uri="{FF2B5EF4-FFF2-40B4-BE49-F238E27FC236}">
                <a16:creationId xmlns:a16="http://schemas.microsoft.com/office/drawing/2014/main" id="{504CE9A9-0232-40BB-878C-CB5AA7101914}"/>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87146802-4174-4DDD-96B6-6E07DE0BB8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72F3AD8-E460-4E74-88E5-65F4D75241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D842EBB-B534-48F6-95A2-049DE1DC27B3}" type="slidenum">
              <a:rPr lang="en-US" altLang="en-US" smtClean="0"/>
              <a:pPr>
                <a:spcBef>
                  <a:spcPct val="0"/>
                </a:spcBef>
              </a:pPr>
              <a:t>10</a:t>
            </a:fld>
            <a:endParaRPr lang="en-US" altLang="en-US"/>
          </a:p>
        </p:txBody>
      </p:sp>
      <p:sp>
        <p:nvSpPr>
          <p:cNvPr id="36867" name="Rectangle 2">
            <a:extLst>
              <a:ext uri="{FF2B5EF4-FFF2-40B4-BE49-F238E27FC236}">
                <a16:creationId xmlns:a16="http://schemas.microsoft.com/office/drawing/2014/main" id="{57CCF3B8-DD3C-4B18-AFD5-79544C0EE6D2}"/>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C60BC56D-085A-483A-A5FE-2084B76B6E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BA22463-AD8F-4C77-A3A8-9DDCEB38E5CE}"/>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7F08840C-7B06-4018-9360-D7C6053FC5D6}"/>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sp>
          <p:nvSpPr>
            <p:cNvPr id="6" name="Freeform 4">
              <a:extLst>
                <a:ext uri="{FF2B5EF4-FFF2-40B4-BE49-F238E27FC236}">
                  <a16:creationId xmlns:a16="http://schemas.microsoft.com/office/drawing/2014/main" id="{7F302046-F86D-4E1C-BF87-72AD14B6BCA0}"/>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sp>
          <p:nvSpPr>
            <p:cNvPr id="7" name="Freeform 5">
              <a:extLst>
                <a:ext uri="{FF2B5EF4-FFF2-40B4-BE49-F238E27FC236}">
                  <a16:creationId xmlns:a16="http://schemas.microsoft.com/office/drawing/2014/main" id="{7A42B621-0186-4033-B0B7-D7C1E094B693}"/>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grpSp>
          <p:nvGrpSpPr>
            <p:cNvPr id="8" name="Group 6">
              <a:extLst>
                <a:ext uri="{FF2B5EF4-FFF2-40B4-BE49-F238E27FC236}">
                  <a16:creationId xmlns:a16="http://schemas.microsoft.com/office/drawing/2014/main" id="{9C745575-8260-4803-A8A3-C8467691E8CF}"/>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E107E94A-98B9-4011-BE34-B3EDFA66CB36}"/>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29" name="Freeform 8">
                <a:extLst>
                  <a:ext uri="{FF2B5EF4-FFF2-40B4-BE49-F238E27FC236}">
                    <a16:creationId xmlns:a16="http://schemas.microsoft.com/office/drawing/2014/main" id="{026A2BCB-4737-4231-8E3C-F0C8BDBA4B7A}"/>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0" name="Freeform 9">
                <a:extLst>
                  <a:ext uri="{FF2B5EF4-FFF2-40B4-BE49-F238E27FC236}">
                    <a16:creationId xmlns:a16="http://schemas.microsoft.com/office/drawing/2014/main" id="{F996D838-CDA3-4A03-A070-83376D41A72D}"/>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1" name="Freeform 10">
                <a:extLst>
                  <a:ext uri="{FF2B5EF4-FFF2-40B4-BE49-F238E27FC236}">
                    <a16:creationId xmlns:a16="http://schemas.microsoft.com/office/drawing/2014/main" id="{C256FFE3-36AF-4DB3-A12C-C3211ADEF440}"/>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2" name="Freeform 11">
                <a:extLst>
                  <a:ext uri="{FF2B5EF4-FFF2-40B4-BE49-F238E27FC236}">
                    <a16:creationId xmlns:a16="http://schemas.microsoft.com/office/drawing/2014/main" id="{F91F7194-61E5-4546-86F6-3826C5638224}"/>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3" name="Freeform 12">
                <a:extLst>
                  <a:ext uri="{FF2B5EF4-FFF2-40B4-BE49-F238E27FC236}">
                    <a16:creationId xmlns:a16="http://schemas.microsoft.com/office/drawing/2014/main" id="{140E697A-48E4-4720-8681-537BC84C27D1}"/>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4" name="Freeform 13">
                <a:extLst>
                  <a:ext uri="{FF2B5EF4-FFF2-40B4-BE49-F238E27FC236}">
                    <a16:creationId xmlns:a16="http://schemas.microsoft.com/office/drawing/2014/main" id="{50AF9507-18C1-4CFA-99A4-0405133B8596}"/>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5" name="Freeform 14">
                <a:extLst>
                  <a:ext uri="{FF2B5EF4-FFF2-40B4-BE49-F238E27FC236}">
                    <a16:creationId xmlns:a16="http://schemas.microsoft.com/office/drawing/2014/main" id="{E13E8A0A-85AB-4F74-9DF9-5595CE8276F4}"/>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6" name="Freeform 15">
                <a:extLst>
                  <a:ext uri="{FF2B5EF4-FFF2-40B4-BE49-F238E27FC236}">
                    <a16:creationId xmlns:a16="http://schemas.microsoft.com/office/drawing/2014/main" id="{FB214B5E-EFEB-4354-AA63-949D58018E6D}"/>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7" name="Freeform 16">
                <a:extLst>
                  <a:ext uri="{FF2B5EF4-FFF2-40B4-BE49-F238E27FC236}">
                    <a16:creationId xmlns:a16="http://schemas.microsoft.com/office/drawing/2014/main" id="{F78EFBA2-071C-41CB-BA9B-EBCA11D61358}"/>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8" name="Freeform 17">
                <a:extLst>
                  <a:ext uri="{FF2B5EF4-FFF2-40B4-BE49-F238E27FC236}">
                    <a16:creationId xmlns:a16="http://schemas.microsoft.com/office/drawing/2014/main" id="{57649630-A124-4B5D-ABE3-B7817E6F997C}"/>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39" name="Freeform 18">
                <a:extLst>
                  <a:ext uri="{FF2B5EF4-FFF2-40B4-BE49-F238E27FC236}">
                    <a16:creationId xmlns:a16="http://schemas.microsoft.com/office/drawing/2014/main" id="{3DEC40C7-D327-479F-9BB3-C556390EBA3B}"/>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40" name="Freeform 19">
                <a:extLst>
                  <a:ext uri="{FF2B5EF4-FFF2-40B4-BE49-F238E27FC236}">
                    <a16:creationId xmlns:a16="http://schemas.microsoft.com/office/drawing/2014/main" id="{7309279D-1EBB-43AF-B2E0-4F0EC7B6BE5B}"/>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grpSp>
        <p:sp>
          <p:nvSpPr>
            <p:cNvPr id="9" name="Freeform 20">
              <a:extLst>
                <a:ext uri="{FF2B5EF4-FFF2-40B4-BE49-F238E27FC236}">
                  <a16:creationId xmlns:a16="http://schemas.microsoft.com/office/drawing/2014/main" id="{7198F1AA-97CA-4C6E-BAD0-0907E53906A3}"/>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sp>
          <p:nvSpPr>
            <p:cNvPr id="10" name="Freeform 21">
              <a:extLst>
                <a:ext uri="{FF2B5EF4-FFF2-40B4-BE49-F238E27FC236}">
                  <a16:creationId xmlns:a16="http://schemas.microsoft.com/office/drawing/2014/main" id="{07C672BC-1F9D-4F79-B22F-C9011CCE1B2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sp>
          <p:nvSpPr>
            <p:cNvPr id="11" name="Freeform 22">
              <a:extLst>
                <a:ext uri="{FF2B5EF4-FFF2-40B4-BE49-F238E27FC236}">
                  <a16:creationId xmlns:a16="http://schemas.microsoft.com/office/drawing/2014/main" id="{EB5DC24E-141C-428E-B7C4-0462C64E613B}"/>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cs typeface="Arial" charset="0"/>
              </a:endParaRPr>
            </a:p>
          </p:txBody>
        </p:sp>
        <p:sp>
          <p:nvSpPr>
            <p:cNvPr id="12" name="Freeform 23">
              <a:extLst>
                <a:ext uri="{FF2B5EF4-FFF2-40B4-BE49-F238E27FC236}">
                  <a16:creationId xmlns:a16="http://schemas.microsoft.com/office/drawing/2014/main" id="{2933446F-6EBA-4A8B-B03A-AC5C9D784E7F}"/>
                </a:ext>
              </a:extLst>
            </p:cNvPr>
            <p:cNvSpPr>
              <a:spLocks/>
            </p:cNvSpPr>
            <p:nvPr/>
          </p:nvSpPr>
          <p:spPr bwMode="hidden">
            <a:xfrm>
              <a:off x="5041" y="0"/>
              <a:ext cx="719" cy="845"/>
            </a:xfrm>
            <a:custGeom>
              <a:avLst/>
              <a:gdLst>
                <a:gd name="T0" fmla="*/ 743 w 717"/>
                <a:gd name="T1" fmla="*/ 845 h 845"/>
                <a:gd name="T2" fmla="*/ 743 w 717"/>
                <a:gd name="T3" fmla="*/ 821 h 845"/>
                <a:gd name="T4" fmla="*/ 600 w 717"/>
                <a:gd name="T5" fmla="*/ 605 h 845"/>
                <a:gd name="T6" fmla="*/ 419 w 717"/>
                <a:gd name="T7" fmla="*/ 396 h 845"/>
                <a:gd name="T8" fmla="*/ 234 w 717"/>
                <a:gd name="T9" fmla="*/ 192 h 845"/>
                <a:gd name="T10" fmla="*/ 17 w 717"/>
                <a:gd name="T11" fmla="*/ 0 h 845"/>
                <a:gd name="T12" fmla="*/ 0 w 717"/>
                <a:gd name="T13" fmla="*/ 0 h 845"/>
                <a:gd name="T14" fmla="*/ 222 w 717"/>
                <a:gd name="T15" fmla="*/ 198 h 845"/>
                <a:gd name="T16" fmla="*/ 413 w 717"/>
                <a:gd name="T17" fmla="*/ 408 h 845"/>
                <a:gd name="T18" fmla="*/ 594 w 717"/>
                <a:gd name="T19" fmla="*/ 623 h 845"/>
                <a:gd name="T20" fmla="*/ 743 w 717"/>
                <a:gd name="T21" fmla="*/ 845 h 845"/>
                <a:gd name="T22" fmla="*/ 74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76A8999A-18DD-4A9F-B1BC-65FD9FD12A3C}"/>
                </a:ext>
              </a:extLst>
            </p:cNvPr>
            <p:cNvSpPr>
              <a:spLocks/>
            </p:cNvSpPr>
            <p:nvPr/>
          </p:nvSpPr>
          <p:spPr bwMode="hidden">
            <a:xfrm>
              <a:off x="5352" y="0"/>
              <a:ext cx="408" cy="414"/>
            </a:xfrm>
            <a:custGeom>
              <a:avLst/>
              <a:gdLst>
                <a:gd name="T0" fmla="*/ 420 w 407"/>
                <a:gd name="T1" fmla="*/ 414 h 414"/>
                <a:gd name="T2" fmla="*/ 420 w 407"/>
                <a:gd name="T3" fmla="*/ 396 h 414"/>
                <a:gd name="T4" fmla="*/ 235 w 407"/>
                <a:gd name="T5" fmla="*/ 192 h 414"/>
                <a:gd name="T6" fmla="*/ 12 w 407"/>
                <a:gd name="T7" fmla="*/ 0 h 414"/>
                <a:gd name="T8" fmla="*/ 0 w 407"/>
                <a:gd name="T9" fmla="*/ 0 h 414"/>
                <a:gd name="T10" fmla="*/ 108 w 407"/>
                <a:gd name="T11" fmla="*/ 102 h 414"/>
                <a:gd name="T12" fmla="*/ 229 w 407"/>
                <a:gd name="T13" fmla="*/ 204 h 414"/>
                <a:gd name="T14" fmla="*/ 420 w 407"/>
                <a:gd name="T15" fmla="*/ 414 h 414"/>
                <a:gd name="T16" fmla="*/ 42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8163740A-18EA-40B5-B8A1-4412E5C7589E}"/>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cs typeface="Arial" charset="0"/>
              </a:endParaRPr>
            </a:p>
          </p:txBody>
        </p:sp>
        <p:sp>
          <p:nvSpPr>
            <p:cNvPr id="15" name="Freeform 26">
              <a:extLst>
                <a:ext uri="{FF2B5EF4-FFF2-40B4-BE49-F238E27FC236}">
                  <a16:creationId xmlns:a16="http://schemas.microsoft.com/office/drawing/2014/main" id="{A918D2A2-DB20-4B44-B7AF-F4F99885CAFF}"/>
                </a:ext>
              </a:extLst>
            </p:cNvPr>
            <p:cNvSpPr>
              <a:spLocks/>
            </p:cNvSpPr>
            <p:nvPr/>
          </p:nvSpPr>
          <p:spPr bwMode="hidden">
            <a:xfrm>
              <a:off x="6" y="0"/>
              <a:ext cx="588" cy="599"/>
            </a:xfrm>
            <a:custGeom>
              <a:avLst/>
              <a:gdLst>
                <a:gd name="T0" fmla="*/ 612 w 586"/>
                <a:gd name="T1" fmla="*/ 0 h 599"/>
                <a:gd name="T2" fmla="*/ 594 w 586"/>
                <a:gd name="T3" fmla="*/ 0 h 599"/>
                <a:gd name="T4" fmla="*/ 420 w 586"/>
                <a:gd name="T5" fmla="*/ 132 h 599"/>
                <a:gd name="T6" fmla="*/ 270 w 586"/>
                <a:gd name="T7" fmla="*/ 270 h 599"/>
                <a:gd name="T8" fmla="*/ 120 w 586"/>
                <a:gd name="T9" fmla="*/ 420 h 599"/>
                <a:gd name="T10" fmla="*/ 0 w 586"/>
                <a:gd name="T11" fmla="*/ 575 h 599"/>
                <a:gd name="T12" fmla="*/ 0 w 586"/>
                <a:gd name="T13" fmla="*/ 599 h 599"/>
                <a:gd name="T14" fmla="*/ 120 w 586"/>
                <a:gd name="T15" fmla="*/ 432 h 599"/>
                <a:gd name="T16" fmla="*/ 270 w 586"/>
                <a:gd name="T17" fmla="*/ 282 h 599"/>
                <a:gd name="T18" fmla="*/ 426 w 586"/>
                <a:gd name="T19" fmla="*/ 138 h 599"/>
                <a:gd name="T20" fmla="*/ 612 w 586"/>
                <a:gd name="T21" fmla="*/ 0 h 599"/>
                <a:gd name="T22" fmla="*/ 61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1DBA1944-2B68-494E-A62A-9B1A4BB77112}"/>
                </a:ext>
              </a:extLst>
            </p:cNvPr>
            <p:cNvSpPr>
              <a:spLocks/>
            </p:cNvSpPr>
            <p:nvPr/>
          </p:nvSpPr>
          <p:spPr bwMode="hidden">
            <a:xfrm>
              <a:off x="6" y="0"/>
              <a:ext cx="270" cy="252"/>
            </a:xfrm>
            <a:custGeom>
              <a:avLst/>
              <a:gdLst>
                <a:gd name="T0" fmla="*/ 282 w 269"/>
                <a:gd name="T1" fmla="*/ 0 h 252"/>
                <a:gd name="T2" fmla="*/ 26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2 w 269"/>
                <a:gd name="T15" fmla="*/ 0 h 252"/>
                <a:gd name="T16" fmla="*/ 28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9A72D575-F188-4758-B3AF-F46AD9FAB8B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a:extLst>
                <a:ext uri="{FF2B5EF4-FFF2-40B4-BE49-F238E27FC236}">
                  <a16:creationId xmlns:a16="http://schemas.microsoft.com/office/drawing/2014/main" id="{CEC2184F-2FA8-4153-9050-CAC6E661E6EE}"/>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a:extLst>
                <a:ext uri="{FF2B5EF4-FFF2-40B4-BE49-F238E27FC236}">
                  <a16:creationId xmlns:a16="http://schemas.microsoft.com/office/drawing/2014/main" id="{B9BE7EBF-2620-44BF-9B9A-168E64BE1628}"/>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a:extLst>
                <a:ext uri="{FF2B5EF4-FFF2-40B4-BE49-F238E27FC236}">
                  <a16:creationId xmlns:a16="http://schemas.microsoft.com/office/drawing/2014/main" id="{DAA2E765-E3D4-45F0-8E5D-6D4D4CF9910D}"/>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BC2B1346-CFEE-4BB2-A667-D1E3C59DC8E8}"/>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a:extLst>
                  <a:ext uri="{FF2B5EF4-FFF2-40B4-BE49-F238E27FC236}">
                    <a16:creationId xmlns:a16="http://schemas.microsoft.com/office/drawing/2014/main" id="{ACFABB56-F584-4148-9E88-1443A7DF01E9}"/>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a:extLst>
                  <a:ext uri="{FF2B5EF4-FFF2-40B4-BE49-F238E27FC236}">
                    <a16:creationId xmlns:a16="http://schemas.microsoft.com/office/drawing/2014/main" id="{FB4FB0D6-77BF-4140-B370-4A99B7EECEE6}"/>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a:extLst>
                  <a:ext uri="{FF2B5EF4-FFF2-40B4-BE49-F238E27FC236}">
                    <a16:creationId xmlns:a16="http://schemas.microsoft.com/office/drawing/2014/main" id="{16244FC6-9872-49D3-884D-92ED8E48C0C6}"/>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a:extLst>
                  <a:ext uri="{FF2B5EF4-FFF2-40B4-BE49-F238E27FC236}">
                    <a16:creationId xmlns:a16="http://schemas.microsoft.com/office/drawing/2014/main" id="{952DC226-9684-4430-AA71-B113774AD117}"/>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a:extLst>
                <a:ext uri="{FF2B5EF4-FFF2-40B4-BE49-F238E27FC236}">
                  <a16:creationId xmlns:a16="http://schemas.microsoft.com/office/drawing/2014/main" id="{FAFB00C5-6C6A-4D47-9432-34F9983AD835}"/>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a:extLst>
                <a:ext uri="{FF2B5EF4-FFF2-40B4-BE49-F238E27FC236}">
                  <a16:creationId xmlns:a16="http://schemas.microsoft.com/office/drawing/2014/main" id="{025FBE41-4CF0-41B2-A807-F3C5A5C31B06}"/>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id="{8D542109-ED69-4B1A-A479-4C4FE8D72A88}"/>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id="{6470E762-99E3-4631-A8F6-BAFC916AF9AD}"/>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35865480-11F5-4AEE-ACD7-803C014204FC}"/>
              </a:ext>
            </a:extLst>
          </p:cNvPr>
          <p:cNvSpPr>
            <a:spLocks noGrp="1" noChangeArrowheads="1"/>
          </p:cNvSpPr>
          <p:nvPr>
            <p:ph type="sldNum" sz="quarter" idx="12"/>
          </p:nvPr>
        </p:nvSpPr>
        <p:spPr/>
        <p:txBody>
          <a:bodyPr/>
          <a:lstStyle>
            <a:lvl1pPr>
              <a:defRPr/>
            </a:lvl1pPr>
          </a:lstStyle>
          <a:p>
            <a:pPr>
              <a:defRPr/>
            </a:pPr>
            <a:fld id="{6FA9E7F3-2AE0-4AAA-9EF6-19FD5E448168}" type="slidenum">
              <a:rPr lang="en-US" altLang="en-US"/>
              <a:pPr>
                <a:defRPr/>
              </a:pPr>
              <a:t>‹#›</a:t>
            </a:fld>
            <a:endParaRPr lang="en-US" altLang="en-US"/>
          </a:p>
        </p:txBody>
      </p:sp>
    </p:spTree>
    <p:extLst>
      <p:ext uri="{BB962C8B-B14F-4D97-AF65-F5344CB8AC3E}">
        <p14:creationId xmlns:p14="http://schemas.microsoft.com/office/powerpoint/2010/main" val="91839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A4D0B031-BFE9-4D43-8F64-8C1B18D4A4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9877B883-0971-489D-B580-C59B39C6AF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02C98B8A-636E-4D33-8903-EDB67932340F}"/>
              </a:ext>
            </a:extLst>
          </p:cNvPr>
          <p:cNvSpPr>
            <a:spLocks noGrp="1" noChangeArrowheads="1"/>
          </p:cNvSpPr>
          <p:nvPr>
            <p:ph type="sldNum" sz="quarter" idx="12"/>
          </p:nvPr>
        </p:nvSpPr>
        <p:spPr>
          <a:ln/>
        </p:spPr>
        <p:txBody>
          <a:bodyPr/>
          <a:lstStyle>
            <a:lvl1pPr>
              <a:defRPr/>
            </a:lvl1pPr>
          </a:lstStyle>
          <a:p>
            <a:pPr>
              <a:defRPr/>
            </a:pPr>
            <a:fld id="{C7DAC83A-CFB7-47A5-BF7F-3F11A3A76517}" type="slidenum">
              <a:rPr lang="en-US" altLang="en-US"/>
              <a:pPr>
                <a:defRPr/>
              </a:pPr>
              <a:t>‹#›</a:t>
            </a:fld>
            <a:endParaRPr lang="en-US" altLang="en-US"/>
          </a:p>
        </p:txBody>
      </p:sp>
    </p:spTree>
    <p:extLst>
      <p:ext uri="{BB962C8B-B14F-4D97-AF65-F5344CB8AC3E}">
        <p14:creationId xmlns:p14="http://schemas.microsoft.com/office/powerpoint/2010/main" val="85427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0CCD4E01-84E6-44C1-A59A-CCDB39D36C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A91E43DE-4453-4D49-B284-D7B2AED6E2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EC646D3-24D6-42D0-B70B-4FB5FFADBF03}"/>
              </a:ext>
            </a:extLst>
          </p:cNvPr>
          <p:cNvSpPr>
            <a:spLocks noGrp="1" noChangeArrowheads="1"/>
          </p:cNvSpPr>
          <p:nvPr>
            <p:ph type="sldNum" sz="quarter" idx="12"/>
          </p:nvPr>
        </p:nvSpPr>
        <p:spPr>
          <a:ln/>
        </p:spPr>
        <p:txBody>
          <a:bodyPr/>
          <a:lstStyle>
            <a:lvl1pPr>
              <a:defRPr/>
            </a:lvl1pPr>
          </a:lstStyle>
          <a:p>
            <a:pPr>
              <a:defRPr/>
            </a:pPr>
            <a:fld id="{24D41AFD-054D-4388-A5D7-11053B45307A}" type="slidenum">
              <a:rPr lang="en-US" altLang="en-US"/>
              <a:pPr>
                <a:defRPr/>
              </a:pPr>
              <a:t>‹#›</a:t>
            </a:fld>
            <a:endParaRPr lang="en-US" altLang="en-US"/>
          </a:p>
        </p:txBody>
      </p:sp>
    </p:spTree>
    <p:extLst>
      <p:ext uri="{BB962C8B-B14F-4D97-AF65-F5344CB8AC3E}">
        <p14:creationId xmlns:p14="http://schemas.microsoft.com/office/powerpoint/2010/main" val="2940207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B44E36-4D3D-4BC9-A261-4798F0501A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BA63FF-FBE6-43C9-855D-1E2FBB3E99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B56489-1B66-486B-8530-75ECCDA23D5D}"/>
              </a:ext>
            </a:extLst>
          </p:cNvPr>
          <p:cNvSpPr>
            <a:spLocks noGrp="1" noChangeArrowheads="1"/>
          </p:cNvSpPr>
          <p:nvPr>
            <p:ph type="sldNum" sz="quarter" idx="12"/>
          </p:nvPr>
        </p:nvSpPr>
        <p:spPr>
          <a:ln/>
        </p:spPr>
        <p:txBody>
          <a:bodyPr/>
          <a:lstStyle>
            <a:lvl1pPr>
              <a:defRPr/>
            </a:lvl1pPr>
          </a:lstStyle>
          <a:p>
            <a:pPr>
              <a:defRPr/>
            </a:pPr>
            <a:fld id="{1E847512-E7AE-49B9-B84C-0224CC25565E}" type="slidenum">
              <a:rPr lang="en-US" altLang="en-US"/>
              <a:pPr>
                <a:defRPr/>
              </a:pPr>
              <a:t>‹#›</a:t>
            </a:fld>
            <a:endParaRPr lang="en-US" altLang="en-US"/>
          </a:p>
        </p:txBody>
      </p:sp>
    </p:spTree>
    <p:extLst>
      <p:ext uri="{BB962C8B-B14F-4D97-AF65-F5344CB8AC3E}">
        <p14:creationId xmlns:p14="http://schemas.microsoft.com/office/powerpoint/2010/main" val="227441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6EADD1-21D7-44C6-9281-AA5BA0E3F5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129322-9527-4BF3-9335-1502A48707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27D694-996F-4FB8-A050-08305F201F8C}"/>
              </a:ext>
            </a:extLst>
          </p:cNvPr>
          <p:cNvSpPr>
            <a:spLocks noGrp="1" noChangeArrowheads="1"/>
          </p:cNvSpPr>
          <p:nvPr>
            <p:ph type="sldNum" sz="quarter" idx="12"/>
          </p:nvPr>
        </p:nvSpPr>
        <p:spPr>
          <a:ln/>
        </p:spPr>
        <p:txBody>
          <a:bodyPr/>
          <a:lstStyle>
            <a:lvl1pPr>
              <a:defRPr/>
            </a:lvl1pPr>
          </a:lstStyle>
          <a:p>
            <a:pPr>
              <a:defRPr/>
            </a:pPr>
            <a:fld id="{6E67D7D0-D3CC-4E4A-8008-2F931BFD7350}" type="slidenum">
              <a:rPr lang="en-US" altLang="en-US"/>
              <a:pPr>
                <a:defRPr/>
              </a:pPr>
              <a:t>‹#›</a:t>
            </a:fld>
            <a:endParaRPr lang="en-US" altLang="en-US"/>
          </a:p>
        </p:txBody>
      </p:sp>
    </p:spTree>
    <p:extLst>
      <p:ext uri="{BB962C8B-B14F-4D97-AF65-F5344CB8AC3E}">
        <p14:creationId xmlns:p14="http://schemas.microsoft.com/office/powerpoint/2010/main" val="2271663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3E289BC-C774-41E7-B8E3-C8B45496CF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25B3F6-741E-41BF-9573-67883B0E66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37A7BB-A3D8-499B-9D64-369BE23E971D}"/>
              </a:ext>
            </a:extLst>
          </p:cNvPr>
          <p:cNvSpPr>
            <a:spLocks noGrp="1" noChangeArrowheads="1"/>
          </p:cNvSpPr>
          <p:nvPr>
            <p:ph type="sldNum" sz="quarter" idx="12"/>
          </p:nvPr>
        </p:nvSpPr>
        <p:spPr>
          <a:ln/>
        </p:spPr>
        <p:txBody>
          <a:bodyPr/>
          <a:lstStyle>
            <a:lvl1pPr>
              <a:defRPr/>
            </a:lvl1pPr>
          </a:lstStyle>
          <a:p>
            <a:pPr>
              <a:defRPr/>
            </a:pPr>
            <a:fld id="{C942B3FB-315D-4ABD-99C9-0A4D97EF0760}" type="slidenum">
              <a:rPr lang="en-US" altLang="en-US"/>
              <a:pPr>
                <a:defRPr/>
              </a:pPr>
              <a:t>‹#›</a:t>
            </a:fld>
            <a:endParaRPr lang="en-US" altLang="en-US"/>
          </a:p>
        </p:txBody>
      </p:sp>
    </p:spTree>
    <p:extLst>
      <p:ext uri="{BB962C8B-B14F-4D97-AF65-F5344CB8AC3E}">
        <p14:creationId xmlns:p14="http://schemas.microsoft.com/office/powerpoint/2010/main" val="83762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6314CE-3DC2-4422-9818-F0DD5DC632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AC4D65-6B81-4A7E-BA34-6778ABE0F4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DCFDFA-7FFC-4278-985D-A20DC6D0AB36}"/>
              </a:ext>
            </a:extLst>
          </p:cNvPr>
          <p:cNvSpPr>
            <a:spLocks noGrp="1" noChangeArrowheads="1"/>
          </p:cNvSpPr>
          <p:nvPr>
            <p:ph type="sldNum" sz="quarter" idx="12"/>
          </p:nvPr>
        </p:nvSpPr>
        <p:spPr>
          <a:ln/>
        </p:spPr>
        <p:txBody>
          <a:bodyPr/>
          <a:lstStyle>
            <a:lvl1pPr>
              <a:defRPr/>
            </a:lvl1pPr>
          </a:lstStyle>
          <a:p>
            <a:pPr>
              <a:defRPr/>
            </a:pPr>
            <a:fld id="{4D968C2E-226D-4816-8A65-3D158407B8A4}" type="slidenum">
              <a:rPr lang="en-US" altLang="en-US"/>
              <a:pPr>
                <a:defRPr/>
              </a:pPr>
              <a:t>‹#›</a:t>
            </a:fld>
            <a:endParaRPr lang="en-US" altLang="en-US"/>
          </a:p>
        </p:txBody>
      </p:sp>
    </p:spTree>
    <p:extLst>
      <p:ext uri="{BB962C8B-B14F-4D97-AF65-F5344CB8AC3E}">
        <p14:creationId xmlns:p14="http://schemas.microsoft.com/office/powerpoint/2010/main" val="3479577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C86408-C6AB-4C7E-B4AC-93274EBE92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C3CDC1A-035D-4227-87D4-7EBBE050A5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04A0270-8CBC-4661-818D-0E9466DCC4C0}"/>
              </a:ext>
            </a:extLst>
          </p:cNvPr>
          <p:cNvSpPr>
            <a:spLocks noGrp="1" noChangeArrowheads="1"/>
          </p:cNvSpPr>
          <p:nvPr>
            <p:ph type="sldNum" sz="quarter" idx="12"/>
          </p:nvPr>
        </p:nvSpPr>
        <p:spPr>
          <a:ln/>
        </p:spPr>
        <p:txBody>
          <a:bodyPr/>
          <a:lstStyle>
            <a:lvl1pPr>
              <a:defRPr/>
            </a:lvl1pPr>
          </a:lstStyle>
          <a:p>
            <a:pPr>
              <a:defRPr/>
            </a:pPr>
            <a:fld id="{34D4572A-AFAF-4917-A069-7102A2B7CF42}" type="slidenum">
              <a:rPr lang="en-US" altLang="en-US"/>
              <a:pPr>
                <a:defRPr/>
              </a:pPr>
              <a:t>‹#›</a:t>
            </a:fld>
            <a:endParaRPr lang="en-US" altLang="en-US"/>
          </a:p>
        </p:txBody>
      </p:sp>
    </p:spTree>
    <p:extLst>
      <p:ext uri="{BB962C8B-B14F-4D97-AF65-F5344CB8AC3E}">
        <p14:creationId xmlns:p14="http://schemas.microsoft.com/office/powerpoint/2010/main" val="190922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C9AFBDB-6691-4EA6-9255-B5F2BC6268F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9D0DF8-6B60-4A47-B4BA-3A45203ED2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72CC364-B3A4-449C-9005-0E82FB930B23}"/>
              </a:ext>
            </a:extLst>
          </p:cNvPr>
          <p:cNvSpPr>
            <a:spLocks noGrp="1" noChangeArrowheads="1"/>
          </p:cNvSpPr>
          <p:nvPr>
            <p:ph type="sldNum" sz="quarter" idx="12"/>
          </p:nvPr>
        </p:nvSpPr>
        <p:spPr>
          <a:ln/>
        </p:spPr>
        <p:txBody>
          <a:bodyPr/>
          <a:lstStyle>
            <a:lvl1pPr>
              <a:defRPr/>
            </a:lvl1pPr>
          </a:lstStyle>
          <a:p>
            <a:pPr>
              <a:defRPr/>
            </a:pPr>
            <a:fld id="{3F232609-EF5F-42EF-80AF-3C757BCF395B}" type="slidenum">
              <a:rPr lang="en-US" altLang="en-US"/>
              <a:pPr>
                <a:defRPr/>
              </a:pPr>
              <a:t>‹#›</a:t>
            </a:fld>
            <a:endParaRPr lang="en-US" altLang="en-US"/>
          </a:p>
        </p:txBody>
      </p:sp>
    </p:spTree>
    <p:extLst>
      <p:ext uri="{BB962C8B-B14F-4D97-AF65-F5344CB8AC3E}">
        <p14:creationId xmlns:p14="http://schemas.microsoft.com/office/powerpoint/2010/main" val="373919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13B9D3-FE9F-4968-8231-46F0C989BDA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B6CD150-1896-48E7-A7EA-748249964F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BBFC7-EC1D-4434-B96B-4685FEF2845F}"/>
              </a:ext>
            </a:extLst>
          </p:cNvPr>
          <p:cNvSpPr>
            <a:spLocks noGrp="1" noChangeArrowheads="1"/>
          </p:cNvSpPr>
          <p:nvPr>
            <p:ph type="sldNum" sz="quarter" idx="12"/>
          </p:nvPr>
        </p:nvSpPr>
        <p:spPr>
          <a:ln/>
        </p:spPr>
        <p:txBody>
          <a:bodyPr/>
          <a:lstStyle>
            <a:lvl1pPr>
              <a:defRPr/>
            </a:lvl1pPr>
          </a:lstStyle>
          <a:p>
            <a:pPr>
              <a:defRPr/>
            </a:pPr>
            <a:fld id="{7914469F-24A4-40EC-9C28-1B0DA672A7A7}" type="slidenum">
              <a:rPr lang="en-US" altLang="en-US"/>
              <a:pPr>
                <a:defRPr/>
              </a:pPr>
              <a:t>‹#›</a:t>
            </a:fld>
            <a:endParaRPr lang="en-US" altLang="en-US"/>
          </a:p>
        </p:txBody>
      </p:sp>
    </p:spTree>
    <p:extLst>
      <p:ext uri="{BB962C8B-B14F-4D97-AF65-F5344CB8AC3E}">
        <p14:creationId xmlns:p14="http://schemas.microsoft.com/office/powerpoint/2010/main" val="1973525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17ED11-3C7F-4BC3-9883-BDF022FA8D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D7F712-C48F-48B4-AF96-F172B20486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25A9AC-9229-45BA-ACE1-EDC9A6811618}"/>
              </a:ext>
            </a:extLst>
          </p:cNvPr>
          <p:cNvSpPr>
            <a:spLocks noGrp="1" noChangeArrowheads="1"/>
          </p:cNvSpPr>
          <p:nvPr>
            <p:ph type="sldNum" sz="quarter" idx="12"/>
          </p:nvPr>
        </p:nvSpPr>
        <p:spPr>
          <a:ln/>
        </p:spPr>
        <p:txBody>
          <a:bodyPr/>
          <a:lstStyle>
            <a:lvl1pPr>
              <a:defRPr/>
            </a:lvl1pPr>
          </a:lstStyle>
          <a:p>
            <a:pPr>
              <a:defRPr/>
            </a:pPr>
            <a:fld id="{160A6975-6456-46AD-B05B-F678F3C5626E}" type="slidenum">
              <a:rPr lang="en-US" altLang="en-US"/>
              <a:pPr>
                <a:defRPr/>
              </a:pPr>
              <a:t>‹#›</a:t>
            </a:fld>
            <a:endParaRPr lang="en-US" altLang="en-US"/>
          </a:p>
        </p:txBody>
      </p:sp>
    </p:spTree>
    <p:extLst>
      <p:ext uri="{BB962C8B-B14F-4D97-AF65-F5344CB8AC3E}">
        <p14:creationId xmlns:p14="http://schemas.microsoft.com/office/powerpoint/2010/main" val="60227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A70A7879-771F-4F57-B1B1-363F4FFEDA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B2FA279-780A-4A4C-A953-7016CEC657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2AA1878C-15F6-4626-8D68-5F4D3411ED0B}"/>
              </a:ext>
            </a:extLst>
          </p:cNvPr>
          <p:cNvSpPr>
            <a:spLocks noGrp="1" noChangeArrowheads="1"/>
          </p:cNvSpPr>
          <p:nvPr>
            <p:ph type="sldNum" sz="quarter" idx="12"/>
          </p:nvPr>
        </p:nvSpPr>
        <p:spPr>
          <a:ln/>
        </p:spPr>
        <p:txBody>
          <a:bodyPr/>
          <a:lstStyle>
            <a:lvl1pPr>
              <a:defRPr/>
            </a:lvl1pPr>
          </a:lstStyle>
          <a:p>
            <a:pPr>
              <a:defRPr/>
            </a:pPr>
            <a:fld id="{4C3E55BE-C30B-444B-92C2-1F7B25039CFF}" type="slidenum">
              <a:rPr lang="en-US" altLang="en-US"/>
              <a:pPr>
                <a:defRPr/>
              </a:pPr>
              <a:t>‹#›</a:t>
            </a:fld>
            <a:endParaRPr lang="en-US" altLang="en-US"/>
          </a:p>
        </p:txBody>
      </p:sp>
    </p:spTree>
    <p:extLst>
      <p:ext uri="{BB962C8B-B14F-4D97-AF65-F5344CB8AC3E}">
        <p14:creationId xmlns:p14="http://schemas.microsoft.com/office/powerpoint/2010/main" val="355650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19A8A0-12B3-4CCF-B71E-818C093CCB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7359CE-8763-427C-B39D-D93CF785A9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43973C-7459-489A-BC0E-5515AF335209}"/>
              </a:ext>
            </a:extLst>
          </p:cNvPr>
          <p:cNvSpPr>
            <a:spLocks noGrp="1" noChangeArrowheads="1"/>
          </p:cNvSpPr>
          <p:nvPr>
            <p:ph type="sldNum" sz="quarter" idx="12"/>
          </p:nvPr>
        </p:nvSpPr>
        <p:spPr>
          <a:ln/>
        </p:spPr>
        <p:txBody>
          <a:bodyPr/>
          <a:lstStyle>
            <a:lvl1pPr>
              <a:defRPr/>
            </a:lvl1pPr>
          </a:lstStyle>
          <a:p>
            <a:pPr>
              <a:defRPr/>
            </a:pPr>
            <a:fld id="{41ADB729-A9D9-4AFB-97E8-164B8596A668}" type="slidenum">
              <a:rPr lang="en-US" altLang="en-US"/>
              <a:pPr>
                <a:defRPr/>
              </a:pPr>
              <a:t>‹#›</a:t>
            </a:fld>
            <a:endParaRPr lang="en-US" altLang="en-US"/>
          </a:p>
        </p:txBody>
      </p:sp>
    </p:spTree>
    <p:extLst>
      <p:ext uri="{BB962C8B-B14F-4D97-AF65-F5344CB8AC3E}">
        <p14:creationId xmlns:p14="http://schemas.microsoft.com/office/powerpoint/2010/main" val="3008469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B47080-22B7-4CCB-B748-C3EF311C86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CF7C6F-AD77-4171-9A49-5080C7AE49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E8AE7F-E1E6-4EC7-AEA6-0C443C10ECA4}"/>
              </a:ext>
            </a:extLst>
          </p:cNvPr>
          <p:cNvSpPr>
            <a:spLocks noGrp="1" noChangeArrowheads="1"/>
          </p:cNvSpPr>
          <p:nvPr>
            <p:ph type="sldNum" sz="quarter" idx="12"/>
          </p:nvPr>
        </p:nvSpPr>
        <p:spPr>
          <a:ln/>
        </p:spPr>
        <p:txBody>
          <a:bodyPr/>
          <a:lstStyle>
            <a:lvl1pPr>
              <a:defRPr/>
            </a:lvl1pPr>
          </a:lstStyle>
          <a:p>
            <a:pPr>
              <a:defRPr/>
            </a:pPr>
            <a:fld id="{F4397E01-4A13-406D-90A1-22642D5EC14A}" type="slidenum">
              <a:rPr lang="en-US" altLang="en-US"/>
              <a:pPr>
                <a:defRPr/>
              </a:pPr>
              <a:t>‹#›</a:t>
            </a:fld>
            <a:endParaRPr lang="en-US" altLang="en-US"/>
          </a:p>
        </p:txBody>
      </p:sp>
    </p:spTree>
    <p:extLst>
      <p:ext uri="{BB962C8B-B14F-4D97-AF65-F5344CB8AC3E}">
        <p14:creationId xmlns:p14="http://schemas.microsoft.com/office/powerpoint/2010/main" val="2023811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291E71-6B52-4BC0-B5BF-EC320C5340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5DF2E4-68EF-4A72-BBDF-22D5F8BFA2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6560CC-A2EA-43FD-8751-07A4418901FD}"/>
              </a:ext>
            </a:extLst>
          </p:cNvPr>
          <p:cNvSpPr>
            <a:spLocks noGrp="1" noChangeArrowheads="1"/>
          </p:cNvSpPr>
          <p:nvPr>
            <p:ph type="sldNum" sz="quarter" idx="12"/>
          </p:nvPr>
        </p:nvSpPr>
        <p:spPr>
          <a:ln/>
        </p:spPr>
        <p:txBody>
          <a:bodyPr/>
          <a:lstStyle>
            <a:lvl1pPr>
              <a:defRPr/>
            </a:lvl1pPr>
          </a:lstStyle>
          <a:p>
            <a:pPr>
              <a:defRPr/>
            </a:pPr>
            <a:fld id="{A5A88D66-124F-454F-8AD9-F1079DEAA982}" type="slidenum">
              <a:rPr lang="en-US" altLang="en-US"/>
              <a:pPr>
                <a:defRPr/>
              </a:pPr>
              <a:t>‹#›</a:t>
            </a:fld>
            <a:endParaRPr lang="en-US" altLang="en-US"/>
          </a:p>
        </p:txBody>
      </p:sp>
    </p:spTree>
    <p:extLst>
      <p:ext uri="{BB962C8B-B14F-4D97-AF65-F5344CB8AC3E}">
        <p14:creationId xmlns:p14="http://schemas.microsoft.com/office/powerpoint/2010/main" val="391575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C82E144-580D-4707-A5EB-0186F5E65564}"/>
              </a:ext>
            </a:extLst>
          </p:cNvPr>
          <p:cNvGrpSpPr>
            <a:grpSpLocks/>
          </p:cNvGrpSpPr>
          <p:nvPr/>
        </p:nvGrpSpPr>
        <p:grpSpPr bwMode="auto">
          <a:xfrm>
            <a:off x="0" y="0"/>
            <a:ext cx="9142413" cy="6856413"/>
            <a:chOff x="0" y="0"/>
            <a:chExt cx="5759" cy="4319"/>
          </a:xfrm>
        </p:grpSpPr>
        <p:sp>
          <p:nvSpPr>
            <p:cNvPr id="5" name="Freeform 3">
              <a:extLst>
                <a:ext uri="{FF2B5EF4-FFF2-40B4-BE49-F238E27FC236}">
                  <a16:creationId xmlns:a16="http://schemas.microsoft.com/office/drawing/2014/main" id="{8248DF92-1751-43F1-9DF6-34BA60027B18}"/>
                </a:ext>
              </a:extLst>
            </p:cNvPr>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grpSp>
          <p:nvGrpSpPr>
            <p:cNvPr id="6" name="Group 4">
              <a:extLst>
                <a:ext uri="{FF2B5EF4-FFF2-40B4-BE49-F238E27FC236}">
                  <a16:creationId xmlns:a16="http://schemas.microsoft.com/office/drawing/2014/main" id="{689ACC4D-D375-4ACF-B2CF-7259E3D09177}"/>
                </a:ext>
              </a:extLst>
            </p:cNvPr>
            <p:cNvGrpSpPr>
              <a:grpSpLocks/>
            </p:cNvGrpSpPr>
            <p:nvPr userDrawn="1"/>
          </p:nvGrpSpPr>
          <p:grpSpPr bwMode="auto">
            <a:xfrm>
              <a:off x="0" y="0"/>
              <a:ext cx="5759" cy="4319"/>
              <a:chOff x="0" y="0"/>
              <a:chExt cx="5759" cy="4319"/>
            </a:xfrm>
          </p:grpSpPr>
          <p:sp>
            <p:nvSpPr>
              <p:cNvPr id="7" name="Freeform 5">
                <a:extLst>
                  <a:ext uri="{FF2B5EF4-FFF2-40B4-BE49-F238E27FC236}">
                    <a16:creationId xmlns:a16="http://schemas.microsoft.com/office/drawing/2014/main" id="{8D466F26-447D-4739-B9CE-34495D82508C}"/>
                  </a:ext>
                </a:extLst>
              </p:cNvPr>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8" name="Freeform 6">
                <a:extLst>
                  <a:ext uri="{FF2B5EF4-FFF2-40B4-BE49-F238E27FC236}">
                    <a16:creationId xmlns:a16="http://schemas.microsoft.com/office/drawing/2014/main" id="{7AA210EE-7420-4791-A5A4-0E65C8A42E9A}"/>
                  </a:ext>
                </a:extLst>
              </p:cNvPr>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9" name="Freeform 7">
                <a:extLst>
                  <a:ext uri="{FF2B5EF4-FFF2-40B4-BE49-F238E27FC236}">
                    <a16:creationId xmlns:a16="http://schemas.microsoft.com/office/drawing/2014/main" id="{2468C493-B2F8-4723-AFB0-064C8A48EAE4}"/>
                  </a:ext>
                </a:extLst>
              </p:cNvPr>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 name="Freeform 8">
                <a:extLst>
                  <a:ext uri="{FF2B5EF4-FFF2-40B4-BE49-F238E27FC236}">
                    <a16:creationId xmlns:a16="http://schemas.microsoft.com/office/drawing/2014/main" id="{DA6417EC-CF7C-4F44-9D68-DA8D28CA5C12}"/>
                  </a:ext>
                </a:extLst>
              </p:cNvPr>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1" name="Freeform 9">
                <a:extLst>
                  <a:ext uri="{FF2B5EF4-FFF2-40B4-BE49-F238E27FC236}">
                    <a16:creationId xmlns:a16="http://schemas.microsoft.com/office/drawing/2014/main" id="{A15D6366-677C-423A-87FF-370B211C8147}"/>
                  </a:ext>
                </a:extLst>
              </p:cNvPr>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2" name="Freeform 10">
                <a:extLst>
                  <a:ext uri="{FF2B5EF4-FFF2-40B4-BE49-F238E27FC236}">
                    <a16:creationId xmlns:a16="http://schemas.microsoft.com/office/drawing/2014/main" id="{965285C5-18EC-4EB8-8DFB-5689D2CAD4D6}"/>
                  </a:ext>
                </a:extLst>
              </p:cNvPr>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3" name="Freeform 11">
                <a:extLst>
                  <a:ext uri="{FF2B5EF4-FFF2-40B4-BE49-F238E27FC236}">
                    <a16:creationId xmlns:a16="http://schemas.microsoft.com/office/drawing/2014/main" id="{31AF368F-7A11-4EA6-9CD2-62D166EDE1A3}"/>
                  </a:ext>
                </a:extLst>
              </p:cNvPr>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4" name="Freeform 12">
                <a:extLst>
                  <a:ext uri="{FF2B5EF4-FFF2-40B4-BE49-F238E27FC236}">
                    <a16:creationId xmlns:a16="http://schemas.microsoft.com/office/drawing/2014/main" id="{E669D2E4-0472-43D8-A93B-F7A045749154}"/>
                  </a:ext>
                </a:extLst>
              </p:cNvPr>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5" name="Freeform 13">
                <a:extLst>
                  <a:ext uri="{FF2B5EF4-FFF2-40B4-BE49-F238E27FC236}">
                    <a16:creationId xmlns:a16="http://schemas.microsoft.com/office/drawing/2014/main" id="{706A7C2A-545E-4904-A4C2-285B2E28CD93}"/>
                  </a:ext>
                </a:extLst>
              </p:cNvPr>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6" name="Freeform 14">
                <a:extLst>
                  <a:ext uri="{FF2B5EF4-FFF2-40B4-BE49-F238E27FC236}">
                    <a16:creationId xmlns:a16="http://schemas.microsoft.com/office/drawing/2014/main" id="{7B38D780-25DA-4994-9228-CF0F4CA79AD7}"/>
                  </a:ext>
                </a:extLst>
              </p:cNvPr>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7" name="Freeform 15">
                <a:extLst>
                  <a:ext uri="{FF2B5EF4-FFF2-40B4-BE49-F238E27FC236}">
                    <a16:creationId xmlns:a16="http://schemas.microsoft.com/office/drawing/2014/main" id="{FF053502-7384-4E40-8A0E-8BBD16792D91}"/>
                  </a:ext>
                </a:extLst>
              </p:cNvPr>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8" name="Freeform 16">
                <a:extLst>
                  <a:ext uri="{FF2B5EF4-FFF2-40B4-BE49-F238E27FC236}">
                    <a16:creationId xmlns:a16="http://schemas.microsoft.com/office/drawing/2014/main" id="{E265D3F3-94C0-42C3-B206-123740DB8521}"/>
                  </a:ext>
                </a:extLst>
              </p:cNvPr>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9" name="Freeform 17">
                <a:extLst>
                  <a:ext uri="{FF2B5EF4-FFF2-40B4-BE49-F238E27FC236}">
                    <a16:creationId xmlns:a16="http://schemas.microsoft.com/office/drawing/2014/main" id="{09118B6C-2EFA-448A-82F3-A9E70602157E}"/>
                  </a:ext>
                </a:extLst>
              </p:cNvPr>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0" name="Freeform 18">
                <a:extLst>
                  <a:ext uri="{FF2B5EF4-FFF2-40B4-BE49-F238E27FC236}">
                    <a16:creationId xmlns:a16="http://schemas.microsoft.com/office/drawing/2014/main" id="{E0D7C636-9CD2-4AC3-8D3E-A79BFF373BC6}"/>
                  </a:ext>
                </a:extLst>
              </p:cNvPr>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1" name="Freeform 19">
                <a:extLst>
                  <a:ext uri="{FF2B5EF4-FFF2-40B4-BE49-F238E27FC236}">
                    <a16:creationId xmlns:a16="http://schemas.microsoft.com/office/drawing/2014/main" id="{8E7AA2F3-3AF7-4A4A-BB6F-907719B4702A}"/>
                  </a:ext>
                </a:extLst>
              </p:cNvPr>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2" name="Freeform 20">
                <a:extLst>
                  <a:ext uri="{FF2B5EF4-FFF2-40B4-BE49-F238E27FC236}">
                    <a16:creationId xmlns:a16="http://schemas.microsoft.com/office/drawing/2014/main" id="{4D9F1822-E575-4D0F-98EB-3BD3E4809FD7}"/>
                  </a:ext>
                </a:extLst>
              </p:cNvPr>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3" name="Freeform 21">
                <a:extLst>
                  <a:ext uri="{FF2B5EF4-FFF2-40B4-BE49-F238E27FC236}">
                    <a16:creationId xmlns:a16="http://schemas.microsoft.com/office/drawing/2014/main" id="{B32B5FE7-8C84-43CA-8187-E763407C78F6}"/>
                  </a:ext>
                </a:extLst>
              </p:cNvPr>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4" name="Freeform 22">
                <a:extLst>
                  <a:ext uri="{FF2B5EF4-FFF2-40B4-BE49-F238E27FC236}">
                    <a16:creationId xmlns:a16="http://schemas.microsoft.com/office/drawing/2014/main" id="{5F1E9E14-CD95-460A-8605-B89845427298}"/>
                  </a:ext>
                </a:extLst>
              </p:cNvPr>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5" name="Freeform 23">
                <a:extLst>
                  <a:ext uri="{FF2B5EF4-FFF2-40B4-BE49-F238E27FC236}">
                    <a16:creationId xmlns:a16="http://schemas.microsoft.com/office/drawing/2014/main" id="{6AA6415A-5310-4CEE-B9DA-48267C301FA3}"/>
                  </a:ext>
                </a:extLst>
              </p:cNvPr>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6" name="Freeform 24">
                <a:extLst>
                  <a:ext uri="{FF2B5EF4-FFF2-40B4-BE49-F238E27FC236}">
                    <a16:creationId xmlns:a16="http://schemas.microsoft.com/office/drawing/2014/main" id="{67B9FF74-DAF4-4BDE-855B-D1D99F4CA8B6}"/>
                  </a:ext>
                </a:extLst>
              </p:cNvPr>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7" name="Freeform 25">
                <a:extLst>
                  <a:ext uri="{FF2B5EF4-FFF2-40B4-BE49-F238E27FC236}">
                    <a16:creationId xmlns:a16="http://schemas.microsoft.com/office/drawing/2014/main" id="{4D64CAA4-28E0-46A0-8633-5C9DBC74E998}"/>
                  </a:ext>
                </a:extLst>
              </p:cNvPr>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8" name="Freeform 26">
                <a:extLst>
                  <a:ext uri="{FF2B5EF4-FFF2-40B4-BE49-F238E27FC236}">
                    <a16:creationId xmlns:a16="http://schemas.microsoft.com/office/drawing/2014/main" id="{B784D95F-D18F-4FEE-98CD-B93F57B94022}"/>
                  </a:ext>
                </a:extLst>
              </p:cNvPr>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29" name="Freeform 27">
                <a:extLst>
                  <a:ext uri="{FF2B5EF4-FFF2-40B4-BE49-F238E27FC236}">
                    <a16:creationId xmlns:a16="http://schemas.microsoft.com/office/drawing/2014/main" id="{DAD843A6-2249-4DE0-96D5-4B151AD64A30}"/>
                  </a:ext>
                </a:extLst>
              </p:cNvPr>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30" name="Freeform 28">
                <a:extLst>
                  <a:ext uri="{FF2B5EF4-FFF2-40B4-BE49-F238E27FC236}">
                    <a16:creationId xmlns:a16="http://schemas.microsoft.com/office/drawing/2014/main" id="{4A47B10C-299C-4264-83E5-9725F770E76C}"/>
                  </a:ext>
                </a:extLst>
              </p:cNvPr>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31" name="Freeform 29">
                <a:extLst>
                  <a:ext uri="{FF2B5EF4-FFF2-40B4-BE49-F238E27FC236}">
                    <a16:creationId xmlns:a16="http://schemas.microsoft.com/office/drawing/2014/main" id="{88251F95-9281-47A3-8734-41BCE29109F2}"/>
                  </a:ext>
                </a:extLst>
              </p:cNvPr>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grpSp>
            <p:nvGrpSpPr>
              <p:cNvPr id="32" name="Group 30">
                <a:extLst>
                  <a:ext uri="{FF2B5EF4-FFF2-40B4-BE49-F238E27FC236}">
                    <a16:creationId xmlns:a16="http://schemas.microsoft.com/office/drawing/2014/main" id="{52231846-EC7A-4E13-8182-CA377BFBF84C}"/>
                  </a:ext>
                </a:extLst>
              </p:cNvPr>
              <p:cNvGrpSpPr>
                <a:grpSpLocks/>
              </p:cNvGrpSpPr>
              <p:nvPr/>
            </p:nvGrpSpPr>
            <p:grpSpPr bwMode="auto">
              <a:xfrm>
                <a:off x="0" y="0"/>
                <a:ext cx="5758" cy="1045"/>
                <a:chOff x="0" y="0"/>
                <a:chExt cx="5758" cy="1045"/>
              </a:xfrm>
            </p:grpSpPr>
            <p:sp>
              <p:nvSpPr>
                <p:cNvPr id="54" name="Freeform 31">
                  <a:extLst>
                    <a:ext uri="{FF2B5EF4-FFF2-40B4-BE49-F238E27FC236}">
                      <a16:creationId xmlns:a16="http://schemas.microsoft.com/office/drawing/2014/main" id="{D176A259-03FD-4501-9AF3-AC30B907F144}"/>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55" name="Freeform 32">
                  <a:extLst>
                    <a:ext uri="{FF2B5EF4-FFF2-40B4-BE49-F238E27FC236}">
                      <a16:creationId xmlns:a16="http://schemas.microsoft.com/office/drawing/2014/main" id="{36F6B054-228A-4F85-9589-DF5553F0A8A4}"/>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56" name="Freeform 33">
                  <a:extLst>
                    <a:ext uri="{FF2B5EF4-FFF2-40B4-BE49-F238E27FC236}">
                      <a16:creationId xmlns:a16="http://schemas.microsoft.com/office/drawing/2014/main" id="{67585881-FABD-4EC0-9F6B-2042F39E7401}"/>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57" name="Freeform 34">
                  <a:extLst>
                    <a:ext uri="{FF2B5EF4-FFF2-40B4-BE49-F238E27FC236}">
                      <a16:creationId xmlns:a16="http://schemas.microsoft.com/office/drawing/2014/main" id="{3E7FCD7A-3487-41A6-9274-8DA16882A503}"/>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58" name="Freeform 35">
                  <a:extLst>
                    <a:ext uri="{FF2B5EF4-FFF2-40B4-BE49-F238E27FC236}">
                      <a16:creationId xmlns:a16="http://schemas.microsoft.com/office/drawing/2014/main" id="{4AB3F1CD-E3ED-4D10-95BF-6D2528189943}"/>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59" name="Freeform 36">
                  <a:extLst>
                    <a:ext uri="{FF2B5EF4-FFF2-40B4-BE49-F238E27FC236}">
                      <a16:creationId xmlns:a16="http://schemas.microsoft.com/office/drawing/2014/main" id="{BA899C15-C9EB-4DCC-9ECA-B31B2C11AA93}"/>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0" name="Freeform 37">
                  <a:extLst>
                    <a:ext uri="{FF2B5EF4-FFF2-40B4-BE49-F238E27FC236}">
                      <a16:creationId xmlns:a16="http://schemas.microsoft.com/office/drawing/2014/main" id="{9AB0D3EA-8404-4DDA-B679-AFE5C8A721FE}"/>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1" name="Freeform 38">
                  <a:extLst>
                    <a:ext uri="{FF2B5EF4-FFF2-40B4-BE49-F238E27FC236}">
                      <a16:creationId xmlns:a16="http://schemas.microsoft.com/office/drawing/2014/main" id="{87E37C5F-F85F-4ACA-A5FF-8F6916BCADE2}"/>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2" name="Freeform 39">
                  <a:extLst>
                    <a:ext uri="{FF2B5EF4-FFF2-40B4-BE49-F238E27FC236}">
                      <a16:creationId xmlns:a16="http://schemas.microsoft.com/office/drawing/2014/main" id="{6595D75E-29F1-4A3C-A4BA-6243F825ADF4}"/>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3" name="Freeform 40">
                  <a:extLst>
                    <a:ext uri="{FF2B5EF4-FFF2-40B4-BE49-F238E27FC236}">
                      <a16:creationId xmlns:a16="http://schemas.microsoft.com/office/drawing/2014/main" id="{E48CD1FA-E653-483E-9BF5-C0CB86F0F6B8}"/>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4" name="Freeform 41">
                  <a:extLst>
                    <a:ext uri="{FF2B5EF4-FFF2-40B4-BE49-F238E27FC236}">
                      <a16:creationId xmlns:a16="http://schemas.microsoft.com/office/drawing/2014/main" id="{8ED527D4-B62E-4B2C-8CBE-7B4299CC8E1F}"/>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5" name="Freeform 42">
                  <a:extLst>
                    <a:ext uri="{FF2B5EF4-FFF2-40B4-BE49-F238E27FC236}">
                      <a16:creationId xmlns:a16="http://schemas.microsoft.com/office/drawing/2014/main" id="{1511420E-D50F-41AA-AC3F-E76956E5475D}"/>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6" name="Freeform 43">
                  <a:extLst>
                    <a:ext uri="{FF2B5EF4-FFF2-40B4-BE49-F238E27FC236}">
                      <a16:creationId xmlns:a16="http://schemas.microsoft.com/office/drawing/2014/main" id="{B07CCE0B-2D3D-42AF-BE88-B823F01779A5}"/>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7" name="Freeform 44">
                  <a:extLst>
                    <a:ext uri="{FF2B5EF4-FFF2-40B4-BE49-F238E27FC236}">
                      <a16:creationId xmlns:a16="http://schemas.microsoft.com/office/drawing/2014/main" id="{CBA341F9-2056-4131-BD1F-C760586DBE73}"/>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68" name="Freeform 45">
                  <a:extLst>
                    <a:ext uri="{FF2B5EF4-FFF2-40B4-BE49-F238E27FC236}">
                      <a16:creationId xmlns:a16="http://schemas.microsoft.com/office/drawing/2014/main" id="{69DAF960-7C01-4FB0-897A-F2C05C77074B}"/>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grpSp>
          <p:grpSp>
            <p:nvGrpSpPr>
              <p:cNvPr id="33" name="Group 46">
                <a:extLst>
                  <a:ext uri="{FF2B5EF4-FFF2-40B4-BE49-F238E27FC236}">
                    <a16:creationId xmlns:a16="http://schemas.microsoft.com/office/drawing/2014/main" id="{13296438-BBDB-47A5-828E-3FD4729DCC6B}"/>
                  </a:ext>
                </a:extLst>
              </p:cNvPr>
              <p:cNvGrpSpPr>
                <a:grpSpLocks/>
              </p:cNvGrpSpPr>
              <p:nvPr/>
            </p:nvGrpSpPr>
            <p:grpSpPr bwMode="auto">
              <a:xfrm>
                <a:off x="0" y="558"/>
                <a:ext cx="5758" cy="487"/>
                <a:chOff x="0" y="558"/>
                <a:chExt cx="5758" cy="487"/>
              </a:xfrm>
            </p:grpSpPr>
            <p:sp>
              <p:nvSpPr>
                <p:cNvPr id="52" name="Freeform 47">
                  <a:extLst>
                    <a:ext uri="{FF2B5EF4-FFF2-40B4-BE49-F238E27FC236}">
                      <a16:creationId xmlns:a16="http://schemas.microsoft.com/office/drawing/2014/main" id="{C48CBF36-2A69-42F8-A14F-F1C04B280E63}"/>
                    </a:ext>
                  </a:extLst>
                </p:cNvPr>
                <p:cNvSpPr>
                  <a:spLocks/>
                </p:cNvSpPr>
                <p:nvPr/>
              </p:nvSpPr>
              <p:spPr bwMode="hidden">
                <a:xfrm>
                  <a:off x="0" y="618"/>
                  <a:ext cx="306" cy="427"/>
                </a:xfrm>
                <a:custGeom>
                  <a:avLst/>
                  <a:gdLst>
                    <a:gd name="T0" fmla="*/ 294 w 305"/>
                    <a:gd name="T1" fmla="*/ 439 h 426"/>
                    <a:gd name="T2" fmla="*/ 318 w 305"/>
                    <a:gd name="T3" fmla="*/ 439 h 426"/>
                    <a:gd name="T4" fmla="*/ 0 w 305"/>
                    <a:gd name="T5" fmla="*/ 0 h 426"/>
                    <a:gd name="T6" fmla="*/ 0 w 305"/>
                    <a:gd name="T7" fmla="*/ 66 h 426"/>
                    <a:gd name="T8" fmla="*/ 264 w 305"/>
                    <a:gd name="T9" fmla="*/ 439 h 426"/>
                    <a:gd name="T10" fmla="*/ 294 w 305"/>
                    <a:gd name="T11" fmla="*/ 439 h 426"/>
                    <a:gd name="T12" fmla="*/ 294 w 305"/>
                    <a:gd name="T13" fmla="*/ 43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2F985050-8EA3-48AC-B0E4-76E233325F95}"/>
                    </a:ext>
                  </a:extLst>
                </p:cNvPr>
                <p:cNvSpPr>
                  <a:spLocks/>
                </p:cNvSpPr>
                <p:nvPr/>
              </p:nvSpPr>
              <p:spPr bwMode="hidden">
                <a:xfrm>
                  <a:off x="5410" y="558"/>
                  <a:ext cx="348" cy="487"/>
                </a:xfrm>
                <a:custGeom>
                  <a:avLst/>
                  <a:gdLst>
                    <a:gd name="T0" fmla="*/ 24 w 347"/>
                    <a:gd name="T1" fmla="*/ 499 h 486"/>
                    <a:gd name="T2" fmla="*/ 48 w 347"/>
                    <a:gd name="T3" fmla="*/ 499 h 486"/>
                    <a:gd name="T4" fmla="*/ 360 w 347"/>
                    <a:gd name="T5" fmla="*/ 72 h 486"/>
                    <a:gd name="T6" fmla="*/ 360 w 347"/>
                    <a:gd name="T7" fmla="*/ 0 h 486"/>
                    <a:gd name="T8" fmla="*/ 0 w 347"/>
                    <a:gd name="T9" fmla="*/ 499 h 486"/>
                    <a:gd name="T10" fmla="*/ 24 w 347"/>
                    <a:gd name="T11" fmla="*/ 499 h 486"/>
                    <a:gd name="T12" fmla="*/ 24 w 347"/>
                    <a:gd name="T13" fmla="*/ 49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 name="Group 49">
                <a:extLst>
                  <a:ext uri="{FF2B5EF4-FFF2-40B4-BE49-F238E27FC236}">
                    <a16:creationId xmlns:a16="http://schemas.microsoft.com/office/drawing/2014/main" id="{E99C04A4-A60D-4B99-BC1B-A9C5A59A5DA1}"/>
                  </a:ext>
                </a:extLst>
              </p:cNvPr>
              <p:cNvGrpSpPr>
                <a:grpSpLocks/>
              </p:cNvGrpSpPr>
              <p:nvPr/>
            </p:nvGrpSpPr>
            <p:grpSpPr bwMode="auto">
              <a:xfrm>
                <a:off x="264" y="1039"/>
                <a:ext cx="5200" cy="3280"/>
                <a:chOff x="264" y="1039"/>
                <a:chExt cx="5200" cy="3280"/>
              </a:xfrm>
            </p:grpSpPr>
            <p:sp>
              <p:nvSpPr>
                <p:cNvPr id="43" name="Freeform 50">
                  <a:extLst>
                    <a:ext uri="{FF2B5EF4-FFF2-40B4-BE49-F238E27FC236}">
                      <a16:creationId xmlns:a16="http://schemas.microsoft.com/office/drawing/2014/main" id="{0A41A271-75E4-4650-B2CC-65A9FC5BD4D4}"/>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44" name="Freeform 51">
                  <a:extLst>
                    <a:ext uri="{FF2B5EF4-FFF2-40B4-BE49-F238E27FC236}">
                      <a16:creationId xmlns:a16="http://schemas.microsoft.com/office/drawing/2014/main" id="{ACBBC49F-37D4-4FFE-A738-792E0D1731AC}"/>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45" name="Freeform 52">
                  <a:extLst>
                    <a:ext uri="{FF2B5EF4-FFF2-40B4-BE49-F238E27FC236}">
                      <a16:creationId xmlns:a16="http://schemas.microsoft.com/office/drawing/2014/main" id="{FC797560-B191-4C6B-BB08-B2EE6CCE5867}"/>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46" name="Freeform 53">
                  <a:extLst>
                    <a:ext uri="{FF2B5EF4-FFF2-40B4-BE49-F238E27FC236}">
                      <a16:creationId xmlns:a16="http://schemas.microsoft.com/office/drawing/2014/main" id="{AD05DCB4-0207-4779-A881-B1A217836B12}"/>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47" name="Freeform 54">
                  <a:extLst>
                    <a:ext uri="{FF2B5EF4-FFF2-40B4-BE49-F238E27FC236}">
                      <a16:creationId xmlns:a16="http://schemas.microsoft.com/office/drawing/2014/main" id="{6460BDC9-F9DF-4A3E-8A32-2BE2688FD396}"/>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48" name="Freeform 55">
                  <a:extLst>
                    <a:ext uri="{FF2B5EF4-FFF2-40B4-BE49-F238E27FC236}">
                      <a16:creationId xmlns:a16="http://schemas.microsoft.com/office/drawing/2014/main" id="{85BE8539-48A6-4E7A-B7CC-54581A1C9181}"/>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49" name="Freeform 56">
                  <a:extLst>
                    <a:ext uri="{FF2B5EF4-FFF2-40B4-BE49-F238E27FC236}">
                      <a16:creationId xmlns:a16="http://schemas.microsoft.com/office/drawing/2014/main" id="{4DCF1FB6-B3F4-4491-837B-461C7DE5FDAA}"/>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50" name="Freeform 57">
                  <a:extLst>
                    <a:ext uri="{FF2B5EF4-FFF2-40B4-BE49-F238E27FC236}">
                      <a16:creationId xmlns:a16="http://schemas.microsoft.com/office/drawing/2014/main" id="{5F98DD31-7197-4A8F-AC89-F2774704D694}"/>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51" name="Freeform 58">
                  <a:extLst>
                    <a:ext uri="{FF2B5EF4-FFF2-40B4-BE49-F238E27FC236}">
                      <a16:creationId xmlns:a16="http://schemas.microsoft.com/office/drawing/2014/main" id="{55068999-B694-4672-B0B2-F89F0B243B13}"/>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grpSp>
          <p:sp>
            <p:nvSpPr>
              <p:cNvPr id="35" name="Freeform 59">
                <a:extLst>
                  <a:ext uri="{FF2B5EF4-FFF2-40B4-BE49-F238E27FC236}">
                    <a16:creationId xmlns:a16="http://schemas.microsoft.com/office/drawing/2014/main" id="{1EE04457-94E7-4E1B-B858-0B03AD74B5AE}"/>
                  </a:ext>
                </a:extLst>
              </p:cNvPr>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36" name="Freeform 60">
                <a:extLst>
                  <a:ext uri="{FF2B5EF4-FFF2-40B4-BE49-F238E27FC236}">
                    <a16:creationId xmlns:a16="http://schemas.microsoft.com/office/drawing/2014/main" id="{D7286765-33B5-4362-92C3-EF5EF4695E1F}"/>
                  </a:ext>
                </a:extLst>
              </p:cNvPr>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1">
                <a:extLst>
                  <a:ext uri="{FF2B5EF4-FFF2-40B4-BE49-F238E27FC236}">
                    <a16:creationId xmlns:a16="http://schemas.microsoft.com/office/drawing/2014/main" id="{855A03AD-B3D7-4C15-8BC2-FC272F6FE132}"/>
                  </a:ext>
                </a:extLst>
              </p:cNvPr>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2">
                <a:extLst>
                  <a:ext uri="{FF2B5EF4-FFF2-40B4-BE49-F238E27FC236}">
                    <a16:creationId xmlns:a16="http://schemas.microsoft.com/office/drawing/2014/main" id="{FB960151-91A1-4A19-9060-2DD135FA2654}"/>
                  </a:ext>
                </a:extLst>
              </p:cNvPr>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3">
                <a:extLst>
                  <a:ext uri="{FF2B5EF4-FFF2-40B4-BE49-F238E27FC236}">
                    <a16:creationId xmlns:a16="http://schemas.microsoft.com/office/drawing/2014/main" id="{9ACF0AEC-79B4-452A-BD4E-48C6B52382A8}"/>
                  </a:ext>
                </a:extLst>
              </p:cNvPr>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40" name="Freeform 64">
                <a:extLst>
                  <a:ext uri="{FF2B5EF4-FFF2-40B4-BE49-F238E27FC236}">
                    <a16:creationId xmlns:a16="http://schemas.microsoft.com/office/drawing/2014/main" id="{91989CF3-049B-4CA7-8DCF-8394598EF304}"/>
                  </a:ext>
                </a:extLst>
              </p:cNvPr>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5">
                <a:extLst>
                  <a:ext uri="{FF2B5EF4-FFF2-40B4-BE49-F238E27FC236}">
                    <a16:creationId xmlns:a16="http://schemas.microsoft.com/office/drawing/2014/main" id="{F61F4140-8349-4C80-A6B5-7DB863EAC571}"/>
                  </a:ext>
                </a:extLst>
              </p:cNvPr>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6">
                <a:extLst>
                  <a:ext uri="{FF2B5EF4-FFF2-40B4-BE49-F238E27FC236}">
                    <a16:creationId xmlns:a16="http://schemas.microsoft.com/office/drawing/2014/main" id="{430F3A09-0833-4B07-A5C1-9989EF87849B}"/>
                  </a:ext>
                </a:extLst>
              </p:cNvPr>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9" name="Rectangle 69">
            <a:extLst>
              <a:ext uri="{FF2B5EF4-FFF2-40B4-BE49-F238E27FC236}">
                <a16:creationId xmlns:a16="http://schemas.microsoft.com/office/drawing/2014/main" id="{0F2EE7F5-FEAD-4130-8A7A-3B63F403E41B}"/>
              </a:ext>
            </a:extLst>
          </p:cNvPr>
          <p:cNvSpPr>
            <a:spLocks noGrp="1" noChangeArrowheads="1"/>
          </p:cNvSpPr>
          <p:nvPr>
            <p:ph type="dt" sz="quarter" idx="10"/>
          </p:nvPr>
        </p:nvSpPr>
        <p:spPr/>
        <p:txBody>
          <a:bodyPr/>
          <a:lstStyle>
            <a:lvl1pPr>
              <a:defRPr>
                <a:latin typeface="Verdana" pitchFamily="34" charset="0"/>
              </a:defRPr>
            </a:lvl1pPr>
          </a:lstStyle>
          <a:p>
            <a:pPr>
              <a:defRPr/>
            </a:pPr>
            <a:endParaRPr lang="en-US"/>
          </a:p>
        </p:txBody>
      </p:sp>
      <p:sp>
        <p:nvSpPr>
          <p:cNvPr id="70" name="Rectangle 70">
            <a:extLst>
              <a:ext uri="{FF2B5EF4-FFF2-40B4-BE49-F238E27FC236}">
                <a16:creationId xmlns:a16="http://schemas.microsoft.com/office/drawing/2014/main" id="{73B16B17-ECBE-4D06-81D2-5BBC82FAC6AD}"/>
              </a:ext>
            </a:extLst>
          </p:cNvPr>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71" name="Rectangle 71">
            <a:extLst>
              <a:ext uri="{FF2B5EF4-FFF2-40B4-BE49-F238E27FC236}">
                <a16:creationId xmlns:a16="http://schemas.microsoft.com/office/drawing/2014/main" id="{A9608FAC-BAD5-42F5-B104-B5D9CA58C8C5}"/>
              </a:ext>
            </a:extLst>
          </p:cNvPr>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300131CC-5678-4C0C-B595-E3ABB68C71E8}" type="slidenum">
              <a:rPr lang="en-US" altLang="en-US"/>
              <a:pPr>
                <a:defRPr/>
              </a:pPr>
              <a:t>‹#›</a:t>
            </a:fld>
            <a:endParaRPr lang="en-US" altLang="en-US"/>
          </a:p>
        </p:txBody>
      </p:sp>
    </p:spTree>
    <p:extLst>
      <p:ext uri="{BB962C8B-B14F-4D97-AF65-F5344CB8AC3E}">
        <p14:creationId xmlns:p14="http://schemas.microsoft.com/office/powerpoint/2010/main" val="1422585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7DD7C-8E6A-4D32-BC1B-AF3C6FA07534}"/>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5" name="Footer Placeholder 4">
            <a:extLst>
              <a:ext uri="{FF2B5EF4-FFF2-40B4-BE49-F238E27FC236}">
                <a16:creationId xmlns:a16="http://schemas.microsoft.com/office/drawing/2014/main" id="{A6528EF1-FCB3-4B07-9A33-3C9F3D5D270F}"/>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FA97BB8-09CE-4445-9F11-F972B06EF2E4}"/>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ACD46369-36C3-4970-B9DB-58500A04F14C}" type="slidenum">
              <a:rPr lang="en-US" altLang="en-US"/>
              <a:pPr>
                <a:defRPr/>
              </a:pPr>
              <a:t>‹#›</a:t>
            </a:fld>
            <a:endParaRPr lang="en-US" altLang="en-US"/>
          </a:p>
        </p:txBody>
      </p:sp>
    </p:spTree>
    <p:extLst>
      <p:ext uri="{BB962C8B-B14F-4D97-AF65-F5344CB8AC3E}">
        <p14:creationId xmlns:p14="http://schemas.microsoft.com/office/powerpoint/2010/main" val="2073601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FE578BE3-9C63-43B4-BCEC-698A819CA97F}"/>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5" name="Footer Placeholder 4">
            <a:extLst>
              <a:ext uri="{FF2B5EF4-FFF2-40B4-BE49-F238E27FC236}">
                <a16:creationId xmlns:a16="http://schemas.microsoft.com/office/drawing/2014/main" id="{A35F67BC-544E-418B-B49D-2F72D66F2014}"/>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20A84C-BD75-40FA-A182-24835EFE4696}"/>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D539CE4B-D1CC-43A5-9D88-5C945A24E38C}" type="slidenum">
              <a:rPr lang="en-US" altLang="en-US"/>
              <a:pPr>
                <a:defRPr/>
              </a:pPr>
              <a:t>‹#›</a:t>
            </a:fld>
            <a:endParaRPr lang="en-US" altLang="en-US"/>
          </a:p>
        </p:txBody>
      </p:sp>
    </p:spTree>
    <p:extLst>
      <p:ext uri="{BB962C8B-B14F-4D97-AF65-F5344CB8AC3E}">
        <p14:creationId xmlns:p14="http://schemas.microsoft.com/office/powerpoint/2010/main" val="1304129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179095-915E-4AA5-B451-BB728B42F9B9}"/>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6" name="Footer Placeholder 5">
            <a:extLst>
              <a:ext uri="{FF2B5EF4-FFF2-40B4-BE49-F238E27FC236}">
                <a16:creationId xmlns:a16="http://schemas.microsoft.com/office/drawing/2014/main" id="{17AC8B97-3282-4DC0-9B83-68F42253CC09}"/>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23E95D3-9BE4-4A24-B677-DBD700D2DF52}"/>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FD963363-20B0-4CB8-9325-D58226A47BAD}" type="slidenum">
              <a:rPr lang="en-US" altLang="en-US"/>
              <a:pPr>
                <a:defRPr/>
              </a:pPr>
              <a:t>‹#›</a:t>
            </a:fld>
            <a:endParaRPr lang="en-US" altLang="en-US"/>
          </a:p>
        </p:txBody>
      </p:sp>
    </p:spTree>
    <p:extLst>
      <p:ext uri="{BB962C8B-B14F-4D97-AF65-F5344CB8AC3E}">
        <p14:creationId xmlns:p14="http://schemas.microsoft.com/office/powerpoint/2010/main" val="1330823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E66011-31AE-40D7-B586-95CBB796B306}"/>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8" name="Footer Placeholder 7">
            <a:extLst>
              <a:ext uri="{FF2B5EF4-FFF2-40B4-BE49-F238E27FC236}">
                <a16:creationId xmlns:a16="http://schemas.microsoft.com/office/drawing/2014/main" id="{DFACEC94-8771-46D7-B4A1-248EB661F429}"/>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E1A70FB5-DC75-437E-AF5A-85EDA1564906}"/>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C12AF991-AE9F-4E08-8DF7-39B14D638605}" type="slidenum">
              <a:rPr lang="en-US" altLang="en-US"/>
              <a:pPr>
                <a:defRPr/>
              </a:pPr>
              <a:t>‹#›</a:t>
            </a:fld>
            <a:endParaRPr lang="en-US" altLang="en-US"/>
          </a:p>
        </p:txBody>
      </p:sp>
    </p:spTree>
    <p:extLst>
      <p:ext uri="{BB962C8B-B14F-4D97-AF65-F5344CB8AC3E}">
        <p14:creationId xmlns:p14="http://schemas.microsoft.com/office/powerpoint/2010/main" val="1199186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9F3F5-67B1-4338-B1FD-978CD745F673}"/>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4" name="Footer Placeholder 3">
            <a:extLst>
              <a:ext uri="{FF2B5EF4-FFF2-40B4-BE49-F238E27FC236}">
                <a16:creationId xmlns:a16="http://schemas.microsoft.com/office/drawing/2014/main" id="{61709AA6-2347-4DD1-9804-DD44321ED3DB}"/>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962572A-7C76-4DCD-AEF5-0534C3CC420D}"/>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F8DB064F-532A-413C-89E8-400C8A91CE41}" type="slidenum">
              <a:rPr lang="en-US" altLang="en-US"/>
              <a:pPr>
                <a:defRPr/>
              </a:pPr>
              <a:t>‹#›</a:t>
            </a:fld>
            <a:endParaRPr lang="en-US" altLang="en-US"/>
          </a:p>
        </p:txBody>
      </p:sp>
    </p:spTree>
    <p:extLst>
      <p:ext uri="{BB962C8B-B14F-4D97-AF65-F5344CB8AC3E}">
        <p14:creationId xmlns:p14="http://schemas.microsoft.com/office/powerpoint/2010/main" val="2005693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354F1-0A11-4CCC-A6FF-463AEE1C0CCE}"/>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3" name="Footer Placeholder 2">
            <a:extLst>
              <a:ext uri="{FF2B5EF4-FFF2-40B4-BE49-F238E27FC236}">
                <a16:creationId xmlns:a16="http://schemas.microsoft.com/office/drawing/2014/main" id="{154FD559-9D84-4306-B184-00FBCA877955}"/>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EB6CFAD9-FC2C-4616-96A1-203C1CBB9161}"/>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23E139BC-0A60-4C84-9460-394BE4EF33A1}" type="slidenum">
              <a:rPr lang="en-US" altLang="en-US"/>
              <a:pPr>
                <a:defRPr/>
              </a:pPr>
              <a:t>‹#›</a:t>
            </a:fld>
            <a:endParaRPr lang="en-US" altLang="en-US"/>
          </a:p>
        </p:txBody>
      </p:sp>
    </p:spTree>
    <p:extLst>
      <p:ext uri="{BB962C8B-B14F-4D97-AF65-F5344CB8AC3E}">
        <p14:creationId xmlns:p14="http://schemas.microsoft.com/office/powerpoint/2010/main" val="259623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B9DFC46A-6538-467D-B498-7979A6F8C5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C6F6C24E-A68B-435C-ADF0-D056E0767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F8C374F1-835C-4C20-B7E8-E0CDC153176C}"/>
              </a:ext>
            </a:extLst>
          </p:cNvPr>
          <p:cNvSpPr>
            <a:spLocks noGrp="1" noChangeArrowheads="1"/>
          </p:cNvSpPr>
          <p:nvPr>
            <p:ph type="sldNum" sz="quarter" idx="12"/>
          </p:nvPr>
        </p:nvSpPr>
        <p:spPr>
          <a:ln/>
        </p:spPr>
        <p:txBody>
          <a:bodyPr/>
          <a:lstStyle>
            <a:lvl1pPr>
              <a:defRPr/>
            </a:lvl1pPr>
          </a:lstStyle>
          <a:p>
            <a:pPr>
              <a:defRPr/>
            </a:pPr>
            <a:fld id="{F52A4BE6-D198-4171-BEC0-45DD4CE081CF}" type="slidenum">
              <a:rPr lang="en-US" altLang="en-US"/>
              <a:pPr>
                <a:defRPr/>
              </a:pPr>
              <a:t>‹#›</a:t>
            </a:fld>
            <a:endParaRPr lang="en-US" altLang="en-US"/>
          </a:p>
        </p:txBody>
      </p:sp>
    </p:spTree>
    <p:extLst>
      <p:ext uri="{BB962C8B-B14F-4D97-AF65-F5344CB8AC3E}">
        <p14:creationId xmlns:p14="http://schemas.microsoft.com/office/powerpoint/2010/main" val="3863715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D627938-C6D6-484D-A972-7849DBD1EA57}"/>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6" name="Footer Placeholder 5">
            <a:extLst>
              <a:ext uri="{FF2B5EF4-FFF2-40B4-BE49-F238E27FC236}">
                <a16:creationId xmlns:a16="http://schemas.microsoft.com/office/drawing/2014/main" id="{4D9C2117-0283-49D3-BEE4-5BA6C71E74FA}"/>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E389728-4A6D-4459-B6B4-1BDE3D7457FD}"/>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7F9EF26F-8AE5-478C-B6B0-3BF7E876E504}" type="slidenum">
              <a:rPr lang="en-US" altLang="en-US"/>
              <a:pPr>
                <a:defRPr/>
              </a:pPr>
              <a:t>‹#›</a:t>
            </a:fld>
            <a:endParaRPr lang="en-US" altLang="en-US"/>
          </a:p>
        </p:txBody>
      </p:sp>
    </p:spTree>
    <p:extLst>
      <p:ext uri="{BB962C8B-B14F-4D97-AF65-F5344CB8AC3E}">
        <p14:creationId xmlns:p14="http://schemas.microsoft.com/office/powerpoint/2010/main" val="1412867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B0FED3D-4EC1-4938-8A81-80C431D8FA33}"/>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6" name="Footer Placeholder 5">
            <a:extLst>
              <a:ext uri="{FF2B5EF4-FFF2-40B4-BE49-F238E27FC236}">
                <a16:creationId xmlns:a16="http://schemas.microsoft.com/office/drawing/2014/main" id="{4238E666-9DB6-4FE8-B0B9-4468768994F5}"/>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61BCFDC-BFF6-4547-B3B2-4D78D2E3EC75}"/>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84C3FAE7-F20C-4D60-996F-238885A7BED2}" type="slidenum">
              <a:rPr lang="en-US" altLang="en-US"/>
              <a:pPr>
                <a:defRPr/>
              </a:pPr>
              <a:t>‹#›</a:t>
            </a:fld>
            <a:endParaRPr lang="en-US" altLang="en-US"/>
          </a:p>
        </p:txBody>
      </p:sp>
    </p:spTree>
    <p:extLst>
      <p:ext uri="{BB962C8B-B14F-4D97-AF65-F5344CB8AC3E}">
        <p14:creationId xmlns:p14="http://schemas.microsoft.com/office/powerpoint/2010/main" val="1378128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97E03-11D5-46A1-8F88-AEF93DA56643}"/>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5" name="Footer Placeholder 4">
            <a:extLst>
              <a:ext uri="{FF2B5EF4-FFF2-40B4-BE49-F238E27FC236}">
                <a16:creationId xmlns:a16="http://schemas.microsoft.com/office/drawing/2014/main" id="{CF9EB77A-2CD0-4CD7-A8D4-8D6F09D3944D}"/>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342642E-BC5E-483D-B3B5-F76A865AE216}"/>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3A2D9FDE-32F8-403A-A4C9-68723208A933}" type="slidenum">
              <a:rPr lang="en-US" altLang="en-US"/>
              <a:pPr>
                <a:defRPr/>
              </a:pPr>
              <a:t>‹#›</a:t>
            </a:fld>
            <a:endParaRPr lang="en-US" altLang="en-US"/>
          </a:p>
        </p:txBody>
      </p:sp>
    </p:spTree>
    <p:extLst>
      <p:ext uri="{BB962C8B-B14F-4D97-AF65-F5344CB8AC3E}">
        <p14:creationId xmlns:p14="http://schemas.microsoft.com/office/powerpoint/2010/main" val="2103590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AD7ED-72D2-4BDF-A260-BDD3CC79C2CF}"/>
              </a:ext>
            </a:extLst>
          </p:cNvPr>
          <p:cNvSpPr>
            <a:spLocks noGrp="1"/>
          </p:cNvSpPr>
          <p:nvPr>
            <p:ph type="dt" sz="half" idx="10"/>
          </p:nvPr>
        </p:nvSpPr>
        <p:spPr/>
        <p:txBody>
          <a:bodyPr/>
          <a:lstStyle>
            <a:lvl1pPr>
              <a:defRPr>
                <a:latin typeface="Verdana" pitchFamily="34" charset="0"/>
              </a:defRPr>
            </a:lvl1pPr>
          </a:lstStyle>
          <a:p>
            <a:pPr>
              <a:defRPr/>
            </a:pPr>
            <a:endParaRPr lang="en-US"/>
          </a:p>
        </p:txBody>
      </p:sp>
      <p:sp>
        <p:nvSpPr>
          <p:cNvPr id="5" name="Footer Placeholder 4">
            <a:extLst>
              <a:ext uri="{FF2B5EF4-FFF2-40B4-BE49-F238E27FC236}">
                <a16:creationId xmlns:a16="http://schemas.microsoft.com/office/drawing/2014/main" id="{8C39FED1-88D6-435C-97D0-6E366D330EE8}"/>
              </a:ext>
            </a:extLst>
          </p:cNvPr>
          <p:cNvSpPr>
            <a:spLocks noGrp="1"/>
          </p:cNvSpPr>
          <p:nvPr>
            <p:ph type="ftr" sz="quarter" idx="11"/>
          </p:nvPr>
        </p:nvSpPr>
        <p:spPr/>
        <p:txBody>
          <a:bodyPr/>
          <a:lstStyle>
            <a:lvl1pPr>
              <a:defRPr>
                <a:latin typeface="Verdan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C1FDB98-5484-4C3E-9BC1-A6E6D7FB37B3}"/>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5D1C1E33-6542-4121-B85E-F0FB2EEB03EA}" type="slidenum">
              <a:rPr lang="en-US" altLang="en-US"/>
              <a:pPr>
                <a:defRPr/>
              </a:pPr>
              <a:t>‹#›</a:t>
            </a:fld>
            <a:endParaRPr lang="en-US" altLang="en-US"/>
          </a:p>
        </p:txBody>
      </p:sp>
    </p:spTree>
    <p:extLst>
      <p:ext uri="{BB962C8B-B14F-4D97-AF65-F5344CB8AC3E}">
        <p14:creationId xmlns:p14="http://schemas.microsoft.com/office/powerpoint/2010/main" val="214591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94A7291B-7DC1-4DFA-AFE9-21DABD1A7E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F989E04-E635-41EB-82B0-33D61BE5BD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46448F6C-C96A-4E0B-869F-F55EEB0F1684}"/>
              </a:ext>
            </a:extLst>
          </p:cNvPr>
          <p:cNvSpPr>
            <a:spLocks noGrp="1" noChangeArrowheads="1"/>
          </p:cNvSpPr>
          <p:nvPr>
            <p:ph type="sldNum" sz="quarter" idx="12"/>
          </p:nvPr>
        </p:nvSpPr>
        <p:spPr>
          <a:ln/>
        </p:spPr>
        <p:txBody>
          <a:bodyPr/>
          <a:lstStyle>
            <a:lvl1pPr>
              <a:defRPr/>
            </a:lvl1pPr>
          </a:lstStyle>
          <a:p>
            <a:pPr>
              <a:defRPr/>
            </a:pPr>
            <a:fld id="{8BE07EC1-6698-448C-9928-D6DDE2BD05FA}" type="slidenum">
              <a:rPr lang="en-US" altLang="en-US"/>
              <a:pPr>
                <a:defRPr/>
              </a:pPr>
              <a:t>‹#›</a:t>
            </a:fld>
            <a:endParaRPr lang="en-US" altLang="en-US"/>
          </a:p>
        </p:txBody>
      </p:sp>
    </p:spTree>
    <p:extLst>
      <p:ext uri="{BB962C8B-B14F-4D97-AF65-F5344CB8AC3E}">
        <p14:creationId xmlns:p14="http://schemas.microsoft.com/office/powerpoint/2010/main" val="407377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CC316231-127C-4757-BD53-06BB7083EC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7157DFBE-8D39-4C2E-99EC-C058A6E6D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77877132-A4D8-4EA8-85D7-02D9AFF27765}"/>
              </a:ext>
            </a:extLst>
          </p:cNvPr>
          <p:cNvSpPr>
            <a:spLocks noGrp="1" noChangeArrowheads="1"/>
          </p:cNvSpPr>
          <p:nvPr>
            <p:ph type="sldNum" sz="quarter" idx="12"/>
          </p:nvPr>
        </p:nvSpPr>
        <p:spPr>
          <a:ln/>
        </p:spPr>
        <p:txBody>
          <a:bodyPr/>
          <a:lstStyle>
            <a:lvl1pPr>
              <a:defRPr/>
            </a:lvl1pPr>
          </a:lstStyle>
          <a:p>
            <a:pPr>
              <a:defRPr/>
            </a:pPr>
            <a:fld id="{FF0E685E-467F-4BAA-8601-9079E184FE6C}" type="slidenum">
              <a:rPr lang="en-US" altLang="en-US"/>
              <a:pPr>
                <a:defRPr/>
              </a:pPr>
              <a:t>‹#›</a:t>
            </a:fld>
            <a:endParaRPr lang="en-US" altLang="en-US"/>
          </a:p>
        </p:txBody>
      </p:sp>
    </p:spTree>
    <p:extLst>
      <p:ext uri="{BB962C8B-B14F-4D97-AF65-F5344CB8AC3E}">
        <p14:creationId xmlns:p14="http://schemas.microsoft.com/office/powerpoint/2010/main" val="91730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4047E16D-9AA9-4678-A6CE-512B811353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4B10FA5B-F6D4-4F20-948F-58211BCEA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1FD3A9C3-79AB-4220-A19D-762D06F722F2}"/>
              </a:ext>
            </a:extLst>
          </p:cNvPr>
          <p:cNvSpPr>
            <a:spLocks noGrp="1" noChangeArrowheads="1"/>
          </p:cNvSpPr>
          <p:nvPr>
            <p:ph type="sldNum" sz="quarter" idx="12"/>
          </p:nvPr>
        </p:nvSpPr>
        <p:spPr>
          <a:ln/>
        </p:spPr>
        <p:txBody>
          <a:bodyPr/>
          <a:lstStyle>
            <a:lvl1pPr>
              <a:defRPr/>
            </a:lvl1pPr>
          </a:lstStyle>
          <a:p>
            <a:pPr>
              <a:defRPr/>
            </a:pPr>
            <a:fld id="{30ECBFB4-79AE-4301-8D8B-98E469ECC9EF}" type="slidenum">
              <a:rPr lang="en-US" altLang="en-US"/>
              <a:pPr>
                <a:defRPr/>
              </a:pPr>
              <a:t>‹#›</a:t>
            </a:fld>
            <a:endParaRPr lang="en-US" altLang="en-US"/>
          </a:p>
        </p:txBody>
      </p:sp>
    </p:spTree>
    <p:extLst>
      <p:ext uri="{BB962C8B-B14F-4D97-AF65-F5344CB8AC3E}">
        <p14:creationId xmlns:p14="http://schemas.microsoft.com/office/powerpoint/2010/main" val="107869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C8FC6AD0-4A49-4A5A-B969-AF30C1A0E90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9DD408E7-881A-48FE-95C6-8B8C776700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E19DAC5A-FB94-44EC-885D-0D3539E08867}"/>
              </a:ext>
            </a:extLst>
          </p:cNvPr>
          <p:cNvSpPr>
            <a:spLocks noGrp="1" noChangeArrowheads="1"/>
          </p:cNvSpPr>
          <p:nvPr>
            <p:ph type="sldNum" sz="quarter" idx="12"/>
          </p:nvPr>
        </p:nvSpPr>
        <p:spPr>
          <a:ln/>
        </p:spPr>
        <p:txBody>
          <a:bodyPr/>
          <a:lstStyle>
            <a:lvl1pPr>
              <a:defRPr/>
            </a:lvl1pPr>
          </a:lstStyle>
          <a:p>
            <a:pPr>
              <a:defRPr/>
            </a:pPr>
            <a:fld id="{FC430415-A247-4014-AB94-CF4CEA818D35}" type="slidenum">
              <a:rPr lang="en-US" altLang="en-US"/>
              <a:pPr>
                <a:defRPr/>
              </a:pPr>
              <a:t>‹#›</a:t>
            </a:fld>
            <a:endParaRPr lang="en-US" altLang="en-US"/>
          </a:p>
        </p:txBody>
      </p:sp>
    </p:spTree>
    <p:extLst>
      <p:ext uri="{BB962C8B-B14F-4D97-AF65-F5344CB8AC3E}">
        <p14:creationId xmlns:p14="http://schemas.microsoft.com/office/powerpoint/2010/main" val="312354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4E7DF2FD-E5A1-4372-AD6B-B609C2C83B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DCEC93B-1A5D-4BF6-AFC2-61DE5F037A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499DA019-C477-4569-93E0-FF4965922CAE}"/>
              </a:ext>
            </a:extLst>
          </p:cNvPr>
          <p:cNvSpPr>
            <a:spLocks noGrp="1" noChangeArrowheads="1"/>
          </p:cNvSpPr>
          <p:nvPr>
            <p:ph type="sldNum" sz="quarter" idx="12"/>
          </p:nvPr>
        </p:nvSpPr>
        <p:spPr>
          <a:ln/>
        </p:spPr>
        <p:txBody>
          <a:bodyPr/>
          <a:lstStyle>
            <a:lvl1pPr>
              <a:defRPr/>
            </a:lvl1pPr>
          </a:lstStyle>
          <a:p>
            <a:pPr>
              <a:defRPr/>
            </a:pPr>
            <a:fld id="{63FC65E4-8EB1-4B4D-A255-5C2CF3CFEEC6}" type="slidenum">
              <a:rPr lang="en-US" altLang="en-US"/>
              <a:pPr>
                <a:defRPr/>
              </a:pPr>
              <a:t>‹#›</a:t>
            </a:fld>
            <a:endParaRPr lang="en-US" altLang="en-US"/>
          </a:p>
        </p:txBody>
      </p:sp>
    </p:spTree>
    <p:extLst>
      <p:ext uri="{BB962C8B-B14F-4D97-AF65-F5344CB8AC3E}">
        <p14:creationId xmlns:p14="http://schemas.microsoft.com/office/powerpoint/2010/main" val="225179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7F6EF20A-53F0-4527-BCB8-C67B691D0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C279468-5368-45E0-8620-A85AEB8A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4E2E344C-F773-405B-B447-D6B373ECB70D}"/>
              </a:ext>
            </a:extLst>
          </p:cNvPr>
          <p:cNvSpPr>
            <a:spLocks noGrp="1" noChangeArrowheads="1"/>
          </p:cNvSpPr>
          <p:nvPr>
            <p:ph type="sldNum" sz="quarter" idx="12"/>
          </p:nvPr>
        </p:nvSpPr>
        <p:spPr>
          <a:ln/>
        </p:spPr>
        <p:txBody>
          <a:bodyPr/>
          <a:lstStyle>
            <a:lvl1pPr>
              <a:defRPr/>
            </a:lvl1pPr>
          </a:lstStyle>
          <a:p>
            <a:pPr>
              <a:defRPr/>
            </a:pPr>
            <a:fld id="{D75255AA-B7D6-4B8D-998E-A2BA2E7645CC}" type="slidenum">
              <a:rPr lang="en-US" altLang="en-US"/>
              <a:pPr>
                <a:defRPr/>
              </a:pPr>
              <a:t>‹#›</a:t>
            </a:fld>
            <a:endParaRPr lang="en-US" altLang="en-US"/>
          </a:p>
        </p:txBody>
      </p:sp>
    </p:spTree>
    <p:extLst>
      <p:ext uri="{BB962C8B-B14F-4D97-AF65-F5344CB8AC3E}">
        <p14:creationId xmlns:p14="http://schemas.microsoft.com/office/powerpoint/2010/main" val="32183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4943A13-56DF-416A-AFA7-1034E3C64BFA}"/>
              </a:ext>
            </a:extLst>
          </p:cNvPr>
          <p:cNvGrpSpPr>
            <a:grpSpLocks/>
          </p:cNvGrpSpPr>
          <p:nvPr/>
        </p:nvGrpSpPr>
        <p:grpSpPr bwMode="auto">
          <a:xfrm>
            <a:off x="1588" y="0"/>
            <a:ext cx="9148762" cy="6851650"/>
            <a:chOff x="1" y="0"/>
            <a:chExt cx="5763" cy="4316"/>
          </a:xfrm>
        </p:grpSpPr>
        <p:sp>
          <p:nvSpPr>
            <p:cNvPr id="82947" name="Freeform 3">
              <a:extLst>
                <a:ext uri="{FF2B5EF4-FFF2-40B4-BE49-F238E27FC236}">
                  <a16:creationId xmlns:a16="http://schemas.microsoft.com/office/drawing/2014/main" id="{2FB7C6C5-F9EA-4819-B6B9-87F6D2DCCDCF}"/>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sp>
          <p:nvSpPr>
            <p:cNvPr id="82948" name="Freeform 4">
              <a:extLst>
                <a:ext uri="{FF2B5EF4-FFF2-40B4-BE49-F238E27FC236}">
                  <a16:creationId xmlns:a16="http://schemas.microsoft.com/office/drawing/2014/main" id="{32A00984-004B-4139-BBCA-237FAC9BA358}"/>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sp>
          <p:nvSpPr>
            <p:cNvPr id="82949" name="Freeform 5">
              <a:extLst>
                <a:ext uri="{FF2B5EF4-FFF2-40B4-BE49-F238E27FC236}">
                  <a16:creationId xmlns:a16="http://schemas.microsoft.com/office/drawing/2014/main" id="{160B9C62-CF52-4C2E-AD88-4D7A27C58A8C}"/>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grpSp>
          <p:nvGrpSpPr>
            <p:cNvPr id="1035" name="Group 6">
              <a:extLst>
                <a:ext uri="{FF2B5EF4-FFF2-40B4-BE49-F238E27FC236}">
                  <a16:creationId xmlns:a16="http://schemas.microsoft.com/office/drawing/2014/main" id="{425DA2C2-73A6-45FB-BA89-EC539C98919B}"/>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C5C26FB8-CA7C-4447-B2D5-60DFEE6A71FF}"/>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52" name="Freeform 8">
                <a:extLst>
                  <a:ext uri="{FF2B5EF4-FFF2-40B4-BE49-F238E27FC236}">
                    <a16:creationId xmlns:a16="http://schemas.microsoft.com/office/drawing/2014/main" id="{28FB356F-FE9F-42EC-9FF1-190F9D777644}"/>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53" name="Freeform 9">
                <a:extLst>
                  <a:ext uri="{FF2B5EF4-FFF2-40B4-BE49-F238E27FC236}">
                    <a16:creationId xmlns:a16="http://schemas.microsoft.com/office/drawing/2014/main" id="{E32EEF34-F27E-4899-8D61-844A624CF76B}"/>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54" name="Freeform 10">
                <a:extLst>
                  <a:ext uri="{FF2B5EF4-FFF2-40B4-BE49-F238E27FC236}">
                    <a16:creationId xmlns:a16="http://schemas.microsoft.com/office/drawing/2014/main" id="{A8CF20D4-8333-4720-A95E-CF59C60C2A50}"/>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55" name="Freeform 11">
                <a:extLst>
                  <a:ext uri="{FF2B5EF4-FFF2-40B4-BE49-F238E27FC236}">
                    <a16:creationId xmlns:a16="http://schemas.microsoft.com/office/drawing/2014/main" id="{7A868CF7-5C70-4510-861A-0A4C18AFE38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56" name="Freeform 12">
                <a:extLst>
                  <a:ext uri="{FF2B5EF4-FFF2-40B4-BE49-F238E27FC236}">
                    <a16:creationId xmlns:a16="http://schemas.microsoft.com/office/drawing/2014/main" id="{26EE9D07-6594-4E5B-A66B-47D94CC30705}"/>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57" name="Freeform 13">
                <a:extLst>
                  <a:ext uri="{FF2B5EF4-FFF2-40B4-BE49-F238E27FC236}">
                    <a16:creationId xmlns:a16="http://schemas.microsoft.com/office/drawing/2014/main" id="{B7F75CD7-5CCA-4F4D-9E41-D8A431DFA1A8}"/>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58" name="Freeform 14">
                <a:extLst>
                  <a:ext uri="{FF2B5EF4-FFF2-40B4-BE49-F238E27FC236}">
                    <a16:creationId xmlns:a16="http://schemas.microsoft.com/office/drawing/2014/main" id="{49A0EFDE-F39C-40A4-8C2F-06ACB6BE40EA}"/>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59" name="Freeform 15">
                <a:extLst>
                  <a:ext uri="{FF2B5EF4-FFF2-40B4-BE49-F238E27FC236}">
                    <a16:creationId xmlns:a16="http://schemas.microsoft.com/office/drawing/2014/main" id="{C5FA6596-8D46-4941-B2DC-DE772324AE05}"/>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60" name="Freeform 16">
                <a:extLst>
                  <a:ext uri="{FF2B5EF4-FFF2-40B4-BE49-F238E27FC236}">
                    <a16:creationId xmlns:a16="http://schemas.microsoft.com/office/drawing/2014/main" id="{6BBAB62F-FC40-4F84-AA67-6CB2FF987FF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61" name="Freeform 17">
                <a:extLst>
                  <a:ext uri="{FF2B5EF4-FFF2-40B4-BE49-F238E27FC236}">
                    <a16:creationId xmlns:a16="http://schemas.microsoft.com/office/drawing/2014/main" id="{89E646A1-24FF-4923-BD34-9E8CDF9F946A}"/>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62" name="Freeform 18">
                <a:extLst>
                  <a:ext uri="{FF2B5EF4-FFF2-40B4-BE49-F238E27FC236}">
                    <a16:creationId xmlns:a16="http://schemas.microsoft.com/office/drawing/2014/main" id="{D2D32546-FADA-478E-85EF-BFD940051F6C}"/>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sp>
            <p:nvSpPr>
              <p:cNvPr id="82963" name="Freeform 19">
                <a:extLst>
                  <a:ext uri="{FF2B5EF4-FFF2-40B4-BE49-F238E27FC236}">
                    <a16:creationId xmlns:a16="http://schemas.microsoft.com/office/drawing/2014/main" id="{3D840D50-DBE0-4157-89D6-392D5072230A}"/>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cs typeface="Arial" charset="0"/>
                </a:endParaRPr>
              </a:p>
            </p:txBody>
          </p:sp>
        </p:grpSp>
        <p:sp>
          <p:nvSpPr>
            <p:cNvPr id="82964" name="Freeform 20">
              <a:extLst>
                <a:ext uri="{FF2B5EF4-FFF2-40B4-BE49-F238E27FC236}">
                  <a16:creationId xmlns:a16="http://schemas.microsoft.com/office/drawing/2014/main" id="{7AB1D77C-0550-48D6-A4D1-F9464E6A6641}"/>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sp>
          <p:nvSpPr>
            <p:cNvPr id="82965" name="Freeform 21">
              <a:extLst>
                <a:ext uri="{FF2B5EF4-FFF2-40B4-BE49-F238E27FC236}">
                  <a16:creationId xmlns:a16="http://schemas.microsoft.com/office/drawing/2014/main" id="{2C9F586D-6457-4E19-8F5E-30EC1CF8B6EF}"/>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cs typeface="Arial" charset="0"/>
              </a:endParaRPr>
            </a:p>
          </p:txBody>
        </p:sp>
        <p:sp>
          <p:nvSpPr>
            <p:cNvPr id="82966" name="Freeform 22">
              <a:extLst>
                <a:ext uri="{FF2B5EF4-FFF2-40B4-BE49-F238E27FC236}">
                  <a16:creationId xmlns:a16="http://schemas.microsoft.com/office/drawing/2014/main" id="{D16A1C5D-EF11-4433-AC6B-C9C71A6677BB}"/>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cs typeface="Arial" charset="0"/>
              </a:endParaRPr>
            </a:p>
          </p:txBody>
        </p:sp>
        <p:sp>
          <p:nvSpPr>
            <p:cNvPr id="1039" name="Freeform 23">
              <a:extLst>
                <a:ext uri="{FF2B5EF4-FFF2-40B4-BE49-F238E27FC236}">
                  <a16:creationId xmlns:a16="http://schemas.microsoft.com/office/drawing/2014/main" id="{E808AE57-BD21-4F00-B0A5-3339BAE119CA}"/>
                </a:ext>
              </a:extLst>
            </p:cNvPr>
            <p:cNvSpPr>
              <a:spLocks/>
            </p:cNvSpPr>
            <p:nvPr/>
          </p:nvSpPr>
          <p:spPr bwMode="hidden">
            <a:xfrm>
              <a:off x="5041" y="0"/>
              <a:ext cx="719" cy="845"/>
            </a:xfrm>
            <a:custGeom>
              <a:avLst/>
              <a:gdLst>
                <a:gd name="T0" fmla="*/ 743 w 717"/>
                <a:gd name="T1" fmla="*/ 845 h 845"/>
                <a:gd name="T2" fmla="*/ 743 w 717"/>
                <a:gd name="T3" fmla="*/ 821 h 845"/>
                <a:gd name="T4" fmla="*/ 600 w 717"/>
                <a:gd name="T5" fmla="*/ 605 h 845"/>
                <a:gd name="T6" fmla="*/ 419 w 717"/>
                <a:gd name="T7" fmla="*/ 396 h 845"/>
                <a:gd name="T8" fmla="*/ 234 w 717"/>
                <a:gd name="T9" fmla="*/ 192 h 845"/>
                <a:gd name="T10" fmla="*/ 17 w 717"/>
                <a:gd name="T11" fmla="*/ 0 h 845"/>
                <a:gd name="T12" fmla="*/ 0 w 717"/>
                <a:gd name="T13" fmla="*/ 0 h 845"/>
                <a:gd name="T14" fmla="*/ 222 w 717"/>
                <a:gd name="T15" fmla="*/ 198 h 845"/>
                <a:gd name="T16" fmla="*/ 413 w 717"/>
                <a:gd name="T17" fmla="*/ 408 h 845"/>
                <a:gd name="T18" fmla="*/ 594 w 717"/>
                <a:gd name="T19" fmla="*/ 623 h 845"/>
                <a:gd name="T20" fmla="*/ 743 w 717"/>
                <a:gd name="T21" fmla="*/ 845 h 845"/>
                <a:gd name="T22" fmla="*/ 74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430A11D6-366D-4A29-A142-A2FFA4732D7C}"/>
                </a:ext>
              </a:extLst>
            </p:cNvPr>
            <p:cNvSpPr>
              <a:spLocks/>
            </p:cNvSpPr>
            <p:nvPr/>
          </p:nvSpPr>
          <p:spPr bwMode="hidden">
            <a:xfrm>
              <a:off x="5352" y="0"/>
              <a:ext cx="408" cy="414"/>
            </a:xfrm>
            <a:custGeom>
              <a:avLst/>
              <a:gdLst>
                <a:gd name="T0" fmla="*/ 420 w 407"/>
                <a:gd name="T1" fmla="*/ 414 h 414"/>
                <a:gd name="T2" fmla="*/ 420 w 407"/>
                <a:gd name="T3" fmla="*/ 396 h 414"/>
                <a:gd name="T4" fmla="*/ 235 w 407"/>
                <a:gd name="T5" fmla="*/ 192 h 414"/>
                <a:gd name="T6" fmla="*/ 12 w 407"/>
                <a:gd name="T7" fmla="*/ 0 h 414"/>
                <a:gd name="T8" fmla="*/ 0 w 407"/>
                <a:gd name="T9" fmla="*/ 0 h 414"/>
                <a:gd name="T10" fmla="*/ 108 w 407"/>
                <a:gd name="T11" fmla="*/ 102 h 414"/>
                <a:gd name="T12" fmla="*/ 229 w 407"/>
                <a:gd name="T13" fmla="*/ 204 h 414"/>
                <a:gd name="T14" fmla="*/ 420 w 407"/>
                <a:gd name="T15" fmla="*/ 414 h 414"/>
                <a:gd name="T16" fmla="*/ 42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CDA2C451-FEBE-431F-84C9-62ADAFA20011}"/>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cs typeface="Arial" charset="0"/>
              </a:endParaRPr>
            </a:p>
          </p:txBody>
        </p:sp>
        <p:sp>
          <p:nvSpPr>
            <p:cNvPr id="1042" name="Freeform 26">
              <a:extLst>
                <a:ext uri="{FF2B5EF4-FFF2-40B4-BE49-F238E27FC236}">
                  <a16:creationId xmlns:a16="http://schemas.microsoft.com/office/drawing/2014/main" id="{D96E6E17-4F65-48FB-B9F4-A4D3C18F10B4}"/>
                </a:ext>
              </a:extLst>
            </p:cNvPr>
            <p:cNvSpPr>
              <a:spLocks/>
            </p:cNvSpPr>
            <p:nvPr/>
          </p:nvSpPr>
          <p:spPr bwMode="hidden">
            <a:xfrm>
              <a:off x="6" y="0"/>
              <a:ext cx="588" cy="599"/>
            </a:xfrm>
            <a:custGeom>
              <a:avLst/>
              <a:gdLst>
                <a:gd name="T0" fmla="*/ 612 w 586"/>
                <a:gd name="T1" fmla="*/ 0 h 599"/>
                <a:gd name="T2" fmla="*/ 594 w 586"/>
                <a:gd name="T3" fmla="*/ 0 h 599"/>
                <a:gd name="T4" fmla="*/ 420 w 586"/>
                <a:gd name="T5" fmla="*/ 132 h 599"/>
                <a:gd name="T6" fmla="*/ 270 w 586"/>
                <a:gd name="T7" fmla="*/ 270 h 599"/>
                <a:gd name="T8" fmla="*/ 120 w 586"/>
                <a:gd name="T9" fmla="*/ 420 h 599"/>
                <a:gd name="T10" fmla="*/ 0 w 586"/>
                <a:gd name="T11" fmla="*/ 575 h 599"/>
                <a:gd name="T12" fmla="*/ 0 w 586"/>
                <a:gd name="T13" fmla="*/ 599 h 599"/>
                <a:gd name="T14" fmla="*/ 120 w 586"/>
                <a:gd name="T15" fmla="*/ 432 h 599"/>
                <a:gd name="T16" fmla="*/ 270 w 586"/>
                <a:gd name="T17" fmla="*/ 282 h 599"/>
                <a:gd name="T18" fmla="*/ 426 w 586"/>
                <a:gd name="T19" fmla="*/ 138 h 599"/>
                <a:gd name="T20" fmla="*/ 612 w 586"/>
                <a:gd name="T21" fmla="*/ 0 h 599"/>
                <a:gd name="T22" fmla="*/ 61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919B5DFF-6EFA-4E31-8411-A02B37D8AD8C}"/>
                </a:ext>
              </a:extLst>
            </p:cNvPr>
            <p:cNvSpPr>
              <a:spLocks/>
            </p:cNvSpPr>
            <p:nvPr/>
          </p:nvSpPr>
          <p:spPr bwMode="hidden">
            <a:xfrm>
              <a:off x="6" y="0"/>
              <a:ext cx="270" cy="252"/>
            </a:xfrm>
            <a:custGeom>
              <a:avLst/>
              <a:gdLst>
                <a:gd name="T0" fmla="*/ 282 w 269"/>
                <a:gd name="T1" fmla="*/ 0 h 252"/>
                <a:gd name="T2" fmla="*/ 26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2 w 269"/>
                <a:gd name="T15" fmla="*/ 0 h 252"/>
                <a:gd name="T16" fmla="*/ 28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1DEB3718-ECF9-4B23-9CC4-7F8842E07B90}"/>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a:extLst>
                <a:ext uri="{FF2B5EF4-FFF2-40B4-BE49-F238E27FC236}">
                  <a16:creationId xmlns:a16="http://schemas.microsoft.com/office/drawing/2014/main" id="{7AF41BC7-A8B4-43C4-A8EE-C6AC308C8D71}"/>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a:extLst>
                <a:ext uri="{FF2B5EF4-FFF2-40B4-BE49-F238E27FC236}">
                  <a16:creationId xmlns:a16="http://schemas.microsoft.com/office/drawing/2014/main" id="{42BD0ED0-7740-4526-9B87-1EA9268CD5C5}"/>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a:extLst>
                <a:ext uri="{FF2B5EF4-FFF2-40B4-BE49-F238E27FC236}">
                  <a16:creationId xmlns:a16="http://schemas.microsoft.com/office/drawing/2014/main" id="{93976BAB-087E-45AC-B547-BC82C60CD630}"/>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6065657D-0BB5-4005-A6A0-79EE943A4889}"/>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a:extLst>
                  <a:ext uri="{FF2B5EF4-FFF2-40B4-BE49-F238E27FC236}">
                    <a16:creationId xmlns:a16="http://schemas.microsoft.com/office/drawing/2014/main" id="{AC8E7919-9EAA-46FF-A202-9F98AD69EE4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a:extLst>
                  <a:ext uri="{FF2B5EF4-FFF2-40B4-BE49-F238E27FC236}">
                    <a16:creationId xmlns:a16="http://schemas.microsoft.com/office/drawing/2014/main" id="{B59F2B82-00A4-4C0C-AC27-97128C069E80}"/>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a:extLst>
                  <a:ext uri="{FF2B5EF4-FFF2-40B4-BE49-F238E27FC236}">
                    <a16:creationId xmlns:a16="http://schemas.microsoft.com/office/drawing/2014/main" id="{5D1B8D4A-81FD-41F5-9757-EF311FEDD94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a:extLst>
                  <a:ext uri="{FF2B5EF4-FFF2-40B4-BE49-F238E27FC236}">
                    <a16:creationId xmlns:a16="http://schemas.microsoft.com/office/drawing/2014/main" id="{8BE35537-4FD6-4644-8A17-0ED5852316F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a:extLst>
                <a:ext uri="{FF2B5EF4-FFF2-40B4-BE49-F238E27FC236}">
                  <a16:creationId xmlns:a16="http://schemas.microsoft.com/office/drawing/2014/main" id="{E3049C53-0DB5-4D3A-A9AA-1D2B87FB1105}"/>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a:extLst>
                <a:ext uri="{FF2B5EF4-FFF2-40B4-BE49-F238E27FC236}">
                  <a16:creationId xmlns:a16="http://schemas.microsoft.com/office/drawing/2014/main" id="{6267349C-9B8C-45F7-9CED-BC3BFDD7868C}"/>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54CF0409-61FE-4910-96D6-4E05C100FC08}"/>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D3191F27-8228-4A13-BAE3-4F5C944E534B}"/>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7AADED09-E7B4-479B-AEB4-6EA7928EEFFC}"/>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119F9770-7A9F-4178-B161-DB34AF2517BB}"/>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E20A154-97A2-4AD1-A40F-3ACBDA2C26CE}" type="slidenum">
              <a:rPr lang="en-US" altLang="en-US"/>
              <a:pPr>
                <a:defRPr/>
              </a:pPr>
              <a:t>‹#›</a:t>
            </a:fld>
            <a:endParaRPr lang="en-US" altLang="en-US"/>
          </a:p>
        </p:txBody>
      </p:sp>
      <p:sp>
        <p:nvSpPr>
          <p:cNvPr id="82987" name="Rectangle 43">
            <a:extLst>
              <a:ext uri="{FF2B5EF4-FFF2-40B4-BE49-F238E27FC236}">
                <a16:creationId xmlns:a16="http://schemas.microsoft.com/office/drawing/2014/main" id="{B77D4C6B-CA7D-4754-A484-2DFC8966C0C2}"/>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66"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7C80659-5A93-48AF-8EDC-59E6F55881F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0786790-7BAA-4AFC-B276-056FFCB8112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04" name="Rectangle 4">
            <a:extLst>
              <a:ext uri="{FF2B5EF4-FFF2-40B4-BE49-F238E27FC236}">
                <a16:creationId xmlns:a16="http://schemas.microsoft.com/office/drawing/2014/main" id="{66E88CE9-B8E9-4B27-98D4-1205AC57D0D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p>
        </p:txBody>
      </p:sp>
      <p:sp>
        <p:nvSpPr>
          <p:cNvPr id="102405" name="Rectangle 5">
            <a:extLst>
              <a:ext uri="{FF2B5EF4-FFF2-40B4-BE49-F238E27FC236}">
                <a16:creationId xmlns:a16="http://schemas.microsoft.com/office/drawing/2014/main" id="{7AFC4025-BFF0-462A-A753-2C27C00848F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p>
        </p:txBody>
      </p:sp>
      <p:sp>
        <p:nvSpPr>
          <p:cNvPr id="102406" name="Rectangle 6">
            <a:extLst>
              <a:ext uri="{FF2B5EF4-FFF2-40B4-BE49-F238E27FC236}">
                <a16:creationId xmlns:a16="http://schemas.microsoft.com/office/drawing/2014/main" id="{69FAB555-CD66-4CFD-BB7D-20CD9BE2B91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91BECDC5-9E07-469D-BC85-B24DE972B5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C3DA18C3-EE37-44D7-B153-D0A3D19E577D}"/>
              </a:ext>
            </a:extLst>
          </p:cNvPr>
          <p:cNvGrpSpPr>
            <a:grpSpLocks/>
          </p:cNvGrpSpPr>
          <p:nvPr/>
        </p:nvGrpSpPr>
        <p:grpSpPr bwMode="auto">
          <a:xfrm>
            <a:off x="0" y="0"/>
            <a:ext cx="9142413" cy="6856413"/>
            <a:chOff x="0" y="0"/>
            <a:chExt cx="5759" cy="4319"/>
          </a:xfrm>
        </p:grpSpPr>
        <p:sp>
          <p:nvSpPr>
            <p:cNvPr id="105475" name="Freeform 3">
              <a:extLst>
                <a:ext uri="{FF2B5EF4-FFF2-40B4-BE49-F238E27FC236}">
                  <a16:creationId xmlns:a16="http://schemas.microsoft.com/office/drawing/2014/main" id="{7059107F-85AF-49BC-8CEC-C5BF826709CD}"/>
                </a:ext>
              </a:extLst>
            </p:cNvPr>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grpSp>
          <p:nvGrpSpPr>
            <p:cNvPr id="3081" name="Group 4">
              <a:extLst>
                <a:ext uri="{FF2B5EF4-FFF2-40B4-BE49-F238E27FC236}">
                  <a16:creationId xmlns:a16="http://schemas.microsoft.com/office/drawing/2014/main" id="{E7D63BD4-FA83-4733-A8C9-029DF7BC16A6}"/>
                </a:ext>
              </a:extLst>
            </p:cNvPr>
            <p:cNvGrpSpPr>
              <a:grpSpLocks/>
            </p:cNvGrpSpPr>
            <p:nvPr userDrawn="1"/>
          </p:nvGrpSpPr>
          <p:grpSpPr bwMode="auto">
            <a:xfrm>
              <a:off x="0" y="0"/>
              <a:ext cx="5759" cy="4319"/>
              <a:chOff x="0" y="0"/>
              <a:chExt cx="5759" cy="4319"/>
            </a:xfrm>
          </p:grpSpPr>
          <p:sp>
            <p:nvSpPr>
              <p:cNvPr id="105477" name="Freeform 5">
                <a:extLst>
                  <a:ext uri="{FF2B5EF4-FFF2-40B4-BE49-F238E27FC236}">
                    <a16:creationId xmlns:a16="http://schemas.microsoft.com/office/drawing/2014/main" id="{BCAF4009-94E9-47BB-84C7-90195183E69A}"/>
                  </a:ext>
                </a:extLst>
              </p:cNvPr>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78" name="Freeform 6">
                <a:extLst>
                  <a:ext uri="{FF2B5EF4-FFF2-40B4-BE49-F238E27FC236}">
                    <a16:creationId xmlns:a16="http://schemas.microsoft.com/office/drawing/2014/main" id="{EC0DB5CB-0AD4-465F-9914-132B1D22BFE0}"/>
                  </a:ext>
                </a:extLst>
              </p:cNvPr>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79" name="Freeform 7">
                <a:extLst>
                  <a:ext uri="{FF2B5EF4-FFF2-40B4-BE49-F238E27FC236}">
                    <a16:creationId xmlns:a16="http://schemas.microsoft.com/office/drawing/2014/main" id="{9D2EE7F4-8A93-4B5B-9000-FF7EC650A3AF}"/>
                  </a:ext>
                </a:extLst>
              </p:cNvPr>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0" name="Freeform 8">
                <a:extLst>
                  <a:ext uri="{FF2B5EF4-FFF2-40B4-BE49-F238E27FC236}">
                    <a16:creationId xmlns:a16="http://schemas.microsoft.com/office/drawing/2014/main" id="{AA4D4AE6-6C90-4594-AEA7-1F8DE3F231D7}"/>
                  </a:ext>
                </a:extLst>
              </p:cNvPr>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1" name="Freeform 9">
                <a:extLst>
                  <a:ext uri="{FF2B5EF4-FFF2-40B4-BE49-F238E27FC236}">
                    <a16:creationId xmlns:a16="http://schemas.microsoft.com/office/drawing/2014/main" id="{18B01EFD-FAB8-4E52-89B4-2600D5626B69}"/>
                  </a:ext>
                </a:extLst>
              </p:cNvPr>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2" name="Freeform 10">
                <a:extLst>
                  <a:ext uri="{FF2B5EF4-FFF2-40B4-BE49-F238E27FC236}">
                    <a16:creationId xmlns:a16="http://schemas.microsoft.com/office/drawing/2014/main" id="{13B8FB56-703F-4AC6-86F2-47A8E242FFCC}"/>
                  </a:ext>
                </a:extLst>
              </p:cNvPr>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3" name="Freeform 11">
                <a:extLst>
                  <a:ext uri="{FF2B5EF4-FFF2-40B4-BE49-F238E27FC236}">
                    <a16:creationId xmlns:a16="http://schemas.microsoft.com/office/drawing/2014/main" id="{D81BF6C8-5C19-4DAD-8904-EAE48CCFA7B6}"/>
                  </a:ext>
                </a:extLst>
              </p:cNvPr>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4" name="Freeform 12">
                <a:extLst>
                  <a:ext uri="{FF2B5EF4-FFF2-40B4-BE49-F238E27FC236}">
                    <a16:creationId xmlns:a16="http://schemas.microsoft.com/office/drawing/2014/main" id="{6170EE11-C9F8-47D6-87E9-5502DBDF16E5}"/>
                  </a:ext>
                </a:extLst>
              </p:cNvPr>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5" name="Freeform 13">
                <a:extLst>
                  <a:ext uri="{FF2B5EF4-FFF2-40B4-BE49-F238E27FC236}">
                    <a16:creationId xmlns:a16="http://schemas.microsoft.com/office/drawing/2014/main" id="{FE130379-3569-432D-BEF7-982F42A6B5D3}"/>
                  </a:ext>
                </a:extLst>
              </p:cNvPr>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6" name="Freeform 14">
                <a:extLst>
                  <a:ext uri="{FF2B5EF4-FFF2-40B4-BE49-F238E27FC236}">
                    <a16:creationId xmlns:a16="http://schemas.microsoft.com/office/drawing/2014/main" id="{361E772E-3FE9-44DD-95FD-0B2975641BE0}"/>
                  </a:ext>
                </a:extLst>
              </p:cNvPr>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7" name="Freeform 15">
                <a:extLst>
                  <a:ext uri="{FF2B5EF4-FFF2-40B4-BE49-F238E27FC236}">
                    <a16:creationId xmlns:a16="http://schemas.microsoft.com/office/drawing/2014/main" id="{5B8DAE7E-7219-46BC-B446-BEAFB454E03B}"/>
                  </a:ext>
                </a:extLst>
              </p:cNvPr>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8" name="Freeform 16">
                <a:extLst>
                  <a:ext uri="{FF2B5EF4-FFF2-40B4-BE49-F238E27FC236}">
                    <a16:creationId xmlns:a16="http://schemas.microsoft.com/office/drawing/2014/main" id="{33194FA2-610A-454D-A701-087F9996A03D}"/>
                  </a:ext>
                </a:extLst>
              </p:cNvPr>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89" name="Freeform 17">
                <a:extLst>
                  <a:ext uri="{FF2B5EF4-FFF2-40B4-BE49-F238E27FC236}">
                    <a16:creationId xmlns:a16="http://schemas.microsoft.com/office/drawing/2014/main" id="{14B19666-1412-4224-9E07-625B20E3CBEC}"/>
                  </a:ext>
                </a:extLst>
              </p:cNvPr>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0" name="Freeform 18">
                <a:extLst>
                  <a:ext uri="{FF2B5EF4-FFF2-40B4-BE49-F238E27FC236}">
                    <a16:creationId xmlns:a16="http://schemas.microsoft.com/office/drawing/2014/main" id="{30A3720A-591F-4694-949D-B87865D4C878}"/>
                  </a:ext>
                </a:extLst>
              </p:cNvPr>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1" name="Freeform 19">
                <a:extLst>
                  <a:ext uri="{FF2B5EF4-FFF2-40B4-BE49-F238E27FC236}">
                    <a16:creationId xmlns:a16="http://schemas.microsoft.com/office/drawing/2014/main" id="{FE1AEE9C-4AB9-485E-9674-7F28A01AB553}"/>
                  </a:ext>
                </a:extLst>
              </p:cNvPr>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2" name="Freeform 20">
                <a:extLst>
                  <a:ext uri="{FF2B5EF4-FFF2-40B4-BE49-F238E27FC236}">
                    <a16:creationId xmlns:a16="http://schemas.microsoft.com/office/drawing/2014/main" id="{8B5BC754-4B49-4DC5-B9AD-FB1FD0BA91CD}"/>
                  </a:ext>
                </a:extLst>
              </p:cNvPr>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3" name="Freeform 21">
                <a:extLst>
                  <a:ext uri="{FF2B5EF4-FFF2-40B4-BE49-F238E27FC236}">
                    <a16:creationId xmlns:a16="http://schemas.microsoft.com/office/drawing/2014/main" id="{3658AEF7-C993-42C0-A05E-0D1794D6FDD8}"/>
                  </a:ext>
                </a:extLst>
              </p:cNvPr>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4" name="Freeform 22">
                <a:extLst>
                  <a:ext uri="{FF2B5EF4-FFF2-40B4-BE49-F238E27FC236}">
                    <a16:creationId xmlns:a16="http://schemas.microsoft.com/office/drawing/2014/main" id="{082FD551-7EAE-4AE4-8A18-AE4806E8CE44}"/>
                  </a:ext>
                </a:extLst>
              </p:cNvPr>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5" name="Freeform 23">
                <a:extLst>
                  <a:ext uri="{FF2B5EF4-FFF2-40B4-BE49-F238E27FC236}">
                    <a16:creationId xmlns:a16="http://schemas.microsoft.com/office/drawing/2014/main" id="{769C1AC4-66BA-474D-A5A8-324E46E4D04F}"/>
                  </a:ext>
                </a:extLst>
              </p:cNvPr>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6" name="Freeform 24">
                <a:extLst>
                  <a:ext uri="{FF2B5EF4-FFF2-40B4-BE49-F238E27FC236}">
                    <a16:creationId xmlns:a16="http://schemas.microsoft.com/office/drawing/2014/main" id="{32C702BB-496C-48E1-B54B-F4180EF98A01}"/>
                  </a:ext>
                </a:extLst>
              </p:cNvPr>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7" name="Freeform 25">
                <a:extLst>
                  <a:ext uri="{FF2B5EF4-FFF2-40B4-BE49-F238E27FC236}">
                    <a16:creationId xmlns:a16="http://schemas.microsoft.com/office/drawing/2014/main" id="{5E683508-F79A-45E0-A695-93CEC15AF307}"/>
                  </a:ext>
                </a:extLst>
              </p:cNvPr>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8" name="Freeform 26">
                <a:extLst>
                  <a:ext uri="{FF2B5EF4-FFF2-40B4-BE49-F238E27FC236}">
                    <a16:creationId xmlns:a16="http://schemas.microsoft.com/office/drawing/2014/main" id="{19D5562B-70E9-4DEF-AE67-776CDB5A9881}"/>
                  </a:ext>
                </a:extLst>
              </p:cNvPr>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499" name="Freeform 27">
                <a:extLst>
                  <a:ext uri="{FF2B5EF4-FFF2-40B4-BE49-F238E27FC236}">
                    <a16:creationId xmlns:a16="http://schemas.microsoft.com/office/drawing/2014/main" id="{FD0C3077-2912-46A3-BD74-50B048BE5EFA}"/>
                  </a:ext>
                </a:extLst>
              </p:cNvPr>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00" name="Freeform 28">
                <a:extLst>
                  <a:ext uri="{FF2B5EF4-FFF2-40B4-BE49-F238E27FC236}">
                    <a16:creationId xmlns:a16="http://schemas.microsoft.com/office/drawing/2014/main" id="{E9272F0F-E10F-45CB-8432-2B74892B1104}"/>
                  </a:ext>
                </a:extLst>
              </p:cNvPr>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01" name="Freeform 29">
                <a:extLst>
                  <a:ext uri="{FF2B5EF4-FFF2-40B4-BE49-F238E27FC236}">
                    <a16:creationId xmlns:a16="http://schemas.microsoft.com/office/drawing/2014/main" id="{DE482836-A386-4082-BA80-3B5CFAA93916}"/>
                  </a:ext>
                </a:extLst>
              </p:cNvPr>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grpSp>
            <p:nvGrpSpPr>
              <p:cNvPr id="3107" name="Group 30">
                <a:extLst>
                  <a:ext uri="{FF2B5EF4-FFF2-40B4-BE49-F238E27FC236}">
                    <a16:creationId xmlns:a16="http://schemas.microsoft.com/office/drawing/2014/main" id="{7E1A1377-E773-4151-8619-94570C23F6F4}"/>
                  </a:ext>
                </a:extLst>
              </p:cNvPr>
              <p:cNvGrpSpPr>
                <a:grpSpLocks/>
              </p:cNvGrpSpPr>
              <p:nvPr userDrawn="1"/>
            </p:nvGrpSpPr>
            <p:grpSpPr bwMode="auto">
              <a:xfrm>
                <a:off x="0" y="0"/>
                <a:ext cx="5758" cy="1045"/>
                <a:chOff x="0" y="0"/>
                <a:chExt cx="5758" cy="1045"/>
              </a:xfrm>
            </p:grpSpPr>
            <p:sp>
              <p:nvSpPr>
                <p:cNvPr id="105503" name="Freeform 31">
                  <a:extLst>
                    <a:ext uri="{FF2B5EF4-FFF2-40B4-BE49-F238E27FC236}">
                      <a16:creationId xmlns:a16="http://schemas.microsoft.com/office/drawing/2014/main" id="{1D80632B-051D-4559-8756-4B750D22DCC3}"/>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04" name="Freeform 32">
                  <a:extLst>
                    <a:ext uri="{FF2B5EF4-FFF2-40B4-BE49-F238E27FC236}">
                      <a16:creationId xmlns:a16="http://schemas.microsoft.com/office/drawing/2014/main" id="{B667064C-1AD0-45AC-8501-C6472D6D2654}"/>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05" name="Freeform 33">
                  <a:extLst>
                    <a:ext uri="{FF2B5EF4-FFF2-40B4-BE49-F238E27FC236}">
                      <a16:creationId xmlns:a16="http://schemas.microsoft.com/office/drawing/2014/main" id="{1F53A8DE-B21C-47D5-87DC-A272C36420E6}"/>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06" name="Freeform 34">
                  <a:extLst>
                    <a:ext uri="{FF2B5EF4-FFF2-40B4-BE49-F238E27FC236}">
                      <a16:creationId xmlns:a16="http://schemas.microsoft.com/office/drawing/2014/main" id="{95318B9E-C1DC-4B7E-BC53-A5CD8F7DD57D}"/>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07" name="Freeform 35">
                  <a:extLst>
                    <a:ext uri="{FF2B5EF4-FFF2-40B4-BE49-F238E27FC236}">
                      <a16:creationId xmlns:a16="http://schemas.microsoft.com/office/drawing/2014/main" id="{F14ECE35-0B58-4B8B-93A8-AD8E98EED79E}"/>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08" name="Freeform 36">
                  <a:extLst>
                    <a:ext uri="{FF2B5EF4-FFF2-40B4-BE49-F238E27FC236}">
                      <a16:creationId xmlns:a16="http://schemas.microsoft.com/office/drawing/2014/main" id="{18580466-ED8E-4647-934C-8FD629DE0001}"/>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09" name="Freeform 37">
                  <a:extLst>
                    <a:ext uri="{FF2B5EF4-FFF2-40B4-BE49-F238E27FC236}">
                      <a16:creationId xmlns:a16="http://schemas.microsoft.com/office/drawing/2014/main" id="{7852EED0-11F4-401C-A032-2FA5E908F796}"/>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10" name="Freeform 38">
                  <a:extLst>
                    <a:ext uri="{FF2B5EF4-FFF2-40B4-BE49-F238E27FC236}">
                      <a16:creationId xmlns:a16="http://schemas.microsoft.com/office/drawing/2014/main" id="{83E4D5AD-151C-4A2B-AFC0-113242B26EF4}"/>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11" name="Freeform 39">
                  <a:extLst>
                    <a:ext uri="{FF2B5EF4-FFF2-40B4-BE49-F238E27FC236}">
                      <a16:creationId xmlns:a16="http://schemas.microsoft.com/office/drawing/2014/main" id="{7045A421-687E-428B-9ACF-0483506E9265}"/>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12" name="Freeform 40">
                  <a:extLst>
                    <a:ext uri="{FF2B5EF4-FFF2-40B4-BE49-F238E27FC236}">
                      <a16:creationId xmlns:a16="http://schemas.microsoft.com/office/drawing/2014/main" id="{17D74DBF-2D94-499D-9135-C9B01ECBDFD0}"/>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13" name="Freeform 41">
                  <a:extLst>
                    <a:ext uri="{FF2B5EF4-FFF2-40B4-BE49-F238E27FC236}">
                      <a16:creationId xmlns:a16="http://schemas.microsoft.com/office/drawing/2014/main" id="{CF25A1C5-2677-430F-962B-69EDE9775177}"/>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14" name="Freeform 42">
                  <a:extLst>
                    <a:ext uri="{FF2B5EF4-FFF2-40B4-BE49-F238E27FC236}">
                      <a16:creationId xmlns:a16="http://schemas.microsoft.com/office/drawing/2014/main" id="{770E3F29-4244-4AA2-9558-0639F83DA93D}"/>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15" name="Freeform 43">
                  <a:extLst>
                    <a:ext uri="{FF2B5EF4-FFF2-40B4-BE49-F238E27FC236}">
                      <a16:creationId xmlns:a16="http://schemas.microsoft.com/office/drawing/2014/main" id="{CB8D72F9-0493-4F27-B8F7-A4FEF195DCCD}"/>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16" name="Freeform 44">
                  <a:extLst>
                    <a:ext uri="{FF2B5EF4-FFF2-40B4-BE49-F238E27FC236}">
                      <a16:creationId xmlns:a16="http://schemas.microsoft.com/office/drawing/2014/main" id="{F068660F-BEF3-4553-8068-C3ABE98AA0CE}"/>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17" name="Freeform 45">
                  <a:extLst>
                    <a:ext uri="{FF2B5EF4-FFF2-40B4-BE49-F238E27FC236}">
                      <a16:creationId xmlns:a16="http://schemas.microsoft.com/office/drawing/2014/main" id="{8B090497-01FE-4B62-AF37-88DBED3FB8C7}"/>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grpSp>
          <p:grpSp>
            <p:nvGrpSpPr>
              <p:cNvPr id="3108" name="Group 46">
                <a:extLst>
                  <a:ext uri="{FF2B5EF4-FFF2-40B4-BE49-F238E27FC236}">
                    <a16:creationId xmlns:a16="http://schemas.microsoft.com/office/drawing/2014/main" id="{DBBC1584-1539-4A95-A24C-F2D471AEE98D}"/>
                  </a:ext>
                </a:extLst>
              </p:cNvPr>
              <p:cNvGrpSpPr>
                <a:grpSpLocks/>
              </p:cNvGrpSpPr>
              <p:nvPr userDrawn="1"/>
            </p:nvGrpSpPr>
            <p:grpSpPr bwMode="auto">
              <a:xfrm>
                <a:off x="0" y="558"/>
                <a:ext cx="5758" cy="487"/>
                <a:chOff x="0" y="558"/>
                <a:chExt cx="5758" cy="487"/>
              </a:xfrm>
            </p:grpSpPr>
            <p:sp>
              <p:nvSpPr>
                <p:cNvPr id="3127" name="Freeform 47">
                  <a:extLst>
                    <a:ext uri="{FF2B5EF4-FFF2-40B4-BE49-F238E27FC236}">
                      <a16:creationId xmlns:a16="http://schemas.microsoft.com/office/drawing/2014/main" id="{FC7CE5D9-1948-486D-B6FE-CCC300C753F6}"/>
                    </a:ext>
                  </a:extLst>
                </p:cNvPr>
                <p:cNvSpPr>
                  <a:spLocks/>
                </p:cNvSpPr>
                <p:nvPr/>
              </p:nvSpPr>
              <p:spPr bwMode="hidden">
                <a:xfrm>
                  <a:off x="0" y="618"/>
                  <a:ext cx="306" cy="427"/>
                </a:xfrm>
                <a:custGeom>
                  <a:avLst/>
                  <a:gdLst>
                    <a:gd name="T0" fmla="*/ 294 w 305"/>
                    <a:gd name="T1" fmla="*/ 439 h 426"/>
                    <a:gd name="T2" fmla="*/ 318 w 305"/>
                    <a:gd name="T3" fmla="*/ 439 h 426"/>
                    <a:gd name="T4" fmla="*/ 0 w 305"/>
                    <a:gd name="T5" fmla="*/ 0 h 426"/>
                    <a:gd name="T6" fmla="*/ 0 w 305"/>
                    <a:gd name="T7" fmla="*/ 66 h 426"/>
                    <a:gd name="T8" fmla="*/ 264 w 305"/>
                    <a:gd name="T9" fmla="*/ 439 h 426"/>
                    <a:gd name="T10" fmla="*/ 294 w 305"/>
                    <a:gd name="T11" fmla="*/ 439 h 426"/>
                    <a:gd name="T12" fmla="*/ 294 w 305"/>
                    <a:gd name="T13" fmla="*/ 43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 name="Freeform 48">
                  <a:extLst>
                    <a:ext uri="{FF2B5EF4-FFF2-40B4-BE49-F238E27FC236}">
                      <a16:creationId xmlns:a16="http://schemas.microsoft.com/office/drawing/2014/main" id="{17F4E398-6466-4E84-AD58-5A11C7BFA3EA}"/>
                    </a:ext>
                  </a:extLst>
                </p:cNvPr>
                <p:cNvSpPr>
                  <a:spLocks/>
                </p:cNvSpPr>
                <p:nvPr/>
              </p:nvSpPr>
              <p:spPr bwMode="hidden">
                <a:xfrm>
                  <a:off x="5410" y="558"/>
                  <a:ext cx="348" cy="487"/>
                </a:xfrm>
                <a:custGeom>
                  <a:avLst/>
                  <a:gdLst>
                    <a:gd name="T0" fmla="*/ 24 w 347"/>
                    <a:gd name="T1" fmla="*/ 499 h 486"/>
                    <a:gd name="T2" fmla="*/ 48 w 347"/>
                    <a:gd name="T3" fmla="*/ 499 h 486"/>
                    <a:gd name="T4" fmla="*/ 360 w 347"/>
                    <a:gd name="T5" fmla="*/ 72 h 486"/>
                    <a:gd name="T6" fmla="*/ 360 w 347"/>
                    <a:gd name="T7" fmla="*/ 0 h 486"/>
                    <a:gd name="T8" fmla="*/ 0 w 347"/>
                    <a:gd name="T9" fmla="*/ 499 h 486"/>
                    <a:gd name="T10" fmla="*/ 24 w 347"/>
                    <a:gd name="T11" fmla="*/ 499 h 486"/>
                    <a:gd name="T12" fmla="*/ 24 w 347"/>
                    <a:gd name="T13" fmla="*/ 49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09" name="Group 49">
                <a:extLst>
                  <a:ext uri="{FF2B5EF4-FFF2-40B4-BE49-F238E27FC236}">
                    <a16:creationId xmlns:a16="http://schemas.microsoft.com/office/drawing/2014/main" id="{D87632E1-BDF4-4BA0-8D31-E88916CD8315}"/>
                  </a:ext>
                </a:extLst>
              </p:cNvPr>
              <p:cNvGrpSpPr>
                <a:grpSpLocks/>
              </p:cNvGrpSpPr>
              <p:nvPr userDrawn="1"/>
            </p:nvGrpSpPr>
            <p:grpSpPr bwMode="auto">
              <a:xfrm>
                <a:off x="264" y="1039"/>
                <a:ext cx="5200" cy="3280"/>
                <a:chOff x="264" y="1039"/>
                <a:chExt cx="5200" cy="3280"/>
              </a:xfrm>
            </p:grpSpPr>
            <p:sp>
              <p:nvSpPr>
                <p:cNvPr id="105522" name="Freeform 50">
                  <a:extLst>
                    <a:ext uri="{FF2B5EF4-FFF2-40B4-BE49-F238E27FC236}">
                      <a16:creationId xmlns:a16="http://schemas.microsoft.com/office/drawing/2014/main" id="{448F50F7-3660-4ED5-A6C3-5D34122E719E}"/>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23" name="Freeform 51">
                  <a:extLst>
                    <a:ext uri="{FF2B5EF4-FFF2-40B4-BE49-F238E27FC236}">
                      <a16:creationId xmlns:a16="http://schemas.microsoft.com/office/drawing/2014/main" id="{A281FFBC-E345-40FD-8718-13EB63BF9EAE}"/>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24" name="Freeform 52">
                  <a:extLst>
                    <a:ext uri="{FF2B5EF4-FFF2-40B4-BE49-F238E27FC236}">
                      <a16:creationId xmlns:a16="http://schemas.microsoft.com/office/drawing/2014/main" id="{01C242D1-2C15-4192-BA4C-12E59A647658}"/>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25" name="Freeform 53">
                  <a:extLst>
                    <a:ext uri="{FF2B5EF4-FFF2-40B4-BE49-F238E27FC236}">
                      <a16:creationId xmlns:a16="http://schemas.microsoft.com/office/drawing/2014/main" id="{5201A806-FB5B-4639-804B-6E5BB931CF56}"/>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26" name="Freeform 54">
                  <a:extLst>
                    <a:ext uri="{FF2B5EF4-FFF2-40B4-BE49-F238E27FC236}">
                      <a16:creationId xmlns:a16="http://schemas.microsoft.com/office/drawing/2014/main" id="{EAE349D8-32CB-4CF1-8E0A-584E2EBFFE30}"/>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27" name="Freeform 55">
                  <a:extLst>
                    <a:ext uri="{FF2B5EF4-FFF2-40B4-BE49-F238E27FC236}">
                      <a16:creationId xmlns:a16="http://schemas.microsoft.com/office/drawing/2014/main" id="{0D8C694B-881B-4DE7-8967-AAC971F6DAE1}"/>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28" name="Freeform 56">
                  <a:extLst>
                    <a:ext uri="{FF2B5EF4-FFF2-40B4-BE49-F238E27FC236}">
                      <a16:creationId xmlns:a16="http://schemas.microsoft.com/office/drawing/2014/main" id="{B516DE89-A1B5-4563-89AE-BF6F3C7ABFB0}"/>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29" name="Freeform 57">
                  <a:extLst>
                    <a:ext uri="{FF2B5EF4-FFF2-40B4-BE49-F238E27FC236}">
                      <a16:creationId xmlns:a16="http://schemas.microsoft.com/office/drawing/2014/main" id="{ED489AB3-334C-4CD7-A8A4-251FFE0A4C6E}"/>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105530" name="Freeform 58">
                  <a:extLst>
                    <a:ext uri="{FF2B5EF4-FFF2-40B4-BE49-F238E27FC236}">
                      <a16:creationId xmlns:a16="http://schemas.microsoft.com/office/drawing/2014/main" id="{6A7C3E8E-9305-4248-A06A-10FE90B8B20F}"/>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grpSp>
          <p:sp>
            <p:nvSpPr>
              <p:cNvPr id="105531" name="Freeform 59">
                <a:extLst>
                  <a:ext uri="{FF2B5EF4-FFF2-40B4-BE49-F238E27FC236}">
                    <a16:creationId xmlns:a16="http://schemas.microsoft.com/office/drawing/2014/main" id="{301FC72C-8AC6-4D31-A70B-547C028AF695}"/>
                  </a:ext>
                </a:extLst>
              </p:cNvPr>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3111" name="Freeform 60">
                <a:extLst>
                  <a:ext uri="{FF2B5EF4-FFF2-40B4-BE49-F238E27FC236}">
                    <a16:creationId xmlns:a16="http://schemas.microsoft.com/office/drawing/2014/main" id="{FD41C6F3-4833-4E06-B149-CDB7FF79C8BE}"/>
                  </a:ext>
                </a:extLst>
              </p:cNvPr>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3112" name="Freeform 61">
                <a:extLst>
                  <a:ext uri="{FF2B5EF4-FFF2-40B4-BE49-F238E27FC236}">
                    <a16:creationId xmlns:a16="http://schemas.microsoft.com/office/drawing/2014/main" id="{29B2B438-7FF5-477F-BB01-B19AD0BA4F72}"/>
                  </a:ext>
                </a:extLst>
              </p:cNvPr>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3113" name="Freeform 62">
                <a:extLst>
                  <a:ext uri="{FF2B5EF4-FFF2-40B4-BE49-F238E27FC236}">
                    <a16:creationId xmlns:a16="http://schemas.microsoft.com/office/drawing/2014/main" id="{0A51161A-BBE4-4A77-B4A1-78C20E6877AC}"/>
                  </a:ext>
                </a:extLst>
              </p:cNvPr>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105535" name="Freeform 63">
                <a:extLst>
                  <a:ext uri="{FF2B5EF4-FFF2-40B4-BE49-F238E27FC236}">
                    <a16:creationId xmlns:a16="http://schemas.microsoft.com/office/drawing/2014/main" id="{0DD26F22-3638-47E3-BA97-744788215D60}"/>
                  </a:ext>
                </a:extLst>
              </p:cNvPr>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solidFill>
                    <a:srgbClr val="EAEAEA"/>
                  </a:solidFill>
                  <a:latin typeface="Arial" charset="0"/>
                  <a:cs typeface="Arial" charset="0"/>
                </a:endParaRPr>
              </a:p>
            </p:txBody>
          </p:sp>
          <p:sp>
            <p:nvSpPr>
              <p:cNvPr id="3115" name="Freeform 64">
                <a:extLst>
                  <a:ext uri="{FF2B5EF4-FFF2-40B4-BE49-F238E27FC236}">
                    <a16:creationId xmlns:a16="http://schemas.microsoft.com/office/drawing/2014/main" id="{62DD6676-0360-4874-9565-200655F37C55}"/>
                  </a:ext>
                </a:extLst>
              </p:cNvPr>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6" name="Freeform 65">
                <a:extLst>
                  <a:ext uri="{FF2B5EF4-FFF2-40B4-BE49-F238E27FC236}">
                    <a16:creationId xmlns:a16="http://schemas.microsoft.com/office/drawing/2014/main" id="{9BC18393-D676-4477-8285-E2B3FD4DF2D2}"/>
                  </a:ext>
                </a:extLst>
              </p:cNvPr>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7" name="Freeform 66">
                <a:extLst>
                  <a:ext uri="{FF2B5EF4-FFF2-40B4-BE49-F238E27FC236}">
                    <a16:creationId xmlns:a16="http://schemas.microsoft.com/office/drawing/2014/main" id="{52917BB4-1972-4265-96D0-E23179717C0C}"/>
                  </a:ext>
                </a:extLst>
              </p:cNvPr>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5539" name="Rectangle 67">
            <a:extLst>
              <a:ext uri="{FF2B5EF4-FFF2-40B4-BE49-F238E27FC236}">
                <a16:creationId xmlns:a16="http://schemas.microsoft.com/office/drawing/2014/main" id="{81A35BC2-46A2-4FA1-BD5E-2706107B85BC}"/>
              </a:ext>
            </a:extLst>
          </p:cNvPr>
          <p:cNvSpPr>
            <a:spLocks noGrp="1" noChangeArrowheads="1"/>
          </p:cNvSpPr>
          <p:nvPr>
            <p:ph type="title"/>
          </p:nvPr>
        </p:nvSpPr>
        <p:spPr bwMode="auto">
          <a:xfrm>
            <a:off x="455613" y="273050"/>
            <a:ext cx="8226425"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5540" name="Rectangle 68">
            <a:extLst>
              <a:ext uri="{FF2B5EF4-FFF2-40B4-BE49-F238E27FC236}">
                <a16:creationId xmlns:a16="http://schemas.microsoft.com/office/drawing/2014/main" id="{3F1F5F07-F908-47C9-B6C4-F92E2460B537}"/>
              </a:ext>
            </a:extLst>
          </p:cNvPr>
          <p:cNvSpPr>
            <a:spLocks noGrp="1" noChangeArrowheads="1"/>
          </p:cNvSpPr>
          <p:nvPr>
            <p:ph type="dt" sz="half" idx="2"/>
          </p:nvPr>
        </p:nvSpPr>
        <p:spPr bwMode="auto">
          <a:xfrm>
            <a:off x="455613" y="6242050"/>
            <a:ext cx="2130425"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EAEAEA"/>
                </a:solidFill>
                <a:effectLst>
                  <a:outerShdw blurRad="38100" dist="38100" dir="2700000" algn="tl">
                    <a:srgbClr val="000000"/>
                  </a:outerShdw>
                </a:effectLst>
                <a:latin typeface="Arial" charset="0"/>
                <a:cs typeface="Arial" charset="0"/>
              </a:defRPr>
            </a:lvl1pPr>
          </a:lstStyle>
          <a:p>
            <a:pPr>
              <a:defRPr/>
            </a:pPr>
            <a:endParaRPr lang="en-US"/>
          </a:p>
        </p:txBody>
      </p:sp>
      <p:sp>
        <p:nvSpPr>
          <p:cNvPr id="105541" name="Rectangle 69">
            <a:extLst>
              <a:ext uri="{FF2B5EF4-FFF2-40B4-BE49-F238E27FC236}">
                <a16:creationId xmlns:a16="http://schemas.microsoft.com/office/drawing/2014/main" id="{19C2CC5E-5EA1-4BDB-96EE-4ABF85A91479}"/>
              </a:ext>
            </a:extLst>
          </p:cNvPr>
          <p:cNvSpPr>
            <a:spLocks noGrp="1" noChangeArrowheads="1"/>
          </p:cNvSpPr>
          <p:nvPr>
            <p:ph type="ftr" sz="quarter" idx="3"/>
          </p:nvPr>
        </p:nvSpPr>
        <p:spPr bwMode="auto">
          <a:xfrm>
            <a:off x="3124200" y="6242050"/>
            <a:ext cx="2895600"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EAEAEA"/>
                </a:solidFill>
                <a:effectLst>
                  <a:outerShdw blurRad="38100" dist="38100" dir="2700000" algn="tl">
                    <a:srgbClr val="000000"/>
                  </a:outerShdw>
                </a:effectLst>
                <a:latin typeface="Arial" charset="0"/>
                <a:cs typeface="Arial" charset="0"/>
              </a:defRPr>
            </a:lvl1pPr>
          </a:lstStyle>
          <a:p>
            <a:pPr>
              <a:defRPr/>
            </a:pPr>
            <a:endParaRPr lang="en-US"/>
          </a:p>
        </p:txBody>
      </p:sp>
      <p:sp>
        <p:nvSpPr>
          <p:cNvPr id="105542" name="Rectangle 70">
            <a:extLst>
              <a:ext uri="{FF2B5EF4-FFF2-40B4-BE49-F238E27FC236}">
                <a16:creationId xmlns:a16="http://schemas.microsoft.com/office/drawing/2014/main" id="{6BD0DCB0-95B3-486C-922E-F26562098AC0}"/>
              </a:ext>
            </a:extLst>
          </p:cNvPr>
          <p:cNvSpPr>
            <a:spLocks noGrp="1" noChangeArrowheads="1"/>
          </p:cNvSpPr>
          <p:nvPr>
            <p:ph type="sldNum" sz="quarter" idx="4"/>
          </p:nvPr>
        </p:nvSpPr>
        <p:spPr bwMode="auto">
          <a:xfrm>
            <a:off x="6553200" y="6242050"/>
            <a:ext cx="2130425"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EAEAEA"/>
                </a:solidFill>
                <a:effectLst>
                  <a:outerShdw blurRad="38100" dist="38100" dir="2700000" algn="tl">
                    <a:srgbClr val="000000"/>
                  </a:outerShdw>
                </a:effectLst>
                <a:latin typeface="Arial" panose="020B0604020202020204" pitchFamily="34" charset="0"/>
              </a:defRPr>
            </a:lvl1pPr>
          </a:lstStyle>
          <a:p>
            <a:pPr>
              <a:defRPr/>
            </a:pPr>
            <a:fld id="{6C413A20-8F8D-4CE4-890B-EB4D141F702D}" type="slidenum">
              <a:rPr lang="en-US" altLang="en-US"/>
              <a:pPr>
                <a:defRPr/>
              </a:pPr>
              <a:t>‹#›</a:t>
            </a:fld>
            <a:endParaRPr lang="en-US" altLang="en-US"/>
          </a:p>
        </p:txBody>
      </p:sp>
      <p:sp>
        <p:nvSpPr>
          <p:cNvPr id="105543" name="Rectangle 71">
            <a:extLst>
              <a:ext uri="{FF2B5EF4-FFF2-40B4-BE49-F238E27FC236}">
                <a16:creationId xmlns:a16="http://schemas.microsoft.com/office/drawing/2014/main" id="{7BC03534-A7CB-4C5E-98CF-D6DBF73EF261}"/>
              </a:ext>
            </a:extLst>
          </p:cNvPr>
          <p:cNvSpPr>
            <a:spLocks noGrp="1" noChangeArrowheads="1"/>
          </p:cNvSpPr>
          <p:nvPr>
            <p:ph type="body" idx="1"/>
          </p:nvPr>
        </p:nvSpPr>
        <p:spPr bwMode="auto">
          <a:xfrm>
            <a:off x="455613" y="1598613"/>
            <a:ext cx="8226425" cy="449738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E2A1B"/>
            </a:gs>
            <a:gs pos="48000">
              <a:srgbClr val="1E2A1B"/>
            </a:gs>
            <a:gs pos="100000">
              <a:srgbClr val="25352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4CBD-C52D-4337-BDB5-F74A4C95FCF7}"/>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71ECAB72-9E32-43FD-A5F5-5E4AD65C161C}"/>
              </a:ext>
            </a:extLst>
          </p:cNvPr>
          <p:cNvSpPr>
            <a:spLocks noGrp="1"/>
          </p:cNvSpPr>
          <p:nvPr>
            <p:ph idx="1"/>
          </p:nvPr>
        </p:nvSpPr>
        <p:spPr/>
        <p:txBody>
          <a:bodyPr/>
          <a:lstStyle/>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B01E9C-F654-49E5-9B84-EAF8A3585F0F}"/>
              </a:ext>
            </a:extLst>
          </p:cNvPr>
          <p:cNvSpPr>
            <a:spLocks noGrp="1" noChangeArrowheads="1"/>
          </p:cNvSpPr>
          <p:nvPr>
            <p:ph type="title"/>
          </p:nvPr>
        </p:nvSpPr>
        <p:spPr>
          <a:xfrm>
            <a:off x="457200" y="304800"/>
            <a:ext cx="8229600" cy="1139825"/>
          </a:xfrm>
        </p:spPr>
        <p:txBody>
          <a:bodyPr/>
          <a:lstStyle/>
          <a:p>
            <a:pPr eaLnBrk="1" hangingPunct="1">
              <a:defRPr/>
            </a:pPr>
            <a:r>
              <a:rPr lang="en-US" sz="3200"/>
              <a:t>Historical Background (cont.)</a:t>
            </a:r>
          </a:p>
        </p:txBody>
      </p:sp>
      <p:sp>
        <p:nvSpPr>
          <p:cNvPr id="51203" name="Rectangle 3">
            <a:extLst>
              <a:ext uri="{FF2B5EF4-FFF2-40B4-BE49-F238E27FC236}">
                <a16:creationId xmlns:a16="http://schemas.microsoft.com/office/drawing/2014/main" id="{70BC8841-B173-478A-B88A-E65972041731}"/>
              </a:ext>
            </a:extLst>
          </p:cNvPr>
          <p:cNvSpPr>
            <a:spLocks noGrp="1" noChangeArrowheads="1"/>
          </p:cNvSpPr>
          <p:nvPr>
            <p:ph type="body" idx="1"/>
          </p:nvPr>
        </p:nvSpPr>
        <p:spPr>
          <a:xfrm>
            <a:off x="457200" y="2286000"/>
            <a:ext cx="8229600" cy="3962400"/>
          </a:xfrm>
        </p:spPr>
        <p:txBody>
          <a:bodyPr/>
          <a:lstStyle/>
          <a:p>
            <a:pPr eaLnBrk="1" hangingPunct="1">
              <a:lnSpc>
                <a:spcPct val="90000"/>
              </a:lnSpc>
              <a:defRPr/>
            </a:pPr>
            <a:r>
              <a:rPr lang="en-US" sz="2000" b="1" dirty="0">
                <a:solidFill>
                  <a:srgbClr val="FFFF00"/>
                </a:solidFill>
              </a:rPr>
              <a:t>Battle of Actium 31 BC   Ptolemaic Greek power destroyed  </a:t>
            </a:r>
            <a:r>
              <a:rPr lang="en-US" sz="2000" b="1" dirty="0"/>
              <a:t>Dan 11:36f</a:t>
            </a:r>
            <a:endParaRPr lang="en-US" sz="2000" b="1" dirty="0">
              <a:solidFill>
                <a:srgbClr val="FFFF00"/>
              </a:solidFill>
            </a:endParaRPr>
          </a:p>
          <a:p>
            <a:pPr eaLnBrk="1" hangingPunct="1">
              <a:lnSpc>
                <a:spcPct val="90000"/>
              </a:lnSpc>
              <a:defRPr/>
            </a:pPr>
            <a:r>
              <a:rPr lang="en-US" sz="2000" b="1" dirty="0">
                <a:solidFill>
                  <a:srgbClr val="FFFF00"/>
                </a:solidFill>
              </a:rPr>
              <a:t>6 BC  Birth of Jesus</a:t>
            </a:r>
          </a:p>
          <a:p>
            <a:pPr eaLnBrk="1" hangingPunct="1">
              <a:lnSpc>
                <a:spcPct val="90000"/>
              </a:lnSpc>
              <a:defRPr/>
            </a:pPr>
            <a:r>
              <a:rPr lang="en-US" sz="2000" b="1" dirty="0">
                <a:solidFill>
                  <a:srgbClr val="FFFF00"/>
                </a:solidFill>
              </a:rPr>
              <a:t>AD 30  Crucifixion and resurrection of Jesus</a:t>
            </a:r>
          </a:p>
          <a:p>
            <a:pPr eaLnBrk="1" hangingPunct="1">
              <a:lnSpc>
                <a:spcPct val="90000"/>
              </a:lnSpc>
              <a:defRPr/>
            </a:pPr>
            <a:r>
              <a:rPr lang="en-US" sz="2000" b="1" dirty="0">
                <a:solidFill>
                  <a:srgbClr val="FFFF00"/>
                </a:solidFill>
              </a:rPr>
              <a:t>AD 70  Destruction of Jerusalem by Titus</a:t>
            </a:r>
          </a:p>
          <a:p>
            <a:pPr eaLnBrk="1" hangingPunct="1">
              <a:lnSpc>
                <a:spcPct val="90000"/>
              </a:lnSpc>
              <a:defRPr/>
            </a:pPr>
            <a:r>
              <a:rPr lang="en-US" sz="2000" b="1" dirty="0">
                <a:solidFill>
                  <a:srgbClr val="FFFF00"/>
                </a:solidFill>
              </a:rPr>
              <a:t>AD 81-96   Domitian, emperor of Rome</a:t>
            </a:r>
          </a:p>
          <a:p>
            <a:pPr eaLnBrk="1" hangingPunct="1">
              <a:lnSpc>
                <a:spcPct val="90000"/>
              </a:lnSpc>
              <a:defRPr/>
            </a:pPr>
            <a:r>
              <a:rPr lang="en-US" sz="2000" b="1" dirty="0">
                <a:solidFill>
                  <a:srgbClr val="FFFF00"/>
                </a:solidFill>
              </a:rPr>
              <a:t>AD 395  Final division of Rome into East and West</a:t>
            </a:r>
          </a:p>
          <a:p>
            <a:pPr eaLnBrk="1" hangingPunct="1">
              <a:lnSpc>
                <a:spcPct val="90000"/>
              </a:lnSpc>
              <a:defRPr/>
            </a:pPr>
            <a:r>
              <a:rPr lang="en-US" sz="2000" b="1" dirty="0">
                <a:solidFill>
                  <a:srgbClr val="FFFF00"/>
                </a:solidFill>
              </a:rPr>
              <a:t>AD 476  Last emperor of Western Rome</a:t>
            </a:r>
          </a:p>
          <a:p>
            <a:pPr eaLnBrk="1" hangingPunct="1">
              <a:lnSpc>
                <a:spcPct val="90000"/>
              </a:lnSpc>
              <a:defRPr/>
            </a:pPr>
            <a:r>
              <a:rPr lang="en-US" sz="2000" b="1" dirty="0">
                <a:solidFill>
                  <a:srgbClr val="FFFF00"/>
                </a:solidFill>
              </a:rPr>
              <a:t>AD 1453  Byzantium (Eastern Rome) taken by Ottomans</a:t>
            </a:r>
          </a:p>
          <a:p>
            <a:pPr eaLnBrk="1" hangingPunct="1">
              <a:lnSpc>
                <a:spcPct val="90000"/>
              </a:lnSpc>
              <a:defRPr/>
            </a:pPr>
            <a:r>
              <a:rPr lang="en-US" sz="2000" b="1" dirty="0">
                <a:solidFill>
                  <a:srgbClr val="FFFF00"/>
                </a:solidFill>
              </a:rPr>
              <a:t>AD 2014  Jesus comes back to rule in Jerusalem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65CBFAA-EB43-4287-B7A1-F0508E5818CB}"/>
              </a:ext>
            </a:extLst>
          </p:cNvPr>
          <p:cNvSpPr>
            <a:spLocks noChangeArrowheads="1"/>
          </p:cNvSpPr>
          <p:nvPr/>
        </p:nvSpPr>
        <p:spPr bwMode="auto">
          <a:xfrm>
            <a:off x="0" y="838200"/>
            <a:ext cx="914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FFFF00"/>
                </a:solidFill>
                <a:latin typeface="Times New Roman" panose="02020603050405020304" pitchFamily="18" charset="0"/>
                <a:cs typeface="Times New Roman" panose="02020603050405020304" pitchFamily="18" charset="0"/>
              </a:rPr>
              <a:t>Babylonian Empire</a:t>
            </a:r>
            <a:r>
              <a:rPr lang="en-US" altLang="en-US" sz="2400" b="1" i="1">
                <a:solidFill>
                  <a:srgbClr val="FFFF00"/>
                </a:solidFill>
                <a:latin typeface="Times New Roman" panose="02020603050405020304" pitchFamily="18" charset="0"/>
                <a:cs typeface="Times New Roman" panose="02020603050405020304" pitchFamily="18" charset="0"/>
              </a:rPr>
              <a:t> c. </a:t>
            </a:r>
            <a:r>
              <a:rPr lang="en-US" altLang="en-US" sz="2400" b="1">
                <a:solidFill>
                  <a:srgbClr val="FFFF00"/>
                </a:solidFill>
                <a:latin typeface="Times New Roman" panose="02020603050405020304" pitchFamily="18" charset="0"/>
                <a:cs typeface="Times New Roman" panose="02020603050405020304" pitchFamily="18" charset="0"/>
              </a:rPr>
              <a:t>1750 BC and</a:t>
            </a:r>
            <a:r>
              <a:rPr lang="en-US" altLang="en-US" sz="2400" b="1" i="1">
                <a:solidFill>
                  <a:srgbClr val="FFFF00"/>
                </a:solidFill>
                <a:latin typeface="Times New Roman" panose="02020603050405020304" pitchFamily="18" charset="0"/>
                <a:cs typeface="Times New Roman" panose="02020603050405020304" pitchFamily="18" charset="0"/>
              </a:rPr>
              <a:t> c. </a:t>
            </a:r>
            <a:r>
              <a:rPr lang="en-US" altLang="en-US" sz="2400" b="1">
                <a:solidFill>
                  <a:srgbClr val="FFFF00"/>
                </a:solidFill>
                <a:latin typeface="Times New Roman" panose="02020603050405020304" pitchFamily="18" charset="0"/>
                <a:cs typeface="Times New Roman" panose="02020603050405020304" pitchFamily="18" charset="0"/>
              </a:rPr>
              <a:t>600 BC</a:t>
            </a: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pic>
        <p:nvPicPr>
          <p:cNvPr id="37891" name="Picture 2" descr="MapBabylon3 bw">
            <a:extLst>
              <a:ext uri="{FF2B5EF4-FFF2-40B4-BE49-F238E27FC236}">
                <a16:creationId xmlns:a16="http://schemas.microsoft.com/office/drawing/2014/main" id="{970953CC-898F-441F-9A3D-9D9F6C14D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3914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DFD4AEBB-9763-4FBF-93CF-B894F4C9B7CD}"/>
              </a:ext>
            </a:extLst>
          </p:cNvPr>
          <p:cNvSpPr>
            <a:spLocks noChangeArrowheads="1"/>
          </p:cNvSpPr>
          <p:nvPr/>
        </p:nvSpPr>
        <p:spPr bwMode="auto">
          <a:xfrm>
            <a:off x="533400" y="5334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lgn="ctr">
              <a:spcBef>
                <a:spcPct val="0"/>
              </a:spcBef>
              <a:buClrTx/>
              <a:buSzTx/>
              <a:buFontTx/>
              <a:buNone/>
            </a:pPr>
            <a:r>
              <a:rPr lang="en-US" altLang="en-US" sz="1800" b="1">
                <a:latin typeface="Times New Roman" panose="02020603050405020304" pitchFamily="18" charset="0"/>
                <a:cs typeface="Times New Roman" panose="02020603050405020304" pitchFamily="18" charset="0"/>
              </a:rPr>
              <a:t> </a:t>
            </a:r>
            <a:r>
              <a:rPr lang="en-US" altLang="en-US" sz="2400" b="1">
                <a:solidFill>
                  <a:srgbClr val="FFFF00"/>
                </a:solidFill>
                <a:latin typeface="Times New Roman" panose="02020603050405020304" pitchFamily="18" charset="0"/>
                <a:cs typeface="Times New Roman" panose="02020603050405020304" pitchFamily="18" charset="0"/>
              </a:rPr>
              <a:t>Achaemenid Persian/Median Empire at its Height</a:t>
            </a:r>
            <a:r>
              <a:rPr lang="en-US" altLang="en-US" sz="2400" b="1" i="1">
                <a:solidFill>
                  <a:srgbClr val="FFFF00"/>
                </a:solidFill>
                <a:latin typeface="Times New Roman" panose="02020603050405020304" pitchFamily="18" charset="0"/>
                <a:cs typeface="Times New Roman" panose="02020603050405020304" pitchFamily="18" charset="0"/>
              </a:rPr>
              <a:t> c. </a:t>
            </a:r>
            <a:r>
              <a:rPr lang="en-US" altLang="en-US" sz="2400" b="1">
                <a:solidFill>
                  <a:srgbClr val="FFFF00"/>
                </a:solidFill>
                <a:latin typeface="Times New Roman" panose="02020603050405020304" pitchFamily="18" charset="0"/>
                <a:cs typeface="Times New Roman" panose="02020603050405020304" pitchFamily="18" charset="0"/>
              </a:rPr>
              <a:t>450 BC</a:t>
            </a: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pic>
        <p:nvPicPr>
          <p:cNvPr id="39939" name="Picture 2" descr="Archaemenid Empire bw">
            <a:extLst>
              <a:ext uri="{FF2B5EF4-FFF2-40B4-BE49-F238E27FC236}">
                <a16:creationId xmlns:a16="http://schemas.microsoft.com/office/drawing/2014/main" id="{1FE8C37F-9C18-46E7-9C65-1BDAFE2B8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6858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78510AA3-B86A-48B5-B855-790EA3A9DA07}"/>
              </a:ext>
            </a:extLst>
          </p:cNvPr>
          <p:cNvSpPr>
            <a:spLocks noChangeArrowheads="1"/>
          </p:cNvSpPr>
          <p:nvPr/>
        </p:nvSpPr>
        <p:spPr bwMode="auto">
          <a:xfrm>
            <a:off x="1219200" y="762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a:solidFill>
                  <a:srgbClr val="FFFF00"/>
                </a:solidFill>
                <a:latin typeface="Times New Roman" panose="02020603050405020304" pitchFamily="18" charset="0"/>
                <a:cs typeface="Times New Roman" panose="02020603050405020304" pitchFamily="18" charset="0"/>
              </a:rPr>
              <a:t>Alexander the Great Empire Nations</a:t>
            </a:r>
            <a:r>
              <a:rPr lang="en-US" altLang="en-US" sz="2400" i="1">
                <a:solidFill>
                  <a:srgbClr val="FFFF00"/>
                </a:solidFill>
                <a:latin typeface="Times New Roman" panose="02020603050405020304" pitchFamily="18" charset="0"/>
                <a:cs typeface="Times New Roman" panose="02020603050405020304" pitchFamily="18" charset="0"/>
              </a:rPr>
              <a:t> c. </a:t>
            </a:r>
            <a:r>
              <a:rPr lang="en-US" altLang="en-US" sz="2400">
                <a:solidFill>
                  <a:srgbClr val="FFFF00"/>
                </a:solidFill>
                <a:latin typeface="Times New Roman" panose="02020603050405020304" pitchFamily="18" charset="0"/>
                <a:cs typeface="Times New Roman" panose="02020603050405020304" pitchFamily="18" charset="0"/>
              </a:rPr>
              <a:t>330 BC</a:t>
            </a:r>
            <a:r>
              <a:rPr lang="en-US" altLang="en-US" sz="2400">
                <a:solidFill>
                  <a:srgbClr val="FFFF00"/>
                </a:solidFill>
                <a:latin typeface="Times New Roman" panose="02020603050405020304" pitchFamily="18" charset="0"/>
              </a:rPr>
              <a:t> </a:t>
            </a:r>
          </a:p>
        </p:txBody>
      </p:sp>
      <p:pic>
        <p:nvPicPr>
          <p:cNvPr id="41987" name="Picture 2" descr="Alexander the Great Empire4 bw">
            <a:extLst>
              <a:ext uri="{FF2B5EF4-FFF2-40B4-BE49-F238E27FC236}">
                <a16:creationId xmlns:a16="http://schemas.microsoft.com/office/drawing/2014/main" id="{6E8A10C2-61A4-4CD6-8D5E-BD3A144E6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17638"/>
            <a:ext cx="73152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00A4FE7-A7C1-483A-AA13-8B620DCF7272}"/>
              </a:ext>
            </a:extLst>
          </p:cNvPr>
          <p:cNvSpPr>
            <a:spLocks noGrp="1" noChangeArrowheads="1"/>
          </p:cNvSpPr>
          <p:nvPr>
            <p:ph type="title"/>
          </p:nvPr>
        </p:nvSpPr>
        <p:spPr/>
        <p:txBody>
          <a:bodyPr/>
          <a:lstStyle/>
          <a:p>
            <a:pPr eaLnBrk="1" hangingPunct="1">
              <a:defRPr/>
            </a:pPr>
            <a:r>
              <a:rPr lang="en-US" sz="3200"/>
              <a:t>Very Brief Outline of Daniel</a:t>
            </a:r>
          </a:p>
        </p:txBody>
      </p:sp>
      <p:sp>
        <p:nvSpPr>
          <p:cNvPr id="55299" name="Rectangle 3">
            <a:extLst>
              <a:ext uri="{FF2B5EF4-FFF2-40B4-BE49-F238E27FC236}">
                <a16:creationId xmlns:a16="http://schemas.microsoft.com/office/drawing/2014/main" id="{82B6BCEF-EC6E-4E67-91BD-7D334AE3A1DD}"/>
              </a:ext>
            </a:extLst>
          </p:cNvPr>
          <p:cNvSpPr>
            <a:spLocks noGrp="1" noChangeArrowheads="1"/>
          </p:cNvSpPr>
          <p:nvPr>
            <p:ph type="body" idx="1"/>
          </p:nvPr>
        </p:nvSpPr>
        <p:spPr>
          <a:xfrm>
            <a:off x="685800" y="1752600"/>
            <a:ext cx="7620000" cy="4378325"/>
          </a:xfrm>
        </p:spPr>
        <p:txBody>
          <a:bodyPr/>
          <a:lstStyle/>
          <a:p>
            <a:pPr eaLnBrk="1" hangingPunct="1">
              <a:defRPr/>
            </a:pPr>
            <a:r>
              <a:rPr lang="en-US" sz="2400">
                <a:solidFill>
                  <a:srgbClr val="FFFF00"/>
                </a:solidFill>
              </a:rPr>
              <a:t>Practical examples in the lives of Daniel, Shadrach, Meshach and Abednego: how to remain righteous in an unrighteous world.  Ch 1, 3-6</a:t>
            </a:r>
          </a:p>
          <a:p>
            <a:pPr eaLnBrk="1" hangingPunct="1">
              <a:defRPr/>
            </a:pPr>
            <a:endParaRPr lang="en-US" sz="2400">
              <a:solidFill>
                <a:srgbClr val="FFFF00"/>
              </a:solidFill>
            </a:endParaRPr>
          </a:p>
          <a:p>
            <a:pPr eaLnBrk="1" hangingPunct="1">
              <a:defRPr/>
            </a:pPr>
            <a:r>
              <a:rPr lang="en-US" sz="2400">
                <a:solidFill>
                  <a:srgbClr val="FFFF00"/>
                </a:solidFill>
              </a:rPr>
              <a:t>Prophecies of the future:  God Rules the Nations   Ch 2, 7-12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FE1680B-C17B-491D-B7B1-634194B2D70A}"/>
              </a:ext>
            </a:extLst>
          </p:cNvPr>
          <p:cNvSpPr>
            <a:spLocks noGrp="1" noChangeArrowheads="1"/>
          </p:cNvSpPr>
          <p:nvPr>
            <p:ph type="title"/>
          </p:nvPr>
        </p:nvSpPr>
        <p:spPr>
          <a:xfrm>
            <a:off x="457200" y="152400"/>
            <a:ext cx="8229600" cy="762000"/>
          </a:xfrm>
        </p:spPr>
        <p:txBody>
          <a:bodyPr/>
          <a:lstStyle/>
          <a:p>
            <a:pPr eaLnBrk="1" hangingPunct="1">
              <a:defRPr/>
            </a:pPr>
            <a:r>
              <a:rPr lang="en-US" sz="3600"/>
              <a:t>Daniel Chapter One</a:t>
            </a:r>
          </a:p>
        </p:txBody>
      </p:sp>
      <p:sp>
        <p:nvSpPr>
          <p:cNvPr id="57347" name="Rectangle 3">
            <a:extLst>
              <a:ext uri="{FF2B5EF4-FFF2-40B4-BE49-F238E27FC236}">
                <a16:creationId xmlns:a16="http://schemas.microsoft.com/office/drawing/2014/main" id="{420FA6F6-DB9B-43BB-AD85-0BD2D76B2686}"/>
              </a:ext>
            </a:extLst>
          </p:cNvPr>
          <p:cNvSpPr>
            <a:spLocks noGrp="1" noChangeArrowheads="1"/>
          </p:cNvSpPr>
          <p:nvPr>
            <p:ph type="body" idx="1"/>
          </p:nvPr>
        </p:nvSpPr>
        <p:spPr>
          <a:xfrm>
            <a:off x="457200" y="1219200"/>
            <a:ext cx="8229600" cy="4911725"/>
          </a:xfrm>
        </p:spPr>
        <p:txBody>
          <a:bodyPr/>
          <a:lstStyle/>
          <a:p>
            <a:pPr eaLnBrk="1" hangingPunct="1">
              <a:lnSpc>
                <a:spcPct val="90000"/>
              </a:lnSpc>
              <a:defRPr/>
            </a:pPr>
            <a:r>
              <a:rPr lang="en-US" sz="2000" b="1"/>
              <a:t>Righteous behavior on the job.</a:t>
            </a:r>
          </a:p>
          <a:p>
            <a:pPr eaLnBrk="1" hangingPunct="1">
              <a:lnSpc>
                <a:spcPct val="90000"/>
              </a:lnSpc>
              <a:defRPr/>
            </a:pPr>
            <a:endParaRPr lang="en-US" sz="2000" b="1"/>
          </a:p>
          <a:p>
            <a:pPr eaLnBrk="1" hangingPunct="1">
              <a:lnSpc>
                <a:spcPct val="90000"/>
              </a:lnSpc>
              <a:defRPr/>
            </a:pPr>
            <a:r>
              <a:rPr lang="en-US" sz="2000" b="1"/>
              <a:t>Pressure from the world to compromise and conform.</a:t>
            </a:r>
          </a:p>
          <a:p>
            <a:pPr lvl="1" eaLnBrk="1" hangingPunct="1">
              <a:lnSpc>
                <a:spcPct val="90000"/>
              </a:lnSpc>
              <a:defRPr/>
            </a:pPr>
            <a:r>
              <a:rPr lang="en-US" sz="1800" b="1"/>
              <a:t>Isaiah 39:6,7   (note: they are eunuchs)</a:t>
            </a:r>
          </a:p>
          <a:p>
            <a:pPr lvl="1" eaLnBrk="1" hangingPunct="1">
              <a:lnSpc>
                <a:spcPct val="90000"/>
              </a:lnSpc>
              <a:defRPr/>
            </a:pPr>
            <a:r>
              <a:rPr lang="en-US" sz="1800" b="1"/>
              <a:t>Belshazzar = Bel protects</a:t>
            </a:r>
          </a:p>
          <a:p>
            <a:pPr eaLnBrk="1" hangingPunct="1">
              <a:lnSpc>
                <a:spcPct val="90000"/>
              </a:lnSpc>
              <a:defRPr/>
            </a:pPr>
            <a:endParaRPr lang="en-US" sz="2000" b="1"/>
          </a:p>
          <a:p>
            <a:pPr eaLnBrk="1" hangingPunct="1">
              <a:lnSpc>
                <a:spcPct val="90000"/>
              </a:lnSpc>
              <a:defRPr/>
            </a:pPr>
            <a:r>
              <a:rPr lang="en-US" sz="2000" b="1"/>
              <a:t>God is in control</a:t>
            </a:r>
          </a:p>
          <a:p>
            <a:pPr lvl="1" eaLnBrk="1" hangingPunct="1">
              <a:lnSpc>
                <a:spcPct val="90000"/>
              </a:lnSpc>
              <a:defRPr/>
            </a:pPr>
            <a:r>
              <a:rPr lang="en-US" sz="2000" b="1"/>
              <a:t>1:2 The Lord delivered Jehoiachim…</a:t>
            </a:r>
          </a:p>
          <a:p>
            <a:pPr lvl="1" eaLnBrk="1" hangingPunct="1">
              <a:lnSpc>
                <a:spcPct val="90000"/>
              </a:lnSpc>
              <a:defRPr/>
            </a:pPr>
            <a:r>
              <a:rPr lang="en-US" sz="2000" b="1"/>
              <a:t>1:9 God caused the official to show favor to Daniel</a:t>
            </a:r>
          </a:p>
          <a:p>
            <a:pPr lvl="1" eaLnBrk="1" hangingPunct="1">
              <a:lnSpc>
                <a:spcPct val="90000"/>
              </a:lnSpc>
              <a:defRPr/>
            </a:pPr>
            <a:r>
              <a:rPr lang="en-US" sz="2000" b="1"/>
              <a:t>1:17 God gave them knowledge and understanding</a:t>
            </a:r>
          </a:p>
          <a:p>
            <a:pPr eaLnBrk="1" hangingPunct="1">
              <a:lnSpc>
                <a:spcPct val="90000"/>
              </a:lnSpc>
              <a:defRPr/>
            </a:pPr>
            <a:endParaRPr lang="en-US" sz="2000" b="1"/>
          </a:p>
          <a:p>
            <a:pPr eaLnBrk="1" hangingPunct="1">
              <a:lnSpc>
                <a:spcPct val="90000"/>
              </a:lnSpc>
              <a:defRPr/>
            </a:pPr>
            <a:r>
              <a:rPr lang="en-US" sz="2000" b="1"/>
              <a:t>1:8  Daniel </a:t>
            </a:r>
            <a:r>
              <a:rPr lang="en-US" sz="2000" b="1">
                <a:solidFill>
                  <a:srgbClr val="FFFF00"/>
                </a:solidFill>
              </a:rPr>
              <a:t>resolved </a:t>
            </a:r>
            <a:r>
              <a:rPr lang="en-US" sz="2000" b="1"/>
              <a:t>not to defile himself.</a:t>
            </a:r>
          </a:p>
          <a:p>
            <a:pPr eaLnBrk="1" hangingPunct="1">
              <a:lnSpc>
                <a:spcPct val="90000"/>
              </a:lnSpc>
              <a:defRPr/>
            </a:pPr>
            <a:endParaRPr lang="en-US" sz="2000" b="1"/>
          </a:p>
          <a:p>
            <a:pPr eaLnBrk="1" hangingPunct="1">
              <a:lnSpc>
                <a:spcPct val="90000"/>
              </a:lnSpc>
              <a:defRPr/>
            </a:pPr>
            <a:r>
              <a:rPr lang="en-US" sz="2000" b="1"/>
              <a:t>What about you?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E7685FD-DE55-4365-B399-4E2340A13F00}"/>
              </a:ext>
            </a:extLst>
          </p:cNvPr>
          <p:cNvSpPr>
            <a:spLocks noGrp="1" noChangeArrowheads="1"/>
          </p:cNvSpPr>
          <p:nvPr>
            <p:ph type="title"/>
          </p:nvPr>
        </p:nvSpPr>
        <p:spPr/>
        <p:txBody>
          <a:bodyPr/>
          <a:lstStyle/>
          <a:p>
            <a:pPr eaLnBrk="1" hangingPunct="1">
              <a:defRPr/>
            </a:pPr>
            <a:r>
              <a:rPr lang="en-US" sz="3200" b="1" dirty="0"/>
              <a:t>Daniel Chapter Three</a:t>
            </a:r>
          </a:p>
        </p:txBody>
      </p:sp>
      <p:sp>
        <p:nvSpPr>
          <p:cNvPr id="59395" name="Rectangle 3">
            <a:extLst>
              <a:ext uri="{FF2B5EF4-FFF2-40B4-BE49-F238E27FC236}">
                <a16:creationId xmlns:a16="http://schemas.microsoft.com/office/drawing/2014/main" id="{97113A59-824A-4DF5-8FBB-38516B36BF69}"/>
              </a:ext>
            </a:extLst>
          </p:cNvPr>
          <p:cNvSpPr>
            <a:spLocks noGrp="1" noChangeArrowheads="1"/>
          </p:cNvSpPr>
          <p:nvPr>
            <p:ph type="body" idx="1"/>
          </p:nvPr>
        </p:nvSpPr>
        <p:spPr/>
        <p:txBody>
          <a:bodyPr/>
          <a:lstStyle/>
          <a:p>
            <a:pPr eaLnBrk="1" hangingPunct="1">
              <a:defRPr/>
            </a:pPr>
            <a:r>
              <a:rPr lang="en-US" sz="2400" b="1" dirty="0"/>
              <a:t>Righteousness in a religious context:  Standing up for God and for the truth</a:t>
            </a:r>
          </a:p>
          <a:p>
            <a:pPr eaLnBrk="1" hangingPunct="1">
              <a:defRPr/>
            </a:pPr>
            <a:endParaRPr lang="en-US" sz="2400" b="1" dirty="0"/>
          </a:p>
          <a:p>
            <a:pPr eaLnBrk="1" hangingPunct="1">
              <a:defRPr/>
            </a:pPr>
            <a:r>
              <a:rPr lang="en-US" sz="2400" b="1" dirty="0"/>
              <a:t>The fires of persecution.</a:t>
            </a:r>
          </a:p>
          <a:p>
            <a:pPr eaLnBrk="1" hangingPunct="1">
              <a:defRPr/>
            </a:pPr>
            <a:endParaRPr lang="en-US" sz="2400" b="1" dirty="0"/>
          </a:p>
          <a:p>
            <a:pPr eaLnBrk="1" hangingPunct="1">
              <a:defRPr/>
            </a:pPr>
            <a:r>
              <a:rPr lang="en-US" sz="2400" b="1" dirty="0"/>
              <a:t>“I will bow my head, but not my heart.”</a:t>
            </a:r>
          </a:p>
          <a:p>
            <a:pPr eaLnBrk="1" hangingPunct="1">
              <a:defRPr/>
            </a:pPr>
            <a:endParaRPr lang="en-US" sz="2400" b="1" dirty="0"/>
          </a:p>
          <a:p>
            <a:pPr eaLnBrk="1" hangingPunct="1">
              <a:defRPr/>
            </a:pPr>
            <a:r>
              <a:rPr lang="en-US" sz="2400" b="1" dirty="0"/>
              <a:t>What would you have done?</a:t>
            </a:r>
          </a:p>
          <a:p>
            <a:pPr eaLnBrk="1" hangingPunct="1">
              <a:defRPr/>
            </a:pPr>
            <a:endParaRPr lang="en-US" sz="2400" b="1" dirty="0"/>
          </a:p>
          <a:p>
            <a:pPr eaLnBrk="1" hangingPunct="1">
              <a:defRPr/>
            </a:pPr>
            <a:r>
              <a:rPr lang="en-US" sz="2400" b="1" dirty="0" err="1"/>
              <a:t>App’n</a:t>
            </a:r>
            <a:r>
              <a:rPr lang="en-US" sz="2400" b="1" dirty="0"/>
              <a:t>:   Persecution of Diocletian or of Antiochus Epiphanes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3DE4-8ED3-4570-B895-51FEB86819DC}"/>
              </a:ext>
            </a:extLst>
          </p:cNvPr>
          <p:cNvSpPr>
            <a:spLocks noGrp="1"/>
          </p:cNvSpPr>
          <p:nvPr>
            <p:ph type="title"/>
          </p:nvPr>
        </p:nvSpPr>
        <p:spPr/>
        <p:txBody>
          <a:bodyPr/>
          <a:lstStyle/>
          <a:p>
            <a:pPr>
              <a:defRPr/>
            </a:pPr>
            <a:r>
              <a:rPr lang="en-US" sz="3200" b="1" dirty="0"/>
              <a:t>Shadrach, Meshach and Abednego’s Response:</a:t>
            </a:r>
          </a:p>
        </p:txBody>
      </p:sp>
      <p:sp>
        <p:nvSpPr>
          <p:cNvPr id="50179" name="Content Placeholder 2">
            <a:extLst>
              <a:ext uri="{FF2B5EF4-FFF2-40B4-BE49-F238E27FC236}">
                <a16:creationId xmlns:a16="http://schemas.microsoft.com/office/drawing/2014/main" id="{78CD64B0-68BE-46B8-910C-A6E3D1CFCF6A}"/>
              </a:ext>
            </a:extLst>
          </p:cNvPr>
          <p:cNvSpPr>
            <a:spLocks noGrp="1" noChangeArrowheads="1"/>
          </p:cNvSpPr>
          <p:nvPr>
            <p:ph idx="1"/>
          </p:nvPr>
        </p:nvSpPr>
        <p:spPr/>
        <p:txBody>
          <a:bodyPr/>
          <a:lstStyle/>
          <a:p>
            <a:pPr marL="0" indent="0">
              <a:buFont typeface="Wingdings" panose="05000000000000000000" pitchFamily="2" charset="2"/>
              <a:buNone/>
            </a:pPr>
            <a:r>
              <a:rPr lang="en-US" altLang="en-US" sz="2800" b="1">
                <a:effectLst/>
              </a:rPr>
              <a:t>King Nebuchadnezzar, we do not need to defend ourselves before you in this matter. If we are thrown into the blazing furnace, the God we serve is able to deliver us from it, and he will deliver us from Your Majesty’s hand. But even if he does not, we want you to know, Your Majesty, that we will not serve your gods or worship the image of gold you have set up.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ac681c3e130ad51f441f5527c079557b">
            <a:extLst>
              <a:ext uri="{FF2B5EF4-FFF2-40B4-BE49-F238E27FC236}">
                <a16:creationId xmlns:a16="http://schemas.microsoft.com/office/drawing/2014/main" id="{489A18C5-0598-42BC-A3EE-9502D19C4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533400"/>
            <a:ext cx="565626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3652-214E-4896-844D-22392E988593}"/>
              </a:ext>
            </a:extLst>
          </p:cNvPr>
          <p:cNvSpPr>
            <a:spLocks noGrp="1"/>
          </p:cNvSpPr>
          <p:nvPr>
            <p:ph type="title"/>
          </p:nvPr>
        </p:nvSpPr>
        <p:spPr/>
        <p:txBody>
          <a:bodyPr/>
          <a:lstStyle/>
          <a:p>
            <a:pPr>
              <a:defRPr/>
            </a:pPr>
            <a:r>
              <a:rPr lang="en-US" dirty="0"/>
              <a:t>Daniel 4  </a:t>
            </a:r>
            <a:br>
              <a:rPr lang="en-US" dirty="0"/>
            </a:br>
            <a:r>
              <a:rPr lang="en-US" dirty="0"/>
              <a:t>A King Eats Grass</a:t>
            </a:r>
          </a:p>
        </p:txBody>
      </p:sp>
      <p:pic>
        <p:nvPicPr>
          <p:cNvPr id="53251" name="Picture 2" descr="Image result for daniel 4">
            <a:extLst>
              <a:ext uri="{FF2B5EF4-FFF2-40B4-BE49-F238E27FC236}">
                <a16:creationId xmlns:a16="http://schemas.microsoft.com/office/drawing/2014/main" id="{FB3DB67C-D7E9-4F04-9811-97F6B89E58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8175" y="1779588"/>
            <a:ext cx="5519738" cy="4800600"/>
          </a:xfrm>
          <a:noFill/>
          <a:extLst>
            <a:ext uri="{909E8E84-426E-40DD-AFC4-6F175D3DCCD1}">
              <a14:hiddenFill xmlns:a14="http://schemas.microsoft.com/office/drawing/2010/main">
                <a:solidFill>
                  <a:srgbClr val="FFFFFF"/>
                </a:solidFill>
              </a14:hiddenFill>
            </a:ext>
          </a:extLst>
        </p:spPr>
      </p:pic>
      <p:sp>
        <p:nvSpPr>
          <p:cNvPr id="53252" name="TextBox 3">
            <a:extLst>
              <a:ext uri="{FF2B5EF4-FFF2-40B4-BE49-F238E27FC236}">
                <a16:creationId xmlns:a16="http://schemas.microsoft.com/office/drawing/2014/main" id="{91902034-DA9D-4C10-A52A-1AD896D7E7A5}"/>
              </a:ext>
            </a:extLst>
          </p:cNvPr>
          <p:cNvSpPr txBox="1">
            <a:spLocks noChangeArrowheads="1"/>
          </p:cNvSpPr>
          <p:nvPr/>
        </p:nvSpPr>
        <p:spPr bwMode="auto">
          <a:xfrm>
            <a:off x="381000" y="2895600"/>
            <a:ext cx="279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2400" b="1"/>
              <a:t>Daniel 4:10-12 A vision of a great tree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025EC5D-C795-4338-8C43-606AF0003356}"/>
              </a:ext>
            </a:extLst>
          </p:cNvPr>
          <p:cNvSpPr>
            <a:spLocks noGrp="1" noChangeArrowheads="1"/>
          </p:cNvSpPr>
          <p:nvPr>
            <p:ph type="ctrTitle"/>
          </p:nvPr>
        </p:nvSpPr>
        <p:spPr>
          <a:xfrm>
            <a:off x="685800" y="1905000"/>
            <a:ext cx="7772400" cy="1350963"/>
          </a:xfrm>
        </p:spPr>
        <p:txBody>
          <a:bodyPr/>
          <a:lstStyle/>
          <a:p>
            <a:pPr eaLnBrk="1" hangingPunct="1">
              <a:defRPr/>
            </a:pPr>
            <a:r>
              <a:rPr lang="en-US">
                <a:solidFill>
                  <a:srgbClr val="FFFF00"/>
                </a:solidFill>
              </a:rPr>
              <a:t>Daniel, Prophet to the Nations</a:t>
            </a:r>
          </a:p>
        </p:txBody>
      </p:sp>
      <p:sp>
        <p:nvSpPr>
          <p:cNvPr id="2051" name="Rectangle 3">
            <a:extLst>
              <a:ext uri="{FF2B5EF4-FFF2-40B4-BE49-F238E27FC236}">
                <a16:creationId xmlns:a16="http://schemas.microsoft.com/office/drawing/2014/main" id="{89B06006-79AF-4BBB-B593-B5D31A0D55CC}"/>
              </a:ext>
            </a:extLst>
          </p:cNvPr>
          <p:cNvSpPr>
            <a:spLocks noGrp="1" noChangeArrowheads="1"/>
          </p:cNvSpPr>
          <p:nvPr>
            <p:ph type="subTitle" idx="1"/>
          </p:nvPr>
        </p:nvSpPr>
        <p:spPr/>
        <p:txBody>
          <a:bodyPr/>
          <a:lstStyle/>
          <a:p>
            <a:pPr eaLnBrk="1" hangingPunct="1">
              <a:defRPr/>
            </a:pPr>
            <a:r>
              <a:rPr lang="en-US" dirty="0">
                <a:solidFill>
                  <a:srgbClr val="FFFF00"/>
                </a:solidFill>
              </a:rPr>
              <a:t>Is the Bible the inspired word of God?</a:t>
            </a:r>
          </a:p>
          <a:p>
            <a:pPr eaLnBrk="1" hangingPunct="1">
              <a:defRPr/>
            </a:pPr>
            <a:endParaRPr lang="en-US" sz="2400" b="1"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B02F205-5171-46C9-BB04-39E47BCCB18E}"/>
              </a:ext>
            </a:extLst>
          </p:cNvPr>
          <p:cNvSpPr>
            <a:spLocks noGrp="1" noChangeArrowheads="1"/>
          </p:cNvSpPr>
          <p:nvPr>
            <p:ph type="title"/>
          </p:nvPr>
        </p:nvSpPr>
        <p:spPr/>
        <p:txBody>
          <a:bodyPr/>
          <a:lstStyle/>
          <a:p>
            <a:pPr eaLnBrk="1" hangingPunct="1">
              <a:defRPr/>
            </a:pPr>
            <a:r>
              <a:rPr lang="en-US" sz="3200" b="1" dirty="0"/>
              <a:t>Daniel Chapter Four</a:t>
            </a:r>
          </a:p>
        </p:txBody>
      </p:sp>
      <p:sp>
        <p:nvSpPr>
          <p:cNvPr id="61443" name="Rectangle 3">
            <a:extLst>
              <a:ext uri="{FF2B5EF4-FFF2-40B4-BE49-F238E27FC236}">
                <a16:creationId xmlns:a16="http://schemas.microsoft.com/office/drawing/2014/main" id="{BA8D2F94-0819-4173-831C-DE2FF197759B}"/>
              </a:ext>
            </a:extLst>
          </p:cNvPr>
          <p:cNvSpPr>
            <a:spLocks noGrp="1" noChangeArrowheads="1"/>
          </p:cNvSpPr>
          <p:nvPr>
            <p:ph type="body" idx="1"/>
          </p:nvPr>
        </p:nvSpPr>
        <p:spPr/>
        <p:txBody>
          <a:bodyPr/>
          <a:lstStyle/>
          <a:p>
            <a:pPr eaLnBrk="1" hangingPunct="1">
              <a:defRPr/>
            </a:pPr>
            <a:r>
              <a:rPr lang="en-US" sz="2400" b="1" dirty="0"/>
              <a:t>Those who walk in pride, he will humble.</a:t>
            </a:r>
          </a:p>
          <a:p>
            <a:pPr eaLnBrk="1" hangingPunct="1">
              <a:defRPr/>
            </a:pPr>
            <a:endParaRPr lang="en-US" sz="1400" b="1" dirty="0"/>
          </a:p>
          <a:p>
            <a:pPr eaLnBrk="1" hangingPunct="1">
              <a:defRPr/>
            </a:pPr>
            <a:r>
              <a:rPr lang="en-US" sz="2400" b="1" dirty="0"/>
              <a:t>Pride in our accomplishments:  “Look at this great Babylon that I have built… by my mighty power and for the glory of my majesty.”</a:t>
            </a:r>
          </a:p>
          <a:p>
            <a:pPr eaLnBrk="1" hangingPunct="1">
              <a:buFont typeface="Wingdings" panose="05000000000000000000" pitchFamily="2" charset="2"/>
              <a:buNone/>
              <a:defRPr/>
            </a:pPr>
            <a:r>
              <a:rPr lang="en-US" sz="2400" b="1" dirty="0"/>
              <a:t>   </a:t>
            </a:r>
            <a:r>
              <a:rPr lang="en-US" sz="2000" b="1" dirty="0"/>
              <a:t>(1 Corinthians 4:7, Deuteronomy 8:6-18, 2 </a:t>
            </a:r>
            <a:r>
              <a:rPr lang="en-US" sz="2000" b="1" dirty="0" err="1"/>
              <a:t>Cor</a:t>
            </a:r>
            <a:r>
              <a:rPr lang="en-US" sz="2000" b="1" dirty="0"/>
              <a:t> 12:7-10)</a:t>
            </a:r>
          </a:p>
          <a:p>
            <a:pPr eaLnBrk="1" hangingPunct="1">
              <a:defRPr/>
            </a:pPr>
            <a:endParaRPr lang="en-US" sz="1400" b="1" dirty="0"/>
          </a:p>
          <a:p>
            <a:pPr eaLnBrk="1" hangingPunct="1">
              <a:defRPr/>
            </a:pPr>
            <a:r>
              <a:rPr lang="en-US" sz="2400" b="1" dirty="0"/>
              <a:t>Two ways to be humbled:</a:t>
            </a:r>
          </a:p>
          <a:p>
            <a:pPr lvl="1" eaLnBrk="1" hangingPunct="1">
              <a:defRPr/>
            </a:pPr>
            <a:r>
              <a:rPr lang="en-US" sz="2000" b="1" dirty="0"/>
              <a:t>God’s blessings</a:t>
            </a:r>
          </a:p>
          <a:p>
            <a:pPr lvl="1" eaLnBrk="1" hangingPunct="1">
              <a:defRPr/>
            </a:pPr>
            <a:r>
              <a:rPr lang="en-US" sz="2000" b="1" dirty="0"/>
              <a:t>God’s discipline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a:extLst>
              <a:ext uri="{FF2B5EF4-FFF2-40B4-BE49-F238E27FC236}">
                <a16:creationId xmlns:a16="http://schemas.microsoft.com/office/drawing/2014/main" id="{39B0D74D-1279-44C9-80F7-91D5D155ABDF}"/>
              </a:ext>
            </a:extLst>
          </p:cNvPr>
          <p:cNvSpPr txBox="1">
            <a:spLocks noChangeArrowheads="1"/>
          </p:cNvSpPr>
          <p:nvPr/>
        </p:nvSpPr>
        <p:spPr bwMode="auto">
          <a:xfrm>
            <a:off x="533400" y="1066800"/>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200" b="1"/>
              <a:t>The city stands on a broad plain, and is an exact square 120 furlongs (13.5 miles) in length each way, so that the entire circuit is four hundred and eighty furlings.  It is surrounded, in the first place, by a groad and deep moat, full of water, behind which rises a wall fifty royal cubits in width (87 feet) and two hundred in height (350 feeet).  On the top, along the edges of the wall, they constructe buildings on a single chamber facing one another, leaving between them room for a four hourse chariot to turn…  The city is divided into two portions by the river which runs through the midst if it.</a:t>
            </a:r>
          </a:p>
          <a:p>
            <a:pPr algn="r" eaLnBrk="1" hangingPunct="1">
              <a:spcBef>
                <a:spcPct val="0"/>
              </a:spcBef>
              <a:buClrTx/>
              <a:buSzTx/>
              <a:buFontTx/>
              <a:buNone/>
            </a:pPr>
            <a:r>
              <a:rPr lang="en-US" altLang="en-US" sz="2200">
                <a:solidFill>
                  <a:srgbClr val="FFFF00"/>
                </a:solidFill>
              </a:rPr>
              <a:t>Herodotus, c. 450 BC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reconstrishtargatebabylon">
            <a:extLst>
              <a:ext uri="{FF2B5EF4-FFF2-40B4-BE49-F238E27FC236}">
                <a16:creationId xmlns:a16="http://schemas.microsoft.com/office/drawing/2014/main" id="{B4A25E34-3E58-473D-BA15-60553C8C8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648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7" descr="mesopo39">
            <a:extLst>
              <a:ext uri="{FF2B5EF4-FFF2-40B4-BE49-F238E27FC236}">
                <a16:creationId xmlns:a16="http://schemas.microsoft.com/office/drawing/2014/main" id="{1E52067C-849C-4908-A407-DAB4E1D29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41148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9" descr="7hanging">
            <a:extLst>
              <a:ext uri="{FF2B5EF4-FFF2-40B4-BE49-F238E27FC236}">
                <a16:creationId xmlns:a16="http://schemas.microsoft.com/office/drawing/2014/main" id="{459DB39D-A159-4BBC-BA5B-855AAC7929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52400"/>
            <a:ext cx="44577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D190308-712E-4C69-9A6F-217B7C97E690}"/>
              </a:ext>
            </a:extLst>
          </p:cNvPr>
          <p:cNvSpPr>
            <a:spLocks noGrp="1" noChangeArrowheads="1"/>
          </p:cNvSpPr>
          <p:nvPr>
            <p:ph type="title"/>
          </p:nvPr>
        </p:nvSpPr>
        <p:spPr>
          <a:xfrm>
            <a:off x="457200" y="277813"/>
            <a:ext cx="4343400" cy="1017587"/>
          </a:xfrm>
        </p:spPr>
        <p:txBody>
          <a:bodyPr/>
          <a:lstStyle/>
          <a:p>
            <a:pPr eaLnBrk="1" hangingPunct="1">
              <a:defRPr/>
            </a:pPr>
            <a:r>
              <a:rPr lang="en-US" sz="2800" b="1"/>
              <a:t>Daniel Chapter Five</a:t>
            </a:r>
          </a:p>
        </p:txBody>
      </p:sp>
      <p:sp>
        <p:nvSpPr>
          <p:cNvPr id="63491" name="Rectangle 3">
            <a:extLst>
              <a:ext uri="{FF2B5EF4-FFF2-40B4-BE49-F238E27FC236}">
                <a16:creationId xmlns:a16="http://schemas.microsoft.com/office/drawing/2014/main" id="{611AD3AD-DCFE-4FE9-92ED-33D1E7CEA387}"/>
              </a:ext>
            </a:extLst>
          </p:cNvPr>
          <p:cNvSpPr>
            <a:spLocks noGrp="1" noChangeArrowheads="1"/>
          </p:cNvSpPr>
          <p:nvPr>
            <p:ph type="body" idx="1"/>
          </p:nvPr>
        </p:nvSpPr>
        <p:spPr>
          <a:xfrm>
            <a:off x="76200" y="1371600"/>
            <a:ext cx="8686800" cy="4759325"/>
          </a:xfrm>
        </p:spPr>
        <p:txBody>
          <a:bodyPr/>
          <a:lstStyle/>
          <a:p>
            <a:pPr eaLnBrk="1" hangingPunct="1">
              <a:lnSpc>
                <a:spcPct val="90000"/>
              </a:lnSpc>
              <a:defRPr/>
            </a:pPr>
            <a:r>
              <a:rPr lang="en-US" sz="2000" b="1" dirty="0"/>
              <a:t>Oct. 12, 539 BC</a:t>
            </a:r>
          </a:p>
          <a:p>
            <a:pPr eaLnBrk="1" hangingPunct="1">
              <a:lnSpc>
                <a:spcPct val="90000"/>
              </a:lnSpc>
              <a:defRPr/>
            </a:pPr>
            <a:endParaRPr lang="en-US" sz="1200" b="1" dirty="0"/>
          </a:p>
          <a:p>
            <a:pPr eaLnBrk="1" hangingPunct="1">
              <a:lnSpc>
                <a:spcPct val="90000"/>
              </a:lnSpc>
              <a:defRPr/>
            </a:pPr>
            <a:r>
              <a:rPr lang="en-US" sz="2000" b="1" dirty="0"/>
              <a:t>Party animal meets man of God.</a:t>
            </a:r>
          </a:p>
          <a:p>
            <a:pPr eaLnBrk="1" hangingPunct="1">
              <a:lnSpc>
                <a:spcPct val="90000"/>
              </a:lnSpc>
              <a:defRPr/>
            </a:pPr>
            <a:endParaRPr lang="en-US" sz="1200" b="1" dirty="0"/>
          </a:p>
          <a:p>
            <a:pPr eaLnBrk="1" hangingPunct="1">
              <a:lnSpc>
                <a:spcPct val="90000"/>
              </a:lnSpc>
              <a:defRPr/>
            </a:pPr>
            <a:r>
              <a:rPr lang="en-US" sz="2000" b="1" dirty="0"/>
              <a:t>V. 4 They praised the gods of gold </a:t>
            </a:r>
          </a:p>
          <a:p>
            <a:pPr marL="0" indent="0" eaLnBrk="1" hangingPunct="1">
              <a:lnSpc>
                <a:spcPct val="90000"/>
              </a:lnSpc>
              <a:buFont typeface="Wingdings" panose="05000000000000000000" pitchFamily="2" charset="2"/>
              <a:buNone/>
              <a:defRPr/>
            </a:pPr>
            <a:r>
              <a:rPr lang="en-US" sz="2000" b="1" dirty="0"/>
              <a:t>and silver, bronze and iron, wood and</a:t>
            </a:r>
          </a:p>
          <a:p>
            <a:pPr marL="0" indent="0" eaLnBrk="1" hangingPunct="1">
              <a:lnSpc>
                <a:spcPct val="90000"/>
              </a:lnSpc>
              <a:buFont typeface="Wingdings" panose="05000000000000000000" pitchFamily="2" charset="2"/>
              <a:buNone/>
              <a:defRPr/>
            </a:pPr>
            <a:r>
              <a:rPr lang="en-US" sz="2000" b="1" dirty="0"/>
              <a:t>stone</a:t>
            </a:r>
          </a:p>
          <a:p>
            <a:pPr marL="0" indent="0" eaLnBrk="1" hangingPunct="1">
              <a:lnSpc>
                <a:spcPct val="90000"/>
              </a:lnSpc>
              <a:buFont typeface="Wingdings" panose="05000000000000000000" pitchFamily="2" charset="2"/>
              <a:buNone/>
              <a:defRPr/>
            </a:pPr>
            <a:endParaRPr lang="en-US" sz="1200" b="1" dirty="0"/>
          </a:p>
          <a:p>
            <a:pPr eaLnBrk="1" hangingPunct="1">
              <a:lnSpc>
                <a:spcPct val="90000"/>
              </a:lnSpc>
              <a:defRPr/>
            </a:pPr>
            <a:r>
              <a:rPr lang="en-US" sz="2000" b="1" dirty="0"/>
              <a:t>The writing is on the wall, literally!!!</a:t>
            </a:r>
          </a:p>
          <a:p>
            <a:pPr marL="0" indent="0" eaLnBrk="1" hangingPunct="1">
              <a:lnSpc>
                <a:spcPct val="90000"/>
              </a:lnSpc>
              <a:buFont typeface="Wingdings" panose="05000000000000000000" pitchFamily="2" charset="2"/>
              <a:buNone/>
              <a:defRPr/>
            </a:pPr>
            <a:endParaRPr lang="en-US" sz="1200" b="1" dirty="0"/>
          </a:p>
          <a:p>
            <a:pPr eaLnBrk="1" hangingPunct="1">
              <a:lnSpc>
                <a:spcPct val="90000"/>
              </a:lnSpc>
              <a:defRPr/>
            </a:pPr>
            <a:r>
              <a:rPr lang="en-US" sz="2000" b="1" dirty="0"/>
              <a:t>Side note:  v. 8  “I will make you third highest ruler in the kingdom.”   Q:  Why third?</a:t>
            </a:r>
          </a:p>
          <a:p>
            <a:pPr eaLnBrk="1" hangingPunct="1">
              <a:lnSpc>
                <a:spcPct val="90000"/>
              </a:lnSpc>
              <a:defRPr/>
            </a:pPr>
            <a:endParaRPr lang="en-US" sz="1200" b="1" dirty="0"/>
          </a:p>
          <a:p>
            <a:pPr eaLnBrk="1" hangingPunct="1">
              <a:lnSpc>
                <a:spcPct val="90000"/>
              </a:lnSpc>
              <a:defRPr/>
            </a:pPr>
            <a:r>
              <a:rPr lang="en-US" sz="2000" b="1" dirty="0"/>
              <a:t>Message:  If you stand up against unrighteousness, God will cover your back and he will take revenge on the unrighteous.</a:t>
            </a:r>
          </a:p>
        </p:txBody>
      </p:sp>
      <p:pic>
        <p:nvPicPr>
          <p:cNvPr id="60420" name="Picture 5" descr="belshazzar">
            <a:extLst>
              <a:ext uri="{FF2B5EF4-FFF2-40B4-BE49-F238E27FC236}">
                <a16:creationId xmlns:a16="http://schemas.microsoft.com/office/drawing/2014/main" id="{167F6479-D706-4A2E-9526-E3B0F9644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
            <a:ext cx="33432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4C848FE-27D5-42D5-9850-EC9C21A89359}"/>
              </a:ext>
            </a:extLst>
          </p:cNvPr>
          <p:cNvSpPr>
            <a:spLocks noGrp="1" noChangeArrowheads="1"/>
          </p:cNvSpPr>
          <p:nvPr>
            <p:ph type="title"/>
          </p:nvPr>
        </p:nvSpPr>
        <p:spPr>
          <a:xfrm>
            <a:off x="685800" y="304800"/>
            <a:ext cx="7772400" cy="685800"/>
          </a:xfrm>
        </p:spPr>
        <p:txBody>
          <a:bodyPr/>
          <a:lstStyle/>
          <a:p>
            <a:pPr eaLnBrk="1" hangingPunct="1">
              <a:defRPr/>
            </a:pPr>
            <a:r>
              <a:rPr lang="en-US" sz="3200"/>
              <a:t>Ziggurat in Ur: Nabonidus and Belshazzar</a:t>
            </a:r>
          </a:p>
        </p:txBody>
      </p:sp>
      <p:pic>
        <p:nvPicPr>
          <p:cNvPr id="62467" name="Picture 3" descr="Ziggurat%20di%20Ur">
            <a:extLst>
              <a:ext uri="{FF2B5EF4-FFF2-40B4-BE49-F238E27FC236}">
                <a16:creationId xmlns:a16="http://schemas.microsoft.com/office/drawing/2014/main" id="{AF86A1D3-B301-4A3D-A274-95518003CA7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621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43A1-D48E-4E77-9D98-309A023CAD37}"/>
              </a:ext>
            </a:extLst>
          </p:cNvPr>
          <p:cNvSpPr>
            <a:spLocks noGrp="1"/>
          </p:cNvSpPr>
          <p:nvPr>
            <p:ph type="title"/>
          </p:nvPr>
        </p:nvSpPr>
        <p:spPr/>
        <p:txBody>
          <a:bodyPr/>
          <a:lstStyle/>
          <a:p>
            <a:pPr>
              <a:defRPr/>
            </a:pPr>
            <a:r>
              <a:rPr lang="en-US" sz="3600" b="1" dirty="0"/>
              <a:t>The Writing on the Wall</a:t>
            </a:r>
          </a:p>
        </p:txBody>
      </p:sp>
      <p:sp>
        <p:nvSpPr>
          <p:cNvPr id="3" name="Content Placeholder 2">
            <a:extLst>
              <a:ext uri="{FF2B5EF4-FFF2-40B4-BE49-F238E27FC236}">
                <a16:creationId xmlns:a16="http://schemas.microsoft.com/office/drawing/2014/main" id="{76E667D6-25EA-4805-B860-BF08413746A3}"/>
              </a:ext>
            </a:extLst>
          </p:cNvPr>
          <p:cNvSpPr>
            <a:spLocks noGrp="1"/>
          </p:cNvSpPr>
          <p:nvPr>
            <p:ph idx="1"/>
          </p:nvPr>
        </p:nvSpPr>
        <p:spPr/>
        <p:txBody>
          <a:bodyPr/>
          <a:lstStyle/>
          <a:p>
            <a:pPr marL="0" indent="0">
              <a:buFont typeface="Wingdings" panose="05000000000000000000" pitchFamily="2" charset="2"/>
              <a:buNone/>
              <a:defRPr/>
            </a:pPr>
            <a:r>
              <a:rPr lang="en-US" sz="2800" b="1" dirty="0" err="1"/>
              <a:t>Mene</a:t>
            </a:r>
            <a:r>
              <a:rPr lang="en-US" sz="2800" b="1" dirty="0"/>
              <a:t>   counted</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err="1"/>
              <a:t>Mene</a:t>
            </a:r>
            <a:r>
              <a:rPr lang="en-US" sz="2800" b="1" dirty="0"/>
              <a:t>   finished</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err="1"/>
              <a:t>Tekel</a:t>
            </a:r>
            <a:r>
              <a:rPr lang="en-US" sz="2800" b="1" dirty="0"/>
              <a:t>    weighed</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err="1"/>
              <a:t>Parsin</a:t>
            </a:r>
            <a:r>
              <a:rPr lang="en-US" sz="2800" b="1" dirty="0"/>
              <a:t>   divided (by the Persians)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6663BE4-2EF4-4D96-8A3F-6DB5796C31E1}"/>
              </a:ext>
            </a:extLst>
          </p:cNvPr>
          <p:cNvSpPr>
            <a:spLocks noGrp="1" noChangeArrowheads="1"/>
          </p:cNvSpPr>
          <p:nvPr>
            <p:ph type="title"/>
          </p:nvPr>
        </p:nvSpPr>
        <p:spPr/>
        <p:txBody>
          <a:bodyPr/>
          <a:lstStyle/>
          <a:p>
            <a:pPr eaLnBrk="1" hangingPunct="1">
              <a:defRPr/>
            </a:pPr>
            <a:r>
              <a:rPr lang="en-US" sz="3200"/>
              <a:t>Daniel Chapter Six</a:t>
            </a:r>
          </a:p>
        </p:txBody>
      </p:sp>
      <p:sp>
        <p:nvSpPr>
          <p:cNvPr id="65539" name="Rectangle 3">
            <a:extLst>
              <a:ext uri="{FF2B5EF4-FFF2-40B4-BE49-F238E27FC236}">
                <a16:creationId xmlns:a16="http://schemas.microsoft.com/office/drawing/2014/main" id="{953761B3-63A5-4847-8BE0-AC0E81E7B693}"/>
              </a:ext>
            </a:extLst>
          </p:cNvPr>
          <p:cNvSpPr>
            <a:spLocks noGrp="1" noChangeArrowheads="1"/>
          </p:cNvSpPr>
          <p:nvPr>
            <p:ph type="body" idx="1"/>
          </p:nvPr>
        </p:nvSpPr>
        <p:spPr>
          <a:xfrm>
            <a:off x="228600" y="1417638"/>
            <a:ext cx="5029200" cy="4713287"/>
          </a:xfrm>
        </p:spPr>
        <p:txBody>
          <a:bodyPr/>
          <a:lstStyle/>
          <a:p>
            <a:pPr eaLnBrk="1" hangingPunct="1">
              <a:lnSpc>
                <a:spcPct val="90000"/>
              </a:lnSpc>
              <a:buFont typeface="Wingdings" panose="05000000000000000000" pitchFamily="2" charset="2"/>
              <a:buNone/>
              <a:defRPr/>
            </a:pPr>
            <a:r>
              <a:rPr lang="en-US" sz="2000" b="1" dirty="0"/>
              <a:t>Thrown to the lions for being righteous.</a:t>
            </a:r>
          </a:p>
          <a:p>
            <a:pPr eaLnBrk="1" hangingPunct="1">
              <a:lnSpc>
                <a:spcPct val="90000"/>
              </a:lnSpc>
              <a:defRPr/>
            </a:pPr>
            <a:endParaRPr lang="en-US" sz="2000" b="1" dirty="0"/>
          </a:p>
          <a:p>
            <a:pPr eaLnBrk="1" hangingPunct="1">
              <a:lnSpc>
                <a:spcPct val="90000"/>
              </a:lnSpc>
              <a:buFont typeface="Wingdings" panose="05000000000000000000" pitchFamily="2" charset="2"/>
              <a:buNone/>
              <a:defRPr/>
            </a:pPr>
            <a:r>
              <a:rPr lang="en-US" sz="2000" b="1" dirty="0"/>
              <a:t>Righteousness on the job.  </a:t>
            </a:r>
          </a:p>
          <a:p>
            <a:pPr eaLnBrk="1" hangingPunct="1">
              <a:lnSpc>
                <a:spcPct val="90000"/>
              </a:lnSpc>
              <a:buFont typeface="Wingdings" panose="05000000000000000000" pitchFamily="2" charset="2"/>
              <a:buNone/>
              <a:defRPr/>
            </a:pPr>
            <a:r>
              <a:rPr lang="en-US" sz="2000" b="1" dirty="0"/>
              <a:t>v. 4-5  “We will never find any basis for charges against this man Daniel unless it has something to do with the law of his God.”</a:t>
            </a:r>
          </a:p>
          <a:p>
            <a:pPr eaLnBrk="1" hangingPunct="1">
              <a:lnSpc>
                <a:spcPct val="90000"/>
              </a:lnSpc>
              <a:buFont typeface="Wingdings" panose="05000000000000000000" pitchFamily="2" charset="2"/>
              <a:buNone/>
              <a:defRPr/>
            </a:pPr>
            <a:endParaRPr lang="en-US" sz="2000" b="1" dirty="0"/>
          </a:p>
          <a:p>
            <a:pPr eaLnBrk="1" hangingPunct="1">
              <a:lnSpc>
                <a:spcPct val="90000"/>
              </a:lnSpc>
              <a:buFont typeface="Wingdings" panose="05000000000000000000" pitchFamily="2" charset="2"/>
              <a:buNone/>
              <a:defRPr/>
            </a:pPr>
            <a:r>
              <a:rPr lang="en-US" sz="2000" b="1" dirty="0"/>
              <a:t>    neither corrupt nor negligent</a:t>
            </a:r>
          </a:p>
          <a:p>
            <a:pPr eaLnBrk="1" hangingPunct="1">
              <a:lnSpc>
                <a:spcPct val="90000"/>
              </a:lnSpc>
              <a:defRPr/>
            </a:pPr>
            <a:endParaRPr lang="en-US" sz="2000" b="1" dirty="0"/>
          </a:p>
          <a:p>
            <a:pPr eaLnBrk="1" hangingPunct="1">
              <a:lnSpc>
                <a:spcPct val="90000"/>
              </a:lnSpc>
              <a:buFont typeface="Wingdings" panose="05000000000000000000" pitchFamily="2" charset="2"/>
              <a:buNone/>
              <a:defRPr/>
            </a:pPr>
            <a:r>
              <a:rPr lang="en-US" sz="2000" b="1" dirty="0"/>
              <a:t>Would they say that about you?</a:t>
            </a:r>
          </a:p>
          <a:p>
            <a:pPr eaLnBrk="1" hangingPunct="1">
              <a:lnSpc>
                <a:spcPct val="90000"/>
              </a:lnSpc>
              <a:defRPr/>
            </a:pPr>
            <a:endParaRPr lang="en-US" sz="2000" b="1" dirty="0"/>
          </a:p>
          <a:p>
            <a:pPr eaLnBrk="1" hangingPunct="1">
              <a:lnSpc>
                <a:spcPct val="90000"/>
              </a:lnSpc>
              <a:buFont typeface="Wingdings" panose="05000000000000000000" pitchFamily="2" charset="2"/>
              <a:buNone/>
              <a:defRPr/>
            </a:pPr>
            <a:r>
              <a:rPr lang="en-US" sz="2000" b="1" dirty="0"/>
              <a:t>Why did he pray with his windows open?</a:t>
            </a:r>
          </a:p>
        </p:txBody>
      </p:sp>
      <p:pic>
        <p:nvPicPr>
          <p:cNvPr id="65540" name="Picture 5" descr="daniel1">
            <a:extLst>
              <a:ext uri="{FF2B5EF4-FFF2-40B4-BE49-F238E27FC236}">
                <a16:creationId xmlns:a16="http://schemas.microsoft.com/office/drawing/2014/main" id="{ACEBD840-7159-4EC8-8397-48B135643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63" y="1600200"/>
            <a:ext cx="39449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cyrus_cilinder">
            <a:extLst>
              <a:ext uri="{FF2B5EF4-FFF2-40B4-BE49-F238E27FC236}">
                <a16:creationId xmlns:a16="http://schemas.microsoft.com/office/drawing/2014/main" id="{8965CF08-73E7-4285-96A7-71906CA05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620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5">
            <a:extLst>
              <a:ext uri="{FF2B5EF4-FFF2-40B4-BE49-F238E27FC236}">
                <a16:creationId xmlns:a16="http://schemas.microsoft.com/office/drawing/2014/main" id="{932045FC-6269-4162-AD17-F83993CDE385}"/>
              </a:ext>
            </a:extLst>
          </p:cNvPr>
          <p:cNvSpPr txBox="1">
            <a:spLocks noChangeArrowheads="1"/>
          </p:cNvSpPr>
          <p:nvPr/>
        </p:nvSpPr>
        <p:spPr bwMode="auto">
          <a:xfrm>
            <a:off x="685800" y="4953000"/>
            <a:ext cx="7924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rgbClr val="FFFF00"/>
                </a:solidFill>
              </a:rPr>
              <a:t>Cyrus Cylinder  British Museum  535 BC</a:t>
            </a:r>
          </a:p>
          <a:p>
            <a:pPr algn="ctr" eaLnBrk="1" hangingPunct="1">
              <a:spcBef>
                <a:spcPct val="0"/>
              </a:spcBef>
              <a:buClrTx/>
              <a:buSzTx/>
              <a:buFontTx/>
              <a:buNone/>
            </a:pPr>
            <a:r>
              <a:rPr lang="en-US" altLang="en-US" sz="2800" b="1">
                <a:solidFill>
                  <a:srgbClr val="FFFF00"/>
                </a:solidFill>
              </a:rPr>
              <a:t>Ezra 1:2-4</a:t>
            </a:r>
          </a:p>
          <a:p>
            <a:pPr eaLnBrk="1" hangingPunct="1">
              <a:spcBef>
                <a:spcPct val="50000"/>
              </a:spcBef>
              <a:buClrTx/>
              <a:buSzTx/>
              <a:buFontTx/>
              <a:buNone/>
            </a:pPr>
            <a:endParaRPr lang="en-US" altLang="en-US" sz="2800" b="1">
              <a:solidFill>
                <a:srgbClr val="FFFF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8E6C-74C0-4988-8AE4-86B40F64EBA8}"/>
              </a:ext>
            </a:extLst>
          </p:cNvPr>
          <p:cNvSpPr>
            <a:spLocks noGrp="1"/>
          </p:cNvSpPr>
          <p:nvPr>
            <p:ph type="title"/>
          </p:nvPr>
        </p:nvSpPr>
        <p:spPr/>
        <p:txBody>
          <a:bodyPr/>
          <a:lstStyle/>
          <a:p>
            <a:pPr eaLnBrk="1" hangingPunct="1">
              <a:defRPr/>
            </a:pPr>
            <a:r>
              <a:rPr lang="en-US" sz="3600" b="1" dirty="0"/>
              <a:t>Part II</a:t>
            </a:r>
          </a:p>
        </p:txBody>
      </p:sp>
      <p:sp>
        <p:nvSpPr>
          <p:cNvPr id="3" name="Content Placeholder 2">
            <a:extLst>
              <a:ext uri="{FF2B5EF4-FFF2-40B4-BE49-F238E27FC236}">
                <a16:creationId xmlns:a16="http://schemas.microsoft.com/office/drawing/2014/main" id="{D46BFE99-7915-4716-89C6-C2E87C4DB4A8}"/>
              </a:ext>
            </a:extLst>
          </p:cNvPr>
          <p:cNvSpPr>
            <a:spLocks noGrp="1"/>
          </p:cNvSpPr>
          <p:nvPr>
            <p:ph idx="1"/>
          </p:nvPr>
        </p:nvSpPr>
        <p:spPr/>
        <p:txBody>
          <a:bodyPr/>
          <a:lstStyle/>
          <a:p>
            <a:pPr marL="0" indent="0" eaLnBrk="1" hangingPunct="1">
              <a:buFont typeface="Wingdings" panose="05000000000000000000" pitchFamily="2" charset="2"/>
              <a:buNone/>
              <a:defRPr/>
            </a:pPr>
            <a:endParaRPr lang="en-US" sz="2800" b="1" dirty="0"/>
          </a:p>
          <a:p>
            <a:pPr marL="0" indent="0" eaLnBrk="1" hangingPunct="1">
              <a:buFont typeface="Wingdings" panose="05000000000000000000" pitchFamily="2" charset="2"/>
              <a:buNone/>
              <a:defRPr/>
            </a:pPr>
            <a:r>
              <a:rPr lang="en-US" sz="2800" b="1" dirty="0"/>
              <a:t>Visions of the future…</a:t>
            </a:r>
          </a:p>
          <a:p>
            <a:pPr eaLnBrk="1" hangingPunct="1">
              <a:defRPr/>
            </a:pPr>
            <a:endParaRPr lang="en-US" sz="2800" b="1" dirty="0"/>
          </a:p>
          <a:p>
            <a:pPr eaLnBrk="1" hangingPunct="1">
              <a:defRPr/>
            </a:pPr>
            <a:endParaRPr lang="en-US"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371C299-05DA-4537-9588-FF55D5D98375}"/>
              </a:ext>
            </a:extLst>
          </p:cNvPr>
          <p:cNvSpPr>
            <a:spLocks noChangeArrowheads="1"/>
          </p:cNvSpPr>
          <p:nvPr/>
        </p:nvSpPr>
        <p:spPr bwMode="auto">
          <a:xfrm>
            <a:off x="0" y="10541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
        <p:nvSpPr>
          <p:cNvPr id="71683" name="Rectangle 32">
            <a:extLst>
              <a:ext uri="{FF2B5EF4-FFF2-40B4-BE49-F238E27FC236}">
                <a16:creationId xmlns:a16="http://schemas.microsoft.com/office/drawing/2014/main" id="{53923854-0FB9-445D-9E12-20FD4FB9138A}"/>
              </a:ext>
            </a:extLst>
          </p:cNvPr>
          <p:cNvSpPr>
            <a:spLocks noChangeArrowheads="1"/>
          </p:cNvSpPr>
          <p:nvPr/>
        </p:nvSpPr>
        <p:spPr bwMode="auto">
          <a:xfrm>
            <a:off x="0" y="4603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
        <p:nvSpPr>
          <p:cNvPr id="71684" name="Rectangle 62">
            <a:extLst>
              <a:ext uri="{FF2B5EF4-FFF2-40B4-BE49-F238E27FC236}">
                <a16:creationId xmlns:a16="http://schemas.microsoft.com/office/drawing/2014/main" id="{A5B71721-7AC8-41E4-9BA8-6DA98F3373E5}"/>
              </a:ext>
            </a:extLst>
          </p:cNvPr>
          <p:cNvSpPr>
            <a:spLocks noChangeArrowheads="1"/>
          </p:cNvSpPr>
          <p:nvPr/>
        </p:nvSpPr>
        <p:spPr bwMode="auto">
          <a:xfrm>
            <a:off x="0" y="575945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p:txBody>
      </p:sp>
      <p:graphicFrame>
        <p:nvGraphicFramePr>
          <p:cNvPr id="6236" name="Group 92">
            <a:extLst>
              <a:ext uri="{FF2B5EF4-FFF2-40B4-BE49-F238E27FC236}">
                <a16:creationId xmlns:a16="http://schemas.microsoft.com/office/drawing/2014/main" id="{EC8F0233-3C11-48B0-AE8C-54E88C9B46D5}"/>
              </a:ext>
            </a:extLst>
          </p:cNvPr>
          <p:cNvGraphicFramePr>
            <a:graphicFrameLocks noGrp="1"/>
          </p:cNvGraphicFramePr>
          <p:nvPr/>
        </p:nvGraphicFramePr>
        <p:xfrm>
          <a:off x="1524000" y="1828800"/>
          <a:ext cx="6248400" cy="4084638"/>
        </p:xfrm>
        <a:graphic>
          <a:graphicData uri="http://schemas.openxmlformats.org/drawingml/2006/table">
            <a:tbl>
              <a:tblPr/>
              <a:tblGrid>
                <a:gridCol w="30480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8230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Part of the Statue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Nation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Head of Gold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Babylon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Chest of Silver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Persia/Media (539 BC)</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Belly of Bronze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Greece (331 BC)</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Legs of Iron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pitchFamily="34" charset="0"/>
                          <a:cs typeface="Arial" charset="0"/>
                        </a:rPr>
                        <a:t>Rome (31 BC)</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1705" name="Text Box 91">
            <a:extLst>
              <a:ext uri="{FF2B5EF4-FFF2-40B4-BE49-F238E27FC236}">
                <a16:creationId xmlns:a16="http://schemas.microsoft.com/office/drawing/2014/main" id="{F3A7F742-1AEC-4235-A7ED-38FEB162757F}"/>
              </a:ext>
            </a:extLst>
          </p:cNvPr>
          <p:cNvSpPr txBox="1">
            <a:spLocks noChangeArrowheads="1"/>
          </p:cNvSpPr>
          <p:nvPr/>
        </p:nvSpPr>
        <p:spPr bwMode="auto">
          <a:xfrm>
            <a:off x="685800" y="3810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a:solidFill>
                  <a:srgbClr val="FFFF00"/>
                </a:solidFill>
                <a:latin typeface="Times New Roman" panose="02020603050405020304" pitchFamily="18" charset="0"/>
              </a:rPr>
              <a:t>Daniel Chapter Two:</a:t>
            </a:r>
          </a:p>
          <a:p>
            <a:pPr algn="ctr" eaLnBrk="1" hangingPunct="1">
              <a:spcBef>
                <a:spcPct val="0"/>
              </a:spcBef>
              <a:buClrTx/>
              <a:buSzTx/>
              <a:buFontTx/>
              <a:buNone/>
            </a:pPr>
            <a:r>
              <a:rPr lang="en-US" altLang="en-US" b="1">
                <a:solidFill>
                  <a:srgbClr val="FFFF00"/>
                </a:solidFill>
                <a:latin typeface="Times New Roman" panose="02020603050405020304" pitchFamily="18" charset="0"/>
              </a:rPr>
              <a:t>Nebuchadnezzar’s</a:t>
            </a:r>
            <a:r>
              <a:rPr lang="en-US" altLang="en-US" sz="2800" b="1">
                <a:solidFill>
                  <a:srgbClr val="FFFF00"/>
                </a:solidFill>
                <a:latin typeface="Times New Roman" panose="02020603050405020304" pitchFamily="18" charset="0"/>
              </a:rPr>
              <a:t> Vision of a Great Statue </a:t>
            </a:r>
            <a:endParaRPr lang="es-MX" altLang="en-US" sz="2800" b="1">
              <a:solidFill>
                <a:srgbClr val="FFFF00"/>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Daniel-Cover-One">
            <a:extLst>
              <a:ext uri="{FF2B5EF4-FFF2-40B4-BE49-F238E27FC236}">
                <a16:creationId xmlns:a16="http://schemas.microsoft.com/office/drawing/2014/main" id="{54F30B12-B8C5-4956-AD58-40A33AD18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863"/>
            <a:ext cx="9144000" cy="668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statue">
            <a:extLst>
              <a:ext uri="{FF2B5EF4-FFF2-40B4-BE49-F238E27FC236}">
                <a16:creationId xmlns:a16="http://schemas.microsoft.com/office/drawing/2014/main" id="{0773909E-44B3-411C-AF2F-EE07D0B26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13938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6">
            <a:extLst>
              <a:ext uri="{FF2B5EF4-FFF2-40B4-BE49-F238E27FC236}">
                <a16:creationId xmlns:a16="http://schemas.microsoft.com/office/drawing/2014/main" id="{CAD8DD3F-EC81-4112-A7B4-DF3DE55CFC51}"/>
              </a:ext>
            </a:extLst>
          </p:cNvPr>
          <p:cNvSpPr txBox="1">
            <a:spLocks noChangeArrowheads="1"/>
          </p:cNvSpPr>
          <p:nvPr/>
        </p:nvSpPr>
        <p:spPr bwMode="auto">
          <a:xfrm>
            <a:off x="4191000" y="990600"/>
            <a:ext cx="4648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400" b="1">
                <a:solidFill>
                  <a:srgbClr val="FFFF00"/>
                </a:solidFill>
              </a:rPr>
              <a:t>Babylon</a:t>
            </a:r>
          </a:p>
          <a:p>
            <a:pPr>
              <a:spcBef>
                <a:spcPct val="50000"/>
              </a:spcBef>
              <a:buClrTx/>
              <a:buSzTx/>
              <a:buFontTx/>
              <a:buNone/>
            </a:pPr>
            <a:endParaRPr lang="en-US" altLang="en-US" sz="1200" b="1">
              <a:solidFill>
                <a:srgbClr val="FFFF00"/>
              </a:solidFill>
            </a:endParaRPr>
          </a:p>
          <a:p>
            <a:pPr>
              <a:spcBef>
                <a:spcPct val="50000"/>
              </a:spcBef>
              <a:buClrTx/>
              <a:buSzTx/>
              <a:buFontTx/>
              <a:buNone/>
            </a:pPr>
            <a:r>
              <a:rPr lang="en-US" altLang="en-US" sz="2400" b="1">
                <a:solidFill>
                  <a:srgbClr val="FFFF00"/>
                </a:solidFill>
              </a:rPr>
              <a:t>Persia/Media</a:t>
            </a:r>
          </a:p>
          <a:p>
            <a:pPr>
              <a:spcBef>
                <a:spcPct val="50000"/>
              </a:spcBef>
              <a:buClrTx/>
              <a:buSzTx/>
              <a:buFontTx/>
              <a:buNone/>
            </a:pPr>
            <a:endParaRPr lang="en-US" altLang="en-US" sz="2400" b="1">
              <a:solidFill>
                <a:srgbClr val="FFFF00"/>
              </a:solidFill>
            </a:endParaRPr>
          </a:p>
          <a:p>
            <a:pPr>
              <a:spcBef>
                <a:spcPct val="50000"/>
              </a:spcBef>
              <a:buClrTx/>
              <a:buSzTx/>
              <a:buFontTx/>
              <a:buNone/>
            </a:pPr>
            <a:r>
              <a:rPr lang="en-US" altLang="en-US" sz="2400" b="1">
                <a:solidFill>
                  <a:srgbClr val="FFFF00"/>
                </a:solidFill>
              </a:rPr>
              <a:t>Greece</a:t>
            </a:r>
          </a:p>
          <a:p>
            <a:pPr>
              <a:spcBef>
                <a:spcPct val="50000"/>
              </a:spcBef>
              <a:buClrTx/>
              <a:buSzTx/>
              <a:buFontTx/>
              <a:buNone/>
            </a:pPr>
            <a:endParaRPr lang="en-US" altLang="en-US" sz="2400" b="1">
              <a:solidFill>
                <a:srgbClr val="FFFF00"/>
              </a:solidFill>
            </a:endParaRPr>
          </a:p>
          <a:p>
            <a:pPr>
              <a:spcBef>
                <a:spcPct val="50000"/>
              </a:spcBef>
              <a:buClrTx/>
              <a:buSzTx/>
              <a:buFontTx/>
              <a:buNone/>
            </a:pPr>
            <a:r>
              <a:rPr lang="en-US" altLang="en-US" sz="2400" b="1">
                <a:solidFill>
                  <a:srgbClr val="FFFF00"/>
                </a:solidFill>
              </a:rPr>
              <a:t>Rome: A divided kingdom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8611658-C815-4243-922C-C8F207905655}"/>
              </a:ext>
            </a:extLst>
          </p:cNvPr>
          <p:cNvSpPr>
            <a:spLocks noChangeArrowheads="1"/>
          </p:cNvSpPr>
          <p:nvPr/>
        </p:nvSpPr>
        <p:spPr bwMode="auto">
          <a:xfrm>
            <a:off x="0" y="838200"/>
            <a:ext cx="914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FFFF00"/>
                </a:solidFill>
                <a:latin typeface="Times New Roman" panose="02020603050405020304" pitchFamily="18" charset="0"/>
                <a:cs typeface="Times New Roman" panose="02020603050405020304" pitchFamily="18" charset="0"/>
              </a:rPr>
              <a:t>Babylonian Empire</a:t>
            </a:r>
            <a:r>
              <a:rPr lang="en-US" altLang="en-US" sz="2400" b="1" i="1">
                <a:solidFill>
                  <a:srgbClr val="FFFF00"/>
                </a:solidFill>
                <a:latin typeface="Times New Roman" panose="02020603050405020304" pitchFamily="18" charset="0"/>
                <a:cs typeface="Times New Roman" panose="02020603050405020304" pitchFamily="18" charset="0"/>
              </a:rPr>
              <a:t> c. </a:t>
            </a:r>
            <a:r>
              <a:rPr lang="en-US" altLang="en-US" sz="2400" b="1">
                <a:solidFill>
                  <a:srgbClr val="FFFF00"/>
                </a:solidFill>
                <a:latin typeface="Times New Roman" panose="02020603050405020304" pitchFamily="18" charset="0"/>
                <a:cs typeface="Times New Roman" panose="02020603050405020304" pitchFamily="18" charset="0"/>
              </a:rPr>
              <a:t>1750 BC and</a:t>
            </a:r>
            <a:r>
              <a:rPr lang="en-US" altLang="en-US" sz="2400" b="1" i="1">
                <a:solidFill>
                  <a:srgbClr val="FFFF00"/>
                </a:solidFill>
                <a:latin typeface="Times New Roman" panose="02020603050405020304" pitchFamily="18" charset="0"/>
                <a:cs typeface="Times New Roman" panose="02020603050405020304" pitchFamily="18" charset="0"/>
              </a:rPr>
              <a:t> c. </a:t>
            </a:r>
            <a:r>
              <a:rPr lang="en-US" altLang="en-US" sz="2400" b="1">
                <a:solidFill>
                  <a:srgbClr val="FFFF00"/>
                </a:solidFill>
                <a:latin typeface="Times New Roman" panose="02020603050405020304" pitchFamily="18" charset="0"/>
                <a:cs typeface="Times New Roman" panose="02020603050405020304" pitchFamily="18" charset="0"/>
              </a:rPr>
              <a:t>600 BC</a:t>
            </a: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pic>
        <p:nvPicPr>
          <p:cNvPr id="75779" name="Picture 3" descr="MapBabylon3 bw">
            <a:extLst>
              <a:ext uri="{FF2B5EF4-FFF2-40B4-BE49-F238E27FC236}">
                <a16:creationId xmlns:a16="http://schemas.microsoft.com/office/drawing/2014/main" id="{84E097DD-1899-4A4E-B0AC-853D7397E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3914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5161608-8EA4-4038-ABBE-766ECC45A18C}"/>
              </a:ext>
            </a:extLst>
          </p:cNvPr>
          <p:cNvSpPr>
            <a:spLocks noChangeArrowheads="1"/>
          </p:cNvSpPr>
          <p:nvPr/>
        </p:nvSpPr>
        <p:spPr bwMode="auto">
          <a:xfrm>
            <a:off x="533400" y="5334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lgn="ctr">
              <a:spcBef>
                <a:spcPct val="0"/>
              </a:spcBef>
              <a:buClrTx/>
              <a:buSzTx/>
              <a:buFontTx/>
              <a:buNone/>
            </a:pPr>
            <a:r>
              <a:rPr lang="en-US" altLang="en-US" sz="1800" b="1">
                <a:latin typeface="Times New Roman" panose="02020603050405020304" pitchFamily="18" charset="0"/>
                <a:cs typeface="Times New Roman" panose="02020603050405020304" pitchFamily="18" charset="0"/>
              </a:rPr>
              <a:t> </a:t>
            </a:r>
            <a:r>
              <a:rPr lang="en-US" altLang="en-US" sz="2400" b="1">
                <a:solidFill>
                  <a:srgbClr val="FFFF00"/>
                </a:solidFill>
                <a:latin typeface="Times New Roman" panose="02020603050405020304" pitchFamily="18" charset="0"/>
                <a:cs typeface="Times New Roman" panose="02020603050405020304" pitchFamily="18" charset="0"/>
              </a:rPr>
              <a:t>Achaemenid Persian/Median Empire at its Height</a:t>
            </a:r>
            <a:r>
              <a:rPr lang="en-US" altLang="en-US" sz="2400" b="1" i="1">
                <a:solidFill>
                  <a:srgbClr val="FFFF00"/>
                </a:solidFill>
                <a:latin typeface="Times New Roman" panose="02020603050405020304" pitchFamily="18" charset="0"/>
                <a:cs typeface="Times New Roman" panose="02020603050405020304" pitchFamily="18" charset="0"/>
              </a:rPr>
              <a:t> c. </a:t>
            </a:r>
            <a:r>
              <a:rPr lang="en-US" altLang="en-US" sz="2400" b="1">
                <a:solidFill>
                  <a:srgbClr val="FFFF00"/>
                </a:solidFill>
                <a:latin typeface="Times New Roman" panose="02020603050405020304" pitchFamily="18" charset="0"/>
                <a:cs typeface="Times New Roman" panose="02020603050405020304" pitchFamily="18" charset="0"/>
              </a:rPr>
              <a:t>450 BC</a:t>
            </a:r>
          </a:p>
          <a:p>
            <a:pPr>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pic>
        <p:nvPicPr>
          <p:cNvPr id="77827" name="Picture 3" descr="Archaemenid Empire bw">
            <a:extLst>
              <a:ext uri="{FF2B5EF4-FFF2-40B4-BE49-F238E27FC236}">
                <a16:creationId xmlns:a16="http://schemas.microsoft.com/office/drawing/2014/main" id="{36FD8DB2-0A25-4C18-B09B-E4DBF7102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6858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A2A02D0-AB56-4FBD-BF83-DBF4223D8600}"/>
              </a:ext>
            </a:extLst>
          </p:cNvPr>
          <p:cNvSpPr>
            <a:spLocks noChangeArrowheads="1"/>
          </p:cNvSpPr>
          <p:nvPr/>
        </p:nvSpPr>
        <p:spPr bwMode="auto">
          <a:xfrm>
            <a:off x="1219200" y="762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a:solidFill>
                  <a:srgbClr val="FFFF00"/>
                </a:solidFill>
                <a:latin typeface="Times New Roman" panose="02020603050405020304" pitchFamily="18" charset="0"/>
                <a:cs typeface="Times New Roman" panose="02020603050405020304" pitchFamily="18" charset="0"/>
              </a:rPr>
              <a:t>Alexander the Great Empire Nations</a:t>
            </a:r>
            <a:r>
              <a:rPr lang="en-US" altLang="en-US" sz="2400" i="1">
                <a:solidFill>
                  <a:srgbClr val="FFFF00"/>
                </a:solidFill>
                <a:latin typeface="Times New Roman" panose="02020603050405020304" pitchFamily="18" charset="0"/>
                <a:cs typeface="Times New Roman" panose="02020603050405020304" pitchFamily="18" charset="0"/>
              </a:rPr>
              <a:t> c. </a:t>
            </a:r>
            <a:r>
              <a:rPr lang="en-US" altLang="en-US" sz="2400">
                <a:solidFill>
                  <a:srgbClr val="FFFF00"/>
                </a:solidFill>
                <a:latin typeface="Times New Roman" panose="02020603050405020304" pitchFamily="18" charset="0"/>
                <a:cs typeface="Times New Roman" panose="02020603050405020304" pitchFamily="18" charset="0"/>
              </a:rPr>
              <a:t>330 BC</a:t>
            </a:r>
            <a:r>
              <a:rPr lang="en-US" altLang="en-US" sz="2400">
                <a:solidFill>
                  <a:srgbClr val="FFFF00"/>
                </a:solidFill>
                <a:latin typeface="Times New Roman" panose="02020603050405020304" pitchFamily="18" charset="0"/>
              </a:rPr>
              <a:t> </a:t>
            </a:r>
          </a:p>
        </p:txBody>
      </p:sp>
      <p:pic>
        <p:nvPicPr>
          <p:cNvPr id="79875" name="Picture 3" descr="Alexander the Great Empire4 bw">
            <a:extLst>
              <a:ext uri="{FF2B5EF4-FFF2-40B4-BE49-F238E27FC236}">
                <a16:creationId xmlns:a16="http://schemas.microsoft.com/office/drawing/2014/main" id="{D49CC68D-2B0D-477E-A760-A55F0E801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17638"/>
            <a:ext cx="73152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34D11BF9-57F7-4491-8FD8-94E162265198}"/>
              </a:ext>
            </a:extLst>
          </p:cNvPr>
          <p:cNvSpPr>
            <a:spLocks noGrp="1" noChangeArrowheads="1"/>
          </p:cNvSpPr>
          <p:nvPr>
            <p:ph type="title"/>
          </p:nvPr>
        </p:nvSpPr>
        <p:spPr>
          <a:xfrm>
            <a:off x="457200" y="277813"/>
            <a:ext cx="5410200" cy="865187"/>
          </a:xfrm>
        </p:spPr>
        <p:txBody>
          <a:bodyPr/>
          <a:lstStyle/>
          <a:p>
            <a:pPr eaLnBrk="1" hangingPunct="1">
              <a:defRPr/>
            </a:pPr>
            <a:r>
              <a:rPr lang="en-US" sz="2800"/>
              <a:t>Rome At Its Height</a:t>
            </a:r>
          </a:p>
        </p:txBody>
      </p:sp>
      <p:pic>
        <p:nvPicPr>
          <p:cNvPr id="81923" name="Picture 5" descr="fullmap2">
            <a:extLst>
              <a:ext uri="{FF2B5EF4-FFF2-40B4-BE49-F238E27FC236}">
                <a16:creationId xmlns:a16="http://schemas.microsoft.com/office/drawing/2014/main" id="{3A6C75C4-DFE4-4E15-8F4E-6250681CF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6172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6">
            <a:extLst>
              <a:ext uri="{FF2B5EF4-FFF2-40B4-BE49-F238E27FC236}">
                <a16:creationId xmlns:a16="http://schemas.microsoft.com/office/drawing/2014/main" id="{4F281940-AE20-41A4-857E-BA9055A34BD2}"/>
              </a:ext>
            </a:extLst>
          </p:cNvPr>
          <p:cNvSpPr txBox="1">
            <a:spLocks noChangeArrowheads="1"/>
          </p:cNvSpPr>
          <p:nvPr/>
        </p:nvSpPr>
        <p:spPr bwMode="auto">
          <a:xfrm>
            <a:off x="6400800" y="1371600"/>
            <a:ext cx="2438400"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1800" b="1">
                <a:solidFill>
                  <a:srgbClr val="FFFF00"/>
                </a:solidFill>
              </a:rPr>
              <a:t>Divided:</a:t>
            </a:r>
          </a:p>
          <a:p>
            <a:pPr eaLnBrk="1" hangingPunct="1">
              <a:spcBef>
                <a:spcPct val="50000"/>
              </a:spcBef>
              <a:buClrTx/>
              <a:buSzTx/>
              <a:buFontTx/>
              <a:buNone/>
            </a:pPr>
            <a:r>
              <a:rPr lang="en-US" altLang="en-US" sz="1800" b="1">
                <a:solidFill>
                  <a:srgbClr val="FFFF00"/>
                </a:solidFill>
              </a:rPr>
              <a:t>Diocletian AD 284</a:t>
            </a:r>
          </a:p>
          <a:p>
            <a:pPr eaLnBrk="1" hangingPunct="1">
              <a:spcBef>
                <a:spcPct val="50000"/>
              </a:spcBef>
              <a:buClrTx/>
              <a:buSzTx/>
              <a:buFontTx/>
              <a:buNone/>
            </a:pPr>
            <a:r>
              <a:rPr lang="en-US" altLang="en-US" sz="1800" b="1">
                <a:solidFill>
                  <a:srgbClr val="FFFF00"/>
                </a:solidFill>
              </a:rPr>
              <a:t>Theodosian AD 395</a:t>
            </a:r>
          </a:p>
          <a:p>
            <a:pPr eaLnBrk="1" hangingPunct="1">
              <a:spcBef>
                <a:spcPct val="50000"/>
              </a:spcBef>
              <a:buClrTx/>
              <a:buSzTx/>
              <a:buFontTx/>
              <a:buNone/>
            </a:pPr>
            <a:endParaRPr lang="en-US" altLang="en-US" sz="1800" b="1">
              <a:solidFill>
                <a:srgbClr val="FFFF00"/>
              </a:solidFill>
            </a:endParaRPr>
          </a:p>
          <a:p>
            <a:pPr eaLnBrk="1" hangingPunct="1">
              <a:spcBef>
                <a:spcPct val="50000"/>
              </a:spcBef>
              <a:buClrTx/>
              <a:buSzTx/>
              <a:buFontTx/>
              <a:buNone/>
            </a:pPr>
            <a:r>
              <a:rPr lang="en-US" altLang="en-US" sz="1800" b="1">
                <a:solidFill>
                  <a:srgbClr val="FFFF00"/>
                </a:solidFill>
              </a:rPr>
              <a:t>West: </a:t>
            </a:r>
          </a:p>
          <a:p>
            <a:pPr eaLnBrk="1" hangingPunct="1">
              <a:spcBef>
                <a:spcPct val="50000"/>
              </a:spcBef>
              <a:buClrTx/>
              <a:buSzTx/>
              <a:buFontTx/>
              <a:buNone/>
            </a:pPr>
            <a:r>
              <a:rPr lang="en-US" altLang="en-US" sz="1800" b="1">
                <a:solidFill>
                  <a:srgbClr val="FFFF00"/>
                </a:solidFill>
              </a:rPr>
              <a:t>Fell AD 476</a:t>
            </a:r>
          </a:p>
          <a:p>
            <a:pPr eaLnBrk="1" hangingPunct="1">
              <a:spcBef>
                <a:spcPct val="50000"/>
              </a:spcBef>
              <a:buClrTx/>
              <a:buSzTx/>
              <a:buFontTx/>
              <a:buNone/>
            </a:pPr>
            <a:endParaRPr lang="en-US" altLang="en-US" sz="1800" b="1">
              <a:solidFill>
                <a:srgbClr val="FFFF00"/>
              </a:solidFill>
            </a:endParaRPr>
          </a:p>
          <a:p>
            <a:pPr eaLnBrk="1" hangingPunct="1">
              <a:spcBef>
                <a:spcPct val="50000"/>
              </a:spcBef>
              <a:buClrTx/>
              <a:buSzTx/>
              <a:buFontTx/>
              <a:buNone/>
            </a:pPr>
            <a:r>
              <a:rPr lang="en-US" altLang="en-US" sz="1800" b="1">
                <a:solidFill>
                  <a:srgbClr val="FFFF00"/>
                </a:solidFill>
              </a:rPr>
              <a:t>East Byzantium):</a:t>
            </a:r>
          </a:p>
          <a:p>
            <a:pPr eaLnBrk="1" hangingPunct="1">
              <a:spcBef>
                <a:spcPct val="50000"/>
              </a:spcBef>
              <a:buClrTx/>
              <a:buSzTx/>
              <a:buFontTx/>
              <a:buNone/>
            </a:pPr>
            <a:r>
              <a:rPr lang="en-US" altLang="en-US" sz="1800" b="1">
                <a:solidFill>
                  <a:srgbClr val="FFFF00"/>
                </a:solidFill>
              </a:rPr>
              <a:t>Fell 1453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a:extLst>
              <a:ext uri="{FF2B5EF4-FFF2-40B4-BE49-F238E27FC236}">
                <a16:creationId xmlns:a16="http://schemas.microsoft.com/office/drawing/2014/main" id="{7C912FDD-5F8B-4EE8-9123-3CE002ABC0AF}"/>
              </a:ext>
            </a:extLst>
          </p:cNvPr>
          <p:cNvSpPr>
            <a:spLocks noGrp="1" noChangeArrowheads="1"/>
          </p:cNvSpPr>
          <p:nvPr>
            <p:ph type="title"/>
          </p:nvPr>
        </p:nvSpPr>
        <p:spPr/>
        <p:txBody>
          <a:bodyPr/>
          <a:lstStyle/>
          <a:p>
            <a:pPr eaLnBrk="1" hangingPunct="1">
              <a:defRPr/>
            </a:pPr>
            <a:r>
              <a:rPr lang="en-US" sz="2800" b="1"/>
              <a:t>Daniel Chapter 7  Four Beasts</a:t>
            </a:r>
          </a:p>
        </p:txBody>
      </p:sp>
      <p:pic>
        <p:nvPicPr>
          <p:cNvPr id="83971" name="Picture 6" descr="striding-lion-2">
            <a:extLst>
              <a:ext uri="{FF2B5EF4-FFF2-40B4-BE49-F238E27FC236}">
                <a16:creationId xmlns:a16="http://schemas.microsoft.com/office/drawing/2014/main" id="{9FE868BD-1C17-4486-A14A-901642990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49530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8" descr="Bear">
            <a:extLst>
              <a:ext uri="{FF2B5EF4-FFF2-40B4-BE49-F238E27FC236}">
                <a16:creationId xmlns:a16="http://schemas.microsoft.com/office/drawing/2014/main" id="{64D36754-7C76-4CE2-93E2-D03DF5506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38400"/>
            <a:ext cx="270351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0" descr="p122">
            <a:extLst>
              <a:ext uri="{FF2B5EF4-FFF2-40B4-BE49-F238E27FC236}">
                <a16:creationId xmlns:a16="http://schemas.microsoft.com/office/drawing/2014/main" id="{CB343961-154E-47BB-B6BC-96DF702BF1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962400"/>
            <a:ext cx="42100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7" descr="DANIEL-7-little-horn">
            <a:extLst>
              <a:ext uri="{FF2B5EF4-FFF2-40B4-BE49-F238E27FC236}">
                <a16:creationId xmlns:a16="http://schemas.microsoft.com/office/drawing/2014/main" id="{055591D1-701D-469E-A6F6-85BB36646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40100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8">
            <a:extLst>
              <a:ext uri="{FF2B5EF4-FFF2-40B4-BE49-F238E27FC236}">
                <a16:creationId xmlns:a16="http://schemas.microsoft.com/office/drawing/2014/main" id="{223919D6-FCDA-45AD-B5E5-8A81790B43CF}"/>
              </a:ext>
            </a:extLst>
          </p:cNvPr>
          <p:cNvSpPr txBox="1">
            <a:spLocks noChangeArrowheads="1"/>
          </p:cNvSpPr>
          <p:nvPr/>
        </p:nvSpPr>
        <p:spPr bwMode="auto">
          <a:xfrm>
            <a:off x="990600" y="7620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800"/>
              <a:t>Daniel 7:  Ten Horns and a Little Horn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C836B8E1-C491-4814-B04C-CF462860ADAD}"/>
              </a:ext>
            </a:extLst>
          </p:cNvPr>
          <p:cNvSpPr>
            <a:spLocks noChangeArrowheads="1"/>
          </p:cNvSpPr>
          <p:nvPr/>
        </p:nvSpPr>
        <p:spPr bwMode="auto">
          <a:xfrm>
            <a:off x="3175"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tabLst>
                <a:tab pos="228600" algn="l"/>
                <a:tab pos="457200" algn="l"/>
              </a:tabLst>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tabLst>
                <a:tab pos="228600" algn="l"/>
                <a:tab pos="457200" algn="l"/>
              </a:tabLst>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tabLst>
                <a:tab pos="228600" algn="l"/>
                <a:tab pos="457200" algn="l"/>
              </a:tabLst>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tabLst>
                <a:tab pos="228600" algn="l"/>
                <a:tab pos="457200" algn="l"/>
              </a:tabLst>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1100">
                <a:latin typeface="Times New Roman" panose="02020603050405020304" pitchFamily="18" charset="0"/>
                <a:cs typeface="Times New Roman" panose="02020603050405020304" pitchFamily="18" charset="0"/>
              </a:rPr>
              <a:t> </a:t>
            </a:r>
          </a:p>
          <a:p>
            <a:pPr algn="ctr">
              <a:spcBef>
                <a:spcPct val="0"/>
              </a:spcBef>
              <a:buClrTx/>
              <a:buSzTx/>
              <a:buFontTx/>
              <a:buNone/>
            </a:pPr>
            <a:r>
              <a:rPr lang="en-US" altLang="en-US" sz="2400" b="1">
                <a:solidFill>
                  <a:srgbClr val="FFFF00"/>
                </a:solidFill>
                <a:latin typeface="Times New Roman" panose="02020603050405020304" pitchFamily="18" charset="0"/>
                <a:cs typeface="Times New Roman" panose="02020603050405020304" pitchFamily="18" charset="0"/>
              </a:rPr>
              <a:t>The First Eleven Emperors of Rome</a:t>
            </a:r>
            <a:endParaRPr lang="en-US" altLang="en-US" sz="24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a:solidFill>
                <a:srgbClr val="FFFF00"/>
              </a:solidFill>
              <a:latin typeface="Times New Roman" panose="02020603050405020304" pitchFamily="18" charset="0"/>
            </a:endParaRPr>
          </a:p>
        </p:txBody>
      </p:sp>
      <p:grpSp>
        <p:nvGrpSpPr>
          <p:cNvPr id="88067" name="Group 115">
            <a:extLst>
              <a:ext uri="{FF2B5EF4-FFF2-40B4-BE49-F238E27FC236}">
                <a16:creationId xmlns:a16="http://schemas.microsoft.com/office/drawing/2014/main" id="{4FD65F68-34E0-4C5E-AA45-04031296B1FF}"/>
              </a:ext>
            </a:extLst>
          </p:cNvPr>
          <p:cNvGrpSpPr>
            <a:grpSpLocks/>
          </p:cNvGrpSpPr>
          <p:nvPr/>
        </p:nvGrpSpPr>
        <p:grpSpPr bwMode="auto">
          <a:xfrm>
            <a:off x="914400" y="1219200"/>
            <a:ext cx="7391400" cy="5638800"/>
            <a:chOff x="-3" y="506"/>
            <a:chExt cx="2820" cy="6337"/>
          </a:xfrm>
        </p:grpSpPr>
        <p:grpSp>
          <p:nvGrpSpPr>
            <p:cNvPr id="88069" name="Group 113">
              <a:extLst>
                <a:ext uri="{FF2B5EF4-FFF2-40B4-BE49-F238E27FC236}">
                  <a16:creationId xmlns:a16="http://schemas.microsoft.com/office/drawing/2014/main" id="{2917EE41-1BC0-49F9-8613-55CE5DA93156}"/>
                </a:ext>
              </a:extLst>
            </p:cNvPr>
            <p:cNvGrpSpPr>
              <a:grpSpLocks/>
            </p:cNvGrpSpPr>
            <p:nvPr/>
          </p:nvGrpSpPr>
          <p:grpSpPr bwMode="auto">
            <a:xfrm>
              <a:off x="0" y="509"/>
              <a:ext cx="2814" cy="6331"/>
              <a:chOff x="0" y="509"/>
              <a:chExt cx="2814" cy="6331"/>
            </a:xfrm>
          </p:grpSpPr>
          <p:grpSp>
            <p:nvGrpSpPr>
              <p:cNvPr id="88071" name="Group 42">
                <a:extLst>
                  <a:ext uri="{FF2B5EF4-FFF2-40B4-BE49-F238E27FC236}">
                    <a16:creationId xmlns:a16="http://schemas.microsoft.com/office/drawing/2014/main" id="{0F1BFDC7-0F18-46C0-838A-DF083BEE446B}"/>
                  </a:ext>
                </a:extLst>
              </p:cNvPr>
              <p:cNvGrpSpPr>
                <a:grpSpLocks/>
              </p:cNvGrpSpPr>
              <p:nvPr/>
            </p:nvGrpSpPr>
            <p:grpSpPr bwMode="auto">
              <a:xfrm>
                <a:off x="0" y="509"/>
                <a:ext cx="554" cy="518"/>
                <a:chOff x="0" y="509"/>
                <a:chExt cx="554" cy="518"/>
              </a:xfrm>
            </p:grpSpPr>
            <p:sp>
              <p:nvSpPr>
                <p:cNvPr id="88177" name="Rectangle 5">
                  <a:extLst>
                    <a:ext uri="{FF2B5EF4-FFF2-40B4-BE49-F238E27FC236}">
                      <a16:creationId xmlns:a16="http://schemas.microsoft.com/office/drawing/2014/main" id="{3686338B-8B27-428A-8AC2-F249FCABAC89}"/>
                    </a:ext>
                  </a:extLst>
                </p:cNvPr>
                <p:cNvSpPr>
                  <a:spLocks noChangeArrowheads="1"/>
                </p:cNvSpPr>
                <p:nvPr/>
              </p:nvSpPr>
              <p:spPr bwMode="auto">
                <a:xfrm>
                  <a:off x="43" y="509"/>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b="1">
                      <a:solidFill>
                        <a:srgbClr val="FFFF00"/>
                      </a:solidFill>
                      <a:latin typeface="Times New Roman" panose="02020603050405020304" pitchFamily="18" charset="0"/>
                      <a:cs typeface="Times New Roman" panose="02020603050405020304" pitchFamily="18" charset="0"/>
                    </a:rPr>
                    <a:t>Emperor</a:t>
                  </a:r>
                  <a:endParaRPr lang="en-US" altLang="en-US" sz="16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78" name="Rectangle 41">
                  <a:extLst>
                    <a:ext uri="{FF2B5EF4-FFF2-40B4-BE49-F238E27FC236}">
                      <a16:creationId xmlns:a16="http://schemas.microsoft.com/office/drawing/2014/main" id="{6A1DC5E2-0ACE-4564-BBEC-3B96CF247B95}"/>
                    </a:ext>
                  </a:extLst>
                </p:cNvPr>
                <p:cNvSpPr>
                  <a:spLocks noChangeArrowheads="1"/>
                </p:cNvSpPr>
                <p:nvPr/>
              </p:nvSpPr>
              <p:spPr bwMode="auto">
                <a:xfrm>
                  <a:off x="0" y="509"/>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72" name="Group 44">
                <a:extLst>
                  <a:ext uri="{FF2B5EF4-FFF2-40B4-BE49-F238E27FC236}">
                    <a16:creationId xmlns:a16="http://schemas.microsoft.com/office/drawing/2014/main" id="{B69AFED4-F92D-4B26-8E7B-13ED60135EC8}"/>
                  </a:ext>
                </a:extLst>
              </p:cNvPr>
              <p:cNvGrpSpPr>
                <a:grpSpLocks/>
              </p:cNvGrpSpPr>
              <p:nvPr/>
            </p:nvGrpSpPr>
            <p:grpSpPr bwMode="auto">
              <a:xfrm>
                <a:off x="554" y="509"/>
                <a:ext cx="698" cy="518"/>
                <a:chOff x="554" y="509"/>
                <a:chExt cx="698" cy="518"/>
              </a:xfrm>
            </p:grpSpPr>
            <p:sp>
              <p:nvSpPr>
                <p:cNvPr id="88175" name="Rectangle 6">
                  <a:extLst>
                    <a:ext uri="{FF2B5EF4-FFF2-40B4-BE49-F238E27FC236}">
                      <a16:creationId xmlns:a16="http://schemas.microsoft.com/office/drawing/2014/main" id="{1C843F77-5F7D-4B11-853C-97AFE3A2C0AF}"/>
                    </a:ext>
                  </a:extLst>
                </p:cNvPr>
                <p:cNvSpPr>
                  <a:spLocks noChangeArrowheads="1"/>
                </p:cNvSpPr>
                <p:nvPr/>
              </p:nvSpPr>
              <p:spPr bwMode="auto">
                <a:xfrm>
                  <a:off x="597" y="509"/>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b="1">
                      <a:solidFill>
                        <a:srgbClr val="FFFF00"/>
                      </a:solidFill>
                      <a:latin typeface="Times New Roman" panose="02020603050405020304" pitchFamily="18" charset="0"/>
                      <a:cs typeface="Times New Roman" panose="02020603050405020304" pitchFamily="18" charset="0"/>
                    </a:rPr>
                    <a:t>Dates of Rule</a:t>
                  </a:r>
                  <a:endParaRPr lang="en-US" altLang="en-US" sz="16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76" name="Rectangle 43">
                  <a:extLst>
                    <a:ext uri="{FF2B5EF4-FFF2-40B4-BE49-F238E27FC236}">
                      <a16:creationId xmlns:a16="http://schemas.microsoft.com/office/drawing/2014/main" id="{075DC8C5-F392-4A67-8491-9A496A5877F2}"/>
                    </a:ext>
                  </a:extLst>
                </p:cNvPr>
                <p:cNvSpPr>
                  <a:spLocks noChangeArrowheads="1"/>
                </p:cNvSpPr>
                <p:nvPr/>
              </p:nvSpPr>
              <p:spPr bwMode="auto">
                <a:xfrm>
                  <a:off x="554" y="509"/>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73" name="Group 46">
                <a:extLst>
                  <a:ext uri="{FF2B5EF4-FFF2-40B4-BE49-F238E27FC236}">
                    <a16:creationId xmlns:a16="http://schemas.microsoft.com/office/drawing/2014/main" id="{0C91E100-7741-4353-9627-8DE01912BB6E}"/>
                  </a:ext>
                </a:extLst>
              </p:cNvPr>
              <p:cNvGrpSpPr>
                <a:grpSpLocks/>
              </p:cNvGrpSpPr>
              <p:nvPr/>
            </p:nvGrpSpPr>
            <p:grpSpPr bwMode="auto">
              <a:xfrm>
                <a:off x="1252" y="509"/>
                <a:ext cx="1562" cy="518"/>
                <a:chOff x="1252" y="509"/>
                <a:chExt cx="1562" cy="518"/>
              </a:xfrm>
            </p:grpSpPr>
            <p:sp>
              <p:nvSpPr>
                <p:cNvPr id="88173" name="Rectangle 7">
                  <a:extLst>
                    <a:ext uri="{FF2B5EF4-FFF2-40B4-BE49-F238E27FC236}">
                      <a16:creationId xmlns:a16="http://schemas.microsoft.com/office/drawing/2014/main" id="{5592C6CB-E76C-4C95-A4A9-D8FC9CACCF6D}"/>
                    </a:ext>
                  </a:extLst>
                </p:cNvPr>
                <p:cNvSpPr>
                  <a:spLocks noChangeArrowheads="1"/>
                </p:cNvSpPr>
                <p:nvPr/>
              </p:nvSpPr>
              <p:spPr bwMode="auto">
                <a:xfrm>
                  <a:off x="1295" y="509"/>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b="1">
                      <a:solidFill>
                        <a:srgbClr val="FFFF00"/>
                      </a:solidFill>
                      <a:latin typeface="Times New Roman" panose="02020603050405020304" pitchFamily="18" charset="0"/>
                      <a:cs typeface="Times New Roman" panose="02020603050405020304" pitchFamily="18" charset="0"/>
                    </a:rPr>
                    <a:t>Significance to Biblical Events</a:t>
                  </a:r>
                  <a:endParaRPr lang="en-US" altLang="en-US" sz="16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74" name="Rectangle 45">
                  <a:extLst>
                    <a:ext uri="{FF2B5EF4-FFF2-40B4-BE49-F238E27FC236}">
                      <a16:creationId xmlns:a16="http://schemas.microsoft.com/office/drawing/2014/main" id="{0F4BFFD1-A695-47BE-BF0A-E41F07C8B3F1}"/>
                    </a:ext>
                  </a:extLst>
                </p:cNvPr>
                <p:cNvSpPr>
                  <a:spLocks noChangeArrowheads="1"/>
                </p:cNvSpPr>
                <p:nvPr/>
              </p:nvSpPr>
              <p:spPr bwMode="auto">
                <a:xfrm>
                  <a:off x="1252" y="509"/>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74" name="Group 48">
                <a:extLst>
                  <a:ext uri="{FF2B5EF4-FFF2-40B4-BE49-F238E27FC236}">
                    <a16:creationId xmlns:a16="http://schemas.microsoft.com/office/drawing/2014/main" id="{E068024E-01AD-4F8F-99F6-94E6001DA1E0}"/>
                  </a:ext>
                </a:extLst>
              </p:cNvPr>
              <p:cNvGrpSpPr>
                <a:grpSpLocks/>
              </p:cNvGrpSpPr>
              <p:nvPr/>
            </p:nvGrpSpPr>
            <p:grpSpPr bwMode="auto">
              <a:xfrm>
                <a:off x="0" y="1027"/>
                <a:ext cx="554" cy="518"/>
                <a:chOff x="0" y="1027"/>
                <a:chExt cx="554" cy="518"/>
              </a:xfrm>
            </p:grpSpPr>
            <p:sp>
              <p:nvSpPr>
                <p:cNvPr id="88171" name="Rectangle 8">
                  <a:extLst>
                    <a:ext uri="{FF2B5EF4-FFF2-40B4-BE49-F238E27FC236}">
                      <a16:creationId xmlns:a16="http://schemas.microsoft.com/office/drawing/2014/main" id="{AB6C7F50-AB0F-4C93-B638-73ECCA1232B9}"/>
                    </a:ext>
                  </a:extLst>
                </p:cNvPr>
                <p:cNvSpPr>
                  <a:spLocks noChangeArrowheads="1"/>
                </p:cNvSpPr>
                <p:nvPr/>
              </p:nvSpPr>
              <p:spPr bwMode="auto">
                <a:xfrm>
                  <a:off x="43" y="1027"/>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Augustus</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72" name="Rectangle 47">
                  <a:extLst>
                    <a:ext uri="{FF2B5EF4-FFF2-40B4-BE49-F238E27FC236}">
                      <a16:creationId xmlns:a16="http://schemas.microsoft.com/office/drawing/2014/main" id="{1BFCD945-13B5-4117-9E8E-DB7FF0077498}"/>
                    </a:ext>
                  </a:extLst>
                </p:cNvPr>
                <p:cNvSpPr>
                  <a:spLocks noChangeArrowheads="1"/>
                </p:cNvSpPr>
                <p:nvPr/>
              </p:nvSpPr>
              <p:spPr bwMode="auto">
                <a:xfrm>
                  <a:off x="0" y="1027"/>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75" name="Group 50">
                <a:extLst>
                  <a:ext uri="{FF2B5EF4-FFF2-40B4-BE49-F238E27FC236}">
                    <a16:creationId xmlns:a16="http://schemas.microsoft.com/office/drawing/2014/main" id="{C0C1FBB5-09D4-4C4D-B7B3-F6C1D887BFF0}"/>
                  </a:ext>
                </a:extLst>
              </p:cNvPr>
              <p:cNvGrpSpPr>
                <a:grpSpLocks/>
              </p:cNvGrpSpPr>
              <p:nvPr/>
            </p:nvGrpSpPr>
            <p:grpSpPr bwMode="auto">
              <a:xfrm>
                <a:off x="554" y="1027"/>
                <a:ext cx="698" cy="518"/>
                <a:chOff x="554" y="1027"/>
                <a:chExt cx="698" cy="518"/>
              </a:xfrm>
            </p:grpSpPr>
            <p:sp>
              <p:nvSpPr>
                <p:cNvPr id="88169" name="Rectangle 9">
                  <a:extLst>
                    <a:ext uri="{FF2B5EF4-FFF2-40B4-BE49-F238E27FC236}">
                      <a16:creationId xmlns:a16="http://schemas.microsoft.com/office/drawing/2014/main" id="{042B2A4D-0F8D-44C7-9905-23AC02483D92}"/>
                    </a:ext>
                  </a:extLst>
                </p:cNvPr>
                <p:cNvSpPr>
                  <a:spLocks noChangeArrowheads="1"/>
                </p:cNvSpPr>
                <p:nvPr/>
              </p:nvSpPr>
              <p:spPr bwMode="auto">
                <a:xfrm>
                  <a:off x="597" y="1027"/>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27 BC-14 AD</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70" name="Rectangle 49">
                  <a:extLst>
                    <a:ext uri="{FF2B5EF4-FFF2-40B4-BE49-F238E27FC236}">
                      <a16:creationId xmlns:a16="http://schemas.microsoft.com/office/drawing/2014/main" id="{CA54E089-9B14-4771-98C5-EC2C16D54595}"/>
                    </a:ext>
                  </a:extLst>
                </p:cNvPr>
                <p:cNvSpPr>
                  <a:spLocks noChangeArrowheads="1"/>
                </p:cNvSpPr>
                <p:nvPr/>
              </p:nvSpPr>
              <p:spPr bwMode="auto">
                <a:xfrm>
                  <a:off x="554" y="1027"/>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76" name="Group 52">
                <a:extLst>
                  <a:ext uri="{FF2B5EF4-FFF2-40B4-BE49-F238E27FC236}">
                    <a16:creationId xmlns:a16="http://schemas.microsoft.com/office/drawing/2014/main" id="{CE291231-5A27-476C-A95A-5EFADBE412BE}"/>
                  </a:ext>
                </a:extLst>
              </p:cNvPr>
              <p:cNvGrpSpPr>
                <a:grpSpLocks/>
              </p:cNvGrpSpPr>
              <p:nvPr/>
            </p:nvGrpSpPr>
            <p:grpSpPr bwMode="auto">
              <a:xfrm>
                <a:off x="1252" y="1027"/>
                <a:ext cx="1562" cy="518"/>
                <a:chOff x="1252" y="1027"/>
                <a:chExt cx="1562" cy="518"/>
              </a:xfrm>
            </p:grpSpPr>
            <p:sp>
              <p:nvSpPr>
                <p:cNvPr id="88167" name="Rectangle 10">
                  <a:extLst>
                    <a:ext uri="{FF2B5EF4-FFF2-40B4-BE49-F238E27FC236}">
                      <a16:creationId xmlns:a16="http://schemas.microsoft.com/office/drawing/2014/main" id="{64FA9BFC-C1C6-459E-B9DC-EB3F14A7E802}"/>
                    </a:ext>
                  </a:extLst>
                </p:cNvPr>
                <p:cNvSpPr>
                  <a:spLocks noChangeArrowheads="1"/>
                </p:cNvSpPr>
                <p:nvPr/>
              </p:nvSpPr>
              <p:spPr bwMode="auto">
                <a:xfrm>
                  <a:off x="1295" y="1027"/>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Birth of Christ</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68" name="Rectangle 51">
                  <a:extLst>
                    <a:ext uri="{FF2B5EF4-FFF2-40B4-BE49-F238E27FC236}">
                      <a16:creationId xmlns:a16="http://schemas.microsoft.com/office/drawing/2014/main" id="{06D806B9-42D8-47F0-B2FD-115474648145}"/>
                    </a:ext>
                  </a:extLst>
                </p:cNvPr>
                <p:cNvSpPr>
                  <a:spLocks noChangeArrowheads="1"/>
                </p:cNvSpPr>
                <p:nvPr/>
              </p:nvSpPr>
              <p:spPr bwMode="auto">
                <a:xfrm>
                  <a:off x="1252" y="1027"/>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77" name="Group 54">
                <a:extLst>
                  <a:ext uri="{FF2B5EF4-FFF2-40B4-BE49-F238E27FC236}">
                    <a16:creationId xmlns:a16="http://schemas.microsoft.com/office/drawing/2014/main" id="{9D83A912-CE50-4EA6-B836-94DA98B4F19F}"/>
                  </a:ext>
                </a:extLst>
              </p:cNvPr>
              <p:cNvGrpSpPr>
                <a:grpSpLocks/>
              </p:cNvGrpSpPr>
              <p:nvPr/>
            </p:nvGrpSpPr>
            <p:grpSpPr bwMode="auto">
              <a:xfrm>
                <a:off x="0" y="1545"/>
                <a:ext cx="554" cy="518"/>
                <a:chOff x="0" y="1545"/>
                <a:chExt cx="554" cy="518"/>
              </a:xfrm>
            </p:grpSpPr>
            <p:sp>
              <p:nvSpPr>
                <p:cNvPr id="88165" name="Rectangle 11">
                  <a:extLst>
                    <a:ext uri="{FF2B5EF4-FFF2-40B4-BE49-F238E27FC236}">
                      <a16:creationId xmlns:a16="http://schemas.microsoft.com/office/drawing/2014/main" id="{53392271-E5DE-4B17-82F3-D95D4DCD34E3}"/>
                    </a:ext>
                  </a:extLst>
                </p:cNvPr>
                <p:cNvSpPr>
                  <a:spLocks noChangeArrowheads="1"/>
                </p:cNvSpPr>
                <p:nvPr/>
              </p:nvSpPr>
              <p:spPr bwMode="auto">
                <a:xfrm>
                  <a:off x="43" y="1545"/>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30000"/>
                    </a:spcBef>
                    <a:buClrTx/>
                    <a:buSzTx/>
                    <a:buFontTx/>
                    <a:buNone/>
                  </a:pPr>
                  <a:r>
                    <a:rPr lang="en-US" altLang="en-US" sz="1600">
                      <a:solidFill>
                        <a:srgbClr val="FFFF00"/>
                      </a:solidFill>
                      <a:latin typeface="Times New Roman" panose="02020603050405020304" pitchFamily="18" charset="0"/>
                    </a:rPr>
                    <a:t>Tiberius</a:t>
                  </a:r>
                </a:p>
                <a:p>
                  <a:pPr>
                    <a:spcBef>
                      <a:spcPct val="30000"/>
                    </a:spcBef>
                    <a:buClrTx/>
                    <a:buSzTx/>
                    <a:buFontTx/>
                    <a:buNone/>
                  </a:pPr>
                  <a:endParaRPr lang="en-US" altLang="en-US" sz="1200">
                    <a:solidFill>
                      <a:srgbClr val="FFFF00"/>
                    </a:solidFill>
                    <a:latin typeface="Times New Roman" panose="02020603050405020304" pitchFamily="18" charset="0"/>
                  </a:endParaRPr>
                </a:p>
              </p:txBody>
            </p:sp>
            <p:sp>
              <p:nvSpPr>
                <p:cNvPr id="88166" name="Rectangle 53">
                  <a:extLst>
                    <a:ext uri="{FF2B5EF4-FFF2-40B4-BE49-F238E27FC236}">
                      <a16:creationId xmlns:a16="http://schemas.microsoft.com/office/drawing/2014/main" id="{0BB1CF61-6EC3-4F1A-828D-05D01DF5F90A}"/>
                    </a:ext>
                  </a:extLst>
                </p:cNvPr>
                <p:cNvSpPr>
                  <a:spLocks noChangeArrowheads="1"/>
                </p:cNvSpPr>
                <p:nvPr/>
              </p:nvSpPr>
              <p:spPr bwMode="auto">
                <a:xfrm>
                  <a:off x="0" y="1545"/>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78" name="Group 56">
                <a:extLst>
                  <a:ext uri="{FF2B5EF4-FFF2-40B4-BE49-F238E27FC236}">
                    <a16:creationId xmlns:a16="http://schemas.microsoft.com/office/drawing/2014/main" id="{47631836-2E78-4D8E-B662-F313F705C685}"/>
                  </a:ext>
                </a:extLst>
              </p:cNvPr>
              <p:cNvGrpSpPr>
                <a:grpSpLocks/>
              </p:cNvGrpSpPr>
              <p:nvPr/>
            </p:nvGrpSpPr>
            <p:grpSpPr bwMode="auto">
              <a:xfrm>
                <a:off x="554" y="1545"/>
                <a:ext cx="698" cy="518"/>
                <a:chOff x="554" y="1545"/>
                <a:chExt cx="698" cy="518"/>
              </a:xfrm>
            </p:grpSpPr>
            <p:sp>
              <p:nvSpPr>
                <p:cNvPr id="88163" name="Rectangle 12">
                  <a:extLst>
                    <a:ext uri="{FF2B5EF4-FFF2-40B4-BE49-F238E27FC236}">
                      <a16:creationId xmlns:a16="http://schemas.microsoft.com/office/drawing/2014/main" id="{583DED9A-2542-4022-BBED-E46A1E4FECBC}"/>
                    </a:ext>
                  </a:extLst>
                </p:cNvPr>
                <p:cNvSpPr>
                  <a:spLocks noChangeArrowheads="1"/>
                </p:cNvSpPr>
                <p:nvPr/>
              </p:nvSpPr>
              <p:spPr bwMode="auto">
                <a:xfrm>
                  <a:off x="597" y="1545"/>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14 AD-37 AD</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64" name="Rectangle 55">
                  <a:extLst>
                    <a:ext uri="{FF2B5EF4-FFF2-40B4-BE49-F238E27FC236}">
                      <a16:creationId xmlns:a16="http://schemas.microsoft.com/office/drawing/2014/main" id="{C0C3EA0A-A31C-4137-9EFD-3B1D26AB4E4E}"/>
                    </a:ext>
                  </a:extLst>
                </p:cNvPr>
                <p:cNvSpPr>
                  <a:spLocks noChangeArrowheads="1"/>
                </p:cNvSpPr>
                <p:nvPr/>
              </p:nvSpPr>
              <p:spPr bwMode="auto">
                <a:xfrm>
                  <a:off x="554" y="1545"/>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79" name="Group 58">
                <a:extLst>
                  <a:ext uri="{FF2B5EF4-FFF2-40B4-BE49-F238E27FC236}">
                    <a16:creationId xmlns:a16="http://schemas.microsoft.com/office/drawing/2014/main" id="{2E5B1089-ABEC-435F-AD70-93E639F23E93}"/>
                  </a:ext>
                </a:extLst>
              </p:cNvPr>
              <p:cNvGrpSpPr>
                <a:grpSpLocks/>
              </p:cNvGrpSpPr>
              <p:nvPr/>
            </p:nvGrpSpPr>
            <p:grpSpPr bwMode="auto">
              <a:xfrm>
                <a:off x="1252" y="1545"/>
                <a:ext cx="1562" cy="518"/>
                <a:chOff x="1252" y="1545"/>
                <a:chExt cx="1562" cy="518"/>
              </a:xfrm>
            </p:grpSpPr>
            <p:sp>
              <p:nvSpPr>
                <p:cNvPr id="88161" name="Rectangle 13">
                  <a:extLst>
                    <a:ext uri="{FF2B5EF4-FFF2-40B4-BE49-F238E27FC236}">
                      <a16:creationId xmlns:a16="http://schemas.microsoft.com/office/drawing/2014/main" id="{FC2FDCB6-344E-48BC-9A59-DD477D514E18}"/>
                    </a:ext>
                  </a:extLst>
                </p:cNvPr>
                <p:cNvSpPr>
                  <a:spLocks noChangeArrowheads="1"/>
                </p:cNvSpPr>
                <p:nvPr/>
              </p:nvSpPr>
              <p:spPr bwMode="auto">
                <a:xfrm>
                  <a:off x="1295" y="1545"/>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Crucifixion of Christ</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62" name="Rectangle 57">
                  <a:extLst>
                    <a:ext uri="{FF2B5EF4-FFF2-40B4-BE49-F238E27FC236}">
                      <a16:creationId xmlns:a16="http://schemas.microsoft.com/office/drawing/2014/main" id="{E68D59D8-0FD9-418D-B597-4AA3855174B1}"/>
                    </a:ext>
                  </a:extLst>
                </p:cNvPr>
                <p:cNvSpPr>
                  <a:spLocks noChangeArrowheads="1"/>
                </p:cNvSpPr>
                <p:nvPr/>
              </p:nvSpPr>
              <p:spPr bwMode="auto">
                <a:xfrm>
                  <a:off x="1252" y="1545"/>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0" name="Group 60">
                <a:extLst>
                  <a:ext uri="{FF2B5EF4-FFF2-40B4-BE49-F238E27FC236}">
                    <a16:creationId xmlns:a16="http://schemas.microsoft.com/office/drawing/2014/main" id="{1488650B-27D3-4A11-999A-EE37C9BAA737}"/>
                  </a:ext>
                </a:extLst>
              </p:cNvPr>
              <p:cNvGrpSpPr>
                <a:grpSpLocks/>
              </p:cNvGrpSpPr>
              <p:nvPr/>
            </p:nvGrpSpPr>
            <p:grpSpPr bwMode="auto">
              <a:xfrm>
                <a:off x="0" y="2063"/>
                <a:ext cx="554" cy="633"/>
                <a:chOff x="0" y="2063"/>
                <a:chExt cx="554" cy="633"/>
              </a:xfrm>
            </p:grpSpPr>
            <p:sp>
              <p:nvSpPr>
                <p:cNvPr id="88159" name="Rectangle 14">
                  <a:extLst>
                    <a:ext uri="{FF2B5EF4-FFF2-40B4-BE49-F238E27FC236}">
                      <a16:creationId xmlns:a16="http://schemas.microsoft.com/office/drawing/2014/main" id="{A6BA48ED-EA8A-43BF-BBD5-BA22252DF0AD}"/>
                    </a:ext>
                  </a:extLst>
                </p:cNvPr>
                <p:cNvSpPr>
                  <a:spLocks noChangeArrowheads="1"/>
                </p:cNvSpPr>
                <p:nvPr/>
              </p:nvSpPr>
              <p:spPr bwMode="auto">
                <a:xfrm>
                  <a:off x="43" y="2063"/>
                  <a:ext cx="46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400">
                      <a:solidFill>
                        <a:srgbClr val="FFFF00"/>
                      </a:solidFill>
                      <a:latin typeface="Times New Roman" panose="02020603050405020304" pitchFamily="18" charset="0"/>
                      <a:cs typeface="Times New Roman" panose="02020603050405020304" pitchFamily="18" charset="0"/>
                    </a:rPr>
                    <a:t>Gaius (Caligula</a:t>
                  </a:r>
                  <a:r>
                    <a:rPr lang="en-US" altLang="en-US" sz="1200">
                      <a:solidFill>
                        <a:srgbClr val="FFFF00"/>
                      </a:solidFill>
                      <a:latin typeface="Times New Roman" panose="02020603050405020304" pitchFamily="18" charset="0"/>
                      <a:cs typeface="Times New Roman" panose="02020603050405020304" pitchFamily="18" charset="0"/>
                    </a:rPr>
                    <a:t>)</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60" name="Rectangle 59">
                  <a:extLst>
                    <a:ext uri="{FF2B5EF4-FFF2-40B4-BE49-F238E27FC236}">
                      <a16:creationId xmlns:a16="http://schemas.microsoft.com/office/drawing/2014/main" id="{9E300027-68CD-4054-A3B6-CCD053E96CA0}"/>
                    </a:ext>
                  </a:extLst>
                </p:cNvPr>
                <p:cNvSpPr>
                  <a:spLocks noChangeArrowheads="1"/>
                </p:cNvSpPr>
                <p:nvPr/>
              </p:nvSpPr>
              <p:spPr bwMode="auto">
                <a:xfrm>
                  <a:off x="0" y="2063"/>
                  <a:ext cx="55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1" name="Group 62">
                <a:extLst>
                  <a:ext uri="{FF2B5EF4-FFF2-40B4-BE49-F238E27FC236}">
                    <a16:creationId xmlns:a16="http://schemas.microsoft.com/office/drawing/2014/main" id="{1966F7A7-0531-4DE0-A76D-D39792C769F9}"/>
                  </a:ext>
                </a:extLst>
              </p:cNvPr>
              <p:cNvGrpSpPr>
                <a:grpSpLocks/>
              </p:cNvGrpSpPr>
              <p:nvPr/>
            </p:nvGrpSpPr>
            <p:grpSpPr bwMode="auto">
              <a:xfrm>
                <a:off x="554" y="2063"/>
                <a:ext cx="698" cy="633"/>
                <a:chOff x="554" y="2063"/>
                <a:chExt cx="698" cy="633"/>
              </a:xfrm>
            </p:grpSpPr>
            <p:sp>
              <p:nvSpPr>
                <p:cNvPr id="88157" name="Rectangle 15">
                  <a:extLst>
                    <a:ext uri="{FF2B5EF4-FFF2-40B4-BE49-F238E27FC236}">
                      <a16:creationId xmlns:a16="http://schemas.microsoft.com/office/drawing/2014/main" id="{89BE736B-9948-44C6-A28D-56C5388918B6}"/>
                    </a:ext>
                  </a:extLst>
                </p:cNvPr>
                <p:cNvSpPr>
                  <a:spLocks noChangeArrowheads="1"/>
                </p:cNvSpPr>
                <p:nvPr/>
              </p:nvSpPr>
              <p:spPr bwMode="auto">
                <a:xfrm>
                  <a:off x="597" y="2063"/>
                  <a:ext cx="6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37 AD-41 AD</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58" name="Rectangle 61">
                  <a:extLst>
                    <a:ext uri="{FF2B5EF4-FFF2-40B4-BE49-F238E27FC236}">
                      <a16:creationId xmlns:a16="http://schemas.microsoft.com/office/drawing/2014/main" id="{D9EE39E4-5CFE-42CB-8140-69924455ADAF}"/>
                    </a:ext>
                  </a:extLst>
                </p:cNvPr>
                <p:cNvSpPr>
                  <a:spLocks noChangeArrowheads="1"/>
                </p:cNvSpPr>
                <p:nvPr/>
              </p:nvSpPr>
              <p:spPr bwMode="auto">
                <a:xfrm>
                  <a:off x="554" y="2063"/>
                  <a:ext cx="69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2" name="Group 64">
                <a:extLst>
                  <a:ext uri="{FF2B5EF4-FFF2-40B4-BE49-F238E27FC236}">
                    <a16:creationId xmlns:a16="http://schemas.microsoft.com/office/drawing/2014/main" id="{C288FF2B-CB35-4313-AD83-E2144685C89B}"/>
                  </a:ext>
                </a:extLst>
              </p:cNvPr>
              <p:cNvGrpSpPr>
                <a:grpSpLocks/>
              </p:cNvGrpSpPr>
              <p:nvPr/>
            </p:nvGrpSpPr>
            <p:grpSpPr bwMode="auto">
              <a:xfrm>
                <a:off x="1252" y="2063"/>
                <a:ext cx="1562" cy="633"/>
                <a:chOff x="1252" y="2063"/>
                <a:chExt cx="1562" cy="633"/>
              </a:xfrm>
            </p:grpSpPr>
            <p:sp>
              <p:nvSpPr>
                <p:cNvPr id="88155" name="Rectangle 16">
                  <a:extLst>
                    <a:ext uri="{FF2B5EF4-FFF2-40B4-BE49-F238E27FC236}">
                      <a16:creationId xmlns:a16="http://schemas.microsoft.com/office/drawing/2014/main" id="{F0E56F05-96F8-480F-BF20-1B09123B2DA0}"/>
                    </a:ext>
                  </a:extLst>
                </p:cNvPr>
                <p:cNvSpPr>
                  <a:spLocks noChangeArrowheads="1"/>
                </p:cNvSpPr>
                <p:nvPr/>
              </p:nvSpPr>
              <p:spPr bwMode="auto">
                <a:xfrm>
                  <a:off x="1295" y="2063"/>
                  <a:ext cx="147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200">
                      <a:solidFill>
                        <a:srgbClr val="FFFF00"/>
                      </a:solidFill>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56" name="Rectangle 63">
                  <a:extLst>
                    <a:ext uri="{FF2B5EF4-FFF2-40B4-BE49-F238E27FC236}">
                      <a16:creationId xmlns:a16="http://schemas.microsoft.com/office/drawing/2014/main" id="{EC131C88-8362-4180-847B-A708BC342218}"/>
                    </a:ext>
                  </a:extLst>
                </p:cNvPr>
                <p:cNvSpPr>
                  <a:spLocks noChangeArrowheads="1"/>
                </p:cNvSpPr>
                <p:nvPr/>
              </p:nvSpPr>
              <p:spPr bwMode="auto">
                <a:xfrm>
                  <a:off x="1252" y="2063"/>
                  <a:ext cx="156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3" name="Group 66">
                <a:extLst>
                  <a:ext uri="{FF2B5EF4-FFF2-40B4-BE49-F238E27FC236}">
                    <a16:creationId xmlns:a16="http://schemas.microsoft.com/office/drawing/2014/main" id="{EAD3D83B-49A6-4272-8F8B-0BB999780E28}"/>
                  </a:ext>
                </a:extLst>
              </p:cNvPr>
              <p:cNvGrpSpPr>
                <a:grpSpLocks/>
              </p:cNvGrpSpPr>
              <p:nvPr/>
            </p:nvGrpSpPr>
            <p:grpSpPr bwMode="auto">
              <a:xfrm>
                <a:off x="0" y="2696"/>
                <a:ext cx="554" cy="518"/>
                <a:chOff x="0" y="2696"/>
                <a:chExt cx="554" cy="518"/>
              </a:xfrm>
            </p:grpSpPr>
            <p:sp>
              <p:nvSpPr>
                <p:cNvPr id="88153" name="Rectangle 17">
                  <a:extLst>
                    <a:ext uri="{FF2B5EF4-FFF2-40B4-BE49-F238E27FC236}">
                      <a16:creationId xmlns:a16="http://schemas.microsoft.com/office/drawing/2014/main" id="{58F52177-E1E8-4B97-AB3E-093FCD34341A}"/>
                    </a:ext>
                  </a:extLst>
                </p:cNvPr>
                <p:cNvSpPr>
                  <a:spLocks noChangeArrowheads="1"/>
                </p:cNvSpPr>
                <p:nvPr/>
              </p:nvSpPr>
              <p:spPr bwMode="auto">
                <a:xfrm>
                  <a:off x="43" y="2696"/>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Claudius</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54" name="Rectangle 65">
                  <a:extLst>
                    <a:ext uri="{FF2B5EF4-FFF2-40B4-BE49-F238E27FC236}">
                      <a16:creationId xmlns:a16="http://schemas.microsoft.com/office/drawing/2014/main" id="{867A6EAC-D3C4-45BC-9925-4821C93B579E}"/>
                    </a:ext>
                  </a:extLst>
                </p:cNvPr>
                <p:cNvSpPr>
                  <a:spLocks noChangeArrowheads="1"/>
                </p:cNvSpPr>
                <p:nvPr/>
              </p:nvSpPr>
              <p:spPr bwMode="auto">
                <a:xfrm>
                  <a:off x="0" y="2696"/>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4" name="Group 68">
                <a:extLst>
                  <a:ext uri="{FF2B5EF4-FFF2-40B4-BE49-F238E27FC236}">
                    <a16:creationId xmlns:a16="http://schemas.microsoft.com/office/drawing/2014/main" id="{521BB7B6-98C4-4A39-81A8-A37D156D2816}"/>
                  </a:ext>
                </a:extLst>
              </p:cNvPr>
              <p:cNvGrpSpPr>
                <a:grpSpLocks/>
              </p:cNvGrpSpPr>
              <p:nvPr/>
            </p:nvGrpSpPr>
            <p:grpSpPr bwMode="auto">
              <a:xfrm>
                <a:off x="554" y="2696"/>
                <a:ext cx="698" cy="518"/>
                <a:chOff x="554" y="2696"/>
                <a:chExt cx="698" cy="518"/>
              </a:xfrm>
            </p:grpSpPr>
            <p:sp>
              <p:nvSpPr>
                <p:cNvPr id="88151" name="Rectangle 18">
                  <a:extLst>
                    <a:ext uri="{FF2B5EF4-FFF2-40B4-BE49-F238E27FC236}">
                      <a16:creationId xmlns:a16="http://schemas.microsoft.com/office/drawing/2014/main" id="{DDE1E1CC-392E-45A4-8C4D-EC2332EEEFF6}"/>
                    </a:ext>
                  </a:extLst>
                </p:cNvPr>
                <p:cNvSpPr>
                  <a:spLocks noChangeArrowheads="1"/>
                </p:cNvSpPr>
                <p:nvPr/>
              </p:nvSpPr>
              <p:spPr bwMode="auto">
                <a:xfrm>
                  <a:off x="597" y="2696"/>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41 AD-54 AD</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52" name="Rectangle 67">
                  <a:extLst>
                    <a:ext uri="{FF2B5EF4-FFF2-40B4-BE49-F238E27FC236}">
                      <a16:creationId xmlns:a16="http://schemas.microsoft.com/office/drawing/2014/main" id="{2474F658-6992-4DCC-A878-D788F1E9BE8E}"/>
                    </a:ext>
                  </a:extLst>
                </p:cNvPr>
                <p:cNvSpPr>
                  <a:spLocks noChangeArrowheads="1"/>
                </p:cNvSpPr>
                <p:nvPr/>
              </p:nvSpPr>
              <p:spPr bwMode="auto">
                <a:xfrm>
                  <a:off x="554" y="2696"/>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5" name="Group 70">
                <a:extLst>
                  <a:ext uri="{FF2B5EF4-FFF2-40B4-BE49-F238E27FC236}">
                    <a16:creationId xmlns:a16="http://schemas.microsoft.com/office/drawing/2014/main" id="{F5938C9E-B107-4208-AF40-2E6A8E6A0D29}"/>
                  </a:ext>
                </a:extLst>
              </p:cNvPr>
              <p:cNvGrpSpPr>
                <a:grpSpLocks/>
              </p:cNvGrpSpPr>
              <p:nvPr/>
            </p:nvGrpSpPr>
            <p:grpSpPr bwMode="auto">
              <a:xfrm>
                <a:off x="1252" y="2696"/>
                <a:ext cx="1562" cy="518"/>
                <a:chOff x="1252" y="2696"/>
                <a:chExt cx="1562" cy="518"/>
              </a:xfrm>
            </p:grpSpPr>
            <p:sp>
              <p:nvSpPr>
                <p:cNvPr id="88149" name="Rectangle 19">
                  <a:extLst>
                    <a:ext uri="{FF2B5EF4-FFF2-40B4-BE49-F238E27FC236}">
                      <a16:creationId xmlns:a16="http://schemas.microsoft.com/office/drawing/2014/main" id="{6E24A570-339F-4E1F-AE01-10C3DA241B10}"/>
                    </a:ext>
                  </a:extLst>
                </p:cNvPr>
                <p:cNvSpPr>
                  <a:spLocks noChangeArrowheads="1"/>
                </p:cNvSpPr>
                <p:nvPr/>
              </p:nvSpPr>
              <p:spPr bwMode="auto">
                <a:xfrm>
                  <a:off x="1295" y="2696"/>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Jews Exiled from Rome</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50" name="Rectangle 69">
                  <a:extLst>
                    <a:ext uri="{FF2B5EF4-FFF2-40B4-BE49-F238E27FC236}">
                      <a16:creationId xmlns:a16="http://schemas.microsoft.com/office/drawing/2014/main" id="{2D514C71-67F3-460D-AC1F-5AE77FA03346}"/>
                    </a:ext>
                  </a:extLst>
                </p:cNvPr>
                <p:cNvSpPr>
                  <a:spLocks noChangeArrowheads="1"/>
                </p:cNvSpPr>
                <p:nvPr/>
              </p:nvSpPr>
              <p:spPr bwMode="auto">
                <a:xfrm>
                  <a:off x="1252" y="2696"/>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6" name="Group 72">
                <a:extLst>
                  <a:ext uri="{FF2B5EF4-FFF2-40B4-BE49-F238E27FC236}">
                    <a16:creationId xmlns:a16="http://schemas.microsoft.com/office/drawing/2014/main" id="{360F2610-04A6-492F-9EE2-8A4902543500}"/>
                  </a:ext>
                </a:extLst>
              </p:cNvPr>
              <p:cNvGrpSpPr>
                <a:grpSpLocks/>
              </p:cNvGrpSpPr>
              <p:nvPr/>
            </p:nvGrpSpPr>
            <p:grpSpPr bwMode="auto">
              <a:xfrm>
                <a:off x="0" y="3214"/>
                <a:ext cx="554" cy="518"/>
                <a:chOff x="0" y="3214"/>
                <a:chExt cx="554" cy="518"/>
              </a:xfrm>
            </p:grpSpPr>
            <p:sp>
              <p:nvSpPr>
                <p:cNvPr id="88147" name="Rectangle 20">
                  <a:extLst>
                    <a:ext uri="{FF2B5EF4-FFF2-40B4-BE49-F238E27FC236}">
                      <a16:creationId xmlns:a16="http://schemas.microsoft.com/office/drawing/2014/main" id="{2A97BF2A-1E22-4708-8128-316BBD96F650}"/>
                    </a:ext>
                  </a:extLst>
                </p:cNvPr>
                <p:cNvSpPr>
                  <a:spLocks noChangeArrowheads="1"/>
                </p:cNvSpPr>
                <p:nvPr/>
              </p:nvSpPr>
              <p:spPr bwMode="auto">
                <a:xfrm>
                  <a:off x="43" y="3214"/>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Nero</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48" name="Rectangle 71">
                  <a:extLst>
                    <a:ext uri="{FF2B5EF4-FFF2-40B4-BE49-F238E27FC236}">
                      <a16:creationId xmlns:a16="http://schemas.microsoft.com/office/drawing/2014/main" id="{96F5FFB1-8EF0-4B81-AAB5-5F9284E1CDEC}"/>
                    </a:ext>
                  </a:extLst>
                </p:cNvPr>
                <p:cNvSpPr>
                  <a:spLocks noChangeArrowheads="1"/>
                </p:cNvSpPr>
                <p:nvPr/>
              </p:nvSpPr>
              <p:spPr bwMode="auto">
                <a:xfrm>
                  <a:off x="0" y="3214"/>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7" name="Group 74">
                <a:extLst>
                  <a:ext uri="{FF2B5EF4-FFF2-40B4-BE49-F238E27FC236}">
                    <a16:creationId xmlns:a16="http://schemas.microsoft.com/office/drawing/2014/main" id="{25615BC7-93D8-4643-810E-AF925D215F01}"/>
                  </a:ext>
                </a:extLst>
              </p:cNvPr>
              <p:cNvGrpSpPr>
                <a:grpSpLocks/>
              </p:cNvGrpSpPr>
              <p:nvPr/>
            </p:nvGrpSpPr>
            <p:grpSpPr bwMode="auto">
              <a:xfrm>
                <a:off x="554" y="3214"/>
                <a:ext cx="698" cy="518"/>
                <a:chOff x="554" y="3214"/>
                <a:chExt cx="698" cy="518"/>
              </a:xfrm>
            </p:grpSpPr>
            <p:sp>
              <p:nvSpPr>
                <p:cNvPr id="88145" name="Rectangle 21">
                  <a:extLst>
                    <a:ext uri="{FF2B5EF4-FFF2-40B4-BE49-F238E27FC236}">
                      <a16:creationId xmlns:a16="http://schemas.microsoft.com/office/drawing/2014/main" id="{0256212D-33CB-4E17-BA3F-F2FF11C32C66}"/>
                    </a:ext>
                  </a:extLst>
                </p:cNvPr>
                <p:cNvSpPr>
                  <a:spLocks noChangeArrowheads="1"/>
                </p:cNvSpPr>
                <p:nvPr/>
              </p:nvSpPr>
              <p:spPr bwMode="auto">
                <a:xfrm>
                  <a:off x="597" y="3214"/>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54 AD-68 AD</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46" name="Rectangle 73">
                  <a:extLst>
                    <a:ext uri="{FF2B5EF4-FFF2-40B4-BE49-F238E27FC236}">
                      <a16:creationId xmlns:a16="http://schemas.microsoft.com/office/drawing/2014/main" id="{670D3895-D7E5-467F-8417-50DAC3BC3366}"/>
                    </a:ext>
                  </a:extLst>
                </p:cNvPr>
                <p:cNvSpPr>
                  <a:spLocks noChangeArrowheads="1"/>
                </p:cNvSpPr>
                <p:nvPr/>
              </p:nvSpPr>
              <p:spPr bwMode="auto">
                <a:xfrm>
                  <a:off x="554" y="3214"/>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8" name="Group 76">
                <a:extLst>
                  <a:ext uri="{FF2B5EF4-FFF2-40B4-BE49-F238E27FC236}">
                    <a16:creationId xmlns:a16="http://schemas.microsoft.com/office/drawing/2014/main" id="{A19277C7-0CE8-4C9E-B8EC-F7E8171F91AC}"/>
                  </a:ext>
                </a:extLst>
              </p:cNvPr>
              <p:cNvGrpSpPr>
                <a:grpSpLocks/>
              </p:cNvGrpSpPr>
              <p:nvPr/>
            </p:nvGrpSpPr>
            <p:grpSpPr bwMode="auto">
              <a:xfrm>
                <a:off x="1252" y="3214"/>
                <a:ext cx="1562" cy="518"/>
                <a:chOff x="1252" y="3214"/>
                <a:chExt cx="1562" cy="518"/>
              </a:xfrm>
            </p:grpSpPr>
            <p:sp>
              <p:nvSpPr>
                <p:cNvPr id="88143" name="Rectangle 22">
                  <a:extLst>
                    <a:ext uri="{FF2B5EF4-FFF2-40B4-BE49-F238E27FC236}">
                      <a16:creationId xmlns:a16="http://schemas.microsoft.com/office/drawing/2014/main" id="{63532C8F-B4A2-4EFF-91F4-5C57C1CD718B}"/>
                    </a:ext>
                  </a:extLst>
                </p:cNvPr>
                <p:cNvSpPr>
                  <a:spLocks noChangeArrowheads="1"/>
                </p:cNvSpPr>
                <p:nvPr/>
              </p:nvSpPr>
              <p:spPr bwMode="auto">
                <a:xfrm>
                  <a:off x="1295" y="3214"/>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400">
                      <a:solidFill>
                        <a:srgbClr val="FFFF00"/>
                      </a:solidFill>
                      <a:latin typeface="Times New Roman" panose="02020603050405020304" pitchFamily="18" charset="0"/>
                      <a:cs typeface="Times New Roman" panose="02020603050405020304" pitchFamily="18" charset="0"/>
                    </a:rPr>
                    <a:t>First persecutions, Execution of Paul and Peter</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44" name="Rectangle 75">
                  <a:extLst>
                    <a:ext uri="{FF2B5EF4-FFF2-40B4-BE49-F238E27FC236}">
                      <a16:creationId xmlns:a16="http://schemas.microsoft.com/office/drawing/2014/main" id="{C44372C4-02E7-45F9-94E6-E90E61EFEA7A}"/>
                    </a:ext>
                  </a:extLst>
                </p:cNvPr>
                <p:cNvSpPr>
                  <a:spLocks noChangeArrowheads="1"/>
                </p:cNvSpPr>
                <p:nvPr/>
              </p:nvSpPr>
              <p:spPr bwMode="auto">
                <a:xfrm>
                  <a:off x="1252" y="3214"/>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89" name="Group 78">
                <a:extLst>
                  <a:ext uri="{FF2B5EF4-FFF2-40B4-BE49-F238E27FC236}">
                    <a16:creationId xmlns:a16="http://schemas.microsoft.com/office/drawing/2014/main" id="{932E4400-AD26-4997-9539-BE0F63F5BB36}"/>
                  </a:ext>
                </a:extLst>
              </p:cNvPr>
              <p:cNvGrpSpPr>
                <a:grpSpLocks/>
              </p:cNvGrpSpPr>
              <p:nvPr/>
            </p:nvGrpSpPr>
            <p:grpSpPr bwMode="auto">
              <a:xfrm>
                <a:off x="0" y="3732"/>
                <a:ext cx="554" cy="518"/>
                <a:chOff x="0" y="3732"/>
                <a:chExt cx="554" cy="518"/>
              </a:xfrm>
            </p:grpSpPr>
            <p:sp>
              <p:nvSpPr>
                <p:cNvPr id="88141" name="Rectangle 23">
                  <a:extLst>
                    <a:ext uri="{FF2B5EF4-FFF2-40B4-BE49-F238E27FC236}">
                      <a16:creationId xmlns:a16="http://schemas.microsoft.com/office/drawing/2014/main" id="{AD34AF0C-B482-4534-98BB-A6F269D07AC5}"/>
                    </a:ext>
                  </a:extLst>
                </p:cNvPr>
                <p:cNvSpPr>
                  <a:spLocks noChangeArrowheads="1"/>
                </p:cNvSpPr>
                <p:nvPr/>
              </p:nvSpPr>
              <p:spPr bwMode="auto">
                <a:xfrm>
                  <a:off x="43" y="3732"/>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Galba</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42" name="Rectangle 77">
                  <a:extLst>
                    <a:ext uri="{FF2B5EF4-FFF2-40B4-BE49-F238E27FC236}">
                      <a16:creationId xmlns:a16="http://schemas.microsoft.com/office/drawing/2014/main" id="{124CA89E-7A73-4776-8D2D-DBAB19E867E0}"/>
                    </a:ext>
                  </a:extLst>
                </p:cNvPr>
                <p:cNvSpPr>
                  <a:spLocks noChangeArrowheads="1"/>
                </p:cNvSpPr>
                <p:nvPr/>
              </p:nvSpPr>
              <p:spPr bwMode="auto">
                <a:xfrm>
                  <a:off x="0" y="3732"/>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0" name="Group 80">
                <a:extLst>
                  <a:ext uri="{FF2B5EF4-FFF2-40B4-BE49-F238E27FC236}">
                    <a16:creationId xmlns:a16="http://schemas.microsoft.com/office/drawing/2014/main" id="{74B91C90-4631-463D-AE6D-CC190F0EF8FE}"/>
                  </a:ext>
                </a:extLst>
              </p:cNvPr>
              <p:cNvGrpSpPr>
                <a:grpSpLocks/>
              </p:cNvGrpSpPr>
              <p:nvPr/>
            </p:nvGrpSpPr>
            <p:grpSpPr bwMode="auto">
              <a:xfrm>
                <a:off x="554" y="3732"/>
                <a:ext cx="698" cy="518"/>
                <a:chOff x="554" y="3732"/>
                <a:chExt cx="698" cy="518"/>
              </a:xfrm>
            </p:grpSpPr>
            <p:sp>
              <p:nvSpPr>
                <p:cNvPr id="88139" name="Rectangle 24">
                  <a:extLst>
                    <a:ext uri="{FF2B5EF4-FFF2-40B4-BE49-F238E27FC236}">
                      <a16:creationId xmlns:a16="http://schemas.microsoft.com/office/drawing/2014/main" id="{F04F9CB3-5EC8-43A7-8CB3-0CE4C643E3DC}"/>
                    </a:ext>
                  </a:extLst>
                </p:cNvPr>
                <p:cNvSpPr>
                  <a:spLocks noChangeArrowheads="1"/>
                </p:cNvSpPr>
                <p:nvPr/>
              </p:nvSpPr>
              <p:spPr bwMode="auto">
                <a:xfrm>
                  <a:off x="597" y="3732"/>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68 AD-69 AD</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40" name="Rectangle 79">
                  <a:extLst>
                    <a:ext uri="{FF2B5EF4-FFF2-40B4-BE49-F238E27FC236}">
                      <a16:creationId xmlns:a16="http://schemas.microsoft.com/office/drawing/2014/main" id="{397709AE-6286-41E4-95AA-A2312FD6DA76}"/>
                    </a:ext>
                  </a:extLst>
                </p:cNvPr>
                <p:cNvSpPr>
                  <a:spLocks noChangeArrowheads="1"/>
                </p:cNvSpPr>
                <p:nvPr/>
              </p:nvSpPr>
              <p:spPr bwMode="auto">
                <a:xfrm>
                  <a:off x="554" y="3732"/>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1" name="Group 82">
                <a:extLst>
                  <a:ext uri="{FF2B5EF4-FFF2-40B4-BE49-F238E27FC236}">
                    <a16:creationId xmlns:a16="http://schemas.microsoft.com/office/drawing/2014/main" id="{AB25AF20-4AEF-4057-9DE3-AFB06AC733CD}"/>
                  </a:ext>
                </a:extLst>
              </p:cNvPr>
              <p:cNvGrpSpPr>
                <a:grpSpLocks/>
              </p:cNvGrpSpPr>
              <p:nvPr/>
            </p:nvGrpSpPr>
            <p:grpSpPr bwMode="auto">
              <a:xfrm>
                <a:off x="1252" y="3732"/>
                <a:ext cx="1562" cy="518"/>
                <a:chOff x="1252" y="3732"/>
                <a:chExt cx="1562" cy="518"/>
              </a:xfrm>
            </p:grpSpPr>
            <p:sp>
              <p:nvSpPr>
                <p:cNvPr id="88137" name="Rectangle 25">
                  <a:extLst>
                    <a:ext uri="{FF2B5EF4-FFF2-40B4-BE49-F238E27FC236}">
                      <a16:creationId xmlns:a16="http://schemas.microsoft.com/office/drawing/2014/main" id="{A7967A38-24B2-4A2C-9672-BB8F70599DE9}"/>
                    </a:ext>
                  </a:extLst>
                </p:cNvPr>
                <p:cNvSpPr>
                  <a:spLocks noChangeArrowheads="1"/>
                </p:cNvSpPr>
                <p:nvPr/>
              </p:nvSpPr>
              <p:spPr bwMode="auto">
                <a:xfrm>
                  <a:off x="1295" y="3732"/>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One of the three overcome by Vespasian</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38" name="Rectangle 81">
                  <a:extLst>
                    <a:ext uri="{FF2B5EF4-FFF2-40B4-BE49-F238E27FC236}">
                      <a16:creationId xmlns:a16="http://schemas.microsoft.com/office/drawing/2014/main" id="{8061ADF8-9750-40E2-8BE8-D845EF72FEB1}"/>
                    </a:ext>
                  </a:extLst>
                </p:cNvPr>
                <p:cNvSpPr>
                  <a:spLocks noChangeArrowheads="1"/>
                </p:cNvSpPr>
                <p:nvPr/>
              </p:nvSpPr>
              <p:spPr bwMode="auto">
                <a:xfrm>
                  <a:off x="1252" y="3732"/>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2" name="Group 84">
                <a:extLst>
                  <a:ext uri="{FF2B5EF4-FFF2-40B4-BE49-F238E27FC236}">
                    <a16:creationId xmlns:a16="http://schemas.microsoft.com/office/drawing/2014/main" id="{FF786BBC-6EAB-48A1-8158-85A387D6E7A2}"/>
                  </a:ext>
                </a:extLst>
              </p:cNvPr>
              <p:cNvGrpSpPr>
                <a:grpSpLocks/>
              </p:cNvGrpSpPr>
              <p:nvPr/>
            </p:nvGrpSpPr>
            <p:grpSpPr bwMode="auto">
              <a:xfrm>
                <a:off x="0" y="4250"/>
                <a:ext cx="554" cy="518"/>
                <a:chOff x="0" y="4250"/>
                <a:chExt cx="554" cy="518"/>
              </a:xfrm>
            </p:grpSpPr>
            <p:sp>
              <p:nvSpPr>
                <p:cNvPr id="88135" name="Rectangle 26">
                  <a:extLst>
                    <a:ext uri="{FF2B5EF4-FFF2-40B4-BE49-F238E27FC236}">
                      <a16:creationId xmlns:a16="http://schemas.microsoft.com/office/drawing/2014/main" id="{2FD2ABBE-8CCE-4DCF-B9EE-20FA3105FA7E}"/>
                    </a:ext>
                  </a:extLst>
                </p:cNvPr>
                <p:cNvSpPr>
                  <a:spLocks noChangeArrowheads="1"/>
                </p:cNvSpPr>
                <p:nvPr/>
              </p:nvSpPr>
              <p:spPr bwMode="auto">
                <a:xfrm>
                  <a:off x="43" y="4250"/>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Otho</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36" name="Rectangle 83">
                  <a:extLst>
                    <a:ext uri="{FF2B5EF4-FFF2-40B4-BE49-F238E27FC236}">
                      <a16:creationId xmlns:a16="http://schemas.microsoft.com/office/drawing/2014/main" id="{77BA05BB-C952-4B74-94C1-3BB9FEA9F92F}"/>
                    </a:ext>
                  </a:extLst>
                </p:cNvPr>
                <p:cNvSpPr>
                  <a:spLocks noChangeArrowheads="1"/>
                </p:cNvSpPr>
                <p:nvPr/>
              </p:nvSpPr>
              <p:spPr bwMode="auto">
                <a:xfrm>
                  <a:off x="0" y="4250"/>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3" name="Group 86">
                <a:extLst>
                  <a:ext uri="{FF2B5EF4-FFF2-40B4-BE49-F238E27FC236}">
                    <a16:creationId xmlns:a16="http://schemas.microsoft.com/office/drawing/2014/main" id="{FEA2770C-9BD1-494F-8941-9FC22EABF97E}"/>
                  </a:ext>
                </a:extLst>
              </p:cNvPr>
              <p:cNvGrpSpPr>
                <a:grpSpLocks/>
              </p:cNvGrpSpPr>
              <p:nvPr/>
            </p:nvGrpSpPr>
            <p:grpSpPr bwMode="auto">
              <a:xfrm>
                <a:off x="554" y="4250"/>
                <a:ext cx="698" cy="518"/>
                <a:chOff x="554" y="4250"/>
                <a:chExt cx="698" cy="518"/>
              </a:xfrm>
            </p:grpSpPr>
            <p:sp>
              <p:nvSpPr>
                <p:cNvPr id="88133" name="Rectangle 27">
                  <a:extLst>
                    <a:ext uri="{FF2B5EF4-FFF2-40B4-BE49-F238E27FC236}">
                      <a16:creationId xmlns:a16="http://schemas.microsoft.com/office/drawing/2014/main" id="{1488EAA4-A8B2-4A92-9F5F-2B88C6A8985E}"/>
                    </a:ext>
                  </a:extLst>
                </p:cNvPr>
                <p:cNvSpPr>
                  <a:spLocks noChangeArrowheads="1"/>
                </p:cNvSpPr>
                <p:nvPr/>
              </p:nvSpPr>
              <p:spPr bwMode="auto">
                <a:xfrm>
                  <a:off x="597" y="4250"/>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69 AD-70 AD</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34" name="Rectangle 85">
                  <a:extLst>
                    <a:ext uri="{FF2B5EF4-FFF2-40B4-BE49-F238E27FC236}">
                      <a16:creationId xmlns:a16="http://schemas.microsoft.com/office/drawing/2014/main" id="{8FAF91DF-DF42-4C5E-9DC5-99C773A5272C}"/>
                    </a:ext>
                  </a:extLst>
                </p:cNvPr>
                <p:cNvSpPr>
                  <a:spLocks noChangeArrowheads="1"/>
                </p:cNvSpPr>
                <p:nvPr/>
              </p:nvSpPr>
              <p:spPr bwMode="auto">
                <a:xfrm>
                  <a:off x="554" y="4250"/>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4" name="Group 88">
                <a:extLst>
                  <a:ext uri="{FF2B5EF4-FFF2-40B4-BE49-F238E27FC236}">
                    <a16:creationId xmlns:a16="http://schemas.microsoft.com/office/drawing/2014/main" id="{211D18E0-F9C1-4BEA-8B57-5B95B624A16D}"/>
                  </a:ext>
                </a:extLst>
              </p:cNvPr>
              <p:cNvGrpSpPr>
                <a:grpSpLocks/>
              </p:cNvGrpSpPr>
              <p:nvPr/>
            </p:nvGrpSpPr>
            <p:grpSpPr bwMode="auto">
              <a:xfrm>
                <a:off x="1252" y="4250"/>
                <a:ext cx="1562" cy="518"/>
                <a:chOff x="1252" y="4250"/>
                <a:chExt cx="1562" cy="518"/>
              </a:xfrm>
            </p:grpSpPr>
            <p:sp>
              <p:nvSpPr>
                <p:cNvPr id="88131" name="Rectangle 28">
                  <a:extLst>
                    <a:ext uri="{FF2B5EF4-FFF2-40B4-BE49-F238E27FC236}">
                      <a16:creationId xmlns:a16="http://schemas.microsoft.com/office/drawing/2014/main" id="{95688AA4-C03F-4354-AEE5-A64B5354640C}"/>
                    </a:ext>
                  </a:extLst>
                </p:cNvPr>
                <p:cNvSpPr>
                  <a:spLocks noChangeArrowheads="1"/>
                </p:cNvSpPr>
                <p:nvPr/>
              </p:nvSpPr>
              <p:spPr bwMode="auto">
                <a:xfrm>
                  <a:off x="1295" y="4250"/>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One of the three…</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32" name="Rectangle 87">
                  <a:extLst>
                    <a:ext uri="{FF2B5EF4-FFF2-40B4-BE49-F238E27FC236}">
                      <a16:creationId xmlns:a16="http://schemas.microsoft.com/office/drawing/2014/main" id="{59167ABF-282F-452D-9631-3710BC306CBE}"/>
                    </a:ext>
                  </a:extLst>
                </p:cNvPr>
                <p:cNvSpPr>
                  <a:spLocks noChangeArrowheads="1"/>
                </p:cNvSpPr>
                <p:nvPr/>
              </p:nvSpPr>
              <p:spPr bwMode="auto">
                <a:xfrm>
                  <a:off x="1252" y="4250"/>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5" name="Group 90">
                <a:extLst>
                  <a:ext uri="{FF2B5EF4-FFF2-40B4-BE49-F238E27FC236}">
                    <a16:creationId xmlns:a16="http://schemas.microsoft.com/office/drawing/2014/main" id="{5718EA7E-EE8A-44A0-9314-6375C2CCA3D6}"/>
                  </a:ext>
                </a:extLst>
              </p:cNvPr>
              <p:cNvGrpSpPr>
                <a:grpSpLocks/>
              </p:cNvGrpSpPr>
              <p:nvPr/>
            </p:nvGrpSpPr>
            <p:grpSpPr bwMode="auto">
              <a:xfrm>
                <a:off x="0" y="4768"/>
                <a:ext cx="554" cy="518"/>
                <a:chOff x="0" y="4768"/>
                <a:chExt cx="554" cy="518"/>
              </a:xfrm>
            </p:grpSpPr>
            <p:sp>
              <p:nvSpPr>
                <p:cNvPr id="88129" name="Rectangle 29">
                  <a:extLst>
                    <a:ext uri="{FF2B5EF4-FFF2-40B4-BE49-F238E27FC236}">
                      <a16:creationId xmlns:a16="http://schemas.microsoft.com/office/drawing/2014/main" id="{1A811A5E-291E-42C0-B16F-1AD99B7F4D5D}"/>
                    </a:ext>
                  </a:extLst>
                </p:cNvPr>
                <p:cNvSpPr>
                  <a:spLocks noChangeArrowheads="1"/>
                </p:cNvSpPr>
                <p:nvPr/>
              </p:nvSpPr>
              <p:spPr bwMode="auto">
                <a:xfrm>
                  <a:off x="43" y="4768"/>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Vitellius</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30" name="Rectangle 89">
                  <a:extLst>
                    <a:ext uri="{FF2B5EF4-FFF2-40B4-BE49-F238E27FC236}">
                      <a16:creationId xmlns:a16="http://schemas.microsoft.com/office/drawing/2014/main" id="{1066C244-2911-4213-892D-AD662B737FAD}"/>
                    </a:ext>
                  </a:extLst>
                </p:cNvPr>
                <p:cNvSpPr>
                  <a:spLocks noChangeArrowheads="1"/>
                </p:cNvSpPr>
                <p:nvPr/>
              </p:nvSpPr>
              <p:spPr bwMode="auto">
                <a:xfrm>
                  <a:off x="0" y="4768"/>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6" name="Group 92">
                <a:extLst>
                  <a:ext uri="{FF2B5EF4-FFF2-40B4-BE49-F238E27FC236}">
                    <a16:creationId xmlns:a16="http://schemas.microsoft.com/office/drawing/2014/main" id="{0B381030-64C2-45B0-9CC5-2CD1FF65FEF1}"/>
                  </a:ext>
                </a:extLst>
              </p:cNvPr>
              <p:cNvGrpSpPr>
                <a:grpSpLocks/>
              </p:cNvGrpSpPr>
              <p:nvPr/>
            </p:nvGrpSpPr>
            <p:grpSpPr bwMode="auto">
              <a:xfrm>
                <a:off x="554" y="4768"/>
                <a:ext cx="698" cy="518"/>
                <a:chOff x="554" y="4768"/>
                <a:chExt cx="698" cy="518"/>
              </a:xfrm>
            </p:grpSpPr>
            <p:sp>
              <p:nvSpPr>
                <p:cNvPr id="88127" name="Rectangle 30">
                  <a:extLst>
                    <a:ext uri="{FF2B5EF4-FFF2-40B4-BE49-F238E27FC236}">
                      <a16:creationId xmlns:a16="http://schemas.microsoft.com/office/drawing/2014/main" id="{E139F902-64C1-4277-8086-66E6E39B93CE}"/>
                    </a:ext>
                  </a:extLst>
                </p:cNvPr>
                <p:cNvSpPr>
                  <a:spLocks noChangeArrowheads="1"/>
                </p:cNvSpPr>
                <p:nvPr/>
              </p:nvSpPr>
              <p:spPr bwMode="auto">
                <a:xfrm>
                  <a:off x="597" y="4768"/>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69 AD-70 AD</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28" name="Rectangle 91">
                  <a:extLst>
                    <a:ext uri="{FF2B5EF4-FFF2-40B4-BE49-F238E27FC236}">
                      <a16:creationId xmlns:a16="http://schemas.microsoft.com/office/drawing/2014/main" id="{C37FC245-7911-46D9-AFF2-3FEE69308D02}"/>
                    </a:ext>
                  </a:extLst>
                </p:cNvPr>
                <p:cNvSpPr>
                  <a:spLocks noChangeArrowheads="1"/>
                </p:cNvSpPr>
                <p:nvPr/>
              </p:nvSpPr>
              <p:spPr bwMode="auto">
                <a:xfrm>
                  <a:off x="554" y="4768"/>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7" name="Group 94">
                <a:extLst>
                  <a:ext uri="{FF2B5EF4-FFF2-40B4-BE49-F238E27FC236}">
                    <a16:creationId xmlns:a16="http://schemas.microsoft.com/office/drawing/2014/main" id="{4E9B7F3E-0773-4D6C-8A26-2866BC801D34}"/>
                  </a:ext>
                </a:extLst>
              </p:cNvPr>
              <p:cNvGrpSpPr>
                <a:grpSpLocks/>
              </p:cNvGrpSpPr>
              <p:nvPr/>
            </p:nvGrpSpPr>
            <p:grpSpPr bwMode="auto">
              <a:xfrm>
                <a:off x="1252" y="4768"/>
                <a:ext cx="1562" cy="518"/>
                <a:chOff x="1252" y="4768"/>
                <a:chExt cx="1562" cy="518"/>
              </a:xfrm>
            </p:grpSpPr>
            <p:sp>
              <p:nvSpPr>
                <p:cNvPr id="88125" name="Rectangle 31">
                  <a:extLst>
                    <a:ext uri="{FF2B5EF4-FFF2-40B4-BE49-F238E27FC236}">
                      <a16:creationId xmlns:a16="http://schemas.microsoft.com/office/drawing/2014/main" id="{6CEAF319-E791-4212-8FCE-0C2BC13D9A9F}"/>
                    </a:ext>
                  </a:extLst>
                </p:cNvPr>
                <p:cNvSpPr>
                  <a:spLocks noChangeArrowheads="1"/>
                </p:cNvSpPr>
                <p:nvPr/>
              </p:nvSpPr>
              <p:spPr bwMode="auto">
                <a:xfrm>
                  <a:off x="1295" y="4768"/>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One of the three…</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26" name="Rectangle 93">
                  <a:extLst>
                    <a:ext uri="{FF2B5EF4-FFF2-40B4-BE49-F238E27FC236}">
                      <a16:creationId xmlns:a16="http://schemas.microsoft.com/office/drawing/2014/main" id="{52BB6415-2D2A-4CBD-B35E-31B1067BA945}"/>
                    </a:ext>
                  </a:extLst>
                </p:cNvPr>
                <p:cNvSpPr>
                  <a:spLocks noChangeArrowheads="1"/>
                </p:cNvSpPr>
                <p:nvPr/>
              </p:nvSpPr>
              <p:spPr bwMode="auto">
                <a:xfrm>
                  <a:off x="1252" y="4768"/>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8" name="Group 96">
                <a:extLst>
                  <a:ext uri="{FF2B5EF4-FFF2-40B4-BE49-F238E27FC236}">
                    <a16:creationId xmlns:a16="http://schemas.microsoft.com/office/drawing/2014/main" id="{29DE6100-83D7-4E05-8431-5137EB84B524}"/>
                  </a:ext>
                </a:extLst>
              </p:cNvPr>
              <p:cNvGrpSpPr>
                <a:grpSpLocks/>
              </p:cNvGrpSpPr>
              <p:nvPr/>
            </p:nvGrpSpPr>
            <p:grpSpPr bwMode="auto">
              <a:xfrm>
                <a:off x="0" y="5286"/>
                <a:ext cx="554" cy="518"/>
                <a:chOff x="0" y="5286"/>
                <a:chExt cx="554" cy="518"/>
              </a:xfrm>
            </p:grpSpPr>
            <p:sp>
              <p:nvSpPr>
                <p:cNvPr id="88123" name="Rectangle 32">
                  <a:extLst>
                    <a:ext uri="{FF2B5EF4-FFF2-40B4-BE49-F238E27FC236}">
                      <a16:creationId xmlns:a16="http://schemas.microsoft.com/office/drawing/2014/main" id="{6D8C014F-E187-4014-B615-7C45BC59842F}"/>
                    </a:ext>
                  </a:extLst>
                </p:cNvPr>
                <p:cNvSpPr>
                  <a:spLocks noChangeArrowheads="1"/>
                </p:cNvSpPr>
                <p:nvPr/>
              </p:nvSpPr>
              <p:spPr bwMode="auto">
                <a:xfrm>
                  <a:off x="43" y="5286"/>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Vespasian</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24" name="Rectangle 95">
                  <a:extLst>
                    <a:ext uri="{FF2B5EF4-FFF2-40B4-BE49-F238E27FC236}">
                      <a16:creationId xmlns:a16="http://schemas.microsoft.com/office/drawing/2014/main" id="{AF5B4E57-A2BF-43C3-98AE-842DD92C01EA}"/>
                    </a:ext>
                  </a:extLst>
                </p:cNvPr>
                <p:cNvSpPr>
                  <a:spLocks noChangeArrowheads="1"/>
                </p:cNvSpPr>
                <p:nvPr/>
              </p:nvSpPr>
              <p:spPr bwMode="auto">
                <a:xfrm>
                  <a:off x="0" y="5286"/>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099" name="Group 98">
                <a:extLst>
                  <a:ext uri="{FF2B5EF4-FFF2-40B4-BE49-F238E27FC236}">
                    <a16:creationId xmlns:a16="http://schemas.microsoft.com/office/drawing/2014/main" id="{E959AC11-FF34-4B11-B423-2A1701139C02}"/>
                  </a:ext>
                </a:extLst>
              </p:cNvPr>
              <p:cNvGrpSpPr>
                <a:grpSpLocks/>
              </p:cNvGrpSpPr>
              <p:nvPr/>
            </p:nvGrpSpPr>
            <p:grpSpPr bwMode="auto">
              <a:xfrm>
                <a:off x="554" y="5286"/>
                <a:ext cx="698" cy="518"/>
                <a:chOff x="554" y="5286"/>
                <a:chExt cx="698" cy="518"/>
              </a:xfrm>
            </p:grpSpPr>
            <p:sp>
              <p:nvSpPr>
                <p:cNvPr id="88121" name="Rectangle 33">
                  <a:extLst>
                    <a:ext uri="{FF2B5EF4-FFF2-40B4-BE49-F238E27FC236}">
                      <a16:creationId xmlns:a16="http://schemas.microsoft.com/office/drawing/2014/main" id="{BA7B6BBF-2A67-453D-83D5-816709DDF37A}"/>
                    </a:ext>
                  </a:extLst>
                </p:cNvPr>
                <p:cNvSpPr>
                  <a:spLocks noChangeArrowheads="1"/>
                </p:cNvSpPr>
                <p:nvPr/>
              </p:nvSpPr>
              <p:spPr bwMode="auto">
                <a:xfrm>
                  <a:off x="597" y="5286"/>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69 AD-79 AD</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22" name="Rectangle 97">
                  <a:extLst>
                    <a:ext uri="{FF2B5EF4-FFF2-40B4-BE49-F238E27FC236}">
                      <a16:creationId xmlns:a16="http://schemas.microsoft.com/office/drawing/2014/main" id="{14C91640-FD72-40EC-B03C-7706999ECD53}"/>
                    </a:ext>
                  </a:extLst>
                </p:cNvPr>
                <p:cNvSpPr>
                  <a:spLocks noChangeArrowheads="1"/>
                </p:cNvSpPr>
                <p:nvPr/>
              </p:nvSpPr>
              <p:spPr bwMode="auto">
                <a:xfrm>
                  <a:off x="554" y="5286"/>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100" name="Group 100">
                <a:extLst>
                  <a:ext uri="{FF2B5EF4-FFF2-40B4-BE49-F238E27FC236}">
                    <a16:creationId xmlns:a16="http://schemas.microsoft.com/office/drawing/2014/main" id="{A36ABB67-CF01-4D13-9330-84445708A8E0}"/>
                  </a:ext>
                </a:extLst>
              </p:cNvPr>
              <p:cNvGrpSpPr>
                <a:grpSpLocks/>
              </p:cNvGrpSpPr>
              <p:nvPr/>
            </p:nvGrpSpPr>
            <p:grpSpPr bwMode="auto">
              <a:xfrm>
                <a:off x="1252" y="5286"/>
                <a:ext cx="1562" cy="518"/>
                <a:chOff x="1252" y="5286"/>
                <a:chExt cx="1562" cy="518"/>
              </a:xfrm>
            </p:grpSpPr>
            <p:sp>
              <p:nvSpPr>
                <p:cNvPr id="88119" name="Rectangle 34">
                  <a:extLst>
                    <a:ext uri="{FF2B5EF4-FFF2-40B4-BE49-F238E27FC236}">
                      <a16:creationId xmlns:a16="http://schemas.microsoft.com/office/drawing/2014/main" id="{8BBE62DA-A74C-497F-85CF-A0937BF58DCA}"/>
                    </a:ext>
                  </a:extLst>
                </p:cNvPr>
                <p:cNvSpPr>
                  <a:spLocks noChangeArrowheads="1"/>
                </p:cNvSpPr>
                <p:nvPr/>
              </p:nvSpPr>
              <p:spPr bwMode="auto">
                <a:xfrm>
                  <a:off x="1295" y="5286"/>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Attack on Jerusalem</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20" name="Rectangle 99">
                  <a:extLst>
                    <a:ext uri="{FF2B5EF4-FFF2-40B4-BE49-F238E27FC236}">
                      <a16:creationId xmlns:a16="http://schemas.microsoft.com/office/drawing/2014/main" id="{F70B6E42-5971-4AAA-9552-DD0FA74E9448}"/>
                    </a:ext>
                  </a:extLst>
                </p:cNvPr>
                <p:cNvSpPr>
                  <a:spLocks noChangeArrowheads="1"/>
                </p:cNvSpPr>
                <p:nvPr/>
              </p:nvSpPr>
              <p:spPr bwMode="auto">
                <a:xfrm>
                  <a:off x="1252" y="5286"/>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101" name="Group 102">
                <a:extLst>
                  <a:ext uri="{FF2B5EF4-FFF2-40B4-BE49-F238E27FC236}">
                    <a16:creationId xmlns:a16="http://schemas.microsoft.com/office/drawing/2014/main" id="{87F54AC7-1683-4D5B-B998-C9D4890BBD89}"/>
                  </a:ext>
                </a:extLst>
              </p:cNvPr>
              <p:cNvGrpSpPr>
                <a:grpSpLocks/>
              </p:cNvGrpSpPr>
              <p:nvPr/>
            </p:nvGrpSpPr>
            <p:grpSpPr bwMode="auto">
              <a:xfrm>
                <a:off x="0" y="5804"/>
                <a:ext cx="554" cy="518"/>
                <a:chOff x="0" y="5804"/>
                <a:chExt cx="554" cy="518"/>
              </a:xfrm>
            </p:grpSpPr>
            <p:sp>
              <p:nvSpPr>
                <p:cNvPr id="88117" name="Rectangle 35">
                  <a:extLst>
                    <a:ext uri="{FF2B5EF4-FFF2-40B4-BE49-F238E27FC236}">
                      <a16:creationId xmlns:a16="http://schemas.microsoft.com/office/drawing/2014/main" id="{A64A97F4-E242-4FCF-9C3F-8DF3D80F266D}"/>
                    </a:ext>
                  </a:extLst>
                </p:cNvPr>
                <p:cNvSpPr>
                  <a:spLocks noChangeArrowheads="1"/>
                </p:cNvSpPr>
                <p:nvPr/>
              </p:nvSpPr>
              <p:spPr bwMode="auto">
                <a:xfrm>
                  <a:off x="43" y="5804"/>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Titus</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18" name="Rectangle 101">
                  <a:extLst>
                    <a:ext uri="{FF2B5EF4-FFF2-40B4-BE49-F238E27FC236}">
                      <a16:creationId xmlns:a16="http://schemas.microsoft.com/office/drawing/2014/main" id="{DFAC406E-3CDB-4B59-91CD-F4E29FBF65E5}"/>
                    </a:ext>
                  </a:extLst>
                </p:cNvPr>
                <p:cNvSpPr>
                  <a:spLocks noChangeArrowheads="1"/>
                </p:cNvSpPr>
                <p:nvPr/>
              </p:nvSpPr>
              <p:spPr bwMode="auto">
                <a:xfrm>
                  <a:off x="0" y="5804"/>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102" name="Group 104">
                <a:extLst>
                  <a:ext uri="{FF2B5EF4-FFF2-40B4-BE49-F238E27FC236}">
                    <a16:creationId xmlns:a16="http://schemas.microsoft.com/office/drawing/2014/main" id="{8A79A530-403D-4205-8122-DF339DC6C7A2}"/>
                  </a:ext>
                </a:extLst>
              </p:cNvPr>
              <p:cNvGrpSpPr>
                <a:grpSpLocks/>
              </p:cNvGrpSpPr>
              <p:nvPr/>
            </p:nvGrpSpPr>
            <p:grpSpPr bwMode="auto">
              <a:xfrm>
                <a:off x="554" y="5804"/>
                <a:ext cx="698" cy="518"/>
                <a:chOff x="554" y="5804"/>
                <a:chExt cx="698" cy="518"/>
              </a:xfrm>
            </p:grpSpPr>
            <p:sp>
              <p:nvSpPr>
                <p:cNvPr id="88115" name="Rectangle 36">
                  <a:extLst>
                    <a:ext uri="{FF2B5EF4-FFF2-40B4-BE49-F238E27FC236}">
                      <a16:creationId xmlns:a16="http://schemas.microsoft.com/office/drawing/2014/main" id="{14AC850C-89BC-44E0-BA98-F60E02CBF882}"/>
                    </a:ext>
                  </a:extLst>
                </p:cNvPr>
                <p:cNvSpPr>
                  <a:spLocks noChangeArrowheads="1"/>
                </p:cNvSpPr>
                <p:nvPr/>
              </p:nvSpPr>
              <p:spPr bwMode="auto">
                <a:xfrm>
                  <a:off x="597" y="5804"/>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79 AD-81 AD</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16" name="Rectangle 103">
                  <a:extLst>
                    <a:ext uri="{FF2B5EF4-FFF2-40B4-BE49-F238E27FC236}">
                      <a16:creationId xmlns:a16="http://schemas.microsoft.com/office/drawing/2014/main" id="{897EB733-3380-43D7-B1DB-48079DB0D664}"/>
                    </a:ext>
                  </a:extLst>
                </p:cNvPr>
                <p:cNvSpPr>
                  <a:spLocks noChangeArrowheads="1"/>
                </p:cNvSpPr>
                <p:nvPr/>
              </p:nvSpPr>
              <p:spPr bwMode="auto">
                <a:xfrm>
                  <a:off x="554" y="5804"/>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103" name="Group 106">
                <a:extLst>
                  <a:ext uri="{FF2B5EF4-FFF2-40B4-BE49-F238E27FC236}">
                    <a16:creationId xmlns:a16="http://schemas.microsoft.com/office/drawing/2014/main" id="{044102AE-3EE6-40E3-B4BE-22A3B0526FEB}"/>
                  </a:ext>
                </a:extLst>
              </p:cNvPr>
              <p:cNvGrpSpPr>
                <a:grpSpLocks/>
              </p:cNvGrpSpPr>
              <p:nvPr/>
            </p:nvGrpSpPr>
            <p:grpSpPr bwMode="auto">
              <a:xfrm>
                <a:off x="1252" y="5804"/>
                <a:ext cx="1562" cy="518"/>
                <a:chOff x="1252" y="5804"/>
                <a:chExt cx="1562" cy="518"/>
              </a:xfrm>
            </p:grpSpPr>
            <p:sp>
              <p:nvSpPr>
                <p:cNvPr id="88113" name="Rectangle 37">
                  <a:extLst>
                    <a:ext uri="{FF2B5EF4-FFF2-40B4-BE49-F238E27FC236}">
                      <a16:creationId xmlns:a16="http://schemas.microsoft.com/office/drawing/2014/main" id="{EBCB2C58-A515-4DF5-AA36-DB6CE69AF6BD}"/>
                    </a:ext>
                  </a:extLst>
                </p:cNvPr>
                <p:cNvSpPr>
                  <a:spLocks noChangeArrowheads="1"/>
                </p:cNvSpPr>
                <p:nvPr/>
              </p:nvSpPr>
              <p:spPr bwMode="auto">
                <a:xfrm>
                  <a:off x="1295" y="5804"/>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The general who destroyed Jerusalem</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14" name="Rectangle 105">
                  <a:extLst>
                    <a:ext uri="{FF2B5EF4-FFF2-40B4-BE49-F238E27FC236}">
                      <a16:creationId xmlns:a16="http://schemas.microsoft.com/office/drawing/2014/main" id="{361391E8-AB39-4AEB-99DB-287991EB9F27}"/>
                    </a:ext>
                  </a:extLst>
                </p:cNvPr>
                <p:cNvSpPr>
                  <a:spLocks noChangeArrowheads="1"/>
                </p:cNvSpPr>
                <p:nvPr/>
              </p:nvSpPr>
              <p:spPr bwMode="auto">
                <a:xfrm>
                  <a:off x="1252" y="5804"/>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104" name="Group 108">
                <a:extLst>
                  <a:ext uri="{FF2B5EF4-FFF2-40B4-BE49-F238E27FC236}">
                    <a16:creationId xmlns:a16="http://schemas.microsoft.com/office/drawing/2014/main" id="{6366A73B-1606-4D30-B68A-3A27F1C6A73C}"/>
                  </a:ext>
                </a:extLst>
              </p:cNvPr>
              <p:cNvGrpSpPr>
                <a:grpSpLocks/>
              </p:cNvGrpSpPr>
              <p:nvPr/>
            </p:nvGrpSpPr>
            <p:grpSpPr bwMode="auto">
              <a:xfrm>
                <a:off x="0" y="6322"/>
                <a:ext cx="554" cy="518"/>
                <a:chOff x="0" y="6322"/>
                <a:chExt cx="554" cy="518"/>
              </a:xfrm>
            </p:grpSpPr>
            <p:sp>
              <p:nvSpPr>
                <p:cNvPr id="88111" name="Rectangle 38">
                  <a:extLst>
                    <a:ext uri="{FF2B5EF4-FFF2-40B4-BE49-F238E27FC236}">
                      <a16:creationId xmlns:a16="http://schemas.microsoft.com/office/drawing/2014/main" id="{7F519254-08F6-4405-9376-B5D8FEFEF21E}"/>
                    </a:ext>
                  </a:extLst>
                </p:cNvPr>
                <p:cNvSpPr>
                  <a:spLocks noChangeArrowheads="1"/>
                </p:cNvSpPr>
                <p:nvPr/>
              </p:nvSpPr>
              <p:spPr bwMode="auto">
                <a:xfrm>
                  <a:off x="43" y="6322"/>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b="1">
                      <a:solidFill>
                        <a:srgbClr val="FF6699"/>
                      </a:solidFill>
                      <a:latin typeface="Times New Roman" panose="02020603050405020304" pitchFamily="18" charset="0"/>
                      <a:cs typeface="Times New Roman" panose="02020603050405020304" pitchFamily="18" charset="0"/>
                    </a:rPr>
                    <a:t>Domitian</a:t>
                  </a:r>
                </a:p>
                <a:p>
                  <a:pPr>
                    <a:spcBef>
                      <a:spcPct val="0"/>
                    </a:spcBef>
                    <a:buClrTx/>
                    <a:buSzTx/>
                    <a:buFontTx/>
                    <a:buNone/>
                  </a:pPr>
                  <a:endParaRPr lang="en-US" altLang="en-US" sz="1600" b="1">
                    <a:solidFill>
                      <a:srgbClr val="FFFF00"/>
                    </a:solidFill>
                    <a:latin typeface="Times New Roman" panose="02020603050405020304" pitchFamily="18" charset="0"/>
                  </a:endParaRPr>
                </a:p>
              </p:txBody>
            </p:sp>
            <p:sp>
              <p:nvSpPr>
                <p:cNvPr id="88112" name="Rectangle 107">
                  <a:extLst>
                    <a:ext uri="{FF2B5EF4-FFF2-40B4-BE49-F238E27FC236}">
                      <a16:creationId xmlns:a16="http://schemas.microsoft.com/office/drawing/2014/main" id="{7D9ABE4C-8EB4-48DF-9DBB-8F487B0EF814}"/>
                    </a:ext>
                  </a:extLst>
                </p:cNvPr>
                <p:cNvSpPr>
                  <a:spLocks noChangeArrowheads="1"/>
                </p:cNvSpPr>
                <p:nvPr/>
              </p:nvSpPr>
              <p:spPr bwMode="auto">
                <a:xfrm>
                  <a:off x="0" y="6322"/>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105" name="Group 110">
                <a:extLst>
                  <a:ext uri="{FF2B5EF4-FFF2-40B4-BE49-F238E27FC236}">
                    <a16:creationId xmlns:a16="http://schemas.microsoft.com/office/drawing/2014/main" id="{D1872F83-21CC-4DCA-BAD6-BD4C27F6E40C}"/>
                  </a:ext>
                </a:extLst>
              </p:cNvPr>
              <p:cNvGrpSpPr>
                <a:grpSpLocks/>
              </p:cNvGrpSpPr>
              <p:nvPr/>
            </p:nvGrpSpPr>
            <p:grpSpPr bwMode="auto">
              <a:xfrm>
                <a:off x="554" y="6322"/>
                <a:ext cx="698" cy="518"/>
                <a:chOff x="554" y="6322"/>
                <a:chExt cx="698" cy="518"/>
              </a:xfrm>
            </p:grpSpPr>
            <p:sp>
              <p:nvSpPr>
                <p:cNvPr id="88109" name="Rectangle 39">
                  <a:extLst>
                    <a:ext uri="{FF2B5EF4-FFF2-40B4-BE49-F238E27FC236}">
                      <a16:creationId xmlns:a16="http://schemas.microsoft.com/office/drawing/2014/main" id="{58BF99E1-58CC-4E39-9A44-B5F63DD546D0}"/>
                    </a:ext>
                  </a:extLst>
                </p:cNvPr>
                <p:cNvSpPr>
                  <a:spLocks noChangeArrowheads="1"/>
                </p:cNvSpPr>
                <p:nvPr/>
              </p:nvSpPr>
              <p:spPr bwMode="auto">
                <a:xfrm>
                  <a:off x="597" y="6322"/>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solidFill>
                        <a:srgbClr val="FFFF00"/>
                      </a:solidFill>
                      <a:latin typeface="Times New Roman" panose="02020603050405020304" pitchFamily="18" charset="0"/>
                      <a:cs typeface="Times New Roman" panose="02020603050405020304" pitchFamily="18" charset="0"/>
                    </a:rPr>
                    <a:t>81 AD-96 AD</a:t>
                  </a:r>
                </a:p>
                <a:p>
                  <a:pPr>
                    <a:spcBef>
                      <a:spcPct val="0"/>
                    </a:spcBef>
                    <a:buClrTx/>
                    <a:buSzTx/>
                    <a:buFontTx/>
                    <a:buNone/>
                  </a:pPr>
                  <a:endParaRPr lang="en-US" altLang="en-US" sz="1600">
                    <a:solidFill>
                      <a:srgbClr val="FFFF00"/>
                    </a:solidFill>
                    <a:latin typeface="Times New Roman" panose="02020603050405020304" pitchFamily="18" charset="0"/>
                  </a:endParaRPr>
                </a:p>
              </p:txBody>
            </p:sp>
            <p:sp>
              <p:nvSpPr>
                <p:cNvPr id="88110" name="Rectangle 109">
                  <a:extLst>
                    <a:ext uri="{FF2B5EF4-FFF2-40B4-BE49-F238E27FC236}">
                      <a16:creationId xmlns:a16="http://schemas.microsoft.com/office/drawing/2014/main" id="{6D71CF6A-E465-4A71-B896-52EB1189AC25}"/>
                    </a:ext>
                  </a:extLst>
                </p:cNvPr>
                <p:cNvSpPr>
                  <a:spLocks noChangeArrowheads="1"/>
                </p:cNvSpPr>
                <p:nvPr/>
              </p:nvSpPr>
              <p:spPr bwMode="auto">
                <a:xfrm>
                  <a:off x="554" y="6322"/>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nvGrpSpPr>
              <p:cNvPr id="88106" name="Group 112">
                <a:extLst>
                  <a:ext uri="{FF2B5EF4-FFF2-40B4-BE49-F238E27FC236}">
                    <a16:creationId xmlns:a16="http://schemas.microsoft.com/office/drawing/2014/main" id="{C79C37C3-A5AE-4437-BD12-E7E9347B8BA4}"/>
                  </a:ext>
                </a:extLst>
              </p:cNvPr>
              <p:cNvGrpSpPr>
                <a:grpSpLocks/>
              </p:cNvGrpSpPr>
              <p:nvPr/>
            </p:nvGrpSpPr>
            <p:grpSpPr bwMode="auto">
              <a:xfrm>
                <a:off x="1252" y="6322"/>
                <a:ext cx="1562" cy="518"/>
                <a:chOff x="1252" y="6322"/>
                <a:chExt cx="1562" cy="518"/>
              </a:xfrm>
            </p:grpSpPr>
            <p:sp>
              <p:nvSpPr>
                <p:cNvPr id="88107" name="Rectangle 40">
                  <a:extLst>
                    <a:ext uri="{FF2B5EF4-FFF2-40B4-BE49-F238E27FC236}">
                      <a16:creationId xmlns:a16="http://schemas.microsoft.com/office/drawing/2014/main" id="{A1483196-78BC-498A-99F8-0BFA393ADE43}"/>
                    </a:ext>
                  </a:extLst>
                </p:cNvPr>
                <p:cNvSpPr>
                  <a:spLocks noChangeArrowheads="1"/>
                </p:cNvSpPr>
                <p:nvPr/>
              </p:nvSpPr>
              <p:spPr bwMode="auto">
                <a:xfrm>
                  <a:off x="1295" y="6322"/>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b="1">
                      <a:solidFill>
                        <a:srgbClr val="FF6699"/>
                      </a:solidFill>
                      <a:latin typeface="Times New Roman" panose="02020603050405020304" pitchFamily="18" charset="0"/>
                      <a:cs typeface="Times New Roman" panose="02020603050405020304" pitchFamily="18" charset="0"/>
                    </a:rPr>
                    <a:t>First Systematic Persecutor of the Church</a:t>
                  </a:r>
                </a:p>
                <a:p>
                  <a:pPr>
                    <a:spcBef>
                      <a:spcPct val="0"/>
                    </a:spcBef>
                    <a:buClrTx/>
                    <a:buSzTx/>
                    <a:buFontTx/>
                    <a:buNone/>
                  </a:pPr>
                  <a:endParaRPr lang="en-US" altLang="en-US" sz="2400">
                    <a:solidFill>
                      <a:srgbClr val="FFFF00"/>
                    </a:solidFill>
                    <a:latin typeface="Times New Roman" panose="02020603050405020304" pitchFamily="18" charset="0"/>
                  </a:endParaRPr>
                </a:p>
              </p:txBody>
            </p:sp>
            <p:sp>
              <p:nvSpPr>
                <p:cNvPr id="88108" name="Rectangle 111">
                  <a:extLst>
                    <a:ext uri="{FF2B5EF4-FFF2-40B4-BE49-F238E27FC236}">
                      <a16:creationId xmlns:a16="http://schemas.microsoft.com/office/drawing/2014/main" id="{E84A8406-A484-4E50-B953-AF362C105612}"/>
                    </a:ext>
                  </a:extLst>
                </p:cNvPr>
                <p:cNvSpPr>
                  <a:spLocks noChangeArrowheads="1"/>
                </p:cNvSpPr>
                <p:nvPr/>
              </p:nvSpPr>
              <p:spPr bwMode="auto">
                <a:xfrm>
                  <a:off x="1252" y="6322"/>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grpSp>
        <p:sp>
          <p:nvSpPr>
            <p:cNvPr id="88070" name="Rectangle 114">
              <a:extLst>
                <a:ext uri="{FF2B5EF4-FFF2-40B4-BE49-F238E27FC236}">
                  <a16:creationId xmlns:a16="http://schemas.microsoft.com/office/drawing/2014/main" id="{7D7D62F3-65A7-4382-9A63-0B106AA2B423}"/>
                </a:ext>
              </a:extLst>
            </p:cNvPr>
            <p:cNvSpPr>
              <a:spLocks noChangeArrowheads="1"/>
            </p:cNvSpPr>
            <p:nvPr/>
          </p:nvSpPr>
          <p:spPr bwMode="auto">
            <a:xfrm>
              <a:off x="-3" y="506"/>
              <a:ext cx="2820" cy="6337"/>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sp>
        <p:nvSpPr>
          <p:cNvPr id="88068" name="Rectangle 116">
            <a:extLst>
              <a:ext uri="{FF2B5EF4-FFF2-40B4-BE49-F238E27FC236}">
                <a16:creationId xmlns:a16="http://schemas.microsoft.com/office/drawing/2014/main" id="{B2E01741-CF4C-441C-9C65-084956B017E6}"/>
              </a:ext>
            </a:extLst>
          </p:cNvPr>
          <p:cNvSpPr>
            <a:spLocks noChangeArrowheads="1"/>
          </p:cNvSpPr>
          <p:nvPr/>
        </p:nvSpPr>
        <p:spPr bwMode="auto">
          <a:xfrm>
            <a:off x="3175" y="8548688"/>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tabLst>
                <a:tab pos="228600" algn="l"/>
                <a:tab pos="457200" algn="l"/>
              </a:tabLst>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tabLst>
                <a:tab pos="228600" algn="l"/>
                <a:tab pos="457200" algn="l"/>
              </a:tabLst>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tabLst>
                <a:tab pos="228600" algn="l"/>
                <a:tab pos="457200" algn="l"/>
              </a:tabLst>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tabLst>
                <a:tab pos="228600" algn="l"/>
                <a:tab pos="457200" algn="l"/>
              </a:tabLst>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tabLst>
                <a:tab pos="228600" algn="l"/>
                <a:tab pos="457200" algn="l"/>
              </a:tabLst>
              <a:defRPr sz="2000">
                <a:solidFill>
                  <a:schemeClr val="tx1"/>
                </a:solidFill>
                <a:latin typeface="Verdan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11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F1B8C5C9-33A9-4ED1-955B-6A9B1BD946E5}"/>
              </a:ext>
            </a:extLst>
          </p:cNvPr>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a:solidFill>
                  <a:srgbClr val="FFFF00"/>
                </a:solidFill>
                <a:latin typeface="Times New Roman" panose="02020603050405020304" pitchFamily="18" charset="0"/>
                <a:cs typeface="Times New Roman" panose="02020603050405020304" pitchFamily="18" charset="0"/>
              </a:rPr>
              <a:t>Domitian (</a:t>
            </a:r>
            <a:r>
              <a:rPr lang="en-US" altLang="en-US" b="1" i="1">
                <a:solidFill>
                  <a:srgbClr val="FFFF00"/>
                </a:solidFill>
                <a:latin typeface="Times New Roman" panose="02020603050405020304" pitchFamily="18" charset="0"/>
                <a:cs typeface="Times New Roman" panose="02020603050405020304" pitchFamily="18" charset="0"/>
              </a:rPr>
              <a:t>c. </a:t>
            </a:r>
            <a:r>
              <a:rPr lang="en-US" altLang="en-US" b="1">
                <a:solidFill>
                  <a:srgbClr val="FFFF00"/>
                </a:solidFill>
                <a:latin typeface="Times New Roman" panose="02020603050405020304" pitchFamily="18" charset="0"/>
                <a:cs typeface="Times New Roman" panose="02020603050405020304" pitchFamily="18" charset="0"/>
              </a:rPr>
              <a:t>81-96 AD)</a:t>
            </a:r>
            <a:endParaRPr lang="en-US" altLang="en-US">
              <a:solidFill>
                <a:srgbClr val="FFFF00"/>
              </a:solidFill>
              <a:latin typeface="Times New Roman" panose="02020603050405020304" pitchFamily="18" charset="0"/>
            </a:endParaRPr>
          </a:p>
        </p:txBody>
      </p:sp>
      <p:pic>
        <p:nvPicPr>
          <p:cNvPr id="90115" name="Picture 2" descr="Domitian">
            <a:extLst>
              <a:ext uri="{FF2B5EF4-FFF2-40B4-BE49-F238E27FC236}">
                <a16:creationId xmlns:a16="http://schemas.microsoft.com/office/drawing/2014/main" id="{32D00B0C-DBFF-48C1-9258-E0DF4A99D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828800"/>
            <a:ext cx="39227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Box 1">
            <a:extLst>
              <a:ext uri="{FF2B5EF4-FFF2-40B4-BE49-F238E27FC236}">
                <a16:creationId xmlns:a16="http://schemas.microsoft.com/office/drawing/2014/main" id="{A0611457-EE70-49C8-B71C-2D1B7F2678D3}"/>
              </a:ext>
            </a:extLst>
          </p:cNvPr>
          <p:cNvSpPr txBox="1">
            <a:spLocks noChangeArrowheads="1"/>
          </p:cNvSpPr>
          <p:nvPr/>
        </p:nvSpPr>
        <p:spPr bwMode="auto">
          <a:xfrm>
            <a:off x="4648200" y="1981200"/>
            <a:ext cx="39227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2400" b="1"/>
              <a:t>Demanded to be called “My Lord God Domitian</a:t>
            </a:r>
          </a:p>
          <a:p>
            <a:endParaRPr lang="en-US" altLang="en-US" sz="2400" b="1"/>
          </a:p>
          <a:p>
            <a:r>
              <a:rPr lang="en-US" altLang="en-US" sz="2400" b="1"/>
              <a:t>Changed October to Domitianus and November to Germanicus</a:t>
            </a:r>
          </a:p>
          <a:p>
            <a:endParaRPr lang="en-US" altLang="en-US" sz="2400" b="1"/>
          </a:p>
          <a:p>
            <a:r>
              <a:rPr lang="en-US" altLang="en-US" sz="2400" b="1"/>
              <a:t>Replaced Roman law with Domitian law.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susa">
            <a:extLst>
              <a:ext uri="{FF2B5EF4-FFF2-40B4-BE49-F238E27FC236}">
                <a16:creationId xmlns:a16="http://schemas.microsoft.com/office/drawing/2014/main" id="{39D7055D-410B-4EAD-BCAE-722219250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733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6">
            <a:extLst>
              <a:ext uri="{FF2B5EF4-FFF2-40B4-BE49-F238E27FC236}">
                <a16:creationId xmlns:a16="http://schemas.microsoft.com/office/drawing/2014/main" id="{DC43E211-E07E-483A-A6C7-4D05443B813B}"/>
              </a:ext>
            </a:extLst>
          </p:cNvPr>
          <p:cNvSpPr txBox="1">
            <a:spLocks noChangeArrowheads="1"/>
          </p:cNvSpPr>
          <p:nvPr/>
        </p:nvSpPr>
        <p:spPr bwMode="auto">
          <a:xfrm>
            <a:off x="304800" y="5181600"/>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400"/>
              <a:t>Ancient Susa and the Ulai Canal</a:t>
            </a:r>
          </a:p>
        </p:txBody>
      </p:sp>
      <p:sp>
        <p:nvSpPr>
          <p:cNvPr id="92164" name="Text Box 7">
            <a:extLst>
              <a:ext uri="{FF2B5EF4-FFF2-40B4-BE49-F238E27FC236}">
                <a16:creationId xmlns:a16="http://schemas.microsoft.com/office/drawing/2014/main" id="{47DF5AC7-350C-4D5B-8F60-7EA1300296C5}"/>
              </a:ext>
            </a:extLst>
          </p:cNvPr>
          <p:cNvSpPr txBox="1">
            <a:spLocks noChangeArrowheads="1"/>
          </p:cNvSpPr>
          <p:nvPr/>
        </p:nvSpPr>
        <p:spPr bwMode="auto">
          <a:xfrm>
            <a:off x="381000" y="6858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800">
                <a:solidFill>
                  <a:srgbClr val="FFFF00"/>
                </a:solidFill>
              </a:rPr>
              <a:t>Daniel Chapter Eight: A Ram and a Goat</a:t>
            </a:r>
          </a:p>
        </p:txBody>
      </p:sp>
      <p:pic>
        <p:nvPicPr>
          <p:cNvPr id="92165" name="Picture 9" descr="ArchersSusa">
            <a:extLst>
              <a:ext uri="{FF2B5EF4-FFF2-40B4-BE49-F238E27FC236}">
                <a16:creationId xmlns:a16="http://schemas.microsoft.com/office/drawing/2014/main" id="{58B2BB2D-D478-47EE-8D25-AABE63F58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3909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571E9EE-95E9-40DF-8CF3-E33AFF7FDF8D}"/>
              </a:ext>
            </a:extLst>
          </p:cNvPr>
          <p:cNvSpPr>
            <a:spLocks noGrp="1" noChangeArrowheads="1"/>
          </p:cNvSpPr>
          <p:nvPr>
            <p:ph type="title"/>
          </p:nvPr>
        </p:nvSpPr>
        <p:spPr/>
        <p:txBody>
          <a:bodyPr/>
          <a:lstStyle/>
          <a:p>
            <a:pPr eaLnBrk="1" hangingPunct="1">
              <a:defRPr/>
            </a:pPr>
            <a:br>
              <a:rPr lang="en-US" sz="3200"/>
            </a:br>
            <a:r>
              <a:rPr lang="en-US" sz="3200"/>
              <a:t>Theme of Daniel:</a:t>
            </a:r>
          </a:p>
        </p:txBody>
      </p:sp>
      <p:sp>
        <p:nvSpPr>
          <p:cNvPr id="38915" name="Rectangle 3">
            <a:extLst>
              <a:ext uri="{FF2B5EF4-FFF2-40B4-BE49-F238E27FC236}">
                <a16:creationId xmlns:a16="http://schemas.microsoft.com/office/drawing/2014/main" id="{C213713C-EDC3-4AC1-A498-C632B7D8F118}"/>
              </a:ext>
            </a:extLst>
          </p:cNvPr>
          <p:cNvSpPr>
            <a:spLocks noGrp="1" noChangeArrowheads="1"/>
          </p:cNvSpPr>
          <p:nvPr>
            <p:ph type="body" idx="1"/>
          </p:nvPr>
        </p:nvSpPr>
        <p:spPr/>
        <p:txBody>
          <a:bodyPr/>
          <a:lstStyle/>
          <a:p>
            <a:pPr eaLnBrk="1" hangingPunct="1">
              <a:lnSpc>
                <a:spcPct val="90000"/>
              </a:lnSpc>
              <a:defRPr/>
            </a:pPr>
            <a:endParaRPr lang="en-US" sz="3600"/>
          </a:p>
          <a:p>
            <a:pPr eaLnBrk="1" hangingPunct="1">
              <a:lnSpc>
                <a:spcPct val="90000"/>
              </a:lnSpc>
              <a:defRPr/>
            </a:pPr>
            <a:r>
              <a:rPr lang="en-US"/>
              <a:t>God Rules the Nations: Do Not Fear!</a:t>
            </a:r>
          </a:p>
          <a:p>
            <a:pPr eaLnBrk="1" hangingPunct="1">
              <a:lnSpc>
                <a:spcPct val="90000"/>
              </a:lnSpc>
              <a:defRPr/>
            </a:pPr>
            <a:endParaRPr lang="en-US"/>
          </a:p>
          <a:p>
            <a:pPr algn="ctr" eaLnBrk="1" hangingPunct="1">
              <a:lnSpc>
                <a:spcPct val="90000"/>
              </a:lnSpc>
              <a:buFont typeface="Wingdings" panose="05000000000000000000" pitchFamily="2" charset="2"/>
              <a:buNone/>
              <a:defRPr/>
            </a:pPr>
            <a:r>
              <a:rPr lang="en-US" sz="3600">
                <a:solidFill>
                  <a:schemeClr val="tx2"/>
                </a:solidFill>
              </a:rPr>
              <a:t>Message of Daniel</a:t>
            </a:r>
            <a:r>
              <a:rPr lang="en-US" sz="4000"/>
              <a:t>:</a:t>
            </a:r>
          </a:p>
          <a:p>
            <a:pPr algn="ctr" eaLnBrk="1" hangingPunct="1">
              <a:lnSpc>
                <a:spcPct val="90000"/>
              </a:lnSpc>
              <a:buFont typeface="Wingdings" panose="05000000000000000000" pitchFamily="2" charset="2"/>
              <a:buNone/>
              <a:defRPr/>
            </a:pPr>
            <a:endParaRPr lang="en-US" sz="4000"/>
          </a:p>
          <a:p>
            <a:pPr eaLnBrk="1" hangingPunct="1">
              <a:lnSpc>
                <a:spcPct val="90000"/>
              </a:lnSpc>
              <a:defRPr/>
            </a:pPr>
            <a:r>
              <a:rPr lang="en-US"/>
              <a:t>Stay Righteous in an Unrighteous World</a:t>
            </a:r>
          </a:p>
          <a:p>
            <a:pPr eaLnBrk="1" hangingPunct="1">
              <a:lnSpc>
                <a:spcPct val="90000"/>
              </a:lnSpc>
              <a:defRPr/>
            </a:pPr>
            <a:r>
              <a:rPr lang="en-US"/>
              <a:t>God is in Control!</a:t>
            </a:r>
          </a:p>
          <a:p>
            <a:pPr algn="ctr" eaLnBrk="1" hangingPunct="1">
              <a:lnSpc>
                <a:spcPct val="90000"/>
              </a:lnSpc>
              <a:buFont typeface="Wingdings" panose="05000000000000000000" pitchFamily="2" charset="2"/>
              <a:buNone/>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FC8D11FF-CCF3-41EB-B3FF-FB4B5ED4C44F}"/>
              </a:ext>
            </a:extLst>
          </p:cNvPr>
          <p:cNvSpPr>
            <a:spLocks noChangeArrowheads="1"/>
          </p:cNvSpPr>
          <p:nvPr/>
        </p:nvSpPr>
        <p:spPr bwMode="auto">
          <a:xfrm>
            <a:off x="0" y="6096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 </a:t>
            </a:r>
            <a:r>
              <a:rPr lang="en-US" altLang="en-US" b="1">
                <a:solidFill>
                  <a:srgbClr val="FFFF00"/>
                </a:solidFill>
                <a:latin typeface="Times New Roman" panose="02020603050405020304" pitchFamily="18" charset="0"/>
                <a:cs typeface="Times New Roman" panose="02020603050405020304" pitchFamily="18" charset="0"/>
              </a:rPr>
              <a:t>Alexander the Great</a:t>
            </a:r>
          </a:p>
          <a:p>
            <a:pPr algn="ctr">
              <a:spcBef>
                <a:spcPct val="0"/>
              </a:spcBef>
              <a:buClrTx/>
              <a:buSzTx/>
              <a:buFontTx/>
              <a:buNone/>
            </a:pPr>
            <a:r>
              <a:rPr lang="en-US" altLang="en-US" sz="2800" b="1">
                <a:solidFill>
                  <a:srgbClr val="FFFF00"/>
                </a:solidFill>
                <a:latin typeface="Times New Roman" panose="02020603050405020304" pitchFamily="18" charset="0"/>
              </a:rPr>
              <a:t>Died “at the height of his power” at the age of 35</a:t>
            </a:r>
          </a:p>
          <a:p>
            <a:pPr algn="ctr">
              <a:spcBef>
                <a:spcPct val="0"/>
              </a:spcBef>
              <a:buClrTx/>
              <a:buSzTx/>
              <a:buFontTx/>
              <a:buNone/>
            </a:pPr>
            <a:r>
              <a:rPr lang="en-US" altLang="en-US" sz="2800" b="1">
                <a:solidFill>
                  <a:srgbClr val="FFFF00"/>
                </a:solidFill>
                <a:latin typeface="Times New Roman" panose="02020603050405020304" pitchFamily="18" charset="0"/>
              </a:rPr>
              <a:t>323 BC</a:t>
            </a:r>
          </a:p>
        </p:txBody>
      </p:sp>
      <p:pic>
        <p:nvPicPr>
          <p:cNvPr id="94211" name="Picture 2" descr="Alexander the Great 1 bw">
            <a:extLst>
              <a:ext uri="{FF2B5EF4-FFF2-40B4-BE49-F238E27FC236}">
                <a16:creationId xmlns:a16="http://schemas.microsoft.com/office/drawing/2014/main" id="{8FD0445F-291D-42F0-90A7-4A927D6D3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35213"/>
            <a:ext cx="27813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4" descr="Alexander the Great Coin">
            <a:extLst>
              <a:ext uri="{FF2B5EF4-FFF2-40B4-BE49-F238E27FC236}">
                <a16:creationId xmlns:a16="http://schemas.microsoft.com/office/drawing/2014/main" id="{A872FFC9-B648-4703-A2F3-C7DAD1E76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00400"/>
            <a:ext cx="2466975" cy="23812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a:extLst>
              <a:ext uri="{FF2B5EF4-FFF2-40B4-BE49-F238E27FC236}">
                <a16:creationId xmlns:a16="http://schemas.microsoft.com/office/drawing/2014/main" id="{0BC48358-E63A-4AF0-B6BD-3E24F6E9E137}"/>
              </a:ext>
            </a:extLst>
          </p:cNvPr>
          <p:cNvSpPr>
            <a:spLocks noGrp="1" noChangeArrowheads="1"/>
          </p:cNvSpPr>
          <p:nvPr>
            <p:ph type="title"/>
          </p:nvPr>
        </p:nvSpPr>
        <p:spPr/>
        <p:txBody>
          <a:bodyPr/>
          <a:lstStyle/>
          <a:p>
            <a:pPr eaLnBrk="1" hangingPunct="1"/>
            <a:r>
              <a:rPr lang="en-US" altLang="en-US" sz="2800" b="1">
                <a:solidFill>
                  <a:schemeClr val="tx1"/>
                </a:solidFill>
                <a:effectLst/>
              </a:rPr>
              <a:t>The Four Horns of Daniel Seven</a:t>
            </a:r>
            <a:br>
              <a:rPr lang="en-US" altLang="en-US" sz="4000">
                <a:solidFill>
                  <a:schemeClr val="tx1"/>
                </a:solidFill>
                <a:effectLst/>
              </a:rPr>
            </a:br>
            <a:endParaRPr lang="en-US" altLang="en-US" sz="4000">
              <a:solidFill>
                <a:schemeClr val="tx1"/>
              </a:solidFill>
              <a:effectLst/>
            </a:endParaRPr>
          </a:p>
        </p:txBody>
      </p:sp>
      <p:graphicFrame>
        <p:nvGraphicFramePr>
          <p:cNvPr id="142409" name="Group 73">
            <a:extLst>
              <a:ext uri="{FF2B5EF4-FFF2-40B4-BE49-F238E27FC236}">
                <a16:creationId xmlns:a16="http://schemas.microsoft.com/office/drawing/2014/main" id="{18E99D0C-DCBF-4051-AF36-CD21BCBB4F78}"/>
              </a:ext>
            </a:extLst>
          </p:cNvPr>
          <p:cNvGraphicFramePr>
            <a:graphicFrameLocks noGrp="1"/>
          </p:cNvGraphicFramePr>
          <p:nvPr/>
        </p:nvGraphicFramePr>
        <p:xfrm>
          <a:off x="1828800" y="1676400"/>
          <a:ext cx="6248400" cy="4638675"/>
        </p:xfrm>
        <a:graphic>
          <a:graphicData uri="http://schemas.openxmlformats.org/drawingml/2006/table">
            <a:tbl>
              <a:tblPr/>
              <a:tblGrid>
                <a:gridCol w="1851025">
                  <a:extLst>
                    <a:ext uri="{9D8B030D-6E8A-4147-A177-3AD203B41FA5}">
                      <a16:colId xmlns:a16="http://schemas.microsoft.com/office/drawing/2014/main" val="20000"/>
                    </a:ext>
                  </a:extLst>
                </a:gridCol>
                <a:gridCol w="4397375">
                  <a:extLst>
                    <a:ext uri="{9D8B030D-6E8A-4147-A177-3AD203B41FA5}">
                      <a16:colId xmlns:a16="http://schemas.microsoft.com/office/drawing/2014/main" val="20001"/>
                    </a:ext>
                  </a:extLst>
                </a:gridCol>
              </a:tblGrid>
              <a:tr h="990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Horn (King)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Territory Ruled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1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Antigonus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The East. From Syria to India.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Cassander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The West. Macedonia and Greece.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1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Lysimachus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The North. Thrace and Asia Minor.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Ptolemy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The South. Egypt and Palestine.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D26C-E101-447D-A934-A915723EDEBF}"/>
              </a:ext>
            </a:extLst>
          </p:cNvPr>
          <p:cNvSpPr>
            <a:spLocks noGrp="1"/>
          </p:cNvSpPr>
          <p:nvPr>
            <p:ph type="title"/>
          </p:nvPr>
        </p:nvSpPr>
        <p:spPr/>
        <p:txBody>
          <a:bodyPr/>
          <a:lstStyle/>
          <a:p>
            <a:pPr>
              <a:defRPr/>
            </a:pPr>
            <a:r>
              <a:rPr lang="en-US" sz="3600" b="1" dirty="0"/>
              <a:t>Out of one of these horns…</a:t>
            </a:r>
          </a:p>
        </p:txBody>
      </p:sp>
      <p:sp>
        <p:nvSpPr>
          <p:cNvPr id="3" name="Content Placeholder 2">
            <a:extLst>
              <a:ext uri="{FF2B5EF4-FFF2-40B4-BE49-F238E27FC236}">
                <a16:creationId xmlns:a16="http://schemas.microsoft.com/office/drawing/2014/main" id="{EF06DABD-2DD3-4537-8131-596E905B0B2C}"/>
              </a:ext>
            </a:extLst>
          </p:cNvPr>
          <p:cNvSpPr>
            <a:spLocks noGrp="1"/>
          </p:cNvSpPr>
          <p:nvPr>
            <p:ph idx="1"/>
          </p:nvPr>
        </p:nvSpPr>
        <p:spPr>
          <a:xfrm>
            <a:off x="304800" y="1905000"/>
            <a:ext cx="4114800" cy="3962400"/>
          </a:xfrm>
        </p:spPr>
        <p:txBody>
          <a:bodyPr/>
          <a:lstStyle/>
          <a:p>
            <a:pPr marL="0" indent="0">
              <a:buFont typeface="Wingdings" panose="05000000000000000000" pitchFamily="2" charset="2"/>
              <a:buNone/>
              <a:defRPr/>
            </a:pPr>
            <a:r>
              <a:rPr lang="en-US" sz="2800" b="1" dirty="0" err="1"/>
              <a:t>Seleucus</a:t>
            </a:r>
            <a:r>
              <a:rPr lang="en-US" sz="2800" b="1" dirty="0"/>
              <a:t> I Nicator 321-285 BC</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South: Syria</a:t>
            </a:r>
          </a:p>
          <a:p>
            <a:pPr marL="0" indent="0">
              <a:buFont typeface="Wingdings" panose="05000000000000000000" pitchFamily="2" charset="2"/>
              <a:buNone/>
              <a:defRPr/>
            </a:pPr>
            <a:r>
              <a:rPr lang="en-US" sz="2800" b="1" dirty="0"/>
              <a:t>East: Persia</a:t>
            </a:r>
          </a:p>
          <a:p>
            <a:pPr marL="0" indent="0">
              <a:buFont typeface="Wingdings" panose="05000000000000000000" pitchFamily="2" charset="2"/>
              <a:buNone/>
              <a:defRPr/>
            </a:pPr>
            <a:r>
              <a:rPr lang="en-US" sz="2800" b="1" dirty="0"/>
              <a:t>Beautiful Land:</a:t>
            </a:r>
          </a:p>
          <a:p>
            <a:pPr marL="0" indent="0">
              <a:buFont typeface="Wingdings" panose="05000000000000000000" pitchFamily="2" charset="2"/>
              <a:buNone/>
              <a:defRPr/>
            </a:pPr>
            <a:r>
              <a:rPr lang="en-US" sz="2800" b="1" dirty="0"/>
              <a:t>Canaan</a:t>
            </a:r>
          </a:p>
        </p:txBody>
      </p:sp>
      <p:pic>
        <p:nvPicPr>
          <p:cNvPr id="98308" name="Picture 2" descr="Image result for seleucus i nicator">
            <a:extLst>
              <a:ext uri="{FF2B5EF4-FFF2-40B4-BE49-F238E27FC236}">
                <a16:creationId xmlns:a16="http://schemas.microsoft.com/office/drawing/2014/main" id="{2A57F16C-5E18-4C70-91AC-E44FBFC19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213" y="1600200"/>
            <a:ext cx="34290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2F89D68F-5A3B-4CA7-B574-3FDF0341894F}"/>
              </a:ext>
            </a:extLst>
          </p:cNvPr>
          <p:cNvSpPr>
            <a:spLocks noChangeArrowheads="1"/>
          </p:cNvSpPr>
          <p:nvPr/>
        </p:nvSpPr>
        <p:spPr bwMode="auto">
          <a:xfrm>
            <a:off x="1143000" y="3048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a:solidFill>
                  <a:srgbClr val="FFFF00"/>
                </a:solidFill>
                <a:latin typeface="Times New Roman" panose="02020603050405020304" pitchFamily="18" charset="0"/>
                <a:cs typeface="Times New Roman" panose="02020603050405020304" pitchFamily="18" charset="0"/>
              </a:rPr>
              <a:t>Daniel 8:  The Abomination of Desolation</a:t>
            </a:r>
            <a:r>
              <a:rPr lang="en-US" altLang="en-US" sz="1200">
                <a:solidFill>
                  <a:srgbClr val="FFFF00"/>
                </a:solidFill>
                <a:latin typeface="Times New Roman" panose="02020603050405020304" pitchFamily="18" charset="0"/>
                <a:cs typeface="Times New Roman" panose="02020603050405020304" pitchFamily="18" charset="0"/>
              </a:rPr>
              <a:t> </a:t>
            </a:r>
          </a:p>
        </p:txBody>
      </p:sp>
      <p:pic>
        <p:nvPicPr>
          <p:cNvPr id="99331" name="Picture 5" descr="antiochus4">
            <a:extLst>
              <a:ext uri="{FF2B5EF4-FFF2-40B4-BE49-F238E27FC236}">
                <a16:creationId xmlns:a16="http://schemas.microsoft.com/office/drawing/2014/main" id="{F3AC9958-34F6-47FF-80E0-4A38C3716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652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Box 1">
            <a:extLst>
              <a:ext uri="{FF2B5EF4-FFF2-40B4-BE49-F238E27FC236}">
                <a16:creationId xmlns:a16="http://schemas.microsoft.com/office/drawing/2014/main" id="{460E1A83-B9DC-4DB0-AFD2-D85986344CB2}"/>
              </a:ext>
            </a:extLst>
          </p:cNvPr>
          <p:cNvSpPr txBox="1">
            <a:spLocks noChangeArrowheads="1"/>
          </p:cNvSpPr>
          <p:nvPr/>
        </p:nvSpPr>
        <p:spPr bwMode="auto">
          <a:xfrm>
            <a:off x="4953000" y="2133600"/>
            <a:ext cx="373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2400" b="1"/>
              <a:t>How long?</a:t>
            </a:r>
          </a:p>
          <a:p>
            <a:pPr>
              <a:spcBef>
                <a:spcPct val="0"/>
              </a:spcBef>
              <a:buClrTx/>
              <a:buSzTx/>
              <a:buFontTx/>
              <a:buNone/>
            </a:pPr>
            <a:endParaRPr lang="en-US" altLang="en-US" sz="2400" b="1"/>
          </a:p>
          <a:p>
            <a:pPr>
              <a:spcBef>
                <a:spcPct val="0"/>
              </a:spcBef>
              <a:buClrTx/>
              <a:buSzTx/>
              <a:buFontTx/>
              <a:buNone/>
            </a:pPr>
            <a:r>
              <a:rPr lang="en-US" altLang="en-US" sz="2400" b="1"/>
              <a:t>2300 Evenings and Mornings = 1150 days</a:t>
            </a:r>
          </a:p>
          <a:p>
            <a:pPr>
              <a:spcBef>
                <a:spcPct val="0"/>
              </a:spcBef>
              <a:buClrTx/>
              <a:buSzTx/>
              <a:buFontTx/>
              <a:buNone/>
            </a:pPr>
            <a:endParaRPr lang="en-US" altLang="en-US" sz="2400" b="1"/>
          </a:p>
          <a:p>
            <a:pPr>
              <a:spcBef>
                <a:spcPct val="0"/>
              </a:spcBef>
              <a:buClrTx/>
              <a:buSzTx/>
              <a:buFontTx/>
              <a:buNone/>
            </a:pPr>
            <a:r>
              <a:rPr lang="en-US" altLang="en-US" sz="2400" b="1"/>
              <a:t>Nov 167 BC – Dec 25, 164 BC = 1150 days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44553DD-A7E6-4FCC-903A-91E7FFBC5367}"/>
              </a:ext>
            </a:extLst>
          </p:cNvPr>
          <p:cNvSpPr>
            <a:spLocks noGrp="1" noChangeArrowheads="1"/>
          </p:cNvSpPr>
          <p:nvPr>
            <p:ph type="title"/>
          </p:nvPr>
        </p:nvSpPr>
        <p:spPr/>
        <p:txBody>
          <a:bodyPr/>
          <a:lstStyle/>
          <a:p>
            <a:pPr eaLnBrk="1" hangingPunct="1">
              <a:defRPr/>
            </a:pPr>
            <a:r>
              <a:rPr lang="en-US" sz="3200" b="1" dirty="0"/>
              <a:t>Daniel </a:t>
            </a:r>
            <a:r>
              <a:rPr lang="en-US" sz="3200" b="1" dirty="0" err="1"/>
              <a:t>Chaper</a:t>
            </a:r>
            <a:r>
              <a:rPr lang="en-US" sz="3200" b="1" dirty="0"/>
              <a:t> Nine:  The Messiah Comes to Jerusalem</a:t>
            </a:r>
          </a:p>
        </p:txBody>
      </p:sp>
      <p:sp>
        <p:nvSpPr>
          <p:cNvPr id="69635" name="Rectangle 3">
            <a:extLst>
              <a:ext uri="{FF2B5EF4-FFF2-40B4-BE49-F238E27FC236}">
                <a16:creationId xmlns:a16="http://schemas.microsoft.com/office/drawing/2014/main" id="{16B62E61-FA90-4573-840D-A6DC87E0FFDF}"/>
              </a:ext>
            </a:extLst>
          </p:cNvPr>
          <p:cNvSpPr>
            <a:spLocks noGrp="1" noChangeArrowheads="1"/>
          </p:cNvSpPr>
          <p:nvPr>
            <p:ph type="body" idx="1"/>
          </p:nvPr>
        </p:nvSpPr>
        <p:spPr>
          <a:xfrm>
            <a:off x="457200" y="1676400"/>
            <a:ext cx="8229600" cy="4953000"/>
          </a:xfrm>
        </p:spPr>
        <p:txBody>
          <a:bodyPr/>
          <a:lstStyle/>
          <a:p>
            <a:pPr marL="0" indent="0" eaLnBrk="1" hangingPunct="1">
              <a:lnSpc>
                <a:spcPct val="90000"/>
              </a:lnSpc>
              <a:buFont typeface="Wingdings" panose="05000000000000000000" pitchFamily="2" charset="2"/>
              <a:buNone/>
              <a:defRPr/>
            </a:pPr>
            <a:r>
              <a:rPr lang="en-US" sz="2400" b="1" dirty="0"/>
              <a:t>Seventy sevens = 490 years</a:t>
            </a:r>
          </a:p>
          <a:p>
            <a:pPr eaLnBrk="1" hangingPunct="1">
              <a:lnSpc>
                <a:spcPct val="90000"/>
              </a:lnSpc>
              <a:defRPr/>
            </a:pPr>
            <a:endParaRPr lang="en-US" sz="2400" b="1" dirty="0"/>
          </a:p>
          <a:p>
            <a:pPr marL="0" indent="0" eaLnBrk="1" hangingPunct="1">
              <a:lnSpc>
                <a:spcPct val="90000"/>
              </a:lnSpc>
              <a:buFont typeface="Wingdings" panose="05000000000000000000" pitchFamily="2" charset="2"/>
              <a:buNone/>
              <a:defRPr/>
            </a:pPr>
            <a:r>
              <a:rPr lang="en-US" sz="2400" b="1" dirty="0"/>
              <a:t>The decree to restore and rebuild Jerusalem</a:t>
            </a:r>
          </a:p>
          <a:p>
            <a:pPr eaLnBrk="1" hangingPunct="1">
              <a:lnSpc>
                <a:spcPct val="90000"/>
              </a:lnSpc>
              <a:defRPr/>
            </a:pPr>
            <a:endParaRPr lang="en-US" sz="2400" b="1" dirty="0"/>
          </a:p>
          <a:p>
            <a:pPr marL="0" indent="0" eaLnBrk="1" hangingPunct="1">
              <a:lnSpc>
                <a:spcPct val="90000"/>
              </a:lnSpc>
              <a:buFont typeface="Wingdings" panose="05000000000000000000" pitchFamily="2" charset="2"/>
              <a:buNone/>
              <a:defRPr/>
            </a:pPr>
            <a:r>
              <a:rPr lang="en-US" sz="2400" b="1" dirty="0"/>
              <a:t>Ezra 7:13-16  458 BC</a:t>
            </a:r>
          </a:p>
          <a:p>
            <a:pPr eaLnBrk="1" hangingPunct="1">
              <a:lnSpc>
                <a:spcPct val="90000"/>
              </a:lnSpc>
              <a:defRPr/>
            </a:pPr>
            <a:endParaRPr lang="en-US" sz="2400" b="1" dirty="0"/>
          </a:p>
          <a:p>
            <a:pPr marL="0" indent="0" eaLnBrk="1" hangingPunct="1">
              <a:lnSpc>
                <a:spcPct val="90000"/>
              </a:lnSpc>
              <a:buFont typeface="Wingdings" panose="05000000000000000000" pitchFamily="2" charset="2"/>
              <a:buNone/>
              <a:defRPr/>
            </a:pPr>
            <a:r>
              <a:rPr lang="en-US" sz="2400" b="1" dirty="0"/>
              <a:t>458  -   490   =   AD 32</a:t>
            </a:r>
          </a:p>
          <a:p>
            <a:pPr eaLnBrk="1" hangingPunct="1">
              <a:lnSpc>
                <a:spcPct val="90000"/>
              </a:lnSpc>
              <a:defRPr/>
            </a:pPr>
            <a:endParaRPr lang="en-US" sz="2400" b="1" dirty="0"/>
          </a:p>
          <a:p>
            <a:pPr marL="0" indent="0" eaLnBrk="1" hangingPunct="1">
              <a:lnSpc>
                <a:spcPct val="90000"/>
              </a:lnSpc>
              <a:buFont typeface="Wingdings" panose="05000000000000000000" pitchFamily="2" charset="2"/>
              <a:buNone/>
              <a:defRPr/>
            </a:pPr>
            <a:r>
              <a:rPr lang="en-US" sz="2400" b="1" dirty="0"/>
              <a:t>No……     (no zero BC)   =  AD 33</a:t>
            </a:r>
          </a:p>
          <a:p>
            <a:pPr eaLnBrk="1" hangingPunct="1">
              <a:lnSpc>
                <a:spcPct val="90000"/>
              </a:lnSpc>
              <a:defRPr/>
            </a:pPr>
            <a:endParaRPr lang="en-US" sz="2400" b="1" dirty="0"/>
          </a:p>
          <a:p>
            <a:pPr marL="0" indent="0" eaLnBrk="1" hangingPunct="1">
              <a:lnSpc>
                <a:spcPct val="90000"/>
              </a:lnSpc>
              <a:buFont typeface="Wingdings" panose="05000000000000000000" pitchFamily="2" charset="2"/>
              <a:buNone/>
              <a:defRPr/>
            </a:pPr>
            <a:r>
              <a:rPr lang="en-US" sz="2400" b="1" dirty="0"/>
              <a:t>Actually, during the last week: AD 26-33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a:extLst>
              <a:ext uri="{FF2B5EF4-FFF2-40B4-BE49-F238E27FC236}">
                <a16:creationId xmlns:a16="http://schemas.microsoft.com/office/drawing/2014/main" id="{4743B8E4-DC48-41D7-A9F0-6035EFD6469E}"/>
              </a:ext>
            </a:extLst>
          </p:cNvPr>
          <p:cNvSpPr>
            <a:spLocks noGrp="1" noChangeArrowheads="1"/>
          </p:cNvSpPr>
          <p:nvPr>
            <p:ph type="title"/>
          </p:nvPr>
        </p:nvSpPr>
        <p:spPr/>
        <p:txBody>
          <a:bodyPr/>
          <a:lstStyle/>
          <a:p>
            <a:pPr eaLnBrk="1" hangingPunct="1">
              <a:defRPr/>
            </a:pPr>
            <a:r>
              <a:rPr lang="en-US" sz="2800" b="1">
                <a:solidFill>
                  <a:srgbClr val="FFFF00"/>
                </a:solidFill>
              </a:rPr>
              <a:t>The Destruction of Jerusalem AD 70</a:t>
            </a:r>
            <a:br>
              <a:rPr lang="en-US" sz="2800" b="1">
                <a:solidFill>
                  <a:srgbClr val="FFFF00"/>
                </a:solidFill>
              </a:rPr>
            </a:br>
            <a:r>
              <a:rPr lang="en-US" sz="2800" b="1">
                <a:solidFill>
                  <a:srgbClr val="FFFF00"/>
                </a:solidFill>
              </a:rPr>
              <a:t>Josephus: The Jewish Wars</a:t>
            </a:r>
          </a:p>
        </p:txBody>
      </p:sp>
      <p:pic>
        <p:nvPicPr>
          <p:cNvPr id="103427" name="Picture 6" descr="josephus-pleading">
            <a:extLst>
              <a:ext uri="{FF2B5EF4-FFF2-40B4-BE49-F238E27FC236}">
                <a16:creationId xmlns:a16="http://schemas.microsoft.com/office/drawing/2014/main" id="{4656E8C8-7EE9-41B7-A161-A5C4C334C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5530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F3181835-C584-478C-8528-B6C66AB9AC17}"/>
              </a:ext>
            </a:extLst>
          </p:cNvPr>
          <p:cNvSpPr>
            <a:spLocks noChangeArrowheads="1"/>
          </p:cNvSpPr>
          <p:nvPr/>
        </p:nvSpPr>
        <p:spPr bwMode="auto">
          <a:xfrm>
            <a:off x="762000" y="609600"/>
            <a:ext cx="80772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a:solidFill>
                  <a:srgbClr val="FFFF00"/>
                </a:solidFill>
                <a:latin typeface="Times New Roman" panose="02020603050405020304" pitchFamily="18" charset="0"/>
                <a:cs typeface="Times New Roman" panose="02020603050405020304" pitchFamily="18" charset="0"/>
              </a:rPr>
              <a:t>Romans Taking Spoils of Jerusalem from the Arch of Titus, Rome,</a:t>
            </a:r>
            <a:r>
              <a:rPr lang="en-US" altLang="en-US" b="1" i="1">
                <a:solidFill>
                  <a:srgbClr val="FFFF00"/>
                </a:solidFill>
                <a:latin typeface="Times New Roman" panose="02020603050405020304" pitchFamily="18" charset="0"/>
                <a:cs typeface="Times New Roman" panose="02020603050405020304" pitchFamily="18" charset="0"/>
              </a:rPr>
              <a:t> c. </a:t>
            </a:r>
            <a:r>
              <a:rPr lang="en-US" altLang="en-US" b="1">
                <a:solidFill>
                  <a:srgbClr val="FFFF00"/>
                </a:solidFill>
                <a:latin typeface="Times New Roman" panose="02020603050405020304" pitchFamily="18" charset="0"/>
                <a:cs typeface="Times New Roman" panose="02020603050405020304" pitchFamily="18" charset="0"/>
              </a:rPr>
              <a:t>81 AD</a:t>
            </a:r>
          </a:p>
          <a:p>
            <a:pPr algn="ctr">
              <a:spcBef>
                <a:spcPct val="0"/>
              </a:spcBef>
              <a:buClrTx/>
              <a:buSzTx/>
              <a:buFontTx/>
              <a:buNone/>
            </a:pPr>
            <a:endParaRPr lang="en-US" altLang="en-US" sz="2400">
              <a:solidFill>
                <a:srgbClr val="FFFF00"/>
              </a:solidFill>
              <a:latin typeface="Times New Roman" panose="02020603050405020304" pitchFamily="18" charset="0"/>
              <a:cs typeface="Times New Roman" panose="02020603050405020304" pitchFamily="18" charset="0"/>
            </a:endParaRPr>
          </a:p>
        </p:txBody>
      </p:sp>
      <p:pic>
        <p:nvPicPr>
          <p:cNvPr id="105475" name="Picture 2" descr="Romans Taking Spoils of Jerusalem bw">
            <a:extLst>
              <a:ext uri="{FF2B5EF4-FFF2-40B4-BE49-F238E27FC236}">
                <a16:creationId xmlns:a16="http://schemas.microsoft.com/office/drawing/2014/main" id="{7A12B0AD-D5AC-4E0B-94D3-B2DDEC0C3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5486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4E6C172B-60B8-4CE9-AC99-527B545B8099}"/>
              </a:ext>
            </a:extLst>
          </p:cNvPr>
          <p:cNvSpPr>
            <a:spLocks noChangeArrowheads="1"/>
          </p:cNvSpPr>
          <p:nvPr/>
        </p:nvSpPr>
        <p:spPr bwMode="auto">
          <a:xfrm>
            <a:off x="1066800" y="0"/>
            <a:ext cx="693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a:t>
            </a:r>
          </a:p>
          <a:p>
            <a:pPr>
              <a:spcBef>
                <a:spcPct val="0"/>
              </a:spcBef>
              <a:buClrTx/>
              <a:buSzTx/>
              <a:buFontTx/>
              <a:buNone/>
            </a:pPr>
            <a:r>
              <a:rPr lang="en-US" altLang="en-US" sz="1200" b="1">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pPr algn="ctr">
              <a:spcBef>
                <a:spcPct val="0"/>
              </a:spcBef>
              <a:buClrTx/>
              <a:buSzTx/>
              <a:buFontTx/>
              <a:buNone/>
            </a:pPr>
            <a:r>
              <a:rPr lang="en-US" altLang="en-US" sz="2400" b="1">
                <a:solidFill>
                  <a:srgbClr val="FFFF00"/>
                </a:solidFill>
                <a:latin typeface="Times New Roman" panose="02020603050405020304" pitchFamily="18" charset="0"/>
                <a:cs typeface="Times New Roman" panose="02020603050405020304" pitchFamily="18" charset="0"/>
              </a:rPr>
              <a:t>Roman General and Emperor Titus who destroyed Jerusalem in AD 70</a:t>
            </a:r>
            <a:endParaRPr lang="en-US" altLang="en-US" sz="24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pic>
        <p:nvPicPr>
          <p:cNvPr id="107523" name="Picture 2" descr="Titus">
            <a:extLst>
              <a:ext uri="{FF2B5EF4-FFF2-40B4-BE49-F238E27FC236}">
                <a16:creationId xmlns:a16="http://schemas.microsoft.com/office/drawing/2014/main" id="{5FA113C8-AE44-49DB-9DF4-A6A76CC9F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28098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81672A4-893E-4CEB-AA5F-D093BAC1F3CB}"/>
              </a:ext>
            </a:extLst>
          </p:cNvPr>
          <p:cNvSpPr>
            <a:spLocks noChangeArrowheads="1"/>
          </p:cNvSpPr>
          <p:nvPr/>
        </p:nvSpPr>
        <p:spPr bwMode="auto">
          <a:xfrm>
            <a:off x="3175" y="4587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001B36"/>
                </a:solidFill>
                <a:latin typeface="Times New Roman" panose="02020603050405020304" pitchFamily="18" charset="0"/>
                <a:cs typeface="Times New Roman" panose="02020603050405020304" pitchFamily="18" charset="0"/>
              </a:rPr>
              <a:t>The Kings of the South and the Kings of the North in Daniel Eleven</a:t>
            </a:r>
            <a:endParaRPr lang="en-US" altLang="en-US" sz="2000">
              <a:solidFill>
                <a:srgbClr val="001B36"/>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000">
              <a:solidFill>
                <a:schemeClr val="bg1"/>
              </a:solidFill>
              <a:latin typeface="Times New Roman" panose="02020603050405020304" pitchFamily="18" charset="0"/>
            </a:endParaRPr>
          </a:p>
        </p:txBody>
      </p:sp>
      <p:grpSp>
        <p:nvGrpSpPr>
          <p:cNvPr id="109571" name="Group 95">
            <a:extLst>
              <a:ext uri="{FF2B5EF4-FFF2-40B4-BE49-F238E27FC236}">
                <a16:creationId xmlns:a16="http://schemas.microsoft.com/office/drawing/2014/main" id="{4D6CA6ED-56D9-4DAB-AA51-A3F8162FC1FB}"/>
              </a:ext>
            </a:extLst>
          </p:cNvPr>
          <p:cNvGrpSpPr>
            <a:grpSpLocks/>
          </p:cNvGrpSpPr>
          <p:nvPr/>
        </p:nvGrpSpPr>
        <p:grpSpPr bwMode="auto">
          <a:xfrm>
            <a:off x="609600" y="990600"/>
            <a:ext cx="8229600" cy="5715000"/>
            <a:chOff x="-3" y="400"/>
            <a:chExt cx="2892" cy="5876"/>
          </a:xfrm>
        </p:grpSpPr>
        <p:grpSp>
          <p:nvGrpSpPr>
            <p:cNvPr id="109573" name="Group 93">
              <a:extLst>
                <a:ext uri="{FF2B5EF4-FFF2-40B4-BE49-F238E27FC236}">
                  <a16:creationId xmlns:a16="http://schemas.microsoft.com/office/drawing/2014/main" id="{5DC71599-B35C-43F4-A5F0-7990CD422A87}"/>
                </a:ext>
              </a:extLst>
            </p:cNvPr>
            <p:cNvGrpSpPr>
              <a:grpSpLocks/>
            </p:cNvGrpSpPr>
            <p:nvPr/>
          </p:nvGrpSpPr>
          <p:grpSpPr bwMode="auto">
            <a:xfrm>
              <a:off x="0" y="403"/>
              <a:ext cx="2886" cy="5870"/>
              <a:chOff x="0" y="403"/>
              <a:chExt cx="2886" cy="5870"/>
            </a:xfrm>
          </p:grpSpPr>
          <p:grpSp>
            <p:nvGrpSpPr>
              <p:cNvPr id="109575" name="Group 34">
                <a:extLst>
                  <a:ext uri="{FF2B5EF4-FFF2-40B4-BE49-F238E27FC236}">
                    <a16:creationId xmlns:a16="http://schemas.microsoft.com/office/drawing/2014/main" id="{D7971190-B7C5-4578-B475-4DAFB02CFAA1}"/>
                  </a:ext>
                </a:extLst>
              </p:cNvPr>
              <p:cNvGrpSpPr>
                <a:grpSpLocks/>
              </p:cNvGrpSpPr>
              <p:nvPr/>
            </p:nvGrpSpPr>
            <p:grpSpPr bwMode="auto">
              <a:xfrm>
                <a:off x="0" y="403"/>
                <a:ext cx="1094" cy="518"/>
                <a:chOff x="0" y="403"/>
                <a:chExt cx="1094" cy="518"/>
              </a:xfrm>
            </p:grpSpPr>
            <p:sp>
              <p:nvSpPr>
                <p:cNvPr id="109663" name="Rectangle 3">
                  <a:extLst>
                    <a:ext uri="{FF2B5EF4-FFF2-40B4-BE49-F238E27FC236}">
                      <a16:creationId xmlns:a16="http://schemas.microsoft.com/office/drawing/2014/main" id="{9512C6E7-2B1B-41FC-BA66-ECB603625413}"/>
                    </a:ext>
                  </a:extLst>
                </p:cNvPr>
                <p:cNvSpPr>
                  <a:spLocks noChangeArrowheads="1"/>
                </p:cNvSpPr>
                <p:nvPr/>
              </p:nvSpPr>
              <p:spPr bwMode="auto">
                <a:xfrm>
                  <a:off x="43" y="403"/>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solidFill>
                        <a:srgbClr val="001B36"/>
                      </a:solidFill>
                      <a:latin typeface="Times New Roman" panose="02020603050405020304" pitchFamily="18" charset="0"/>
                      <a:cs typeface="Times New Roman" panose="02020603050405020304" pitchFamily="18" charset="0"/>
                    </a:rPr>
                    <a:t>Kings of the South</a:t>
                  </a:r>
                  <a:endParaRPr lang="en-US" altLang="en-US" sz="1600">
                    <a:solidFill>
                      <a:srgbClr val="001B36"/>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1600">
                    <a:solidFill>
                      <a:schemeClr val="bg1"/>
                    </a:solidFill>
                    <a:latin typeface="Times New Roman" panose="02020603050405020304" pitchFamily="18" charset="0"/>
                  </a:endParaRPr>
                </a:p>
              </p:txBody>
            </p:sp>
            <p:sp>
              <p:nvSpPr>
                <p:cNvPr id="109664" name="Rectangle 33">
                  <a:extLst>
                    <a:ext uri="{FF2B5EF4-FFF2-40B4-BE49-F238E27FC236}">
                      <a16:creationId xmlns:a16="http://schemas.microsoft.com/office/drawing/2014/main" id="{8C99FFBB-2992-443A-A24A-A489A3F1A6E2}"/>
                    </a:ext>
                  </a:extLst>
                </p:cNvPr>
                <p:cNvSpPr>
                  <a:spLocks noChangeArrowheads="1"/>
                </p:cNvSpPr>
                <p:nvPr/>
              </p:nvSpPr>
              <p:spPr bwMode="auto">
                <a:xfrm>
                  <a:off x="0" y="403"/>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76" name="Group 36">
                <a:extLst>
                  <a:ext uri="{FF2B5EF4-FFF2-40B4-BE49-F238E27FC236}">
                    <a16:creationId xmlns:a16="http://schemas.microsoft.com/office/drawing/2014/main" id="{3D844B27-AD4C-43E5-8728-B9A504C2F840}"/>
                  </a:ext>
                </a:extLst>
              </p:cNvPr>
              <p:cNvGrpSpPr>
                <a:grpSpLocks/>
              </p:cNvGrpSpPr>
              <p:nvPr/>
            </p:nvGrpSpPr>
            <p:grpSpPr bwMode="auto">
              <a:xfrm>
                <a:off x="1094" y="403"/>
                <a:ext cx="950" cy="518"/>
                <a:chOff x="1094" y="403"/>
                <a:chExt cx="950" cy="518"/>
              </a:xfrm>
            </p:grpSpPr>
            <p:sp>
              <p:nvSpPr>
                <p:cNvPr id="109661" name="Rectangle 4">
                  <a:extLst>
                    <a:ext uri="{FF2B5EF4-FFF2-40B4-BE49-F238E27FC236}">
                      <a16:creationId xmlns:a16="http://schemas.microsoft.com/office/drawing/2014/main" id="{772DEC21-481E-488F-AF2E-D982C552C957}"/>
                    </a:ext>
                  </a:extLst>
                </p:cNvPr>
                <p:cNvSpPr>
                  <a:spLocks noChangeArrowheads="1"/>
                </p:cNvSpPr>
                <p:nvPr/>
              </p:nvSpPr>
              <p:spPr bwMode="auto">
                <a:xfrm>
                  <a:off x="1137" y="403"/>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solidFill>
                        <a:srgbClr val="001B36"/>
                      </a:solidFill>
                      <a:latin typeface="Times New Roman" panose="02020603050405020304" pitchFamily="18" charset="0"/>
                      <a:cs typeface="Times New Roman" panose="02020603050405020304" pitchFamily="18" charset="0"/>
                    </a:rPr>
                    <a:t>Kings of the North</a:t>
                  </a:r>
                  <a:endParaRPr lang="en-US" altLang="en-US" sz="1600">
                    <a:solidFill>
                      <a:srgbClr val="001B36"/>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1600">
                    <a:solidFill>
                      <a:schemeClr val="bg1"/>
                    </a:solidFill>
                    <a:latin typeface="Times New Roman" panose="02020603050405020304" pitchFamily="18" charset="0"/>
                  </a:endParaRPr>
                </a:p>
              </p:txBody>
            </p:sp>
            <p:sp>
              <p:nvSpPr>
                <p:cNvPr id="109662" name="Rectangle 35">
                  <a:extLst>
                    <a:ext uri="{FF2B5EF4-FFF2-40B4-BE49-F238E27FC236}">
                      <a16:creationId xmlns:a16="http://schemas.microsoft.com/office/drawing/2014/main" id="{2B961449-8F75-4CBE-9ACF-44BE46B096E6}"/>
                    </a:ext>
                  </a:extLst>
                </p:cNvPr>
                <p:cNvSpPr>
                  <a:spLocks noChangeArrowheads="1"/>
                </p:cNvSpPr>
                <p:nvPr/>
              </p:nvSpPr>
              <p:spPr bwMode="auto">
                <a:xfrm>
                  <a:off x="1094" y="403"/>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77" name="Group 38">
                <a:extLst>
                  <a:ext uri="{FF2B5EF4-FFF2-40B4-BE49-F238E27FC236}">
                    <a16:creationId xmlns:a16="http://schemas.microsoft.com/office/drawing/2014/main" id="{47F65E00-9366-4793-AAC1-D087226963B9}"/>
                  </a:ext>
                </a:extLst>
              </p:cNvPr>
              <p:cNvGrpSpPr>
                <a:grpSpLocks/>
              </p:cNvGrpSpPr>
              <p:nvPr/>
            </p:nvGrpSpPr>
            <p:grpSpPr bwMode="auto">
              <a:xfrm>
                <a:off x="2044" y="403"/>
                <a:ext cx="842" cy="518"/>
                <a:chOff x="2044" y="403"/>
                <a:chExt cx="842" cy="518"/>
              </a:xfrm>
            </p:grpSpPr>
            <p:sp>
              <p:nvSpPr>
                <p:cNvPr id="109659" name="Rectangle 5">
                  <a:extLst>
                    <a:ext uri="{FF2B5EF4-FFF2-40B4-BE49-F238E27FC236}">
                      <a16:creationId xmlns:a16="http://schemas.microsoft.com/office/drawing/2014/main" id="{5E65EB74-B782-42C7-B592-11EED139478D}"/>
                    </a:ext>
                  </a:extLst>
                </p:cNvPr>
                <p:cNvSpPr>
                  <a:spLocks noChangeArrowheads="1"/>
                </p:cNvSpPr>
                <p:nvPr/>
              </p:nvSpPr>
              <p:spPr bwMode="auto">
                <a:xfrm>
                  <a:off x="2087" y="403"/>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solidFill>
                        <a:srgbClr val="001B36"/>
                      </a:solidFill>
                      <a:latin typeface="Times New Roman" panose="02020603050405020304" pitchFamily="18" charset="0"/>
                      <a:cs typeface="Times New Roman" panose="02020603050405020304" pitchFamily="18" charset="0"/>
                    </a:rPr>
                    <a:t>Daniel 11 Verse</a:t>
                  </a:r>
                  <a:endParaRPr lang="en-US" altLang="en-US" sz="1600">
                    <a:solidFill>
                      <a:srgbClr val="001B36"/>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109660" name="Rectangle 37">
                  <a:extLst>
                    <a:ext uri="{FF2B5EF4-FFF2-40B4-BE49-F238E27FC236}">
                      <a16:creationId xmlns:a16="http://schemas.microsoft.com/office/drawing/2014/main" id="{FC3055D6-F537-4906-8F28-AD00D48DD4D9}"/>
                    </a:ext>
                  </a:extLst>
                </p:cNvPr>
                <p:cNvSpPr>
                  <a:spLocks noChangeArrowheads="1"/>
                </p:cNvSpPr>
                <p:nvPr/>
              </p:nvSpPr>
              <p:spPr bwMode="auto">
                <a:xfrm>
                  <a:off x="2044" y="403"/>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78" name="Group 40">
                <a:extLst>
                  <a:ext uri="{FF2B5EF4-FFF2-40B4-BE49-F238E27FC236}">
                    <a16:creationId xmlns:a16="http://schemas.microsoft.com/office/drawing/2014/main" id="{055F78FD-5C29-4345-875D-A12CD0B6BC83}"/>
                  </a:ext>
                </a:extLst>
              </p:cNvPr>
              <p:cNvGrpSpPr>
                <a:grpSpLocks/>
              </p:cNvGrpSpPr>
              <p:nvPr/>
            </p:nvGrpSpPr>
            <p:grpSpPr bwMode="auto">
              <a:xfrm>
                <a:off x="0" y="921"/>
                <a:ext cx="1094" cy="518"/>
                <a:chOff x="0" y="921"/>
                <a:chExt cx="1094" cy="518"/>
              </a:xfrm>
            </p:grpSpPr>
            <p:sp>
              <p:nvSpPr>
                <p:cNvPr id="109657" name="Rectangle 6">
                  <a:extLst>
                    <a:ext uri="{FF2B5EF4-FFF2-40B4-BE49-F238E27FC236}">
                      <a16:creationId xmlns:a16="http://schemas.microsoft.com/office/drawing/2014/main" id="{E9597442-1B72-4559-A2BE-4811D51BD3F3}"/>
                    </a:ext>
                  </a:extLst>
                </p:cNvPr>
                <p:cNvSpPr>
                  <a:spLocks noChangeArrowheads="1"/>
                </p:cNvSpPr>
                <p:nvPr/>
              </p:nvSpPr>
              <p:spPr bwMode="auto">
                <a:xfrm>
                  <a:off x="43" y="921"/>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Ptolemy I 323-283 BC</a:t>
                  </a:r>
                </a:p>
                <a:p>
                  <a:pPr>
                    <a:spcBef>
                      <a:spcPct val="0"/>
                    </a:spcBef>
                    <a:buFontTx/>
                    <a:buNone/>
                  </a:pPr>
                  <a:endParaRPr lang="en-US" altLang="en-US" sz="2400">
                    <a:solidFill>
                      <a:schemeClr val="bg1"/>
                    </a:solidFill>
                    <a:latin typeface="Times New Roman" panose="02020603050405020304" pitchFamily="18" charset="0"/>
                  </a:endParaRPr>
                </a:p>
              </p:txBody>
            </p:sp>
            <p:sp>
              <p:nvSpPr>
                <p:cNvPr id="109658" name="Rectangle 39">
                  <a:extLst>
                    <a:ext uri="{FF2B5EF4-FFF2-40B4-BE49-F238E27FC236}">
                      <a16:creationId xmlns:a16="http://schemas.microsoft.com/office/drawing/2014/main" id="{862D2E5C-B292-46A2-9558-CDBCF6E890D3}"/>
                    </a:ext>
                  </a:extLst>
                </p:cNvPr>
                <p:cNvSpPr>
                  <a:spLocks noChangeArrowheads="1"/>
                </p:cNvSpPr>
                <p:nvPr/>
              </p:nvSpPr>
              <p:spPr bwMode="auto">
                <a:xfrm>
                  <a:off x="0" y="921"/>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79" name="Group 42">
                <a:extLst>
                  <a:ext uri="{FF2B5EF4-FFF2-40B4-BE49-F238E27FC236}">
                    <a16:creationId xmlns:a16="http://schemas.microsoft.com/office/drawing/2014/main" id="{6ABB1AF3-4897-4524-913C-9D5EED057FB6}"/>
                  </a:ext>
                </a:extLst>
              </p:cNvPr>
              <p:cNvGrpSpPr>
                <a:grpSpLocks/>
              </p:cNvGrpSpPr>
              <p:nvPr/>
            </p:nvGrpSpPr>
            <p:grpSpPr bwMode="auto">
              <a:xfrm>
                <a:off x="1094" y="921"/>
                <a:ext cx="950" cy="518"/>
                <a:chOff x="1094" y="921"/>
                <a:chExt cx="950" cy="518"/>
              </a:xfrm>
            </p:grpSpPr>
            <p:sp>
              <p:nvSpPr>
                <p:cNvPr id="109655" name="Rectangle 7">
                  <a:extLst>
                    <a:ext uri="{FF2B5EF4-FFF2-40B4-BE49-F238E27FC236}">
                      <a16:creationId xmlns:a16="http://schemas.microsoft.com/office/drawing/2014/main" id="{1B8F2628-9C64-4B54-B41F-BC9D8533F539}"/>
                    </a:ext>
                  </a:extLst>
                </p:cNvPr>
                <p:cNvSpPr>
                  <a:spLocks noChangeArrowheads="1"/>
                </p:cNvSpPr>
                <p:nvPr/>
              </p:nvSpPr>
              <p:spPr bwMode="auto">
                <a:xfrm>
                  <a:off x="1137" y="921"/>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Seleucus I Nicator 321-282 BC</a:t>
                  </a:r>
                </a:p>
                <a:p>
                  <a:pPr>
                    <a:spcBef>
                      <a:spcPct val="0"/>
                    </a:spcBef>
                    <a:buFontTx/>
                    <a:buNone/>
                  </a:pPr>
                  <a:endParaRPr lang="en-US" altLang="en-US" sz="1600">
                    <a:solidFill>
                      <a:srgbClr val="001B36"/>
                    </a:solidFill>
                    <a:latin typeface="Times New Roman" panose="02020603050405020304" pitchFamily="18" charset="0"/>
                  </a:endParaRPr>
                </a:p>
              </p:txBody>
            </p:sp>
            <p:sp>
              <p:nvSpPr>
                <p:cNvPr id="109656" name="Rectangle 41">
                  <a:extLst>
                    <a:ext uri="{FF2B5EF4-FFF2-40B4-BE49-F238E27FC236}">
                      <a16:creationId xmlns:a16="http://schemas.microsoft.com/office/drawing/2014/main" id="{7A9D9CE1-FDA1-40BF-A515-0EC8A179911D}"/>
                    </a:ext>
                  </a:extLst>
                </p:cNvPr>
                <p:cNvSpPr>
                  <a:spLocks noChangeArrowheads="1"/>
                </p:cNvSpPr>
                <p:nvPr/>
              </p:nvSpPr>
              <p:spPr bwMode="auto">
                <a:xfrm>
                  <a:off x="1094" y="921"/>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0" name="Group 44">
                <a:extLst>
                  <a:ext uri="{FF2B5EF4-FFF2-40B4-BE49-F238E27FC236}">
                    <a16:creationId xmlns:a16="http://schemas.microsoft.com/office/drawing/2014/main" id="{72F498F5-D2BA-4E3C-9A07-9466A5C61B0D}"/>
                  </a:ext>
                </a:extLst>
              </p:cNvPr>
              <p:cNvGrpSpPr>
                <a:grpSpLocks/>
              </p:cNvGrpSpPr>
              <p:nvPr/>
            </p:nvGrpSpPr>
            <p:grpSpPr bwMode="auto">
              <a:xfrm>
                <a:off x="2044" y="921"/>
                <a:ext cx="842" cy="518"/>
                <a:chOff x="2044" y="921"/>
                <a:chExt cx="842" cy="518"/>
              </a:xfrm>
            </p:grpSpPr>
            <p:sp>
              <p:nvSpPr>
                <p:cNvPr id="109653" name="Rectangle 8">
                  <a:extLst>
                    <a:ext uri="{FF2B5EF4-FFF2-40B4-BE49-F238E27FC236}">
                      <a16:creationId xmlns:a16="http://schemas.microsoft.com/office/drawing/2014/main" id="{F1F4721E-2549-49BE-8AAA-6AAE634455E0}"/>
                    </a:ext>
                  </a:extLst>
                </p:cNvPr>
                <p:cNvSpPr>
                  <a:spLocks noChangeArrowheads="1"/>
                </p:cNvSpPr>
                <p:nvPr/>
              </p:nvSpPr>
              <p:spPr bwMode="auto">
                <a:xfrm>
                  <a:off x="2087" y="921"/>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Daniel 11:5</a:t>
                  </a:r>
                </a:p>
                <a:p>
                  <a:pPr>
                    <a:spcBef>
                      <a:spcPct val="0"/>
                    </a:spcBef>
                    <a:buFontTx/>
                    <a:buNone/>
                  </a:pPr>
                  <a:endParaRPr lang="en-US" altLang="en-US" sz="1600">
                    <a:solidFill>
                      <a:schemeClr val="bg1"/>
                    </a:solidFill>
                    <a:latin typeface="Times New Roman" panose="02020603050405020304" pitchFamily="18" charset="0"/>
                  </a:endParaRPr>
                </a:p>
              </p:txBody>
            </p:sp>
            <p:sp>
              <p:nvSpPr>
                <p:cNvPr id="109654" name="Rectangle 43">
                  <a:extLst>
                    <a:ext uri="{FF2B5EF4-FFF2-40B4-BE49-F238E27FC236}">
                      <a16:creationId xmlns:a16="http://schemas.microsoft.com/office/drawing/2014/main" id="{6C9E39EF-1470-45B6-8453-50CFCBA40AC0}"/>
                    </a:ext>
                  </a:extLst>
                </p:cNvPr>
                <p:cNvSpPr>
                  <a:spLocks noChangeArrowheads="1"/>
                </p:cNvSpPr>
                <p:nvPr/>
              </p:nvSpPr>
              <p:spPr bwMode="auto">
                <a:xfrm>
                  <a:off x="2044" y="921"/>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1" name="Group 46">
                <a:extLst>
                  <a:ext uri="{FF2B5EF4-FFF2-40B4-BE49-F238E27FC236}">
                    <a16:creationId xmlns:a16="http://schemas.microsoft.com/office/drawing/2014/main" id="{00E674E6-31C2-46F8-BB36-1DFC639D5687}"/>
                  </a:ext>
                </a:extLst>
              </p:cNvPr>
              <p:cNvGrpSpPr>
                <a:grpSpLocks/>
              </p:cNvGrpSpPr>
              <p:nvPr/>
            </p:nvGrpSpPr>
            <p:grpSpPr bwMode="auto">
              <a:xfrm>
                <a:off x="0" y="1439"/>
                <a:ext cx="1094" cy="633"/>
                <a:chOff x="0" y="1439"/>
                <a:chExt cx="1094" cy="633"/>
              </a:xfrm>
            </p:grpSpPr>
            <p:sp>
              <p:nvSpPr>
                <p:cNvPr id="109651" name="Rectangle 9">
                  <a:extLst>
                    <a:ext uri="{FF2B5EF4-FFF2-40B4-BE49-F238E27FC236}">
                      <a16:creationId xmlns:a16="http://schemas.microsoft.com/office/drawing/2014/main" id="{2AF3081A-FAC5-4CF9-81A1-30D16BCE5917}"/>
                    </a:ext>
                  </a:extLst>
                </p:cNvPr>
                <p:cNvSpPr>
                  <a:spLocks noChangeArrowheads="1"/>
                </p:cNvSpPr>
                <p:nvPr/>
              </p:nvSpPr>
              <p:spPr bwMode="auto">
                <a:xfrm>
                  <a:off x="43" y="1439"/>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Ptolemy II Philadelphus 283-247</a:t>
                  </a:r>
                  <a:r>
                    <a:rPr lang="en-US" altLang="en-US" sz="1600">
                      <a:solidFill>
                        <a:schemeClr val="bg1"/>
                      </a:solidFill>
                      <a:latin typeface="Times New Roman" panose="02020603050405020304" pitchFamily="18" charset="0"/>
                      <a:cs typeface="Times New Roman" panose="02020603050405020304" pitchFamily="18" charset="0"/>
                    </a:rPr>
                    <a:t> </a:t>
                  </a:r>
                  <a:r>
                    <a:rPr lang="en-US" altLang="en-US" sz="1600">
                      <a:solidFill>
                        <a:srgbClr val="001B36"/>
                      </a:solidFill>
                      <a:latin typeface="Times New Roman" panose="02020603050405020304" pitchFamily="18" charset="0"/>
                      <a:cs typeface="Times New Roman" panose="02020603050405020304" pitchFamily="18" charset="0"/>
                    </a:rPr>
                    <a:t>BC</a:t>
                  </a:r>
                </a:p>
                <a:p>
                  <a:pPr>
                    <a:spcBef>
                      <a:spcPct val="0"/>
                    </a:spcBef>
                    <a:buFontTx/>
                    <a:buNone/>
                  </a:pPr>
                  <a:endParaRPr lang="en-US" altLang="en-US" sz="1600">
                    <a:latin typeface="Times New Roman" panose="02020603050405020304" pitchFamily="18" charset="0"/>
                  </a:endParaRPr>
                </a:p>
              </p:txBody>
            </p:sp>
            <p:sp>
              <p:nvSpPr>
                <p:cNvPr id="109652" name="Rectangle 45">
                  <a:extLst>
                    <a:ext uri="{FF2B5EF4-FFF2-40B4-BE49-F238E27FC236}">
                      <a16:creationId xmlns:a16="http://schemas.microsoft.com/office/drawing/2014/main" id="{39205023-D96E-4862-BE5E-41AC3B86BCA8}"/>
                    </a:ext>
                  </a:extLst>
                </p:cNvPr>
                <p:cNvSpPr>
                  <a:spLocks noChangeArrowheads="1"/>
                </p:cNvSpPr>
                <p:nvPr/>
              </p:nvSpPr>
              <p:spPr bwMode="auto">
                <a:xfrm>
                  <a:off x="0" y="1439"/>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2" name="Group 48">
                <a:extLst>
                  <a:ext uri="{FF2B5EF4-FFF2-40B4-BE49-F238E27FC236}">
                    <a16:creationId xmlns:a16="http://schemas.microsoft.com/office/drawing/2014/main" id="{C2BF0562-9E22-49D8-BF96-F94CEFE55C1B}"/>
                  </a:ext>
                </a:extLst>
              </p:cNvPr>
              <p:cNvGrpSpPr>
                <a:grpSpLocks/>
              </p:cNvGrpSpPr>
              <p:nvPr/>
            </p:nvGrpSpPr>
            <p:grpSpPr bwMode="auto">
              <a:xfrm>
                <a:off x="1094" y="1439"/>
                <a:ext cx="950" cy="633"/>
                <a:chOff x="1094" y="1439"/>
                <a:chExt cx="950" cy="633"/>
              </a:xfrm>
            </p:grpSpPr>
            <p:sp>
              <p:nvSpPr>
                <p:cNvPr id="109649" name="Rectangle 10">
                  <a:extLst>
                    <a:ext uri="{FF2B5EF4-FFF2-40B4-BE49-F238E27FC236}">
                      <a16:creationId xmlns:a16="http://schemas.microsoft.com/office/drawing/2014/main" id="{B02F3578-7720-4456-A907-2680A2E49A5F}"/>
                    </a:ext>
                  </a:extLst>
                </p:cNvPr>
                <p:cNvSpPr>
                  <a:spLocks noChangeArrowheads="1"/>
                </p:cNvSpPr>
                <p:nvPr/>
              </p:nvSpPr>
              <p:spPr bwMode="auto">
                <a:xfrm>
                  <a:off x="1137" y="1439"/>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Antiochus I Soter 280-261 BC</a:t>
                  </a:r>
                </a:p>
                <a:p>
                  <a:pPr>
                    <a:spcBef>
                      <a:spcPct val="0"/>
                    </a:spcBef>
                    <a:buFontTx/>
                    <a:buNone/>
                  </a:pPr>
                  <a:endParaRPr lang="en-US" altLang="en-US" sz="1600">
                    <a:solidFill>
                      <a:srgbClr val="001B36"/>
                    </a:solidFill>
                    <a:latin typeface="Times New Roman" panose="02020603050405020304" pitchFamily="18" charset="0"/>
                  </a:endParaRPr>
                </a:p>
              </p:txBody>
            </p:sp>
            <p:sp>
              <p:nvSpPr>
                <p:cNvPr id="109650" name="Rectangle 47">
                  <a:extLst>
                    <a:ext uri="{FF2B5EF4-FFF2-40B4-BE49-F238E27FC236}">
                      <a16:creationId xmlns:a16="http://schemas.microsoft.com/office/drawing/2014/main" id="{D6E2C163-C3BB-49CE-90B4-5646F8FB960A}"/>
                    </a:ext>
                  </a:extLst>
                </p:cNvPr>
                <p:cNvSpPr>
                  <a:spLocks noChangeArrowheads="1"/>
                </p:cNvSpPr>
                <p:nvPr/>
              </p:nvSpPr>
              <p:spPr bwMode="auto">
                <a:xfrm>
                  <a:off x="1094" y="1439"/>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3" name="Group 50">
                <a:extLst>
                  <a:ext uri="{FF2B5EF4-FFF2-40B4-BE49-F238E27FC236}">
                    <a16:creationId xmlns:a16="http://schemas.microsoft.com/office/drawing/2014/main" id="{9803099E-CD15-4F9F-86C5-D6F8DCD36B00}"/>
                  </a:ext>
                </a:extLst>
              </p:cNvPr>
              <p:cNvGrpSpPr>
                <a:grpSpLocks/>
              </p:cNvGrpSpPr>
              <p:nvPr/>
            </p:nvGrpSpPr>
            <p:grpSpPr bwMode="auto">
              <a:xfrm>
                <a:off x="2044" y="1439"/>
                <a:ext cx="842" cy="633"/>
                <a:chOff x="2044" y="1439"/>
                <a:chExt cx="842" cy="633"/>
              </a:xfrm>
            </p:grpSpPr>
            <p:sp>
              <p:nvSpPr>
                <p:cNvPr id="109647" name="Rectangle 11">
                  <a:extLst>
                    <a:ext uri="{FF2B5EF4-FFF2-40B4-BE49-F238E27FC236}">
                      <a16:creationId xmlns:a16="http://schemas.microsoft.com/office/drawing/2014/main" id="{E3A72BD5-C801-4682-A604-ED3167F9832D}"/>
                    </a:ext>
                  </a:extLst>
                </p:cNvPr>
                <p:cNvSpPr>
                  <a:spLocks noChangeArrowheads="1"/>
                </p:cNvSpPr>
                <p:nvPr/>
              </p:nvSpPr>
              <p:spPr bwMode="auto">
                <a:xfrm>
                  <a:off x="2087" y="1439"/>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Daniel 11:6</a:t>
                  </a:r>
                </a:p>
                <a:p>
                  <a:pPr>
                    <a:spcBef>
                      <a:spcPct val="0"/>
                    </a:spcBef>
                    <a:buFontTx/>
                    <a:buNone/>
                  </a:pPr>
                  <a:endParaRPr lang="en-US" altLang="en-US" sz="1600">
                    <a:solidFill>
                      <a:schemeClr val="bg1"/>
                    </a:solidFill>
                    <a:latin typeface="Times New Roman" panose="02020603050405020304" pitchFamily="18" charset="0"/>
                  </a:endParaRPr>
                </a:p>
              </p:txBody>
            </p:sp>
            <p:sp>
              <p:nvSpPr>
                <p:cNvPr id="109648" name="Rectangle 49">
                  <a:extLst>
                    <a:ext uri="{FF2B5EF4-FFF2-40B4-BE49-F238E27FC236}">
                      <a16:creationId xmlns:a16="http://schemas.microsoft.com/office/drawing/2014/main" id="{17E9B58B-7CDD-47F2-A586-D85F53BCF433}"/>
                    </a:ext>
                  </a:extLst>
                </p:cNvPr>
                <p:cNvSpPr>
                  <a:spLocks noChangeArrowheads="1"/>
                </p:cNvSpPr>
                <p:nvPr/>
              </p:nvSpPr>
              <p:spPr bwMode="auto">
                <a:xfrm>
                  <a:off x="2044" y="1439"/>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4" name="Group 52">
                <a:extLst>
                  <a:ext uri="{FF2B5EF4-FFF2-40B4-BE49-F238E27FC236}">
                    <a16:creationId xmlns:a16="http://schemas.microsoft.com/office/drawing/2014/main" id="{D2346073-BE34-468C-BD9A-A2208A8E8657}"/>
                  </a:ext>
                </a:extLst>
              </p:cNvPr>
              <p:cNvGrpSpPr>
                <a:grpSpLocks/>
              </p:cNvGrpSpPr>
              <p:nvPr/>
            </p:nvGrpSpPr>
            <p:grpSpPr bwMode="auto">
              <a:xfrm>
                <a:off x="0" y="2072"/>
                <a:ext cx="1094" cy="518"/>
                <a:chOff x="0" y="2072"/>
                <a:chExt cx="1094" cy="518"/>
              </a:xfrm>
            </p:grpSpPr>
            <p:sp>
              <p:nvSpPr>
                <p:cNvPr id="109645" name="Rectangle 12">
                  <a:extLst>
                    <a:ext uri="{FF2B5EF4-FFF2-40B4-BE49-F238E27FC236}">
                      <a16:creationId xmlns:a16="http://schemas.microsoft.com/office/drawing/2014/main" id="{C344ED05-DB6A-420B-961B-61E41813F7B2}"/>
                    </a:ext>
                  </a:extLst>
                </p:cNvPr>
                <p:cNvSpPr>
                  <a:spLocks noChangeArrowheads="1"/>
                </p:cNvSpPr>
                <p:nvPr/>
              </p:nvSpPr>
              <p:spPr bwMode="auto">
                <a:xfrm>
                  <a:off x="43" y="2072"/>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109646" name="Rectangle 51">
                  <a:extLst>
                    <a:ext uri="{FF2B5EF4-FFF2-40B4-BE49-F238E27FC236}">
                      <a16:creationId xmlns:a16="http://schemas.microsoft.com/office/drawing/2014/main" id="{22E6BB29-AD1A-453B-B282-15CC839D8C7C}"/>
                    </a:ext>
                  </a:extLst>
                </p:cNvPr>
                <p:cNvSpPr>
                  <a:spLocks noChangeArrowheads="1"/>
                </p:cNvSpPr>
                <p:nvPr/>
              </p:nvSpPr>
              <p:spPr bwMode="auto">
                <a:xfrm>
                  <a:off x="0" y="2072"/>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5" name="Group 54">
                <a:extLst>
                  <a:ext uri="{FF2B5EF4-FFF2-40B4-BE49-F238E27FC236}">
                    <a16:creationId xmlns:a16="http://schemas.microsoft.com/office/drawing/2014/main" id="{2C0AF138-B888-4F5B-89BF-A8BAB5D823C8}"/>
                  </a:ext>
                </a:extLst>
              </p:cNvPr>
              <p:cNvGrpSpPr>
                <a:grpSpLocks/>
              </p:cNvGrpSpPr>
              <p:nvPr/>
            </p:nvGrpSpPr>
            <p:grpSpPr bwMode="auto">
              <a:xfrm>
                <a:off x="1094" y="2072"/>
                <a:ext cx="950" cy="518"/>
                <a:chOff x="1094" y="2072"/>
                <a:chExt cx="950" cy="518"/>
              </a:xfrm>
            </p:grpSpPr>
            <p:sp>
              <p:nvSpPr>
                <p:cNvPr id="109643" name="Rectangle 13">
                  <a:extLst>
                    <a:ext uri="{FF2B5EF4-FFF2-40B4-BE49-F238E27FC236}">
                      <a16:creationId xmlns:a16="http://schemas.microsoft.com/office/drawing/2014/main" id="{E2EFB133-20E3-422C-895F-17203B1917AD}"/>
                    </a:ext>
                  </a:extLst>
                </p:cNvPr>
                <p:cNvSpPr>
                  <a:spLocks noChangeArrowheads="1"/>
                </p:cNvSpPr>
                <p:nvPr/>
              </p:nvSpPr>
              <p:spPr bwMode="auto">
                <a:xfrm>
                  <a:off x="1137" y="2072"/>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Antiochus II Theos 261-246 BC</a:t>
                  </a:r>
                </a:p>
                <a:p>
                  <a:pPr>
                    <a:spcBef>
                      <a:spcPct val="0"/>
                    </a:spcBef>
                    <a:buFontTx/>
                    <a:buNone/>
                  </a:pPr>
                  <a:endParaRPr lang="en-US" altLang="en-US" sz="1600">
                    <a:latin typeface="Times New Roman" panose="02020603050405020304" pitchFamily="18" charset="0"/>
                  </a:endParaRPr>
                </a:p>
              </p:txBody>
            </p:sp>
            <p:sp>
              <p:nvSpPr>
                <p:cNvPr id="109644" name="Rectangle 53">
                  <a:extLst>
                    <a:ext uri="{FF2B5EF4-FFF2-40B4-BE49-F238E27FC236}">
                      <a16:creationId xmlns:a16="http://schemas.microsoft.com/office/drawing/2014/main" id="{E1F860CE-9D0A-45E3-992D-01F62366C6D2}"/>
                    </a:ext>
                  </a:extLst>
                </p:cNvPr>
                <p:cNvSpPr>
                  <a:spLocks noChangeArrowheads="1"/>
                </p:cNvSpPr>
                <p:nvPr/>
              </p:nvSpPr>
              <p:spPr bwMode="auto">
                <a:xfrm>
                  <a:off x="1094" y="2072"/>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6" name="Group 56">
                <a:extLst>
                  <a:ext uri="{FF2B5EF4-FFF2-40B4-BE49-F238E27FC236}">
                    <a16:creationId xmlns:a16="http://schemas.microsoft.com/office/drawing/2014/main" id="{4CC8970F-8375-43C0-9210-28AA9BF50C13}"/>
                  </a:ext>
                </a:extLst>
              </p:cNvPr>
              <p:cNvGrpSpPr>
                <a:grpSpLocks/>
              </p:cNvGrpSpPr>
              <p:nvPr/>
            </p:nvGrpSpPr>
            <p:grpSpPr bwMode="auto">
              <a:xfrm>
                <a:off x="2044" y="2072"/>
                <a:ext cx="842" cy="518"/>
                <a:chOff x="2044" y="2072"/>
                <a:chExt cx="842" cy="518"/>
              </a:xfrm>
            </p:grpSpPr>
            <p:sp>
              <p:nvSpPr>
                <p:cNvPr id="109641" name="Rectangle 14">
                  <a:extLst>
                    <a:ext uri="{FF2B5EF4-FFF2-40B4-BE49-F238E27FC236}">
                      <a16:creationId xmlns:a16="http://schemas.microsoft.com/office/drawing/2014/main" id="{4A96158A-FABF-4211-AE9D-BD6F0056C9B4}"/>
                    </a:ext>
                  </a:extLst>
                </p:cNvPr>
                <p:cNvSpPr>
                  <a:spLocks noChangeArrowheads="1"/>
                </p:cNvSpPr>
                <p:nvPr/>
              </p:nvSpPr>
              <p:spPr bwMode="auto">
                <a:xfrm>
                  <a:off x="2087" y="2072"/>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Daniel 11:6</a:t>
                  </a:r>
                </a:p>
                <a:p>
                  <a:pPr>
                    <a:spcBef>
                      <a:spcPct val="0"/>
                    </a:spcBef>
                    <a:buFontTx/>
                    <a:buNone/>
                  </a:pPr>
                  <a:endParaRPr lang="en-US" altLang="en-US" sz="1600">
                    <a:solidFill>
                      <a:schemeClr val="bg1"/>
                    </a:solidFill>
                    <a:latin typeface="Times New Roman" panose="02020603050405020304" pitchFamily="18" charset="0"/>
                  </a:endParaRPr>
                </a:p>
              </p:txBody>
            </p:sp>
            <p:sp>
              <p:nvSpPr>
                <p:cNvPr id="109642" name="Rectangle 55">
                  <a:extLst>
                    <a:ext uri="{FF2B5EF4-FFF2-40B4-BE49-F238E27FC236}">
                      <a16:creationId xmlns:a16="http://schemas.microsoft.com/office/drawing/2014/main" id="{21CE2079-9F43-438B-9EE6-6B712AB0D7FA}"/>
                    </a:ext>
                  </a:extLst>
                </p:cNvPr>
                <p:cNvSpPr>
                  <a:spLocks noChangeArrowheads="1"/>
                </p:cNvSpPr>
                <p:nvPr/>
              </p:nvSpPr>
              <p:spPr bwMode="auto">
                <a:xfrm>
                  <a:off x="2044" y="2072"/>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7" name="Group 58">
                <a:extLst>
                  <a:ext uri="{FF2B5EF4-FFF2-40B4-BE49-F238E27FC236}">
                    <a16:creationId xmlns:a16="http://schemas.microsoft.com/office/drawing/2014/main" id="{610FDB50-B6C2-461B-A300-7BC846FEF573}"/>
                  </a:ext>
                </a:extLst>
              </p:cNvPr>
              <p:cNvGrpSpPr>
                <a:grpSpLocks/>
              </p:cNvGrpSpPr>
              <p:nvPr/>
            </p:nvGrpSpPr>
            <p:grpSpPr bwMode="auto">
              <a:xfrm>
                <a:off x="0" y="2590"/>
                <a:ext cx="1094" cy="633"/>
                <a:chOff x="0" y="2590"/>
                <a:chExt cx="1094" cy="633"/>
              </a:xfrm>
            </p:grpSpPr>
            <p:sp>
              <p:nvSpPr>
                <p:cNvPr id="109639" name="Rectangle 15">
                  <a:extLst>
                    <a:ext uri="{FF2B5EF4-FFF2-40B4-BE49-F238E27FC236}">
                      <a16:creationId xmlns:a16="http://schemas.microsoft.com/office/drawing/2014/main" id="{D4FF0087-EC27-4264-A670-BB14F8CD7418}"/>
                    </a:ext>
                  </a:extLst>
                </p:cNvPr>
                <p:cNvSpPr>
                  <a:spLocks noChangeArrowheads="1"/>
                </p:cNvSpPr>
                <p:nvPr/>
              </p:nvSpPr>
              <p:spPr bwMode="auto">
                <a:xfrm>
                  <a:off x="43" y="2590"/>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Ptolemy III Eugertes 247-221 BC</a:t>
                  </a:r>
                </a:p>
                <a:p>
                  <a:pPr>
                    <a:spcBef>
                      <a:spcPct val="0"/>
                    </a:spcBef>
                    <a:buFontTx/>
                    <a:buNone/>
                  </a:pPr>
                  <a:endParaRPr lang="en-US" altLang="en-US" sz="2400">
                    <a:solidFill>
                      <a:schemeClr val="bg1"/>
                    </a:solidFill>
                    <a:latin typeface="Times New Roman" panose="02020603050405020304" pitchFamily="18" charset="0"/>
                  </a:endParaRPr>
                </a:p>
              </p:txBody>
            </p:sp>
            <p:sp>
              <p:nvSpPr>
                <p:cNvPr id="109640" name="Rectangle 57">
                  <a:extLst>
                    <a:ext uri="{FF2B5EF4-FFF2-40B4-BE49-F238E27FC236}">
                      <a16:creationId xmlns:a16="http://schemas.microsoft.com/office/drawing/2014/main" id="{8E3C20CE-5B3A-4702-BBE7-2E61BC8A9934}"/>
                    </a:ext>
                  </a:extLst>
                </p:cNvPr>
                <p:cNvSpPr>
                  <a:spLocks noChangeArrowheads="1"/>
                </p:cNvSpPr>
                <p:nvPr/>
              </p:nvSpPr>
              <p:spPr bwMode="auto">
                <a:xfrm>
                  <a:off x="0" y="2590"/>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8" name="Group 60">
                <a:extLst>
                  <a:ext uri="{FF2B5EF4-FFF2-40B4-BE49-F238E27FC236}">
                    <a16:creationId xmlns:a16="http://schemas.microsoft.com/office/drawing/2014/main" id="{493F84C4-C8CD-420B-8EB0-D273C7A1A6DC}"/>
                  </a:ext>
                </a:extLst>
              </p:cNvPr>
              <p:cNvGrpSpPr>
                <a:grpSpLocks/>
              </p:cNvGrpSpPr>
              <p:nvPr/>
            </p:nvGrpSpPr>
            <p:grpSpPr bwMode="auto">
              <a:xfrm>
                <a:off x="1094" y="2590"/>
                <a:ext cx="950" cy="633"/>
                <a:chOff x="1094" y="2590"/>
                <a:chExt cx="950" cy="633"/>
              </a:xfrm>
            </p:grpSpPr>
            <p:sp>
              <p:nvSpPr>
                <p:cNvPr id="109637" name="Rectangle 16">
                  <a:extLst>
                    <a:ext uri="{FF2B5EF4-FFF2-40B4-BE49-F238E27FC236}">
                      <a16:creationId xmlns:a16="http://schemas.microsoft.com/office/drawing/2014/main" id="{2726714D-7CD1-4AD0-9A8E-FC748377C09D}"/>
                    </a:ext>
                  </a:extLst>
                </p:cNvPr>
                <p:cNvSpPr>
                  <a:spLocks noChangeArrowheads="1"/>
                </p:cNvSpPr>
                <p:nvPr/>
              </p:nvSpPr>
              <p:spPr bwMode="auto">
                <a:xfrm>
                  <a:off x="1137" y="2590"/>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Seleucus II Callinicus 246-226 BC</a:t>
                  </a:r>
                  <a:endParaRPr lang="en-US" altLang="en-US" sz="1600">
                    <a:solidFill>
                      <a:srgbClr val="001B36"/>
                    </a:solidFill>
                    <a:latin typeface="Times New Roman" panose="02020603050405020304" pitchFamily="18" charset="0"/>
                  </a:endParaRPr>
                </a:p>
              </p:txBody>
            </p:sp>
            <p:sp>
              <p:nvSpPr>
                <p:cNvPr id="109638" name="Rectangle 59">
                  <a:extLst>
                    <a:ext uri="{FF2B5EF4-FFF2-40B4-BE49-F238E27FC236}">
                      <a16:creationId xmlns:a16="http://schemas.microsoft.com/office/drawing/2014/main" id="{A660DD56-2DD1-48F8-B7E3-30C9880EF03F}"/>
                    </a:ext>
                  </a:extLst>
                </p:cNvPr>
                <p:cNvSpPr>
                  <a:spLocks noChangeArrowheads="1"/>
                </p:cNvSpPr>
                <p:nvPr/>
              </p:nvSpPr>
              <p:spPr bwMode="auto">
                <a:xfrm>
                  <a:off x="1094" y="2590"/>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89" name="Group 62">
                <a:extLst>
                  <a:ext uri="{FF2B5EF4-FFF2-40B4-BE49-F238E27FC236}">
                    <a16:creationId xmlns:a16="http://schemas.microsoft.com/office/drawing/2014/main" id="{166E541D-1B87-4C44-921B-F04840E50EE7}"/>
                  </a:ext>
                </a:extLst>
              </p:cNvPr>
              <p:cNvGrpSpPr>
                <a:grpSpLocks/>
              </p:cNvGrpSpPr>
              <p:nvPr/>
            </p:nvGrpSpPr>
            <p:grpSpPr bwMode="auto">
              <a:xfrm>
                <a:off x="2044" y="2590"/>
                <a:ext cx="842" cy="633"/>
                <a:chOff x="2044" y="2590"/>
                <a:chExt cx="842" cy="633"/>
              </a:xfrm>
            </p:grpSpPr>
            <p:sp>
              <p:nvSpPr>
                <p:cNvPr id="109635" name="Rectangle 17">
                  <a:extLst>
                    <a:ext uri="{FF2B5EF4-FFF2-40B4-BE49-F238E27FC236}">
                      <a16:creationId xmlns:a16="http://schemas.microsoft.com/office/drawing/2014/main" id="{C830D5D8-8FA8-4C9E-A5D6-6A6882F663AB}"/>
                    </a:ext>
                  </a:extLst>
                </p:cNvPr>
                <p:cNvSpPr>
                  <a:spLocks noChangeArrowheads="1"/>
                </p:cNvSpPr>
                <p:nvPr/>
              </p:nvSpPr>
              <p:spPr bwMode="auto">
                <a:xfrm>
                  <a:off x="2087" y="259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Daniel 11:7,8</a:t>
                  </a:r>
                </a:p>
                <a:p>
                  <a:pPr>
                    <a:spcBef>
                      <a:spcPct val="0"/>
                    </a:spcBef>
                    <a:buFontTx/>
                    <a:buNone/>
                  </a:pPr>
                  <a:endParaRPr lang="en-US" altLang="en-US" sz="1600">
                    <a:solidFill>
                      <a:srgbClr val="001B36"/>
                    </a:solidFill>
                    <a:latin typeface="Times New Roman" panose="02020603050405020304" pitchFamily="18" charset="0"/>
                  </a:endParaRPr>
                </a:p>
              </p:txBody>
            </p:sp>
            <p:sp>
              <p:nvSpPr>
                <p:cNvPr id="109636" name="Rectangle 61">
                  <a:extLst>
                    <a:ext uri="{FF2B5EF4-FFF2-40B4-BE49-F238E27FC236}">
                      <a16:creationId xmlns:a16="http://schemas.microsoft.com/office/drawing/2014/main" id="{9940431C-01D7-461E-900D-2CA2EDEC6E9A}"/>
                    </a:ext>
                  </a:extLst>
                </p:cNvPr>
                <p:cNvSpPr>
                  <a:spLocks noChangeArrowheads="1"/>
                </p:cNvSpPr>
                <p:nvPr/>
              </p:nvSpPr>
              <p:spPr bwMode="auto">
                <a:xfrm>
                  <a:off x="2044" y="259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0" name="Group 64">
                <a:extLst>
                  <a:ext uri="{FF2B5EF4-FFF2-40B4-BE49-F238E27FC236}">
                    <a16:creationId xmlns:a16="http://schemas.microsoft.com/office/drawing/2014/main" id="{D7894CFF-656A-4B06-B7BB-B2F5685DE52E}"/>
                  </a:ext>
                </a:extLst>
              </p:cNvPr>
              <p:cNvGrpSpPr>
                <a:grpSpLocks/>
              </p:cNvGrpSpPr>
              <p:nvPr/>
            </p:nvGrpSpPr>
            <p:grpSpPr bwMode="auto">
              <a:xfrm>
                <a:off x="0" y="3223"/>
                <a:ext cx="1094" cy="518"/>
                <a:chOff x="0" y="3223"/>
                <a:chExt cx="1094" cy="518"/>
              </a:xfrm>
            </p:grpSpPr>
            <p:sp>
              <p:nvSpPr>
                <p:cNvPr id="109633" name="Rectangle 18">
                  <a:extLst>
                    <a:ext uri="{FF2B5EF4-FFF2-40B4-BE49-F238E27FC236}">
                      <a16:creationId xmlns:a16="http://schemas.microsoft.com/office/drawing/2014/main" id="{2EC6E48F-476F-4F84-944E-806266E893A3}"/>
                    </a:ext>
                  </a:extLst>
                </p:cNvPr>
                <p:cNvSpPr>
                  <a:spLocks noChangeArrowheads="1"/>
                </p:cNvSpPr>
                <p:nvPr/>
              </p:nvSpPr>
              <p:spPr bwMode="auto">
                <a:xfrm>
                  <a:off x="43" y="3223"/>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109634" name="Rectangle 63">
                  <a:extLst>
                    <a:ext uri="{FF2B5EF4-FFF2-40B4-BE49-F238E27FC236}">
                      <a16:creationId xmlns:a16="http://schemas.microsoft.com/office/drawing/2014/main" id="{0758EF43-DBB7-42BF-8DA2-7FEACE2D2786}"/>
                    </a:ext>
                  </a:extLst>
                </p:cNvPr>
                <p:cNvSpPr>
                  <a:spLocks noChangeArrowheads="1"/>
                </p:cNvSpPr>
                <p:nvPr/>
              </p:nvSpPr>
              <p:spPr bwMode="auto">
                <a:xfrm>
                  <a:off x="0" y="3223"/>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1" name="Group 66">
                <a:extLst>
                  <a:ext uri="{FF2B5EF4-FFF2-40B4-BE49-F238E27FC236}">
                    <a16:creationId xmlns:a16="http://schemas.microsoft.com/office/drawing/2014/main" id="{E3BE401C-3D4A-45D4-B861-838703BB87CE}"/>
                  </a:ext>
                </a:extLst>
              </p:cNvPr>
              <p:cNvGrpSpPr>
                <a:grpSpLocks/>
              </p:cNvGrpSpPr>
              <p:nvPr/>
            </p:nvGrpSpPr>
            <p:grpSpPr bwMode="auto">
              <a:xfrm>
                <a:off x="1094" y="3223"/>
                <a:ext cx="950" cy="518"/>
                <a:chOff x="1094" y="3223"/>
                <a:chExt cx="950" cy="518"/>
              </a:xfrm>
            </p:grpSpPr>
            <p:sp>
              <p:nvSpPr>
                <p:cNvPr id="109631" name="Rectangle 19">
                  <a:extLst>
                    <a:ext uri="{FF2B5EF4-FFF2-40B4-BE49-F238E27FC236}">
                      <a16:creationId xmlns:a16="http://schemas.microsoft.com/office/drawing/2014/main" id="{814365AC-B8F3-4411-97C2-C2CB144E54D2}"/>
                    </a:ext>
                  </a:extLst>
                </p:cNvPr>
                <p:cNvSpPr>
                  <a:spLocks noChangeArrowheads="1"/>
                </p:cNvSpPr>
                <p:nvPr/>
              </p:nvSpPr>
              <p:spPr bwMode="auto">
                <a:xfrm>
                  <a:off x="1137" y="3223"/>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Seleucus III Soter 226-223</a:t>
                  </a:r>
                  <a:r>
                    <a:rPr lang="en-US" altLang="en-US" sz="1200">
                      <a:solidFill>
                        <a:srgbClr val="001B36"/>
                      </a:solidFill>
                      <a:latin typeface="Times New Roman" panose="02020603050405020304" pitchFamily="18" charset="0"/>
                      <a:cs typeface="Times New Roman" panose="02020603050405020304" pitchFamily="18" charset="0"/>
                    </a:rPr>
                    <a:t> BC</a:t>
                  </a:r>
                </a:p>
                <a:p>
                  <a:pPr>
                    <a:spcBef>
                      <a:spcPct val="0"/>
                    </a:spcBef>
                    <a:buFontTx/>
                    <a:buNone/>
                  </a:pPr>
                  <a:endParaRPr lang="en-US" altLang="en-US" sz="2400">
                    <a:solidFill>
                      <a:srgbClr val="001B36"/>
                    </a:solidFill>
                    <a:latin typeface="Times New Roman" panose="02020603050405020304" pitchFamily="18" charset="0"/>
                  </a:endParaRPr>
                </a:p>
              </p:txBody>
            </p:sp>
            <p:sp>
              <p:nvSpPr>
                <p:cNvPr id="109632" name="Rectangle 65">
                  <a:extLst>
                    <a:ext uri="{FF2B5EF4-FFF2-40B4-BE49-F238E27FC236}">
                      <a16:creationId xmlns:a16="http://schemas.microsoft.com/office/drawing/2014/main" id="{BAE61F7F-2A2C-4A99-83BF-2DC1C406A5F6}"/>
                    </a:ext>
                  </a:extLst>
                </p:cNvPr>
                <p:cNvSpPr>
                  <a:spLocks noChangeArrowheads="1"/>
                </p:cNvSpPr>
                <p:nvPr/>
              </p:nvSpPr>
              <p:spPr bwMode="auto">
                <a:xfrm>
                  <a:off x="1094" y="3223"/>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2" name="Group 68">
                <a:extLst>
                  <a:ext uri="{FF2B5EF4-FFF2-40B4-BE49-F238E27FC236}">
                    <a16:creationId xmlns:a16="http://schemas.microsoft.com/office/drawing/2014/main" id="{9A0C6ED8-49AB-4EC4-A039-0F7DDEE65BA1}"/>
                  </a:ext>
                </a:extLst>
              </p:cNvPr>
              <p:cNvGrpSpPr>
                <a:grpSpLocks/>
              </p:cNvGrpSpPr>
              <p:nvPr/>
            </p:nvGrpSpPr>
            <p:grpSpPr bwMode="auto">
              <a:xfrm>
                <a:off x="2044" y="3223"/>
                <a:ext cx="842" cy="518"/>
                <a:chOff x="2044" y="3223"/>
                <a:chExt cx="842" cy="518"/>
              </a:xfrm>
            </p:grpSpPr>
            <p:sp>
              <p:nvSpPr>
                <p:cNvPr id="109629" name="Rectangle 20">
                  <a:extLst>
                    <a:ext uri="{FF2B5EF4-FFF2-40B4-BE49-F238E27FC236}">
                      <a16:creationId xmlns:a16="http://schemas.microsoft.com/office/drawing/2014/main" id="{D0BBA004-34E9-4D51-9244-AC58AC391DAA}"/>
                    </a:ext>
                  </a:extLst>
                </p:cNvPr>
                <p:cNvSpPr>
                  <a:spLocks noChangeArrowheads="1"/>
                </p:cNvSpPr>
                <p:nvPr/>
              </p:nvSpPr>
              <p:spPr bwMode="auto">
                <a:xfrm>
                  <a:off x="2087" y="3223"/>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Daniel 11:8</a:t>
                  </a:r>
                </a:p>
                <a:p>
                  <a:pPr>
                    <a:spcBef>
                      <a:spcPct val="0"/>
                    </a:spcBef>
                    <a:buFontTx/>
                    <a:buNone/>
                  </a:pPr>
                  <a:endParaRPr lang="en-US" altLang="en-US" sz="1600">
                    <a:solidFill>
                      <a:srgbClr val="001B36"/>
                    </a:solidFill>
                    <a:latin typeface="Times New Roman" panose="02020603050405020304" pitchFamily="18" charset="0"/>
                  </a:endParaRPr>
                </a:p>
              </p:txBody>
            </p:sp>
            <p:sp>
              <p:nvSpPr>
                <p:cNvPr id="109630" name="Rectangle 67">
                  <a:extLst>
                    <a:ext uri="{FF2B5EF4-FFF2-40B4-BE49-F238E27FC236}">
                      <a16:creationId xmlns:a16="http://schemas.microsoft.com/office/drawing/2014/main" id="{A234C96F-D2D0-4605-8ABC-94988B7B61B7}"/>
                    </a:ext>
                  </a:extLst>
                </p:cNvPr>
                <p:cNvSpPr>
                  <a:spLocks noChangeArrowheads="1"/>
                </p:cNvSpPr>
                <p:nvPr/>
              </p:nvSpPr>
              <p:spPr bwMode="auto">
                <a:xfrm>
                  <a:off x="2044" y="3223"/>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3" name="Group 70">
                <a:extLst>
                  <a:ext uri="{FF2B5EF4-FFF2-40B4-BE49-F238E27FC236}">
                    <a16:creationId xmlns:a16="http://schemas.microsoft.com/office/drawing/2014/main" id="{95163455-0C29-4540-8859-359F978BA66F}"/>
                  </a:ext>
                </a:extLst>
              </p:cNvPr>
              <p:cNvGrpSpPr>
                <a:grpSpLocks/>
              </p:cNvGrpSpPr>
              <p:nvPr/>
            </p:nvGrpSpPr>
            <p:grpSpPr bwMode="auto">
              <a:xfrm>
                <a:off x="0" y="3741"/>
                <a:ext cx="1094" cy="633"/>
                <a:chOff x="0" y="3741"/>
                <a:chExt cx="1094" cy="633"/>
              </a:xfrm>
            </p:grpSpPr>
            <p:sp>
              <p:nvSpPr>
                <p:cNvPr id="109627" name="Rectangle 21">
                  <a:extLst>
                    <a:ext uri="{FF2B5EF4-FFF2-40B4-BE49-F238E27FC236}">
                      <a16:creationId xmlns:a16="http://schemas.microsoft.com/office/drawing/2014/main" id="{C75FFC86-0896-45AB-9020-4B375B68E438}"/>
                    </a:ext>
                  </a:extLst>
                </p:cNvPr>
                <p:cNvSpPr>
                  <a:spLocks noChangeArrowheads="1"/>
                </p:cNvSpPr>
                <p:nvPr/>
              </p:nvSpPr>
              <p:spPr bwMode="auto">
                <a:xfrm>
                  <a:off x="43" y="3741"/>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Ptolemy IV Philopator</a:t>
                  </a:r>
                  <a:r>
                    <a:rPr lang="en-US" altLang="en-US" sz="1200">
                      <a:solidFill>
                        <a:srgbClr val="001B36"/>
                      </a:solidFill>
                      <a:latin typeface="Times New Roman" panose="02020603050405020304" pitchFamily="18" charset="0"/>
                      <a:cs typeface="Times New Roman" panose="02020603050405020304" pitchFamily="18" charset="0"/>
                    </a:rPr>
                    <a:t> </a:t>
                  </a:r>
                  <a:r>
                    <a:rPr lang="en-US" altLang="en-US" sz="1600">
                      <a:solidFill>
                        <a:srgbClr val="001B36"/>
                      </a:solidFill>
                      <a:latin typeface="Times New Roman" panose="02020603050405020304" pitchFamily="18" charset="0"/>
                      <a:cs typeface="Times New Roman" panose="02020603050405020304" pitchFamily="18" charset="0"/>
                    </a:rPr>
                    <a:t>221-203</a:t>
                  </a:r>
                  <a:r>
                    <a:rPr lang="en-US" altLang="en-US" sz="1200">
                      <a:solidFill>
                        <a:srgbClr val="001B36"/>
                      </a:solidFill>
                      <a:latin typeface="Times New Roman" panose="02020603050405020304" pitchFamily="18" charset="0"/>
                      <a:cs typeface="Times New Roman" panose="02020603050405020304" pitchFamily="18" charset="0"/>
                    </a:rPr>
                    <a:t> BC</a:t>
                  </a:r>
                </a:p>
                <a:p>
                  <a:pPr>
                    <a:spcBef>
                      <a:spcPct val="0"/>
                    </a:spcBef>
                    <a:buFontTx/>
                    <a:buNone/>
                  </a:pPr>
                  <a:endParaRPr lang="en-US" altLang="en-US" sz="2400">
                    <a:solidFill>
                      <a:srgbClr val="001B36"/>
                    </a:solidFill>
                    <a:latin typeface="Times New Roman" panose="02020603050405020304" pitchFamily="18" charset="0"/>
                  </a:endParaRPr>
                </a:p>
              </p:txBody>
            </p:sp>
            <p:sp>
              <p:nvSpPr>
                <p:cNvPr id="109628" name="Rectangle 69">
                  <a:extLst>
                    <a:ext uri="{FF2B5EF4-FFF2-40B4-BE49-F238E27FC236}">
                      <a16:creationId xmlns:a16="http://schemas.microsoft.com/office/drawing/2014/main" id="{DD0D5DF9-D5BC-40E6-8021-64191C8750DE}"/>
                    </a:ext>
                  </a:extLst>
                </p:cNvPr>
                <p:cNvSpPr>
                  <a:spLocks noChangeArrowheads="1"/>
                </p:cNvSpPr>
                <p:nvPr/>
              </p:nvSpPr>
              <p:spPr bwMode="auto">
                <a:xfrm>
                  <a:off x="0" y="3741"/>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4" name="Group 72">
                <a:extLst>
                  <a:ext uri="{FF2B5EF4-FFF2-40B4-BE49-F238E27FC236}">
                    <a16:creationId xmlns:a16="http://schemas.microsoft.com/office/drawing/2014/main" id="{A7D4ED9A-2373-4BCB-BA32-CA3CF0D2C126}"/>
                  </a:ext>
                </a:extLst>
              </p:cNvPr>
              <p:cNvGrpSpPr>
                <a:grpSpLocks/>
              </p:cNvGrpSpPr>
              <p:nvPr/>
            </p:nvGrpSpPr>
            <p:grpSpPr bwMode="auto">
              <a:xfrm>
                <a:off x="1094" y="3741"/>
                <a:ext cx="950" cy="633"/>
                <a:chOff x="1094" y="3741"/>
                <a:chExt cx="950" cy="633"/>
              </a:xfrm>
            </p:grpSpPr>
            <p:sp>
              <p:nvSpPr>
                <p:cNvPr id="109625" name="Rectangle 22">
                  <a:extLst>
                    <a:ext uri="{FF2B5EF4-FFF2-40B4-BE49-F238E27FC236}">
                      <a16:creationId xmlns:a16="http://schemas.microsoft.com/office/drawing/2014/main" id="{C91B13DB-56BB-4EAD-ADBC-481B5151A59D}"/>
                    </a:ext>
                  </a:extLst>
                </p:cNvPr>
                <p:cNvSpPr>
                  <a:spLocks noChangeArrowheads="1"/>
                </p:cNvSpPr>
                <p:nvPr/>
              </p:nvSpPr>
              <p:spPr bwMode="auto">
                <a:xfrm>
                  <a:off x="1137" y="3741"/>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Antiochus III “The Great” 223-187 BC</a:t>
                  </a:r>
                </a:p>
                <a:p>
                  <a:pPr>
                    <a:spcBef>
                      <a:spcPct val="0"/>
                    </a:spcBef>
                    <a:buFontTx/>
                    <a:buNone/>
                  </a:pPr>
                  <a:endParaRPr lang="en-US" altLang="en-US" sz="2400">
                    <a:solidFill>
                      <a:srgbClr val="001B36"/>
                    </a:solidFill>
                    <a:latin typeface="Times New Roman" panose="02020603050405020304" pitchFamily="18" charset="0"/>
                  </a:endParaRPr>
                </a:p>
              </p:txBody>
            </p:sp>
            <p:sp>
              <p:nvSpPr>
                <p:cNvPr id="109626" name="Rectangle 71">
                  <a:extLst>
                    <a:ext uri="{FF2B5EF4-FFF2-40B4-BE49-F238E27FC236}">
                      <a16:creationId xmlns:a16="http://schemas.microsoft.com/office/drawing/2014/main" id="{C52BFAC7-E492-4014-8001-63A8A412124A}"/>
                    </a:ext>
                  </a:extLst>
                </p:cNvPr>
                <p:cNvSpPr>
                  <a:spLocks noChangeArrowheads="1"/>
                </p:cNvSpPr>
                <p:nvPr/>
              </p:nvSpPr>
              <p:spPr bwMode="auto">
                <a:xfrm>
                  <a:off x="1094" y="3741"/>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5" name="Group 74">
                <a:extLst>
                  <a:ext uri="{FF2B5EF4-FFF2-40B4-BE49-F238E27FC236}">
                    <a16:creationId xmlns:a16="http://schemas.microsoft.com/office/drawing/2014/main" id="{40633D15-EA3C-4741-81DE-57003C901E3D}"/>
                  </a:ext>
                </a:extLst>
              </p:cNvPr>
              <p:cNvGrpSpPr>
                <a:grpSpLocks/>
              </p:cNvGrpSpPr>
              <p:nvPr/>
            </p:nvGrpSpPr>
            <p:grpSpPr bwMode="auto">
              <a:xfrm>
                <a:off x="2044" y="3741"/>
                <a:ext cx="842" cy="633"/>
                <a:chOff x="2044" y="3741"/>
                <a:chExt cx="842" cy="633"/>
              </a:xfrm>
            </p:grpSpPr>
            <p:sp>
              <p:nvSpPr>
                <p:cNvPr id="109623" name="Rectangle 23">
                  <a:extLst>
                    <a:ext uri="{FF2B5EF4-FFF2-40B4-BE49-F238E27FC236}">
                      <a16:creationId xmlns:a16="http://schemas.microsoft.com/office/drawing/2014/main" id="{20C4DB7E-DAE0-4BD0-BD41-E4C1AA5F2ACC}"/>
                    </a:ext>
                  </a:extLst>
                </p:cNvPr>
                <p:cNvSpPr>
                  <a:spLocks noChangeArrowheads="1"/>
                </p:cNvSpPr>
                <p:nvPr/>
              </p:nvSpPr>
              <p:spPr bwMode="auto">
                <a:xfrm>
                  <a:off x="2087" y="3741"/>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Daniel 11:9-19</a:t>
                  </a:r>
                </a:p>
                <a:p>
                  <a:pPr>
                    <a:spcBef>
                      <a:spcPct val="0"/>
                    </a:spcBef>
                    <a:buFontTx/>
                    <a:buNone/>
                  </a:pPr>
                  <a:endParaRPr lang="en-US" altLang="en-US" sz="1600">
                    <a:solidFill>
                      <a:srgbClr val="001B36"/>
                    </a:solidFill>
                    <a:latin typeface="Times New Roman" panose="02020603050405020304" pitchFamily="18" charset="0"/>
                  </a:endParaRPr>
                </a:p>
              </p:txBody>
            </p:sp>
            <p:sp>
              <p:nvSpPr>
                <p:cNvPr id="109624" name="Rectangle 73">
                  <a:extLst>
                    <a:ext uri="{FF2B5EF4-FFF2-40B4-BE49-F238E27FC236}">
                      <a16:creationId xmlns:a16="http://schemas.microsoft.com/office/drawing/2014/main" id="{79F82304-AB71-445F-ABB3-7B47D089ADFC}"/>
                    </a:ext>
                  </a:extLst>
                </p:cNvPr>
                <p:cNvSpPr>
                  <a:spLocks noChangeArrowheads="1"/>
                </p:cNvSpPr>
                <p:nvPr/>
              </p:nvSpPr>
              <p:spPr bwMode="auto">
                <a:xfrm>
                  <a:off x="2044" y="3741"/>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6" name="Group 76">
                <a:extLst>
                  <a:ext uri="{FF2B5EF4-FFF2-40B4-BE49-F238E27FC236}">
                    <a16:creationId xmlns:a16="http://schemas.microsoft.com/office/drawing/2014/main" id="{FE67E7D6-263F-4F64-AAE1-082429D45571}"/>
                  </a:ext>
                </a:extLst>
              </p:cNvPr>
              <p:cNvGrpSpPr>
                <a:grpSpLocks/>
              </p:cNvGrpSpPr>
              <p:nvPr/>
            </p:nvGrpSpPr>
            <p:grpSpPr bwMode="auto">
              <a:xfrm>
                <a:off x="0" y="4374"/>
                <a:ext cx="1094" cy="633"/>
                <a:chOff x="0" y="4374"/>
                <a:chExt cx="1094" cy="633"/>
              </a:xfrm>
            </p:grpSpPr>
            <p:sp>
              <p:nvSpPr>
                <p:cNvPr id="109621" name="Rectangle 24">
                  <a:extLst>
                    <a:ext uri="{FF2B5EF4-FFF2-40B4-BE49-F238E27FC236}">
                      <a16:creationId xmlns:a16="http://schemas.microsoft.com/office/drawing/2014/main" id="{FDE976A3-D462-4F53-A288-15FE296E7961}"/>
                    </a:ext>
                  </a:extLst>
                </p:cNvPr>
                <p:cNvSpPr>
                  <a:spLocks noChangeArrowheads="1"/>
                </p:cNvSpPr>
                <p:nvPr/>
              </p:nvSpPr>
              <p:spPr bwMode="auto">
                <a:xfrm>
                  <a:off x="43" y="4374"/>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Ptolemy V Epiphanes 203-181</a:t>
                  </a:r>
                  <a:r>
                    <a:rPr lang="en-US" altLang="en-US" sz="1200">
                      <a:solidFill>
                        <a:srgbClr val="001B36"/>
                      </a:solidFill>
                      <a:latin typeface="Times New Roman" panose="02020603050405020304" pitchFamily="18" charset="0"/>
                      <a:cs typeface="Times New Roman" panose="02020603050405020304" pitchFamily="18" charset="0"/>
                    </a:rPr>
                    <a:t> </a:t>
                  </a:r>
                  <a:r>
                    <a:rPr lang="en-US" altLang="en-US" sz="1600">
                      <a:solidFill>
                        <a:srgbClr val="001B36"/>
                      </a:solidFill>
                      <a:latin typeface="Times New Roman" panose="02020603050405020304" pitchFamily="18" charset="0"/>
                      <a:cs typeface="Times New Roman" panose="02020603050405020304" pitchFamily="18" charset="0"/>
                    </a:rPr>
                    <a:t>BC</a:t>
                  </a:r>
                  <a:endParaRPr lang="en-US" altLang="en-US" sz="1600">
                    <a:solidFill>
                      <a:srgbClr val="001B36"/>
                    </a:solidFill>
                    <a:latin typeface="Times New Roman" panose="02020603050405020304" pitchFamily="18" charset="0"/>
                  </a:endParaRPr>
                </a:p>
              </p:txBody>
            </p:sp>
            <p:sp>
              <p:nvSpPr>
                <p:cNvPr id="109622" name="Rectangle 75">
                  <a:extLst>
                    <a:ext uri="{FF2B5EF4-FFF2-40B4-BE49-F238E27FC236}">
                      <a16:creationId xmlns:a16="http://schemas.microsoft.com/office/drawing/2014/main" id="{81C42578-B95B-4E6A-93C2-4D3779445AFB}"/>
                    </a:ext>
                  </a:extLst>
                </p:cNvPr>
                <p:cNvSpPr>
                  <a:spLocks noChangeArrowheads="1"/>
                </p:cNvSpPr>
                <p:nvPr/>
              </p:nvSpPr>
              <p:spPr bwMode="auto">
                <a:xfrm>
                  <a:off x="0" y="4374"/>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7" name="Group 78">
                <a:extLst>
                  <a:ext uri="{FF2B5EF4-FFF2-40B4-BE49-F238E27FC236}">
                    <a16:creationId xmlns:a16="http://schemas.microsoft.com/office/drawing/2014/main" id="{5D824D7B-F44D-4D34-8165-1D717C43BB54}"/>
                  </a:ext>
                </a:extLst>
              </p:cNvPr>
              <p:cNvGrpSpPr>
                <a:grpSpLocks/>
              </p:cNvGrpSpPr>
              <p:nvPr/>
            </p:nvGrpSpPr>
            <p:grpSpPr bwMode="auto">
              <a:xfrm>
                <a:off x="1094" y="4374"/>
                <a:ext cx="950" cy="633"/>
                <a:chOff x="1094" y="4374"/>
                <a:chExt cx="950" cy="633"/>
              </a:xfrm>
            </p:grpSpPr>
            <p:sp>
              <p:nvSpPr>
                <p:cNvPr id="109619" name="Rectangle 25">
                  <a:extLst>
                    <a:ext uri="{FF2B5EF4-FFF2-40B4-BE49-F238E27FC236}">
                      <a16:creationId xmlns:a16="http://schemas.microsoft.com/office/drawing/2014/main" id="{9AFD75F4-6CE9-4ACD-9D1B-88712565CF9F}"/>
                    </a:ext>
                  </a:extLst>
                </p:cNvPr>
                <p:cNvSpPr>
                  <a:spLocks noChangeArrowheads="1"/>
                </p:cNvSpPr>
                <p:nvPr/>
              </p:nvSpPr>
              <p:spPr bwMode="auto">
                <a:xfrm>
                  <a:off x="1137" y="4374"/>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Seleucus IV Philopator 187-175</a:t>
                  </a:r>
                  <a:r>
                    <a:rPr lang="en-US" altLang="en-US" sz="1600">
                      <a:solidFill>
                        <a:schemeClr val="bg1"/>
                      </a:solidFill>
                      <a:latin typeface="Times New Roman" panose="02020603050405020304" pitchFamily="18" charset="0"/>
                      <a:cs typeface="Times New Roman" panose="02020603050405020304" pitchFamily="18" charset="0"/>
                    </a:rPr>
                    <a:t> BC</a:t>
                  </a:r>
                </a:p>
                <a:p>
                  <a:pPr>
                    <a:spcBef>
                      <a:spcPct val="0"/>
                    </a:spcBef>
                    <a:buFontTx/>
                    <a:buNone/>
                  </a:pPr>
                  <a:endParaRPr lang="en-US" altLang="en-US" sz="1600">
                    <a:solidFill>
                      <a:schemeClr val="bg1"/>
                    </a:solidFill>
                    <a:latin typeface="Times New Roman" panose="02020603050405020304" pitchFamily="18" charset="0"/>
                  </a:endParaRPr>
                </a:p>
              </p:txBody>
            </p:sp>
            <p:sp>
              <p:nvSpPr>
                <p:cNvPr id="109620" name="Rectangle 77">
                  <a:extLst>
                    <a:ext uri="{FF2B5EF4-FFF2-40B4-BE49-F238E27FC236}">
                      <a16:creationId xmlns:a16="http://schemas.microsoft.com/office/drawing/2014/main" id="{9546BDE6-192C-4F27-901B-DF9322C5307A}"/>
                    </a:ext>
                  </a:extLst>
                </p:cNvPr>
                <p:cNvSpPr>
                  <a:spLocks noChangeArrowheads="1"/>
                </p:cNvSpPr>
                <p:nvPr/>
              </p:nvSpPr>
              <p:spPr bwMode="auto">
                <a:xfrm>
                  <a:off x="1094" y="4374"/>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8" name="Group 80">
                <a:extLst>
                  <a:ext uri="{FF2B5EF4-FFF2-40B4-BE49-F238E27FC236}">
                    <a16:creationId xmlns:a16="http://schemas.microsoft.com/office/drawing/2014/main" id="{B8E5E796-3980-41C9-8A10-C9860E87A371}"/>
                  </a:ext>
                </a:extLst>
              </p:cNvPr>
              <p:cNvGrpSpPr>
                <a:grpSpLocks/>
              </p:cNvGrpSpPr>
              <p:nvPr/>
            </p:nvGrpSpPr>
            <p:grpSpPr bwMode="auto">
              <a:xfrm>
                <a:off x="2044" y="4374"/>
                <a:ext cx="842" cy="633"/>
                <a:chOff x="2044" y="4374"/>
                <a:chExt cx="842" cy="633"/>
              </a:xfrm>
            </p:grpSpPr>
            <p:sp>
              <p:nvSpPr>
                <p:cNvPr id="109617" name="Rectangle 26">
                  <a:extLst>
                    <a:ext uri="{FF2B5EF4-FFF2-40B4-BE49-F238E27FC236}">
                      <a16:creationId xmlns:a16="http://schemas.microsoft.com/office/drawing/2014/main" id="{A897AD78-C2C6-4945-9AEB-465FCF5A5113}"/>
                    </a:ext>
                  </a:extLst>
                </p:cNvPr>
                <p:cNvSpPr>
                  <a:spLocks noChangeArrowheads="1"/>
                </p:cNvSpPr>
                <p:nvPr/>
              </p:nvSpPr>
              <p:spPr bwMode="auto">
                <a:xfrm>
                  <a:off x="2087" y="4374"/>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Daniel 11:20</a:t>
                  </a:r>
                </a:p>
                <a:p>
                  <a:pPr>
                    <a:spcBef>
                      <a:spcPct val="0"/>
                    </a:spcBef>
                    <a:buFontTx/>
                    <a:buNone/>
                  </a:pPr>
                  <a:endParaRPr lang="en-US" altLang="en-US" sz="1600">
                    <a:solidFill>
                      <a:schemeClr val="bg1"/>
                    </a:solidFill>
                    <a:latin typeface="Times New Roman" panose="02020603050405020304" pitchFamily="18" charset="0"/>
                  </a:endParaRPr>
                </a:p>
              </p:txBody>
            </p:sp>
            <p:sp>
              <p:nvSpPr>
                <p:cNvPr id="109618" name="Rectangle 79">
                  <a:extLst>
                    <a:ext uri="{FF2B5EF4-FFF2-40B4-BE49-F238E27FC236}">
                      <a16:creationId xmlns:a16="http://schemas.microsoft.com/office/drawing/2014/main" id="{BD263CAC-8C1B-48F3-9ABE-A8DA4BF20F99}"/>
                    </a:ext>
                  </a:extLst>
                </p:cNvPr>
                <p:cNvSpPr>
                  <a:spLocks noChangeArrowheads="1"/>
                </p:cNvSpPr>
                <p:nvPr/>
              </p:nvSpPr>
              <p:spPr bwMode="auto">
                <a:xfrm>
                  <a:off x="2044" y="4374"/>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599" name="Group 82">
                <a:extLst>
                  <a:ext uri="{FF2B5EF4-FFF2-40B4-BE49-F238E27FC236}">
                    <a16:creationId xmlns:a16="http://schemas.microsoft.com/office/drawing/2014/main" id="{A33E8746-CE37-4011-B0BC-0A4C0A3E5710}"/>
                  </a:ext>
                </a:extLst>
              </p:cNvPr>
              <p:cNvGrpSpPr>
                <a:grpSpLocks/>
              </p:cNvGrpSpPr>
              <p:nvPr/>
            </p:nvGrpSpPr>
            <p:grpSpPr bwMode="auto">
              <a:xfrm>
                <a:off x="0" y="5007"/>
                <a:ext cx="1094" cy="633"/>
                <a:chOff x="0" y="5007"/>
                <a:chExt cx="1094" cy="633"/>
              </a:xfrm>
            </p:grpSpPr>
            <p:sp>
              <p:nvSpPr>
                <p:cNvPr id="109615" name="Rectangle 27">
                  <a:extLst>
                    <a:ext uri="{FF2B5EF4-FFF2-40B4-BE49-F238E27FC236}">
                      <a16:creationId xmlns:a16="http://schemas.microsoft.com/office/drawing/2014/main" id="{2EE8A1CC-EA67-40CC-8371-C8E2F40E7B64}"/>
                    </a:ext>
                  </a:extLst>
                </p:cNvPr>
                <p:cNvSpPr>
                  <a:spLocks noChangeArrowheads="1"/>
                </p:cNvSpPr>
                <p:nvPr/>
              </p:nvSpPr>
              <p:spPr bwMode="auto">
                <a:xfrm>
                  <a:off x="43" y="5007"/>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Ptolemy VI Philometor 180-146 BC</a:t>
                  </a:r>
                </a:p>
                <a:p>
                  <a:pPr>
                    <a:spcBef>
                      <a:spcPct val="0"/>
                    </a:spcBef>
                    <a:buFontTx/>
                    <a:buNone/>
                  </a:pPr>
                  <a:endParaRPr lang="en-US" altLang="en-US" sz="2400">
                    <a:solidFill>
                      <a:schemeClr val="bg1"/>
                    </a:solidFill>
                    <a:latin typeface="Times New Roman" panose="02020603050405020304" pitchFamily="18" charset="0"/>
                  </a:endParaRPr>
                </a:p>
              </p:txBody>
            </p:sp>
            <p:sp>
              <p:nvSpPr>
                <p:cNvPr id="109616" name="Rectangle 81">
                  <a:extLst>
                    <a:ext uri="{FF2B5EF4-FFF2-40B4-BE49-F238E27FC236}">
                      <a16:creationId xmlns:a16="http://schemas.microsoft.com/office/drawing/2014/main" id="{391AAA1B-8A84-434C-A8C1-9B68EDAB62A6}"/>
                    </a:ext>
                  </a:extLst>
                </p:cNvPr>
                <p:cNvSpPr>
                  <a:spLocks noChangeArrowheads="1"/>
                </p:cNvSpPr>
                <p:nvPr/>
              </p:nvSpPr>
              <p:spPr bwMode="auto">
                <a:xfrm>
                  <a:off x="0" y="5007"/>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600" name="Group 84">
                <a:extLst>
                  <a:ext uri="{FF2B5EF4-FFF2-40B4-BE49-F238E27FC236}">
                    <a16:creationId xmlns:a16="http://schemas.microsoft.com/office/drawing/2014/main" id="{BB7D3303-32C2-4C70-971F-6D11187B7051}"/>
                  </a:ext>
                </a:extLst>
              </p:cNvPr>
              <p:cNvGrpSpPr>
                <a:grpSpLocks/>
              </p:cNvGrpSpPr>
              <p:nvPr/>
            </p:nvGrpSpPr>
            <p:grpSpPr bwMode="auto">
              <a:xfrm>
                <a:off x="1094" y="5007"/>
                <a:ext cx="950" cy="633"/>
                <a:chOff x="1094" y="5007"/>
                <a:chExt cx="950" cy="633"/>
              </a:xfrm>
            </p:grpSpPr>
            <p:sp>
              <p:nvSpPr>
                <p:cNvPr id="109613" name="Rectangle 28">
                  <a:extLst>
                    <a:ext uri="{FF2B5EF4-FFF2-40B4-BE49-F238E27FC236}">
                      <a16:creationId xmlns:a16="http://schemas.microsoft.com/office/drawing/2014/main" id="{2763D0ED-33D4-4D93-A1F9-657963127DE9}"/>
                    </a:ext>
                  </a:extLst>
                </p:cNvPr>
                <p:cNvSpPr>
                  <a:spLocks noChangeArrowheads="1"/>
                </p:cNvSpPr>
                <p:nvPr/>
              </p:nvSpPr>
              <p:spPr bwMode="auto">
                <a:xfrm>
                  <a:off x="1137" y="5007"/>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Antiochus IV Epiphanes 175-164 BC</a:t>
                  </a:r>
                </a:p>
                <a:p>
                  <a:pPr>
                    <a:spcBef>
                      <a:spcPct val="0"/>
                    </a:spcBef>
                    <a:buFontTx/>
                    <a:buNone/>
                  </a:pPr>
                  <a:endParaRPr lang="en-US" altLang="en-US" sz="1600">
                    <a:solidFill>
                      <a:schemeClr val="bg1"/>
                    </a:solidFill>
                    <a:latin typeface="Times New Roman" panose="02020603050405020304" pitchFamily="18" charset="0"/>
                  </a:endParaRPr>
                </a:p>
              </p:txBody>
            </p:sp>
            <p:sp>
              <p:nvSpPr>
                <p:cNvPr id="109614" name="Rectangle 83">
                  <a:extLst>
                    <a:ext uri="{FF2B5EF4-FFF2-40B4-BE49-F238E27FC236}">
                      <a16:creationId xmlns:a16="http://schemas.microsoft.com/office/drawing/2014/main" id="{3553577B-82E9-47D6-93F6-6BB1FE4CDC55}"/>
                    </a:ext>
                  </a:extLst>
                </p:cNvPr>
                <p:cNvSpPr>
                  <a:spLocks noChangeArrowheads="1"/>
                </p:cNvSpPr>
                <p:nvPr/>
              </p:nvSpPr>
              <p:spPr bwMode="auto">
                <a:xfrm>
                  <a:off x="1094" y="5007"/>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601" name="Group 86">
                <a:extLst>
                  <a:ext uri="{FF2B5EF4-FFF2-40B4-BE49-F238E27FC236}">
                    <a16:creationId xmlns:a16="http://schemas.microsoft.com/office/drawing/2014/main" id="{C2C6B4CA-48C8-4E59-907F-6D894C3BFCC1}"/>
                  </a:ext>
                </a:extLst>
              </p:cNvPr>
              <p:cNvGrpSpPr>
                <a:grpSpLocks/>
              </p:cNvGrpSpPr>
              <p:nvPr/>
            </p:nvGrpSpPr>
            <p:grpSpPr bwMode="auto">
              <a:xfrm>
                <a:off x="2044" y="5007"/>
                <a:ext cx="842" cy="633"/>
                <a:chOff x="2044" y="5007"/>
                <a:chExt cx="842" cy="633"/>
              </a:xfrm>
            </p:grpSpPr>
            <p:sp>
              <p:nvSpPr>
                <p:cNvPr id="109611" name="Rectangle 29">
                  <a:extLst>
                    <a:ext uri="{FF2B5EF4-FFF2-40B4-BE49-F238E27FC236}">
                      <a16:creationId xmlns:a16="http://schemas.microsoft.com/office/drawing/2014/main" id="{811BD210-5B29-465E-9A67-94D713F7CD3B}"/>
                    </a:ext>
                  </a:extLst>
                </p:cNvPr>
                <p:cNvSpPr>
                  <a:spLocks noChangeArrowheads="1"/>
                </p:cNvSpPr>
                <p:nvPr/>
              </p:nvSpPr>
              <p:spPr bwMode="auto">
                <a:xfrm>
                  <a:off x="2087" y="5007"/>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Daniel 11:21-35</a:t>
                  </a:r>
                </a:p>
                <a:p>
                  <a:pPr>
                    <a:spcBef>
                      <a:spcPct val="0"/>
                    </a:spcBef>
                    <a:buFontTx/>
                    <a:buNone/>
                  </a:pPr>
                  <a:endParaRPr lang="en-US" altLang="en-US" sz="2400">
                    <a:latin typeface="Times New Roman" panose="02020603050405020304" pitchFamily="18" charset="0"/>
                  </a:endParaRPr>
                </a:p>
              </p:txBody>
            </p:sp>
            <p:sp>
              <p:nvSpPr>
                <p:cNvPr id="109612" name="Rectangle 85">
                  <a:extLst>
                    <a:ext uri="{FF2B5EF4-FFF2-40B4-BE49-F238E27FC236}">
                      <a16:creationId xmlns:a16="http://schemas.microsoft.com/office/drawing/2014/main" id="{B510BAB0-C40C-41A6-B8B2-EA84B075F3E4}"/>
                    </a:ext>
                  </a:extLst>
                </p:cNvPr>
                <p:cNvSpPr>
                  <a:spLocks noChangeArrowheads="1"/>
                </p:cNvSpPr>
                <p:nvPr/>
              </p:nvSpPr>
              <p:spPr bwMode="auto">
                <a:xfrm>
                  <a:off x="2044" y="5007"/>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602" name="Group 88">
                <a:extLst>
                  <a:ext uri="{FF2B5EF4-FFF2-40B4-BE49-F238E27FC236}">
                    <a16:creationId xmlns:a16="http://schemas.microsoft.com/office/drawing/2014/main" id="{266DCB1E-9411-4330-A6BC-550111F91631}"/>
                  </a:ext>
                </a:extLst>
              </p:cNvPr>
              <p:cNvGrpSpPr>
                <a:grpSpLocks/>
              </p:cNvGrpSpPr>
              <p:nvPr/>
            </p:nvGrpSpPr>
            <p:grpSpPr bwMode="auto">
              <a:xfrm>
                <a:off x="0" y="5640"/>
                <a:ext cx="1094" cy="633"/>
                <a:chOff x="0" y="5640"/>
                <a:chExt cx="1094" cy="633"/>
              </a:xfrm>
            </p:grpSpPr>
            <p:sp>
              <p:nvSpPr>
                <p:cNvPr id="109609" name="Rectangle 30">
                  <a:extLst>
                    <a:ext uri="{FF2B5EF4-FFF2-40B4-BE49-F238E27FC236}">
                      <a16:creationId xmlns:a16="http://schemas.microsoft.com/office/drawing/2014/main" id="{D560B1B8-281C-4BC5-87B5-5C11D9B6E671}"/>
                    </a:ext>
                  </a:extLst>
                </p:cNvPr>
                <p:cNvSpPr>
                  <a:spLocks noChangeArrowheads="1"/>
                </p:cNvSpPr>
                <p:nvPr/>
              </p:nvSpPr>
              <p:spPr bwMode="auto">
                <a:xfrm>
                  <a:off x="43" y="5640"/>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109610" name="Rectangle 87">
                  <a:extLst>
                    <a:ext uri="{FF2B5EF4-FFF2-40B4-BE49-F238E27FC236}">
                      <a16:creationId xmlns:a16="http://schemas.microsoft.com/office/drawing/2014/main" id="{0A8B9A53-193A-4276-8DA4-8CED29A6C273}"/>
                    </a:ext>
                  </a:extLst>
                </p:cNvPr>
                <p:cNvSpPr>
                  <a:spLocks noChangeArrowheads="1"/>
                </p:cNvSpPr>
                <p:nvPr/>
              </p:nvSpPr>
              <p:spPr bwMode="auto">
                <a:xfrm>
                  <a:off x="0" y="5640"/>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603" name="Group 90">
                <a:extLst>
                  <a:ext uri="{FF2B5EF4-FFF2-40B4-BE49-F238E27FC236}">
                    <a16:creationId xmlns:a16="http://schemas.microsoft.com/office/drawing/2014/main" id="{AE6B5B2B-0C65-4785-93B8-997C098F5189}"/>
                  </a:ext>
                </a:extLst>
              </p:cNvPr>
              <p:cNvGrpSpPr>
                <a:grpSpLocks/>
              </p:cNvGrpSpPr>
              <p:nvPr/>
            </p:nvGrpSpPr>
            <p:grpSpPr bwMode="auto">
              <a:xfrm>
                <a:off x="1094" y="5640"/>
                <a:ext cx="950" cy="633"/>
                <a:chOff x="1094" y="5640"/>
                <a:chExt cx="950" cy="633"/>
              </a:xfrm>
            </p:grpSpPr>
            <p:sp>
              <p:nvSpPr>
                <p:cNvPr id="109607" name="Rectangle 31">
                  <a:extLst>
                    <a:ext uri="{FF2B5EF4-FFF2-40B4-BE49-F238E27FC236}">
                      <a16:creationId xmlns:a16="http://schemas.microsoft.com/office/drawing/2014/main" id="{78D70335-8500-4356-AA66-00750D3AEBD6}"/>
                    </a:ext>
                  </a:extLst>
                </p:cNvPr>
                <p:cNvSpPr>
                  <a:spLocks noChangeArrowheads="1"/>
                </p:cNvSpPr>
                <p:nvPr/>
              </p:nvSpPr>
              <p:spPr bwMode="auto">
                <a:xfrm>
                  <a:off x="1137" y="5640"/>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1B36"/>
                      </a:solidFill>
                      <a:latin typeface="Times New Roman" panose="02020603050405020304" pitchFamily="18" charset="0"/>
                      <a:cs typeface="Times New Roman" panose="02020603050405020304" pitchFamily="18" charset="0"/>
                    </a:rPr>
                    <a:t>Antiochus V Eupator 164-162 BC</a:t>
                  </a:r>
                </a:p>
                <a:p>
                  <a:pPr>
                    <a:spcBef>
                      <a:spcPct val="0"/>
                    </a:spcBef>
                    <a:buFontTx/>
                    <a:buNone/>
                  </a:pPr>
                  <a:endParaRPr lang="en-US" altLang="en-US" sz="1600">
                    <a:solidFill>
                      <a:schemeClr val="bg1"/>
                    </a:solidFill>
                    <a:latin typeface="Times New Roman" panose="02020603050405020304" pitchFamily="18" charset="0"/>
                  </a:endParaRPr>
                </a:p>
              </p:txBody>
            </p:sp>
            <p:sp>
              <p:nvSpPr>
                <p:cNvPr id="109608" name="Rectangle 89">
                  <a:extLst>
                    <a:ext uri="{FF2B5EF4-FFF2-40B4-BE49-F238E27FC236}">
                      <a16:creationId xmlns:a16="http://schemas.microsoft.com/office/drawing/2014/main" id="{C05EBA78-0866-49AA-AB0C-7CB5B8C1EE49}"/>
                    </a:ext>
                  </a:extLst>
                </p:cNvPr>
                <p:cNvSpPr>
                  <a:spLocks noChangeArrowheads="1"/>
                </p:cNvSpPr>
                <p:nvPr/>
              </p:nvSpPr>
              <p:spPr bwMode="auto">
                <a:xfrm>
                  <a:off x="1094" y="5640"/>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nvGrpSpPr>
              <p:cNvPr id="109604" name="Group 92">
                <a:extLst>
                  <a:ext uri="{FF2B5EF4-FFF2-40B4-BE49-F238E27FC236}">
                    <a16:creationId xmlns:a16="http://schemas.microsoft.com/office/drawing/2014/main" id="{0D448309-F31E-4189-BDA6-70BCD3A45033}"/>
                  </a:ext>
                </a:extLst>
              </p:cNvPr>
              <p:cNvGrpSpPr>
                <a:grpSpLocks/>
              </p:cNvGrpSpPr>
              <p:nvPr/>
            </p:nvGrpSpPr>
            <p:grpSpPr bwMode="auto">
              <a:xfrm>
                <a:off x="2044" y="5640"/>
                <a:ext cx="842" cy="633"/>
                <a:chOff x="2044" y="5640"/>
                <a:chExt cx="842" cy="633"/>
              </a:xfrm>
            </p:grpSpPr>
            <p:sp>
              <p:nvSpPr>
                <p:cNvPr id="109605" name="Rectangle 32">
                  <a:extLst>
                    <a:ext uri="{FF2B5EF4-FFF2-40B4-BE49-F238E27FC236}">
                      <a16:creationId xmlns:a16="http://schemas.microsoft.com/office/drawing/2014/main" id="{089AF020-7295-4B13-8261-D19CFBEBCE06}"/>
                    </a:ext>
                  </a:extLst>
                </p:cNvPr>
                <p:cNvSpPr>
                  <a:spLocks noChangeArrowheads="1"/>
                </p:cNvSpPr>
                <p:nvPr/>
              </p:nvSpPr>
              <p:spPr bwMode="auto">
                <a:xfrm>
                  <a:off x="2087" y="564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109606" name="Rectangle 91">
                  <a:extLst>
                    <a:ext uri="{FF2B5EF4-FFF2-40B4-BE49-F238E27FC236}">
                      <a16:creationId xmlns:a16="http://schemas.microsoft.com/office/drawing/2014/main" id="{40975610-2DDC-47CB-B38B-351C4796BF5A}"/>
                    </a:ext>
                  </a:extLst>
                </p:cNvPr>
                <p:cNvSpPr>
                  <a:spLocks noChangeArrowheads="1"/>
                </p:cNvSpPr>
                <p:nvPr/>
              </p:nvSpPr>
              <p:spPr bwMode="auto">
                <a:xfrm>
                  <a:off x="2044" y="564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grpSp>
        <p:sp>
          <p:nvSpPr>
            <p:cNvPr id="109574" name="Rectangle 94">
              <a:extLst>
                <a:ext uri="{FF2B5EF4-FFF2-40B4-BE49-F238E27FC236}">
                  <a16:creationId xmlns:a16="http://schemas.microsoft.com/office/drawing/2014/main" id="{9E5A17CD-2DCB-400A-A186-1FAE241E8FF2}"/>
                </a:ext>
              </a:extLst>
            </p:cNvPr>
            <p:cNvSpPr>
              <a:spLocks noChangeArrowheads="1"/>
            </p:cNvSpPr>
            <p:nvPr/>
          </p:nvSpPr>
          <p:spPr bwMode="auto">
            <a:xfrm>
              <a:off x="-3" y="400"/>
              <a:ext cx="2892" cy="587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grpSp>
      <p:sp>
        <p:nvSpPr>
          <p:cNvPr id="109572" name="Rectangle 96">
            <a:extLst>
              <a:ext uri="{FF2B5EF4-FFF2-40B4-BE49-F238E27FC236}">
                <a16:creationId xmlns:a16="http://schemas.microsoft.com/office/drawing/2014/main" id="{E7F3354F-D333-40DC-9759-758C47F18952}"/>
              </a:ext>
            </a:extLst>
          </p:cNvPr>
          <p:cNvSpPr>
            <a:spLocks noChangeArrowheads="1"/>
          </p:cNvSpPr>
          <p:nvPr/>
        </p:nvSpPr>
        <p:spPr bwMode="auto">
          <a:xfrm>
            <a:off x="3175" y="8091488"/>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p>
          <a:p>
            <a:pPr>
              <a:spcBef>
                <a:spcPct val="0"/>
              </a:spcBef>
              <a:buFontTx/>
              <a:buNone/>
            </a:pPr>
            <a:r>
              <a:rPr lang="en-US" altLang="en-US" sz="1200">
                <a:latin typeface="Times New Roman" panose="02020603050405020304" pitchFamily="18" charset="0"/>
                <a:cs typeface="Times New Roman" panose="02020603050405020304" pitchFamily="18" charset="0"/>
              </a:rPr>
              <a:t>(v. 6) After some early, indecisive struggles, the Ptolemaic kingdom and the Seleucid kingdom will agree to share power peacefully. In order to seal the deal, Ptolemy II </a:t>
            </a:r>
            <a:endParaRPr lang="en-US" altLang="en-US" sz="2400">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81ECB48-5501-4A40-BF9C-A971EAAD7BD9}"/>
              </a:ext>
            </a:extLst>
          </p:cNvPr>
          <p:cNvSpPr>
            <a:spLocks noGrp="1" noChangeArrowheads="1"/>
          </p:cNvSpPr>
          <p:nvPr>
            <p:ph type="title"/>
          </p:nvPr>
        </p:nvSpPr>
        <p:spPr/>
        <p:txBody>
          <a:bodyPr/>
          <a:lstStyle/>
          <a:p>
            <a:pPr eaLnBrk="1" hangingPunct="1">
              <a:defRPr/>
            </a:pPr>
            <a:r>
              <a:rPr lang="en-US" sz="3200"/>
              <a:t>The Theme of Daniel Eleven</a:t>
            </a:r>
          </a:p>
        </p:txBody>
      </p:sp>
      <p:sp>
        <p:nvSpPr>
          <p:cNvPr id="71683" name="Rectangle 3">
            <a:extLst>
              <a:ext uri="{FF2B5EF4-FFF2-40B4-BE49-F238E27FC236}">
                <a16:creationId xmlns:a16="http://schemas.microsoft.com/office/drawing/2014/main" id="{785B9890-E281-4C8B-803F-0458226317FC}"/>
              </a:ext>
            </a:extLst>
          </p:cNvPr>
          <p:cNvSpPr>
            <a:spLocks noGrp="1" noChangeArrowheads="1"/>
          </p:cNvSpPr>
          <p:nvPr>
            <p:ph type="body" idx="1"/>
          </p:nvPr>
        </p:nvSpPr>
        <p:spPr>
          <a:xfrm>
            <a:off x="457200" y="1981200"/>
            <a:ext cx="8229600" cy="4149725"/>
          </a:xfrm>
        </p:spPr>
        <p:txBody>
          <a:bodyPr/>
          <a:lstStyle/>
          <a:p>
            <a:pPr eaLnBrk="1" hangingPunct="1">
              <a:defRPr/>
            </a:pPr>
            <a:r>
              <a:rPr lang="en-US" sz="2400"/>
              <a:t>Those who are wise will instruct many, though for a time they will fall by the sword or be burned or captured or plundered.  When they fall, they will receive a little help, and many who are not sincere will join them.  Some of the wise will stumble, so that they may be </a:t>
            </a:r>
            <a:r>
              <a:rPr lang="en-US" sz="2400" b="1">
                <a:solidFill>
                  <a:srgbClr val="FF6699"/>
                </a:solidFill>
              </a:rPr>
              <a:t>refined, purified and made spotless</a:t>
            </a:r>
            <a:r>
              <a:rPr lang="en-US" sz="2400"/>
              <a:t> until the time of the end, for it will come at the appointed time.   11:33-35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F8A30F0-2360-451C-A7CE-BF67FAD97C41}"/>
              </a:ext>
            </a:extLst>
          </p:cNvPr>
          <p:cNvSpPr>
            <a:spLocks noGrp="1" noChangeArrowheads="1"/>
          </p:cNvSpPr>
          <p:nvPr>
            <p:ph type="title"/>
          </p:nvPr>
        </p:nvSpPr>
        <p:spPr/>
        <p:txBody>
          <a:bodyPr/>
          <a:lstStyle/>
          <a:p>
            <a:pPr eaLnBrk="1" hangingPunct="1">
              <a:defRPr/>
            </a:pPr>
            <a:r>
              <a:rPr lang="en-US" sz="3200"/>
              <a:t>Principle Audience of Daniel</a:t>
            </a:r>
          </a:p>
        </p:txBody>
      </p:sp>
      <p:sp>
        <p:nvSpPr>
          <p:cNvPr id="118787" name="Rectangle 3">
            <a:extLst>
              <a:ext uri="{FF2B5EF4-FFF2-40B4-BE49-F238E27FC236}">
                <a16:creationId xmlns:a16="http://schemas.microsoft.com/office/drawing/2014/main" id="{50585D10-FAB2-4B08-B1C5-9BCE2629A97C}"/>
              </a:ext>
            </a:extLst>
          </p:cNvPr>
          <p:cNvSpPr>
            <a:spLocks noGrp="1" noChangeArrowheads="1"/>
          </p:cNvSpPr>
          <p:nvPr>
            <p:ph type="body" idx="1"/>
          </p:nvPr>
        </p:nvSpPr>
        <p:spPr>
          <a:xfrm>
            <a:off x="457200" y="1752600"/>
            <a:ext cx="8229600" cy="4378325"/>
          </a:xfrm>
        </p:spPr>
        <p:txBody>
          <a:bodyPr/>
          <a:lstStyle/>
          <a:p>
            <a:pPr eaLnBrk="1" hangingPunct="1">
              <a:defRPr/>
            </a:pPr>
            <a:r>
              <a:rPr lang="en-US" sz="2400" b="1">
                <a:solidFill>
                  <a:srgbClr val="FFFF00"/>
                </a:solidFill>
              </a:rPr>
              <a:t>Jews suffering incredible persecution under Antiochus Epiphanes</a:t>
            </a:r>
          </a:p>
        </p:txBody>
      </p:sp>
      <p:pic>
        <p:nvPicPr>
          <p:cNvPr id="25604" name="Picture 4" descr="antiochus4">
            <a:extLst>
              <a:ext uri="{FF2B5EF4-FFF2-40B4-BE49-F238E27FC236}">
                <a16:creationId xmlns:a16="http://schemas.microsoft.com/office/drawing/2014/main" id="{538458E6-213E-4EF2-8C1A-6982B19C0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43200"/>
            <a:ext cx="3652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65228227">
            <a:extLst>
              <a:ext uri="{FF2B5EF4-FFF2-40B4-BE49-F238E27FC236}">
                <a16:creationId xmlns:a16="http://schemas.microsoft.com/office/drawing/2014/main" id="{88F9AE41-88AF-4333-89F3-B9BC463B1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0"/>
            <a:ext cx="33924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a:extLst>
              <a:ext uri="{FF2B5EF4-FFF2-40B4-BE49-F238E27FC236}">
                <a16:creationId xmlns:a16="http://schemas.microsoft.com/office/drawing/2014/main" id="{5A42E952-4CE5-492A-8AFB-16B13A23289F}"/>
              </a:ext>
            </a:extLst>
          </p:cNvPr>
          <p:cNvSpPr>
            <a:spLocks noGrp="1" noChangeArrowheads="1"/>
          </p:cNvSpPr>
          <p:nvPr>
            <p:ph type="title"/>
          </p:nvPr>
        </p:nvSpPr>
        <p:spPr/>
        <p:txBody>
          <a:bodyPr/>
          <a:lstStyle/>
          <a:p>
            <a:pPr eaLnBrk="1" hangingPunct="1">
              <a:defRPr/>
            </a:pPr>
            <a:r>
              <a:rPr lang="en-US" sz="2800" b="1"/>
              <a:t>Daniel 11:36-45  The End of the Greek Kingdoms:  The Battle of Actium.</a:t>
            </a:r>
          </a:p>
        </p:txBody>
      </p:sp>
      <p:pic>
        <p:nvPicPr>
          <p:cNvPr id="113667" name="Picture 6" descr="RomeCaesar">
            <a:extLst>
              <a:ext uri="{FF2B5EF4-FFF2-40B4-BE49-F238E27FC236}">
                <a16:creationId xmlns:a16="http://schemas.microsoft.com/office/drawing/2014/main" id="{6A51B3E7-DDFE-4655-9DB4-F5CC697B0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762125"/>
            <a:ext cx="88963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D4623B5-D3C7-4223-84A0-11C7C02FD207}"/>
              </a:ext>
            </a:extLst>
          </p:cNvPr>
          <p:cNvSpPr>
            <a:spLocks noGrp="1" noChangeArrowheads="1"/>
          </p:cNvSpPr>
          <p:nvPr>
            <p:ph type="title"/>
          </p:nvPr>
        </p:nvSpPr>
        <p:spPr>
          <a:xfrm>
            <a:off x="457200" y="277813"/>
            <a:ext cx="8382000" cy="1139825"/>
          </a:xfrm>
        </p:spPr>
        <p:txBody>
          <a:bodyPr/>
          <a:lstStyle/>
          <a:p>
            <a:pPr eaLnBrk="1" hangingPunct="1">
              <a:defRPr/>
            </a:pPr>
            <a:r>
              <a:rPr lang="en-US" sz="2800" b="1"/>
              <a:t>Daniel Chapter Twelve:  The Time of the End</a:t>
            </a:r>
          </a:p>
        </p:txBody>
      </p:sp>
      <p:sp>
        <p:nvSpPr>
          <p:cNvPr id="73731" name="Rectangle 3">
            <a:extLst>
              <a:ext uri="{FF2B5EF4-FFF2-40B4-BE49-F238E27FC236}">
                <a16:creationId xmlns:a16="http://schemas.microsoft.com/office/drawing/2014/main" id="{9AC6C745-B0F4-4BCC-8526-F54A90DF3595}"/>
              </a:ext>
            </a:extLst>
          </p:cNvPr>
          <p:cNvSpPr>
            <a:spLocks noGrp="1" noChangeArrowheads="1"/>
          </p:cNvSpPr>
          <p:nvPr>
            <p:ph type="body" idx="1"/>
          </p:nvPr>
        </p:nvSpPr>
        <p:spPr>
          <a:xfrm>
            <a:off x="457200" y="2133600"/>
            <a:ext cx="8229600" cy="3997325"/>
          </a:xfrm>
        </p:spPr>
        <p:txBody>
          <a:bodyPr/>
          <a:lstStyle/>
          <a:p>
            <a:pPr eaLnBrk="1" hangingPunct="1">
              <a:buFont typeface="Wingdings" panose="05000000000000000000" pitchFamily="2" charset="2"/>
              <a:buNone/>
              <a:defRPr/>
            </a:pPr>
            <a:r>
              <a:rPr lang="en-US" sz="2400" b="1">
                <a:solidFill>
                  <a:srgbClr val="FFFF00"/>
                </a:solidFill>
              </a:rPr>
              <a:t>Those who are wise will shine like the brightness of the heavens, and those who lead many to righteousness, like the stars for ever and ever.</a:t>
            </a:r>
          </a:p>
          <a:p>
            <a:pPr eaLnBrk="1" hangingPunct="1">
              <a:buFont typeface="Wingdings" panose="05000000000000000000" pitchFamily="2" charset="2"/>
              <a:buNone/>
              <a:defRPr/>
            </a:pPr>
            <a:endParaRPr lang="en-US" sz="2400" b="1">
              <a:solidFill>
                <a:srgbClr val="FFFF00"/>
              </a:solidFill>
            </a:endParaRPr>
          </a:p>
          <a:p>
            <a:pPr eaLnBrk="1" hangingPunct="1">
              <a:buFont typeface="Wingdings" panose="05000000000000000000" pitchFamily="2" charset="2"/>
              <a:buNone/>
              <a:defRPr/>
            </a:pPr>
            <a:r>
              <a:rPr lang="en-US" sz="2400" b="1">
                <a:solidFill>
                  <a:srgbClr val="FFFF00"/>
                </a:solidFill>
              </a:rPr>
              <a:t>Daniel 12:3-4</a:t>
            </a:r>
          </a:p>
          <a:p>
            <a:pPr eaLnBrk="1" hangingPunct="1">
              <a:buFont typeface="Wingdings" panose="05000000000000000000" pitchFamily="2" charset="2"/>
              <a:buNone/>
              <a:defRPr/>
            </a:pPr>
            <a:endParaRPr lang="en-US" sz="2400" b="1">
              <a:solidFill>
                <a:srgbClr val="FFFF00"/>
              </a:solidFill>
            </a:endParaRPr>
          </a:p>
          <a:p>
            <a:pPr eaLnBrk="1" hangingPunct="1">
              <a:buFont typeface="Wingdings" panose="05000000000000000000" pitchFamily="2" charset="2"/>
              <a:buNone/>
              <a:defRPr/>
            </a:pPr>
            <a:r>
              <a:rPr lang="en-US" sz="2400" b="1">
                <a:solidFill>
                  <a:srgbClr val="FFFF00"/>
                </a:solidFill>
              </a:rPr>
              <a:t>How do I know that I will raise from the dead?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3C24-AB84-4C3A-B9D9-084FB3B5C29A}"/>
              </a:ext>
            </a:extLst>
          </p:cNvPr>
          <p:cNvSpPr>
            <a:spLocks noGrp="1"/>
          </p:cNvSpPr>
          <p:nvPr>
            <p:ph type="title"/>
          </p:nvPr>
        </p:nvSpPr>
        <p:spPr/>
        <p:txBody>
          <a:bodyPr/>
          <a:lstStyle/>
          <a:p>
            <a:pPr eaLnBrk="1" hangingPunct="1">
              <a:defRPr/>
            </a:pPr>
            <a:endParaRPr lang="en-US"/>
          </a:p>
        </p:txBody>
      </p:sp>
      <p:sp>
        <p:nvSpPr>
          <p:cNvPr id="3" name="Content Placeholder 2">
            <a:extLst>
              <a:ext uri="{FF2B5EF4-FFF2-40B4-BE49-F238E27FC236}">
                <a16:creationId xmlns:a16="http://schemas.microsoft.com/office/drawing/2014/main" id="{0DE37C42-4489-4668-BD51-B884852FA62E}"/>
              </a:ext>
            </a:extLst>
          </p:cNvPr>
          <p:cNvSpPr>
            <a:spLocks noGrp="1"/>
          </p:cNvSpPr>
          <p:nvPr>
            <p:ph idx="1"/>
          </p:nvPr>
        </p:nvSpPr>
        <p:spPr/>
        <p:txBody>
          <a:bodyPr/>
          <a:lstStyle/>
          <a:p>
            <a:pPr marL="0" indent="0" eaLnBrk="1" hangingPunct="1">
              <a:buFont typeface="Wingdings" panose="05000000000000000000" pitchFamily="2" charset="2"/>
              <a:buNone/>
              <a:defRPr/>
            </a:pPr>
            <a:r>
              <a:rPr lang="en-US" sz="2800" b="1" dirty="0"/>
              <a:t>Daniel:  What about….</a:t>
            </a:r>
          </a:p>
          <a:p>
            <a:pPr marL="0" indent="0" eaLnBrk="1" hangingPunct="1">
              <a:buFont typeface="Wingdings" panose="05000000000000000000" pitchFamily="2" charset="2"/>
              <a:buNone/>
              <a:defRPr/>
            </a:pPr>
            <a:endParaRPr lang="en-US" sz="2800" b="1" dirty="0"/>
          </a:p>
          <a:p>
            <a:pPr marL="0" indent="0" eaLnBrk="1" hangingPunct="1">
              <a:buFont typeface="Wingdings" panose="05000000000000000000" pitchFamily="2" charset="2"/>
              <a:buNone/>
              <a:defRPr/>
            </a:pPr>
            <a:r>
              <a:rPr lang="en-US" sz="2800" b="1" dirty="0"/>
              <a:t>     (fill in the blank with your favorite “issue”)</a:t>
            </a:r>
          </a:p>
          <a:p>
            <a:pPr marL="0" indent="0" eaLnBrk="1" hangingPunct="1">
              <a:buFont typeface="Wingdings" panose="05000000000000000000" pitchFamily="2" charset="2"/>
              <a:buNone/>
              <a:defRPr/>
            </a:pPr>
            <a:endParaRPr lang="en-US" sz="2800" b="1" dirty="0"/>
          </a:p>
          <a:p>
            <a:pPr marL="0" indent="0" eaLnBrk="1" hangingPunct="1">
              <a:buFont typeface="Wingdings" panose="05000000000000000000" pitchFamily="2" charset="2"/>
              <a:buNone/>
              <a:defRPr/>
            </a:pPr>
            <a:r>
              <a:rPr lang="en-US" sz="2800" b="1" dirty="0"/>
              <a:t>God:  Let me mind my business.  I rule the nations.  Take care of your local  ministry and trust in 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DC7D357-B6CE-4575-BD73-4D9AC9AEF09D}"/>
              </a:ext>
            </a:extLst>
          </p:cNvPr>
          <p:cNvSpPr>
            <a:spLocks noGrp="1" noChangeArrowheads="1"/>
          </p:cNvSpPr>
          <p:nvPr>
            <p:ph type="title"/>
          </p:nvPr>
        </p:nvSpPr>
        <p:spPr/>
        <p:txBody>
          <a:bodyPr/>
          <a:lstStyle/>
          <a:p>
            <a:pPr eaLnBrk="1" hangingPunct="1">
              <a:defRPr/>
            </a:pPr>
            <a:r>
              <a:rPr lang="en-US" b="1" dirty="0"/>
              <a:t>Questions?</a:t>
            </a:r>
          </a:p>
        </p:txBody>
      </p:sp>
      <p:sp>
        <p:nvSpPr>
          <p:cNvPr id="114691" name="Rectangle 3">
            <a:extLst>
              <a:ext uri="{FF2B5EF4-FFF2-40B4-BE49-F238E27FC236}">
                <a16:creationId xmlns:a16="http://schemas.microsoft.com/office/drawing/2014/main" id="{CA45A1F4-9B55-47B0-8C2A-203350FB81DC}"/>
              </a:ext>
            </a:extLst>
          </p:cNvPr>
          <p:cNvSpPr>
            <a:spLocks noGrp="1" noChangeArrowheads="1"/>
          </p:cNvSpPr>
          <p:nvPr>
            <p:ph type="body" idx="1"/>
          </p:nvPr>
        </p:nvSpPr>
        <p:spPr>
          <a:xfrm>
            <a:off x="533400" y="3429000"/>
            <a:ext cx="8229600" cy="2778125"/>
          </a:xfrm>
        </p:spPr>
        <p:txBody>
          <a:bodyPr/>
          <a:lstStyle/>
          <a:p>
            <a:pPr algn="ctr" eaLnBrk="1" hangingPunct="1">
              <a:buFont typeface="Wingdings" panose="05000000000000000000" pitchFamily="2" charset="2"/>
              <a:buNone/>
              <a:defRPr/>
            </a:pPr>
            <a:r>
              <a:rPr lang="en-US" b="1" dirty="0">
                <a:solidFill>
                  <a:srgbClr val="FFFF00"/>
                </a:solidFill>
              </a:rPr>
              <a:t>www.evidenceforchristianity.org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C427A68-66D3-423F-8FDF-EF04F0D07968}"/>
              </a:ext>
            </a:extLst>
          </p:cNvPr>
          <p:cNvSpPr>
            <a:spLocks noGrp="1" noChangeArrowheads="1"/>
          </p:cNvSpPr>
          <p:nvPr>
            <p:ph type="title"/>
          </p:nvPr>
        </p:nvSpPr>
        <p:spPr>
          <a:xfrm>
            <a:off x="457200" y="152400"/>
            <a:ext cx="8229600" cy="685800"/>
          </a:xfrm>
        </p:spPr>
        <p:txBody>
          <a:bodyPr/>
          <a:lstStyle/>
          <a:p>
            <a:pPr eaLnBrk="1" hangingPunct="1">
              <a:defRPr/>
            </a:pPr>
            <a:r>
              <a:rPr lang="en-US" sz="3200"/>
              <a:t>Daniel is Unique Because…</a:t>
            </a:r>
          </a:p>
        </p:txBody>
      </p:sp>
      <p:sp>
        <p:nvSpPr>
          <p:cNvPr id="116739" name="Rectangle 3">
            <a:extLst>
              <a:ext uri="{FF2B5EF4-FFF2-40B4-BE49-F238E27FC236}">
                <a16:creationId xmlns:a16="http://schemas.microsoft.com/office/drawing/2014/main" id="{71177730-FBB1-4D29-B395-0EA3F8778E78}"/>
              </a:ext>
            </a:extLst>
          </p:cNvPr>
          <p:cNvSpPr>
            <a:spLocks noGrp="1" noChangeArrowheads="1"/>
          </p:cNvSpPr>
          <p:nvPr>
            <p:ph type="body" idx="1"/>
          </p:nvPr>
        </p:nvSpPr>
        <p:spPr>
          <a:xfrm>
            <a:off x="457200" y="1066800"/>
            <a:ext cx="8229600" cy="5064125"/>
          </a:xfrm>
        </p:spPr>
        <p:txBody>
          <a:bodyPr/>
          <a:lstStyle/>
          <a:p>
            <a:pPr eaLnBrk="1" hangingPunct="1">
              <a:defRPr/>
            </a:pPr>
            <a:r>
              <a:rPr lang="en-US" sz="2000" b="1" dirty="0">
                <a:solidFill>
                  <a:srgbClr val="FFFF00"/>
                </a:solidFill>
              </a:rPr>
              <a:t>Daniel </a:t>
            </a:r>
            <a:r>
              <a:rPr lang="en-US" sz="2000" b="1" dirty="0">
                <a:solidFill>
                  <a:srgbClr val="FFFF00"/>
                </a:solidFill>
                <a:latin typeface="MS Reference Sans Serif" pitchFamily="34" charset="0"/>
                <a:sym typeface="Symbol" pitchFamily="18" charset="2"/>
              </a:rPr>
              <a:t> O T   like    Revelation N T</a:t>
            </a:r>
          </a:p>
          <a:p>
            <a:pPr lvl="1" eaLnBrk="1" hangingPunct="1">
              <a:defRPr/>
            </a:pPr>
            <a:r>
              <a:rPr lang="en-US" sz="1800" b="1" dirty="0">
                <a:solidFill>
                  <a:srgbClr val="FFFF00"/>
                </a:solidFill>
                <a:latin typeface="MS Reference Sans Serif" pitchFamily="34" charset="0"/>
                <a:sym typeface="Symbol" pitchFamily="18" charset="2"/>
              </a:rPr>
              <a:t>Apocalyptic</a:t>
            </a:r>
          </a:p>
          <a:p>
            <a:pPr lvl="1" eaLnBrk="1" hangingPunct="1">
              <a:defRPr/>
            </a:pPr>
            <a:r>
              <a:rPr lang="en-US" sz="1800" b="1" dirty="0">
                <a:solidFill>
                  <a:srgbClr val="FFFF00"/>
                </a:solidFill>
                <a:latin typeface="MS Reference Sans Serif" pitchFamily="34" charset="0"/>
                <a:sym typeface="Symbol" pitchFamily="18" charset="2"/>
              </a:rPr>
              <a:t>End Times (eschatology)</a:t>
            </a:r>
          </a:p>
          <a:p>
            <a:pPr lvl="1" eaLnBrk="1" hangingPunct="1">
              <a:defRPr/>
            </a:pPr>
            <a:r>
              <a:rPr lang="en-US" sz="1800" b="1" dirty="0">
                <a:solidFill>
                  <a:srgbClr val="FFFF00"/>
                </a:solidFill>
                <a:latin typeface="MS Reference Sans Serif" pitchFamily="34" charset="0"/>
                <a:sym typeface="Symbol" pitchFamily="18" charset="2"/>
              </a:rPr>
              <a:t>Written to a persecuted people</a:t>
            </a:r>
          </a:p>
          <a:p>
            <a:pPr eaLnBrk="1" hangingPunct="1">
              <a:defRPr/>
            </a:pPr>
            <a:endParaRPr lang="en-US" sz="1000" b="1" dirty="0">
              <a:solidFill>
                <a:srgbClr val="FFFF00"/>
              </a:solidFill>
              <a:latin typeface="MS Reference Sans Serif" pitchFamily="34" charset="0"/>
              <a:sym typeface="Symbol" pitchFamily="18" charset="2"/>
            </a:endParaRPr>
          </a:p>
          <a:p>
            <a:pPr eaLnBrk="1" hangingPunct="1">
              <a:defRPr/>
            </a:pPr>
            <a:r>
              <a:rPr lang="en-US" sz="2000" b="1" dirty="0">
                <a:solidFill>
                  <a:srgbClr val="FFFF00"/>
                </a:solidFill>
                <a:latin typeface="MS Reference Sans Serif" pitchFamily="34" charset="0"/>
                <a:sym typeface="Symbol" pitchFamily="18" charset="2"/>
              </a:rPr>
              <a:t>Daniel is the fighting ground for Bible skeptics</a:t>
            </a:r>
          </a:p>
          <a:p>
            <a:pPr eaLnBrk="1" hangingPunct="1">
              <a:defRPr/>
            </a:pPr>
            <a:endParaRPr lang="en-US" sz="1000" b="1" dirty="0">
              <a:solidFill>
                <a:srgbClr val="FFFF00"/>
              </a:solidFill>
              <a:latin typeface="MS Reference Sans Serif" pitchFamily="34" charset="0"/>
              <a:sym typeface="Symbol" pitchFamily="18" charset="2"/>
            </a:endParaRPr>
          </a:p>
          <a:p>
            <a:pPr eaLnBrk="1" hangingPunct="1">
              <a:defRPr/>
            </a:pPr>
            <a:r>
              <a:rPr lang="en-US" sz="2000" b="1" dirty="0">
                <a:solidFill>
                  <a:srgbClr val="FFFF00"/>
                </a:solidFill>
                <a:latin typeface="MS Reference Sans Serif" pitchFamily="34" charset="0"/>
                <a:sym typeface="Symbol" pitchFamily="18" charset="2"/>
              </a:rPr>
              <a:t>Daniel has the most specific material on angels in the OT.</a:t>
            </a:r>
          </a:p>
          <a:p>
            <a:pPr eaLnBrk="1" hangingPunct="1">
              <a:defRPr/>
            </a:pPr>
            <a:endParaRPr lang="en-US" sz="2000" b="1" dirty="0">
              <a:solidFill>
                <a:srgbClr val="FFFF00"/>
              </a:solidFill>
              <a:latin typeface="MS Reference Sans Serif" pitchFamily="34" charset="0"/>
              <a:sym typeface="Symbol" pitchFamily="18" charset="2"/>
            </a:endParaRPr>
          </a:p>
          <a:p>
            <a:pPr eaLnBrk="1" hangingPunct="1">
              <a:defRPr/>
            </a:pPr>
            <a:r>
              <a:rPr lang="en-US" sz="2000" b="1" dirty="0">
                <a:solidFill>
                  <a:srgbClr val="FFFF00"/>
                </a:solidFill>
                <a:latin typeface="MS Reference Sans Serif" pitchFamily="34" charset="0"/>
                <a:sym typeface="Symbol" pitchFamily="18" charset="2"/>
              </a:rPr>
              <a:t>Set in a pagan nation  (also Esther)  A prophet to the nations</a:t>
            </a:r>
          </a:p>
          <a:p>
            <a:pPr eaLnBrk="1" hangingPunct="1">
              <a:defRPr/>
            </a:pPr>
            <a:endParaRPr lang="en-US" sz="2000" b="1" dirty="0">
              <a:solidFill>
                <a:srgbClr val="FFFF00"/>
              </a:solidFill>
              <a:latin typeface="MS Reference Sans Serif" pitchFamily="34" charset="0"/>
              <a:sym typeface="Symbol" pitchFamily="18" charset="2"/>
            </a:endParaRPr>
          </a:p>
          <a:p>
            <a:pPr eaLnBrk="1" hangingPunct="1">
              <a:defRPr/>
            </a:pPr>
            <a:r>
              <a:rPr lang="en-US" sz="2000" b="1" dirty="0">
                <a:solidFill>
                  <a:srgbClr val="FFFF00"/>
                </a:solidFill>
                <a:latin typeface="MS Reference Sans Serif" pitchFamily="34" charset="0"/>
                <a:sym typeface="Symbol" pitchFamily="18" charset="2"/>
              </a:rPr>
              <a:t>Most clear description of a final resurrection in the OT</a:t>
            </a:r>
          </a:p>
          <a:p>
            <a:pPr eaLnBrk="1" hangingPunct="1">
              <a:defRPr/>
            </a:pPr>
            <a:endParaRPr lang="en-US" sz="2000" b="1" dirty="0">
              <a:solidFill>
                <a:srgbClr val="FFFF00"/>
              </a:solidFill>
              <a:latin typeface="MS Reference Sans Serif" pitchFamily="34" charset="0"/>
              <a:sym typeface="Symbol" pitchFamily="18" charset="2"/>
            </a:endParaRPr>
          </a:p>
          <a:p>
            <a:pPr eaLnBrk="1" hangingPunct="1">
              <a:defRPr/>
            </a:pPr>
            <a:r>
              <a:rPr lang="en-US" sz="2000" b="1" dirty="0">
                <a:solidFill>
                  <a:srgbClr val="FFFF00"/>
                </a:solidFill>
                <a:latin typeface="MS Reference Sans Serif" pitchFamily="34" charset="0"/>
                <a:sym typeface="Symbol" pitchFamily="18" charset="2"/>
              </a:rPr>
              <a:t>A history book… of the future!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54BC0F90-8BD3-4292-B04D-EFB483193BCA}"/>
              </a:ext>
            </a:extLst>
          </p:cNvPr>
          <p:cNvSpPr>
            <a:spLocks noChangeArrowheads="1"/>
          </p:cNvSpPr>
          <p:nvPr/>
        </p:nvSpPr>
        <p:spPr bwMode="auto">
          <a:xfrm>
            <a:off x="762000" y="1555750"/>
            <a:ext cx="7772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000" b="1" i="1">
                <a:solidFill>
                  <a:srgbClr val="FFFF00"/>
                </a:solidFill>
              </a:rPr>
              <a:t>The folly of Interpreters has been, to foretell times and things, by this Prophecy, as if God designed to make them Prophets. By this rashness they have not only exposed themselves, but brought the Prophecy also into contempt. The design of God was much otherwise. He gave this and the Prophecies of the Old Testaments, not to gratify men's curiosities by enabling them to foreknow things, but that after they were fulfilled they might be interpreted by the event; and his own Providence, not the Interpreters, be then manifested thereby to the world. For the event of things predicted many ages before, will then be a convincing argument that </a:t>
            </a:r>
            <a:r>
              <a:rPr lang="en-US" altLang="en-US" sz="2000" b="1" i="1">
                <a:solidFill>
                  <a:srgbClr val="FF6699"/>
                </a:solidFill>
              </a:rPr>
              <a:t>the world is governed by providence</a:t>
            </a:r>
            <a:r>
              <a:rPr lang="en-US" altLang="en-US" sz="2000" b="1" i="1">
                <a:solidFill>
                  <a:srgbClr val="FFFF00"/>
                </a:solidFill>
              </a:rPr>
              <a:t>.</a:t>
            </a:r>
            <a:r>
              <a:rPr lang="en-US" altLang="en-US" sz="2000" b="1">
                <a:solidFill>
                  <a:srgbClr val="FFFF00"/>
                </a:solidFill>
                <a:hlinkClick r:id="" action="ppaction://noaction"/>
              </a:rPr>
              <a:t>[7]</a:t>
            </a:r>
            <a:endParaRPr lang="en-US" altLang="en-US" sz="2000" b="1">
              <a:solidFill>
                <a:srgbClr val="FFFF00"/>
              </a:solidFill>
            </a:endParaRPr>
          </a:p>
        </p:txBody>
      </p:sp>
      <p:sp>
        <p:nvSpPr>
          <p:cNvPr id="29699" name="Text Box 5">
            <a:extLst>
              <a:ext uri="{FF2B5EF4-FFF2-40B4-BE49-F238E27FC236}">
                <a16:creationId xmlns:a16="http://schemas.microsoft.com/office/drawing/2014/main" id="{ABF6A029-CBA1-4F8A-B02F-35F5CC0606B4}"/>
              </a:ext>
            </a:extLst>
          </p:cNvPr>
          <p:cNvSpPr txBox="1">
            <a:spLocks noChangeArrowheads="1"/>
          </p:cNvSpPr>
          <p:nvPr/>
        </p:nvSpPr>
        <p:spPr bwMode="auto">
          <a:xfrm>
            <a:off x="1447800" y="5334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a:spcBef>
                <a:spcPct val="50000"/>
              </a:spcBef>
              <a:buClrTx/>
              <a:buSzTx/>
              <a:buFontTx/>
              <a:buNone/>
            </a:pPr>
            <a:r>
              <a:rPr lang="en-US" altLang="en-US" sz="2800"/>
              <a:t>Sir Isaac Newton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57D0CE8-EA07-46DF-A566-6B4C537C7CA4}"/>
              </a:ext>
            </a:extLst>
          </p:cNvPr>
          <p:cNvSpPr>
            <a:spLocks noGrp="1" noChangeArrowheads="1"/>
          </p:cNvSpPr>
          <p:nvPr>
            <p:ph type="title"/>
          </p:nvPr>
        </p:nvSpPr>
        <p:spPr>
          <a:xfrm>
            <a:off x="457200" y="277813"/>
            <a:ext cx="8229600" cy="865187"/>
          </a:xfrm>
        </p:spPr>
        <p:txBody>
          <a:bodyPr/>
          <a:lstStyle/>
          <a:p>
            <a:pPr eaLnBrk="1" hangingPunct="1">
              <a:defRPr/>
            </a:pPr>
            <a:r>
              <a:rPr lang="en-US" sz="2800" b="1"/>
              <a:t>Was Daniel Written about 150 BC?</a:t>
            </a:r>
          </a:p>
        </p:txBody>
      </p:sp>
      <p:sp>
        <p:nvSpPr>
          <p:cNvPr id="120835" name="Rectangle 3">
            <a:extLst>
              <a:ext uri="{FF2B5EF4-FFF2-40B4-BE49-F238E27FC236}">
                <a16:creationId xmlns:a16="http://schemas.microsoft.com/office/drawing/2014/main" id="{0170554A-AE2B-4E3B-9A9F-8F123BA9B1B6}"/>
              </a:ext>
            </a:extLst>
          </p:cNvPr>
          <p:cNvSpPr>
            <a:spLocks noGrp="1" noChangeArrowheads="1"/>
          </p:cNvSpPr>
          <p:nvPr>
            <p:ph type="body" idx="1"/>
          </p:nvPr>
        </p:nvSpPr>
        <p:spPr>
          <a:xfrm>
            <a:off x="457200" y="1447800"/>
            <a:ext cx="8229600" cy="4683125"/>
          </a:xfrm>
        </p:spPr>
        <p:txBody>
          <a:bodyPr/>
          <a:lstStyle/>
          <a:p>
            <a:pPr eaLnBrk="1" hangingPunct="1">
              <a:defRPr/>
            </a:pPr>
            <a:r>
              <a:rPr lang="en-US" sz="2400" b="1" dirty="0">
                <a:solidFill>
                  <a:srgbClr val="FFFF00"/>
                </a:solidFill>
              </a:rPr>
              <a:t>Pro:</a:t>
            </a:r>
          </a:p>
          <a:p>
            <a:pPr lvl="1" eaLnBrk="1" hangingPunct="1">
              <a:defRPr/>
            </a:pPr>
            <a:endParaRPr lang="en-US" sz="1200" b="1" dirty="0">
              <a:solidFill>
                <a:srgbClr val="FFFF00"/>
              </a:solidFill>
            </a:endParaRPr>
          </a:p>
          <a:p>
            <a:pPr lvl="1" eaLnBrk="1" hangingPunct="1">
              <a:defRPr/>
            </a:pPr>
            <a:r>
              <a:rPr lang="en-US" sz="2400" b="1" dirty="0">
                <a:solidFill>
                  <a:srgbClr val="FFFF00"/>
                </a:solidFill>
              </a:rPr>
              <a:t>Greek words in the text?</a:t>
            </a:r>
          </a:p>
          <a:p>
            <a:pPr lvl="1" eaLnBrk="1" hangingPunct="1">
              <a:defRPr/>
            </a:pPr>
            <a:r>
              <a:rPr lang="en-US" sz="2400" b="1" dirty="0">
                <a:solidFill>
                  <a:srgbClr val="FFFF00"/>
                </a:solidFill>
              </a:rPr>
              <a:t>A modern form of Aramaic?</a:t>
            </a:r>
          </a:p>
          <a:p>
            <a:pPr lvl="1" eaLnBrk="1" hangingPunct="1">
              <a:defRPr/>
            </a:pPr>
            <a:r>
              <a:rPr lang="en-US" sz="2400" b="1" dirty="0">
                <a:solidFill>
                  <a:srgbClr val="FFFF00"/>
                </a:solidFill>
              </a:rPr>
              <a:t>The real reason…</a:t>
            </a:r>
          </a:p>
          <a:p>
            <a:pPr eaLnBrk="1" hangingPunct="1">
              <a:defRPr/>
            </a:pPr>
            <a:endParaRPr lang="en-US" sz="1200" b="1" dirty="0">
              <a:solidFill>
                <a:srgbClr val="FFFF00"/>
              </a:solidFill>
            </a:endParaRPr>
          </a:p>
          <a:p>
            <a:pPr eaLnBrk="1" hangingPunct="1">
              <a:defRPr/>
            </a:pPr>
            <a:r>
              <a:rPr lang="en-US" sz="2400" b="1" dirty="0">
                <a:solidFill>
                  <a:srgbClr val="FFFF00"/>
                </a:solidFill>
              </a:rPr>
              <a:t>Con:</a:t>
            </a:r>
          </a:p>
          <a:p>
            <a:pPr lvl="1" eaLnBrk="1" hangingPunct="1">
              <a:defRPr/>
            </a:pPr>
            <a:endParaRPr lang="en-US" sz="1200" b="1" dirty="0">
              <a:solidFill>
                <a:srgbClr val="FFFF00"/>
              </a:solidFill>
            </a:endParaRPr>
          </a:p>
          <a:p>
            <a:pPr lvl="1" eaLnBrk="1" hangingPunct="1">
              <a:defRPr/>
            </a:pPr>
            <a:r>
              <a:rPr lang="en-US" sz="2400" b="1" dirty="0">
                <a:solidFill>
                  <a:srgbClr val="FFFF00"/>
                </a:solidFill>
              </a:rPr>
              <a:t>Septuagint translation</a:t>
            </a:r>
          </a:p>
          <a:p>
            <a:pPr lvl="1" eaLnBrk="1" hangingPunct="1">
              <a:defRPr/>
            </a:pPr>
            <a:r>
              <a:rPr lang="en-US" sz="2400" b="1" dirty="0">
                <a:solidFill>
                  <a:srgbClr val="FFFF00"/>
                </a:solidFill>
              </a:rPr>
              <a:t>Dead Sea Scrolls</a:t>
            </a:r>
          </a:p>
          <a:p>
            <a:pPr lvl="1" eaLnBrk="1" hangingPunct="1">
              <a:defRPr/>
            </a:pPr>
            <a:r>
              <a:rPr lang="en-US" sz="2400" b="1" dirty="0">
                <a:solidFill>
                  <a:srgbClr val="FFFF00"/>
                </a:solidFill>
              </a:rPr>
              <a:t>Credulity of Rabbis</a:t>
            </a:r>
          </a:p>
          <a:p>
            <a:pPr lvl="1" eaLnBrk="1" hangingPunct="1">
              <a:defRPr/>
            </a:pPr>
            <a:r>
              <a:rPr lang="en-US" sz="2400" b="1" dirty="0">
                <a:solidFill>
                  <a:srgbClr val="FFFF00"/>
                </a:solidFill>
              </a:rPr>
              <a:t>Prophecies fulfilled after 150 BC </a:t>
            </a:r>
          </a:p>
          <a:p>
            <a:pPr eaLnBrk="1" hangingPunct="1">
              <a:defRPr/>
            </a:pPr>
            <a:endParaRPr lang="en-US" sz="2000" b="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F3E53FC-B869-4D81-8464-8BBAA7F20D5D}"/>
              </a:ext>
            </a:extLst>
          </p:cNvPr>
          <p:cNvSpPr>
            <a:spLocks noGrp="1" noChangeArrowheads="1"/>
          </p:cNvSpPr>
          <p:nvPr>
            <p:ph type="title"/>
          </p:nvPr>
        </p:nvSpPr>
        <p:spPr>
          <a:xfrm>
            <a:off x="457200" y="304800"/>
            <a:ext cx="8229600" cy="1139825"/>
          </a:xfrm>
        </p:spPr>
        <p:txBody>
          <a:bodyPr/>
          <a:lstStyle/>
          <a:p>
            <a:pPr eaLnBrk="1" hangingPunct="1">
              <a:defRPr/>
            </a:pPr>
            <a:r>
              <a:rPr lang="en-US" sz="3200"/>
              <a:t>Historical Background</a:t>
            </a:r>
          </a:p>
        </p:txBody>
      </p:sp>
      <p:sp>
        <p:nvSpPr>
          <p:cNvPr id="40963" name="Rectangle 3">
            <a:extLst>
              <a:ext uri="{FF2B5EF4-FFF2-40B4-BE49-F238E27FC236}">
                <a16:creationId xmlns:a16="http://schemas.microsoft.com/office/drawing/2014/main" id="{31296BA7-D425-441F-A846-6BCAFC8FEBF1}"/>
              </a:ext>
            </a:extLst>
          </p:cNvPr>
          <p:cNvSpPr>
            <a:spLocks noGrp="1" noChangeArrowheads="1"/>
          </p:cNvSpPr>
          <p:nvPr>
            <p:ph type="body" idx="1"/>
          </p:nvPr>
        </p:nvSpPr>
        <p:spPr>
          <a:xfrm>
            <a:off x="457200" y="1600200"/>
            <a:ext cx="8534400" cy="5029200"/>
          </a:xfrm>
        </p:spPr>
        <p:txBody>
          <a:bodyPr/>
          <a:lstStyle/>
          <a:p>
            <a:pPr eaLnBrk="1" hangingPunct="1">
              <a:defRPr/>
            </a:pPr>
            <a:r>
              <a:rPr lang="en-US" sz="2000" b="1" dirty="0">
                <a:solidFill>
                  <a:srgbClr val="FFFF00"/>
                </a:solidFill>
              </a:rPr>
              <a:t>722 BC Northern Kingdom Destroyed by Assyria</a:t>
            </a:r>
          </a:p>
          <a:p>
            <a:pPr eaLnBrk="1" hangingPunct="1">
              <a:defRPr/>
            </a:pPr>
            <a:r>
              <a:rPr lang="en-US" sz="2000" b="1" dirty="0">
                <a:solidFill>
                  <a:srgbClr val="FFFF00"/>
                </a:solidFill>
              </a:rPr>
              <a:t>605 BC </a:t>
            </a:r>
            <a:r>
              <a:rPr lang="en-US" sz="2000" b="1" dirty="0" err="1">
                <a:solidFill>
                  <a:srgbClr val="FFFF00"/>
                </a:solidFill>
              </a:rPr>
              <a:t>Nubuchadnezzar</a:t>
            </a:r>
            <a:r>
              <a:rPr lang="en-US" sz="2000" b="1" dirty="0">
                <a:solidFill>
                  <a:srgbClr val="FFFF00"/>
                </a:solidFill>
              </a:rPr>
              <a:t> (</a:t>
            </a:r>
            <a:r>
              <a:rPr lang="en-US" sz="2000" b="1" dirty="0" err="1">
                <a:solidFill>
                  <a:srgbClr val="FFFF00"/>
                </a:solidFill>
              </a:rPr>
              <a:t>Bablyon</a:t>
            </a:r>
            <a:r>
              <a:rPr lang="en-US" sz="2000" b="1" dirty="0">
                <a:solidFill>
                  <a:srgbClr val="FFFF00"/>
                </a:solidFill>
              </a:rPr>
              <a:t>) enters Judah, taking tribute and hostages (DSM&amp;A)</a:t>
            </a:r>
          </a:p>
          <a:p>
            <a:pPr eaLnBrk="1" hangingPunct="1">
              <a:defRPr/>
            </a:pPr>
            <a:r>
              <a:rPr lang="en-US" sz="2000" b="1" dirty="0">
                <a:solidFill>
                  <a:srgbClr val="FFFF00"/>
                </a:solidFill>
              </a:rPr>
              <a:t>586 BC Zedekiah rebels, </a:t>
            </a:r>
            <a:r>
              <a:rPr lang="en-US" sz="2000" b="1" dirty="0" err="1">
                <a:solidFill>
                  <a:srgbClr val="FFFF00"/>
                </a:solidFill>
              </a:rPr>
              <a:t>Nebuchadnezar</a:t>
            </a:r>
            <a:r>
              <a:rPr lang="en-US" sz="2000" b="1" dirty="0">
                <a:solidFill>
                  <a:srgbClr val="FFFF00"/>
                </a:solidFill>
              </a:rPr>
              <a:t> destroys Jerusalem and the temple</a:t>
            </a:r>
          </a:p>
          <a:p>
            <a:pPr eaLnBrk="1" hangingPunct="1">
              <a:defRPr/>
            </a:pPr>
            <a:r>
              <a:rPr lang="en-US" sz="2000" b="1" dirty="0">
                <a:solidFill>
                  <a:srgbClr val="FFFF00"/>
                </a:solidFill>
              </a:rPr>
              <a:t>538 BC Cyrus takes Babylon, Persians/Medes take control of Babylon and Judea.</a:t>
            </a:r>
          </a:p>
          <a:p>
            <a:pPr eaLnBrk="1" hangingPunct="1">
              <a:defRPr/>
            </a:pPr>
            <a:r>
              <a:rPr lang="en-US" sz="2000" b="1" dirty="0">
                <a:solidFill>
                  <a:srgbClr val="FFFF00"/>
                </a:solidFill>
              </a:rPr>
              <a:t>536 BC Captives return to Judea and Jerusalem.</a:t>
            </a:r>
          </a:p>
          <a:p>
            <a:pPr eaLnBrk="1" hangingPunct="1">
              <a:defRPr/>
            </a:pPr>
            <a:r>
              <a:rPr lang="en-US" sz="2000" b="1" dirty="0">
                <a:solidFill>
                  <a:srgbClr val="FFFF00"/>
                </a:solidFill>
              </a:rPr>
              <a:t>334-332 BC Alexander destroys and conquers Persian Empire</a:t>
            </a:r>
          </a:p>
          <a:p>
            <a:pPr eaLnBrk="1" hangingPunct="1">
              <a:defRPr/>
            </a:pPr>
            <a:r>
              <a:rPr lang="en-US" sz="2000" b="1" dirty="0">
                <a:solidFill>
                  <a:srgbClr val="FFFF00"/>
                </a:solidFill>
              </a:rPr>
              <a:t>185-163 BC Antiochus </a:t>
            </a:r>
            <a:r>
              <a:rPr lang="en-US" sz="2000" b="1" dirty="0" err="1">
                <a:solidFill>
                  <a:srgbClr val="FFFF00"/>
                </a:solidFill>
              </a:rPr>
              <a:t>Epiphanes</a:t>
            </a:r>
            <a:r>
              <a:rPr lang="en-US" sz="2000" b="1" dirty="0">
                <a:solidFill>
                  <a:srgbClr val="FFFF00"/>
                </a:solidFill>
              </a:rPr>
              <a:t>, Seleucid Emperor, rules over Jerusalem.  Great persecutions. </a:t>
            </a:r>
            <a:r>
              <a:rPr lang="en-US" sz="1800" b="1" dirty="0"/>
              <a:t>1 Maccabees</a:t>
            </a:r>
            <a:endParaRPr lang="en-US" sz="2000" b="1" dirty="0">
              <a:solidFill>
                <a:srgbClr val="FFFF00"/>
              </a:solidFill>
            </a:endParaRPr>
          </a:p>
          <a:p>
            <a:pPr eaLnBrk="1" hangingPunct="1">
              <a:defRPr/>
            </a:pPr>
            <a:r>
              <a:rPr lang="en-US" sz="2000" b="1" dirty="0">
                <a:solidFill>
                  <a:srgbClr val="FFFF00"/>
                </a:solidFill>
              </a:rPr>
              <a:t>167 BC Temple desecrated</a:t>
            </a:r>
          </a:p>
          <a:p>
            <a:pPr eaLnBrk="1" hangingPunct="1">
              <a:defRPr/>
            </a:pPr>
            <a:r>
              <a:rPr lang="en-US" sz="2000" b="1" dirty="0">
                <a:solidFill>
                  <a:srgbClr val="FFFF00"/>
                </a:solidFill>
              </a:rPr>
              <a:t>164 BC  Temple rededicated by </a:t>
            </a:r>
            <a:r>
              <a:rPr lang="en-US" sz="2000" b="1" dirty="0" err="1">
                <a:solidFill>
                  <a:srgbClr val="FFFF00"/>
                </a:solidFill>
              </a:rPr>
              <a:t>Macabeean</a:t>
            </a:r>
            <a:r>
              <a:rPr lang="en-US" sz="2000" b="1" dirty="0">
                <a:solidFill>
                  <a:srgbClr val="FFFF00"/>
                </a:solidFill>
              </a:rPr>
              <a:t> leaders.</a:t>
            </a:r>
          </a:p>
        </p:txBody>
      </p:sp>
    </p:spTree>
  </p:cSld>
  <p:clrMapOvr>
    <a:masterClrMapping/>
  </p:clrMapOvr>
</p:sld>
</file>

<file path=ppt/theme/theme1.xml><?xml version="1.0" encoding="utf-8"?>
<a:theme xmlns:a="http://schemas.openxmlformats.org/drawingml/2006/main" name="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3266</TotalTime>
  <Words>2093</Words>
  <Application>Microsoft Office PowerPoint</Application>
  <PresentationFormat>On-screen Show (4:3)</PresentationFormat>
  <Paragraphs>383</Paragraphs>
  <Slides>53</Slides>
  <Notes>48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Verdana</vt:lpstr>
      <vt:lpstr>Arial</vt:lpstr>
      <vt:lpstr>Wingdings</vt:lpstr>
      <vt:lpstr>Times New Roman</vt:lpstr>
      <vt:lpstr>MS Reference Sans Serif</vt:lpstr>
      <vt:lpstr>Symbol</vt:lpstr>
      <vt:lpstr>Globe</vt:lpstr>
      <vt:lpstr>Default Design</vt:lpstr>
      <vt:lpstr>Fading Grid</vt:lpstr>
      <vt:lpstr>PowerPoint Presentation</vt:lpstr>
      <vt:lpstr>Daniel, Prophet to the Nations</vt:lpstr>
      <vt:lpstr>PowerPoint Presentation</vt:lpstr>
      <vt:lpstr> Theme of Daniel:</vt:lpstr>
      <vt:lpstr>Principle Audience of Daniel</vt:lpstr>
      <vt:lpstr>Daniel is Unique Because…</vt:lpstr>
      <vt:lpstr>PowerPoint Presentation</vt:lpstr>
      <vt:lpstr>Was Daniel Written about 150 BC?</vt:lpstr>
      <vt:lpstr>Historical Background</vt:lpstr>
      <vt:lpstr>Historical Background (cont.)</vt:lpstr>
      <vt:lpstr>PowerPoint Presentation</vt:lpstr>
      <vt:lpstr>PowerPoint Presentation</vt:lpstr>
      <vt:lpstr>PowerPoint Presentation</vt:lpstr>
      <vt:lpstr>Very Brief Outline of Daniel</vt:lpstr>
      <vt:lpstr>Daniel Chapter One</vt:lpstr>
      <vt:lpstr>Daniel Chapter Three</vt:lpstr>
      <vt:lpstr>Shadrach, Meshach and Abednego’s Response:</vt:lpstr>
      <vt:lpstr>PowerPoint Presentation</vt:lpstr>
      <vt:lpstr>Daniel 4   A King Eats Grass</vt:lpstr>
      <vt:lpstr>Daniel Chapter Four</vt:lpstr>
      <vt:lpstr>PowerPoint Presentation</vt:lpstr>
      <vt:lpstr>PowerPoint Presentation</vt:lpstr>
      <vt:lpstr>Daniel Chapter Five</vt:lpstr>
      <vt:lpstr>Ziggurat in Ur: Nabonidus and Belshazzar</vt:lpstr>
      <vt:lpstr>The Writing on the Wall</vt:lpstr>
      <vt:lpstr>Daniel Chapter Six</vt:lpstr>
      <vt:lpstr>PowerPoint Presentation</vt:lpstr>
      <vt:lpstr>Part II</vt:lpstr>
      <vt:lpstr>PowerPoint Presentation</vt:lpstr>
      <vt:lpstr>PowerPoint Presentation</vt:lpstr>
      <vt:lpstr>PowerPoint Presentation</vt:lpstr>
      <vt:lpstr>PowerPoint Presentation</vt:lpstr>
      <vt:lpstr>PowerPoint Presentation</vt:lpstr>
      <vt:lpstr>Rome At Its Height</vt:lpstr>
      <vt:lpstr>Daniel Chapter 7  Four Beasts</vt:lpstr>
      <vt:lpstr>PowerPoint Presentation</vt:lpstr>
      <vt:lpstr>PowerPoint Presentation</vt:lpstr>
      <vt:lpstr>PowerPoint Presentation</vt:lpstr>
      <vt:lpstr>PowerPoint Presentation</vt:lpstr>
      <vt:lpstr>PowerPoint Presentation</vt:lpstr>
      <vt:lpstr>The Four Horns of Daniel Seven </vt:lpstr>
      <vt:lpstr>Out of one of these horns…</vt:lpstr>
      <vt:lpstr>PowerPoint Presentation</vt:lpstr>
      <vt:lpstr>Daniel Chaper Nine:  The Messiah Comes to Jerusalem</vt:lpstr>
      <vt:lpstr>The Destruction of Jerusalem AD 70 Josephus: The Jewish Wars</vt:lpstr>
      <vt:lpstr>PowerPoint Presentation</vt:lpstr>
      <vt:lpstr>PowerPoint Presentation</vt:lpstr>
      <vt:lpstr>PowerPoint Presentation</vt:lpstr>
      <vt:lpstr>The Theme of Daniel Eleven</vt:lpstr>
      <vt:lpstr>Daniel 11:36-45  The End of the Greek Kingdoms:  The Battle of Actium.</vt:lpstr>
      <vt:lpstr>Daniel Chapter Twelve:  The Time of the End</vt:lpstr>
      <vt:lpstr>PowerPoint Presentation</vt:lpstr>
      <vt:lpstr>Questions?</vt:lpstr>
    </vt:vector>
  </TitlesOfParts>
  <Company>evidenceforchristianity.org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Prophet to the Nations</dc:title>
  <dc:creator>john oakes</dc:creator>
  <cp:lastModifiedBy>John Oakes</cp:lastModifiedBy>
  <cp:revision>85</cp:revision>
  <dcterms:created xsi:type="dcterms:W3CDTF">2002-03-26T18:43:49Z</dcterms:created>
  <dcterms:modified xsi:type="dcterms:W3CDTF">2022-01-07T08:06:15Z</dcterms:modified>
</cp:coreProperties>
</file>