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4415" r:id="rId2"/>
    <p:sldMasterId id="2147484439" r:id="rId3"/>
    <p:sldMasterId id="2147484733" r:id="rId4"/>
    <p:sldMasterId id="2147484845" r:id="rId5"/>
    <p:sldMasterId id="2147484857" r:id="rId6"/>
    <p:sldMasterId id="2147484871" r:id="rId7"/>
    <p:sldMasterId id="2147484883" r:id="rId8"/>
    <p:sldMasterId id="2147484897" r:id="rId9"/>
    <p:sldMasterId id="2147485281" r:id="rId10"/>
    <p:sldMasterId id="2147485307" r:id="rId11"/>
    <p:sldMasterId id="2147485309" r:id="rId12"/>
  </p:sldMasterIdLst>
  <p:notesMasterIdLst>
    <p:notesMasterId r:id="rId114"/>
  </p:notesMasterIdLst>
  <p:sldIdLst>
    <p:sldId id="721" r:id="rId13"/>
    <p:sldId id="720" r:id="rId14"/>
    <p:sldId id="725" r:id="rId15"/>
    <p:sldId id="722" r:id="rId16"/>
    <p:sldId id="723" r:id="rId17"/>
    <p:sldId id="724" r:id="rId18"/>
    <p:sldId id="726" r:id="rId19"/>
    <p:sldId id="256" r:id="rId20"/>
    <p:sldId id="257" r:id="rId21"/>
    <p:sldId id="258" r:id="rId22"/>
    <p:sldId id="259" r:id="rId23"/>
    <p:sldId id="260" r:id="rId24"/>
    <p:sldId id="338" r:id="rId25"/>
    <p:sldId id="384" r:id="rId26"/>
    <p:sldId id="261" r:id="rId27"/>
    <p:sldId id="354" r:id="rId28"/>
    <p:sldId id="355" r:id="rId29"/>
    <p:sldId id="728" r:id="rId30"/>
    <p:sldId id="736" r:id="rId31"/>
    <p:sldId id="737" r:id="rId32"/>
    <p:sldId id="738" r:id="rId33"/>
    <p:sldId id="739" r:id="rId34"/>
    <p:sldId id="730" r:id="rId35"/>
    <p:sldId id="740" r:id="rId36"/>
    <p:sldId id="741" r:id="rId37"/>
    <p:sldId id="742" r:id="rId38"/>
    <p:sldId id="743" r:id="rId39"/>
    <p:sldId id="744" r:id="rId40"/>
    <p:sldId id="731" r:id="rId41"/>
    <p:sldId id="357" r:id="rId42"/>
    <p:sldId id="732" r:id="rId43"/>
    <p:sldId id="733" r:id="rId44"/>
    <p:sldId id="735" r:id="rId45"/>
    <p:sldId id="734" r:id="rId46"/>
    <p:sldId id="727" r:id="rId47"/>
    <p:sldId id="634" r:id="rId48"/>
    <p:sldId id="635" r:id="rId49"/>
    <p:sldId id="637" r:id="rId50"/>
    <p:sldId id="638" r:id="rId51"/>
    <p:sldId id="639" r:id="rId52"/>
    <p:sldId id="640" r:id="rId53"/>
    <p:sldId id="641" r:id="rId54"/>
    <p:sldId id="642" r:id="rId55"/>
    <p:sldId id="643" r:id="rId56"/>
    <p:sldId id="644" r:id="rId57"/>
    <p:sldId id="645" r:id="rId58"/>
    <p:sldId id="646" r:id="rId59"/>
    <p:sldId id="647" r:id="rId60"/>
    <p:sldId id="648" r:id="rId61"/>
    <p:sldId id="312" r:id="rId62"/>
    <p:sldId id="317" r:id="rId63"/>
    <p:sldId id="318" r:id="rId64"/>
    <p:sldId id="313" r:id="rId65"/>
    <p:sldId id="320" r:id="rId66"/>
    <p:sldId id="321" r:id="rId67"/>
    <p:sldId id="322" r:id="rId68"/>
    <p:sldId id="745" r:id="rId69"/>
    <p:sldId id="746" r:id="rId70"/>
    <p:sldId id="747" r:id="rId71"/>
    <p:sldId id="748" r:id="rId72"/>
    <p:sldId id="749" r:id="rId73"/>
    <p:sldId id="750" r:id="rId74"/>
    <p:sldId id="751" r:id="rId75"/>
    <p:sldId id="262" r:id="rId76"/>
    <p:sldId id="263" r:id="rId77"/>
    <p:sldId id="264" r:id="rId78"/>
    <p:sldId id="265" r:id="rId79"/>
    <p:sldId id="266" r:id="rId80"/>
    <p:sldId id="268" r:id="rId81"/>
    <p:sldId id="269" r:id="rId82"/>
    <p:sldId id="270" r:id="rId83"/>
    <p:sldId id="271" r:id="rId84"/>
    <p:sldId id="272" r:id="rId85"/>
    <p:sldId id="273" r:id="rId86"/>
    <p:sldId id="274" r:id="rId87"/>
    <p:sldId id="275" r:id="rId88"/>
    <p:sldId id="276" r:id="rId89"/>
    <p:sldId id="277" r:id="rId90"/>
    <p:sldId id="278" r:id="rId91"/>
    <p:sldId id="280" r:id="rId92"/>
    <p:sldId id="281" r:id="rId93"/>
    <p:sldId id="282" r:id="rId94"/>
    <p:sldId id="283" r:id="rId95"/>
    <p:sldId id="284" r:id="rId96"/>
    <p:sldId id="285" r:id="rId97"/>
    <p:sldId id="286" r:id="rId98"/>
    <p:sldId id="287" r:id="rId99"/>
    <p:sldId id="288" r:id="rId100"/>
    <p:sldId id="289" r:id="rId101"/>
    <p:sldId id="290" r:id="rId102"/>
    <p:sldId id="291" r:id="rId103"/>
    <p:sldId id="292" r:id="rId104"/>
    <p:sldId id="293" r:id="rId105"/>
    <p:sldId id="294" r:id="rId106"/>
    <p:sldId id="295" r:id="rId107"/>
    <p:sldId id="296" r:id="rId108"/>
    <p:sldId id="297" r:id="rId109"/>
    <p:sldId id="298" r:id="rId110"/>
    <p:sldId id="299" r:id="rId111"/>
    <p:sldId id="300" r:id="rId112"/>
    <p:sldId id="301" r:id="rId113"/>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47887-27BB-4C86-BCEE-E1B2F2F5F11C}" v="2" dt="2022-10-27T17:37:34.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4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theme" Target="theme/theme1.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tableStyles" Target="tableStyle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notesMaster" Target="notesMasters/notesMaster1.xml"/><Relationship Id="rId119"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3E74E63-73F8-F3E6-9807-5114FC450F8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3C334041-9F61-596E-F58B-C2F42E8B944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Arial" charset="0"/>
              </a:defRPr>
            </a:lvl1pPr>
          </a:lstStyle>
          <a:p>
            <a:pPr>
              <a:defRPr/>
            </a:pPr>
            <a:endParaRPr lang="en-US"/>
          </a:p>
        </p:txBody>
      </p:sp>
      <p:sp>
        <p:nvSpPr>
          <p:cNvPr id="29700" name="Rectangle 4">
            <a:extLst>
              <a:ext uri="{FF2B5EF4-FFF2-40B4-BE49-F238E27FC236}">
                <a16:creationId xmlns:a16="http://schemas.microsoft.com/office/drawing/2014/main" id="{265B3903-957A-F44E-3271-E519EBC2DC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163C32F-5935-D6C4-89AE-89D4FA0D337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F40BC782-A8B6-2E18-155E-8D0FAB0FDEA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1FC8E0D7-F508-37BF-7806-0331E9DDF11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F066421B-6A42-4873-A1CE-77F642BB32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19F563F-6A12-0E79-E23A-C9715B0F09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FB6D7B4C-60EE-421C-916D-AEC0C0FF6356}" type="slidenum">
              <a:rPr lang="en-US" altLang="en-US" b="0" smtClean="0">
                <a:solidFill>
                  <a:srgbClr val="000000"/>
                </a:solidFill>
                <a:latin typeface="Arial" panose="020B0604020202020204" pitchFamily="34" charset="0"/>
              </a:rPr>
              <a:pPr/>
              <a:t>8</a:t>
            </a:fld>
            <a:endParaRPr lang="en-US" altLang="en-US" b="0">
              <a:solidFill>
                <a:srgbClr val="000000"/>
              </a:solidFill>
              <a:latin typeface="Arial" panose="020B0604020202020204" pitchFamily="34" charset="0"/>
            </a:endParaRPr>
          </a:p>
        </p:txBody>
      </p:sp>
      <p:sp>
        <p:nvSpPr>
          <p:cNvPr id="38915" name="Rectangle 2">
            <a:extLst>
              <a:ext uri="{FF2B5EF4-FFF2-40B4-BE49-F238E27FC236}">
                <a16:creationId xmlns:a16="http://schemas.microsoft.com/office/drawing/2014/main" id="{21F0B4DA-7AC0-EDAF-77C8-2ED6B590381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2BDB50F-29C2-46B2-ED98-4889D112C6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6756ADB-9DA8-CF67-B443-D989418A17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56F9E140-D983-4AF0-B81B-AE17ADF6A7BC}" type="slidenum">
              <a:rPr lang="en-US" altLang="es-MX" b="0" smtClean="0">
                <a:solidFill>
                  <a:srgbClr val="000000"/>
                </a:solidFill>
                <a:latin typeface="Arial" panose="020B0604020202020204" pitchFamily="34" charset="0"/>
                <a:ea typeface="MS PGothic" panose="020B0600070205080204" pitchFamily="34" charset="-128"/>
              </a:rPr>
              <a:pPr/>
              <a:t>19</a:t>
            </a:fld>
            <a:endParaRPr lang="en-US" altLang="es-MX" b="0">
              <a:solidFill>
                <a:srgbClr val="000000"/>
              </a:solidFill>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6473801E-83A4-12AE-8956-3E7CB96A3B6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0342FE5-7BF5-2B64-1497-0F7E8EFFD5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ED89741-06D3-AFE9-BC81-E8636E3051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45032768-E158-45A0-ACFB-285E885B21D4}" type="slidenum">
              <a:rPr lang="en-US" altLang="es-MX" b="0" smtClean="0">
                <a:solidFill>
                  <a:srgbClr val="000000"/>
                </a:solidFill>
                <a:latin typeface="Arial" panose="020B0604020202020204" pitchFamily="34" charset="0"/>
                <a:ea typeface="MS PGothic" panose="020B0600070205080204" pitchFamily="34" charset="-128"/>
              </a:rPr>
              <a:pPr/>
              <a:t>21</a:t>
            </a:fld>
            <a:endParaRPr lang="en-US" altLang="es-MX" b="0">
              <a:solidFill>
                <a:srgbClr val="000000"/>
              </a:solidFill>
              <a:latin typeface="Arial" panose="020B0604020202020204" pitchFamily="34" charset="0"/>
              <a:ea typeface="MS PGothic" panose="020B0600070205080204" pitchFamily="34" charset="-128"/>
            </a:endParaRPr>
          </a:p>
        </p:txBody>
      </p:sp>
      <p:sp>
        <p:nvSpPr>
          <p:cNvPr id="62467" name="Rectangle 2">
            <a:extLst>
              <a:ext uri="{FF2B5EF4-FFF2-40B4-BE49-F238E27FC236}">
                <a16:creationId xmlns:a16="http://schemas.microsoft.com/office/drawing/2014/main" id="{D5C7B274-1ADA-673C-1773-82DDC8FED2B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6E6C88A-57CE-3D1E-145E-9875D7F744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DB827C2-96E4-39A7-348C-330D0A538F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1B5A3E1A-DB33-4536-AEFB-863CE871E02B}" type="slidenum">
              <a:rPr lang="en-US" altLang="es-MX" b="0" smtClean="0">
                <a:solidFill>
                  <a:srgbClr val="000000"/>
                </a:solidFill>
                <a:latin typeface="Arial" panose="020B0604020202020204" pitchFamily="34" charset="0"/>
                <a:ea typeface="MS PGothic" panose="020B0600070205080204" pitchFamily="34" charset="-128"/>
              </a:rPr>
              <a:pPr/>
              <a:t>22</a:t>
            </a:fld>
            <a:endParaRPr lang="en-US" altLang="es-MX" b="0">
              <a:solidFill>
                <a:srgbClr val="000000"/>
              </a:solidFill>
              <a:latin typeface="Arial" panose="020B0604020202020204" pitchFamily="34" charset="0"/>
              <a:ea typeface="MS PGothic" panose="020B0600070205080204" pitchFamily="34" charset="-128"/>
            </a:endParaRPr>
          </a:p>
        </p:txBody>
      </p:sp>
      <p:sp>
        <p:nvSpPr>
          <p:cNvPr id="64515" name="Rectangle 2">
            <a:extLst>
              <a:ext uri="{FF2B5EF4-FFF2-40B4-BE49-F238E27FC236}">
                <a16:creationId xmlns:a16="http://schemas.microsoft.com/office/drawing/2014/main" id="{FF2BD00B-4B4D-4C60-97D5-C04207A2347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8AD7008-E089-8B40-0491-799DC0F419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D52FCE1-37BF-A000-4577-4D55A26606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5902734C-20FF-412D-9419-E49F2C8D1072}" type="slidenum">
              <a:rPr lang="en-US" altLang="es-MX" b="0" smtClean="0">
                <a:solidFill>
                  <a:srgbClr val="000000"/>
                </a:solidFill>
                <a:latin typeface="Arial" panose="020B0604020202020204" pitchFamily="34" charset="0"/>
                <a:ea typeface="MS PGothic" panose="020B0600070205080204" pitchFamily="34" charset="-128"/>
              </a:rPr>
              <a:pPr/>
              <a:t>24</a:t>
            </a:fld>
            <a:endParaRPr lang="en-US" altLang="es-MX" b="0">
              <a:solidFill>
                <a:srgbClr val="000000"/>
              </a:solidFill>
              <a:latin typeface="Arial" panose="020B0604020202020204" pitchFamily="34" charset="0"/>
              <a:ea typeface="MS PGothic" panose="020B0600070205080204" pitchFamily="34" charset="-128"/>
            </a:endParaRPr>
          </a:p>
        </p:txBody>
      </p:sp>
      <p:sp>
        <p:nvSpPr>
          <p:cNvPr id="67587" name="Rectangle 2">
            <a:extLst>
              <a:ext uri="{FF2B5EF4-FFF2-40B4-BE49-F238E27FC236}">
                <a16:creationId xmlns:a16="http://schemas.microsoft.com/office/drawing/2014/main" id="{2EDB8B66-EEF4-160F-7335-3BB23237A30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AEFDA59-CAF6-6E1D-1030-03250B8B81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81B158A-0EFA-2A4B-0471-E4A896C5BC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51C55112-C6F5-4D2C-983E-8CF18CFE66DE}" type="slidenum">
              <a:rPr lang="en-US" altLang="es-MX" b="0" smtClean="0">
                <a:solidFill>
                  <a:srgbClr val="000000"/>
                </a:solidFill>
                <a:latin typeface="Arial" panose="020B0604020202020204" pitchFamily="34" charset="0"/>
                <a:ea typeface="MS PGothic" panose="020B0600070205080204" pitchFamily="34" charset="-128"/>
              </a:rPr>
              <a:pPr/>
              <a:t>25</a:t>
            </a:fld>
            <a:endParaRPr lang="en-US" altLang="es-MX" b="0">
              <a:solidFill>
                <a:srgbClr val="000000"/>
              </a:solidFill>
              <a:latin typeface="Arial" panose="020B0604020202020204" pitchFamily="34" charset="0"/>
              <a:ea typeface="MS PGothic" panose="020B0600070205080204" pitchFamily="34" charset="-128"/>
            </a:endParaRPr>
          </a:p>
        </p:txBody>
      </p:sp>
      <p:sp>
        <p:nvSpPr>
          <p:cNvPr id="69635" name="Rectangle 2">
            <a:extLst>
              <a:ext uri="{FF2B5EF4-FFF2-40B4-BE49-F238E27FC236}">
                <a16:creationId xmlns:a16="http://schemas.microsoft.com/office/drawing/2014/main" id="{5F0CF343-31A1-634E-F211-6E5FA6AEF39A}"/>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9C55A08-F37E-E9CE-C617-83C21F4995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09499E4-0669-263D-9B79-C10F6C2A93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CF12B4CF-1B37-47B4-8E89-3B160184A2D5}" type="slidenum">
              <a:rPr lang="en-US" altLang="es-MX" b="0" smtClean="0">
                <a:solidFill>
                  <a:srgbClr val="000000"/>
                </a:solidFill>
                <a:latin typeface="Arial" panose="020B0604020202020204" pitchFamily="34" charset="0"/>
                <a:ea typeface="MS PGothic" panose="020B0600070205080204" pitchFamily="34" charset="-128"/>
              </a:rPr>
              <a:pPr/>
              <a:t>26</a:t>
            </a:fld>
            <a:endParaRPr lang="en-US" altLang="es-MX" b="0">
              <a:solidFill>
                <a:srgbClr val="000000"/>
              </a:solidFill>
              <a:latin typeface="Arial" panose="020B0604020202020204" pitchFamily="34" charset="0"/>
              <a:ea typeface="MS PGothic" panose="020B0600070205080204" pitchFamily="34" charset="-128"/>
            </a:endParaRPr>
          </a:p>
        </p:txBody>
      </p:sp>
      <p:sp>
        <p:nvSpPr>
          <p:cNvPr id="71683" name="Rectangle 2">
            <a:extLst>
              <a:ext uri="{FF2B5EF4-FFF2-40B4-BE49-F238E27FC236}">
                <a16:creationId xmlns:a16="http://schemas.microsoft.com/office/drawing/2014/main" id="{26FB2F11-26E2-A31F-E889-CB6496D3441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218C5CA1-34DF-FD8B-751D-561E25CC38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303ED2F-2850-C51B-30C6-72D0E7923B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FFA83C7C-EA2A-4D5B-9FA0-C577438719FA}" type="slidenum">
              <a:rPr lang="en-US" altLang="es-MX" b="0" smtClean="0">
                <a:solidFill>
                  <a:srgbClr val="000000"/>
                </a:solidFill>
                <a:latin typeface="Arial" panose="020B0604020202020204" pitchFamily="34" charset="0"/>
                <a:ea typeface="MS PGothic" panose="020B0600070205080204" pitchFamily="34" charset="-128"/>
              </a:rPr>
              <a:pPr/>
              <a:t>28</a:t>
            </a:fld>
            <a:endParaRPr lang="en-US" altLang="es-MX" b="0">
              <a:solidFill>
                <a:srgbClr val="000000"/>
              </a:solidFill>
              <a:latin typeface="Arial" panose="020B0604020202020204" pitchFamily="34" charset="0"/>
              <a:ea typeface="MS PGothic" panose="020B0600070205080204" pitchFamily="34" charset="-128"/>
            </a:endParaRPr>
          </a:p>
        </p:txBody>
      </p:sp>
      <p:sp>
        <p:nvSpPr>
          <p:cNvPr id="74755" name="Rectangle 2">
            <a:extLst>
              <a:ext uri="{FF2B5EF4-FFF2-40B4-BE49-F238E27FC236}">
                <a16:creationId xmlns:a16="http://schemas.microsoft.com/office/drawing/2014/main" id="{376FF178-E876-C3D0-B5A1-897BA92ADFC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FCD11E7-99C9-7084-DAC3-2079C59980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MX">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46FE59C-D358-0A44-0D6D-AACC1A9A58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F1A4406-3BA0-449B-8C72-EA620EB0EAE7}" type="slidenum">
              <a:rPr lang="en-US" altLang="en-US" smtClean="0">
                <a:solidFill>
                  <a:srgbClr val="000000"/>
                </a:solidFill>
              </a:rPr>
              <a:pPr>
                <a:spcBef>
                  <a:spcPct val="0"/>
                </a:spcBef>
              </a:pPr>
              <a:t>30</a:t>
            </a:fld>
            <a:endParaRPr lang="en-US" altLang="en-US">
              <a:solidFill>
                <a:srgbClr val="000000"/>
              </a:solidFill>
            </a:endParaRPr>
          </a:p>
        </p:txBody>
      </p:sp>
      <p:sp>
        <p:nvSpPr>
          <p:cNvPr id="77827" name="Rectangle 2">
            <a:extLst>
              <a:ext uri="{FF2B5EF4-FFF2-40B4-BE49-F238E27FC236}">
                <a16:creationId xmlns:a16="http://schemas.microsoft.com/office/drawing/2014/main" id="{210C4099-8C4D-7E1C-5151-769575D8562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F920CBC-F8C2-BDB2-9671-A1D8ED0D1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2E865A1-8A7B-F170-7393-FD30DD8ED68E}"/>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C744A132-AF41-B417-E8AF-B7772C7DF8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84996" name="Slide Number Placeholder 3">
            <a:extLst>
              <a:ext uri="{FF2B5EF4-FFF2-40B4-BE49-F238E27FC236}">
                <a16:creationId xmlns:a16="http://schemas.microsoft.com/office/drawing/2014/main" id="{06A117A7-E28B-016A-E92C-6BF209D641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2F3827-68FA-4FBA-9B04-6EBE2BC04082}" type="slidenum">
              <a:rPr lang="en-US" altLang="en-US" smtClean="0">
                <a:solidFill>
                  <a:srgbClr val="000000"/>
                </a:solidFill>
              </a:rPr>
              <a:pPr>
                <a:spcBef>
                  <a:spcPct val="0"/>
                </a:spcBef>
              </a:pPr>
              <a:t>36</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8CD7326-07B8-A7C3-01F3-627505F67AEB}"/>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39DDB817-4A2A-51DC-A9D2-FEDC1B8C80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87044" name="Slide Number Placeholder 3">
            <a:extLst>
              <a:ext uri="{FF2B5EF4-FFF2-40B4-BE49-F238E27FC236}">
                <a16:creationId xmlns:a16="http://schemas.microsoft.com/office/drawing/2014/main" id="{01E39623-984B-DCC4-7937-8D671E0CD46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88C35A-7B34-48DD-B9D0-418F04E3E8AF}" type="slidenum">
              <a:rPr lang="en-US" altLang="en-US" smtClean="0">
                <a:solidFill>
                  <a:srgbClr val="000000"/>
                </a:solidFill>
              </a:rPr>
              <a:pPr>
                <a:spcBef>
                  <a:spcPct val="0"/>
                </a:spcBef>
              </a:pPr>
              <a:t>37</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9FED901-C245-300F-6DF6-22FBBCC5F4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42E644D3-7495-45FF-87ED-D358032E7EC3}" type="slidenum">
              <a:rPr lang="en-US" altLang="en-US" b="0" smtClean="0">
                <a:solidFill>
                  <a:srgbClr val="000000"/>
                </a:solidFill>
                <a:latin typeface="Arial" panose="020B0604020202020204" pitchFamily="34" charset="0"/>
              </a:rPr>
              <a:pPr/>
              <a:t>9</a:t>
            </a:fld>
            <a:endParaRPr lang="en-US" altLang="en-US" b="0">
              <a:solidFill>
                <a:srgbClr val="000000"/>
              </a:solidFill>
              <a:latin typeface="Arial" panose="020B0604020202020204" pitchFamily="34" charset="0"/>
            </a:endParaRPr>
          </a:p>
        </p:txBody>
      </p:sp>
      <p:sp>
        <p:nvSpPr>
          <p:cNvPr id="40963" name="Rectangle 2">
            <a:extLst>
              <a:ext uri="{FF2B5EF4-FFF2-40B4-BE49-F238E27FC236}">
                <a16:creationId xmlns:a16="http://schemas.microsoft.com/office/drawing/2014/main" id="{583F4218-E97D-B5B4-3AF1-2D0301951CE8}"/>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9028654-E541-10E3-4F10-BDC55EAB88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0D5E294-DD8A-8E6D-2807-5BE47826711B}"/>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4A06BBA9-7D80-9DF1-C2E8-3DDB743AED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1140" name="Slide Number Placeholder 3">
            <a:extLst>
              <a:ext uri="{FF2B5EF4-FFF2-40B4-BE49-F238E27FC236}">
                <a16:creationId xmlns:a16="http://schemas.microsoft.com/office/drawing/2014/main" id="{EE153AA5-489C-1E68-3CA1-D09385BA6B5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01FB1A-7450-47D7-B313-6C48BEB7C11C}" type="slidenum">
              <a:rPr lang="en-US" altLang="en-US" smtClean="0">
                <a:solidFill>
                  <a:srgbClr val="000000"/>
                </a:solidFill>
              </a:rPr>
              <a:pPr>
                <a:spcBef>
                  <a:spcPct val="0"/>
                </a:spcBef>
              </a:pPr>
              <a:t>38</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D6883A2-FF8C-72E6-100B-F7BE0535E1B4}"/>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56AB5C14-9A9F-BC70-25A0-D43D0B93BB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3188" name="Slide Number Placeholder 3">
            <a:extLst>
              <a:ext uri="{FF2B5EF4-FFF2-40B4-BE49-F238E27FC236}">
                <a16:creationId xmlns:a16="http://schemas.microsoft.com/office/drawing/2014/main" id="{8531A71D-48B5-1A16-D491-DE3C0C6F53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CEA15D-316F-447D-9427-71971ADA96CB}" type="slidenum">
              <a:rPr lang="en-US" altLang="en-US" smtClean="0">
                <a:solidFill>
                  <a:srgbClr val="000000"/>
                </a:solidFill>
              </a:rPr>
              <a:pPr>
                <a:spcBef>
                  <a:spcPct val="0"/>
                </a:spcBef>
              </a:pPr>
              <a:t>39</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B08252D-5880-51BB-E23D-5781E04520A4}"/>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97B98634-FF29-9BEB-2F62-F9EEF86DAF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5236" name="Slide Number Placeholder 3">
            <a:extLst>
              <a:ext uri="{FF2B5EF4-FFF2-40B4-BE49-F238E27FC236}">
                <a16:creationId xmlns:a16="http://schemas.microsoft.com/office/drawing/2014/main" id="{14FB21BE-CD93-4C8C-F56D-D063538101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DF4D741-8DF9-423E-898F-63E7AB467164}" type="slidenum">
              <a:rPr lang="en-US" altLang="en-US" smtClean="0">
                <a:solidFill>
                  <a:srgbClr val="000000"/>
                </a:solidFill>
              </a:rPr>
              <a:pPr>
                <a:spcBef>
                  <a:spcPct val="0"/>
                </a:spcBef>
              </a:pPr>
              <a:t>40</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0FE3AC0-0A90-C0CF-18F5-1289905343AD}"/>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F004BB40-666F-86EA-7FFC-55812C8AF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13DC0FFB-2F58-345C-AD9B-1264098E3D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F80ABF-D5AC-4059-94DD-F5A77F1011B9}" type="slidenum">
              <a:rPr lang="en-US" altLang="en-US" smtClean="0">
                <a:solidFill>
                  <a:srgbClr val="000000"/>
                </a:solidFill>
              </a:rPr>
              <a:pPr>
                <a:spcBef>
                  <a:spcPct val="0"/>
                </a:spcBef>
              </a:pPr>
              <a:t>41</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7363B4F-3286-1766-193C-AD0086B5A578}"/>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CF7AD09C-200F-FD49-B2A7-F992F8EEB1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99332" name="Slide Number Placeholder 3">
            <a:extLst>
              <a:ext uri="{FF2B5EF4-FFF2-40B4-BE49-F238E27FC236}">
                <a16:creationId xmlns:a16="http://schemas.microsoft.com/office/drawing/2014/main" id="{39E81D08-302C-05CA-760C-BE033BD60AB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6A2403-BBCE-4443-A496-91FD460F8C7B}" type="slidenum">
              <a:rPr lang="en-US" altLang="en-US" smtClean="0">
                <a:solidFill>
                  <a:srgbClr val="000000"/>
                </a:solidFill>
              </a:rPr>
              <a:pPr>
                <a:spcBef>
                  <a:spcPct val="0"/>
                </a:spcBef>
              </a:pPr>
              <a:t>42</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2DF9696-F5B4-E738-C199-8854BD5FD7E2}"/>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36A5DBD0-6C4E-2485-909F-3CDD093135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01380" name="Slide Number Placeholder 3">
            <a:extLst>
              <a:ext uri="{FF2B5EF4-FFF2-40B4-BE49-F238E27FC236}">
                <a16:creationId xmlns:a16="http://schemas.microsoft.com/office/drawing/2014/main" id="{44B77EC8-E648-ABC8-712F-181D8973BBB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DE8C99-7034-4EFB-91F2-ABD70BC890B3}" type="slidenum">
              <a:rPr lang="en-US" altLang="en-US" smtClean="0">
                <a:solidFill>
                  <a:srgbClr val="000000"/>
                </a:solidFill>
              </a:rPr>
              <a:pPr>
                <a:spcBef>
                  <a:spcPct val="0"/>
                </a:spcBef>
              </a:pPr>
              <a:t>43</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1A43DCB-2F31-7D5E-0EC0-EC80DE18F8DD}"/>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F081DB2A-65E3-FAB5-E4A2-045C8C950A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03428" name="Slide Number Placeholder 3">
            <a:extLst>
              <a:ext uri="{FF2B5EF4-FFF2-40B4-BE49-F238E27FC236}">
                <a16:creationId xmlns:a16="http://schemas.microsoft.com/office/drawing/2014/main" id="{953348FC-AFA6-5FE7-31F3-CB6F42F0B7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0A9BB2-3748-4157-BB6F-4B6F28CD6CD4}" type="slidenum">
              <a:rPr lang="en-US" altLang="en-US" smtClean="0">
                <a:solidFill>
                  <a:srgbClr val="000000"/>
                </a:solidFill>
              </a:rPr>
              <a:pPr>
                <a:spcBef>
                  <a:spcPct val="0"/>
                </a:spcBef>
              </a:pPr>
              <a:t>44</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58D4FFD-8036-90B9-BD2D-2D316E7476F3}"/>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5D7E2C6C-821A-88F7-F07A-5F14172E35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05476" name="Slide Number Placeholder 3">
            <a:extLst>
              <a:ext uri="{FF2B5EF4-FFF2-40B4-BE49-F238E27FC236}">
                <a16:creationId xmlns:a16="http://schemas.microsoft.com/office/drawing/2014/main" id="{F74A025E-5368-81EE-7425-85224B6651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B588D2-28D9-47CB-BFC0-7B2B1784E7A2}" type="slidenum">
              <a:rPr lang="en-US" altLang="en-US" smtClean="0">
                <a:solidFill>
                  <a:srgbClr val="000000"/>
                </a:solidFill>
              </a:rPr>
              <a:pPr>
                <a:spcBef>
                  <a:spcPct val="0"/>
                </a:spcBef>
              </a:pPr>
              <a:t>45</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D0EABE24-5C19-BA8F-98A8-170E36C41349}"/>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379E508A-AC92-40EB-027E-FC3A855CF3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07524" name="Slide Number Placeholder 3">
            <a:extLst>
              <a:ext uri="{FF2B5EF4-FFF2-40B4-BE49-F238E27FC236}">
                <a16:creationId xmlns:a16="http://schemas.microsoft.com/office/drawing/2014/main" id="{E4359A3D-51AC-7D98-76D5-C059F9431F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68FE2-A201-4081-B422-4507206DFE92}" type="slidenum">
              <a:rPr lang="en-US" altLang="en-US" smtClean="0">
                <a:solidFill>
                  <a:srgbClr val="000000"/>
                </a:solidFill>
              </a:rPr>
              <a:pPr>
                <a:spcBef>
                  <a:spcPct val="0"/>
                </a:spcBef>
              </a:pPr>
              <a:t>46</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2C55134-6792-3C92-6590-4A219DB8CFA7}"/>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2A2C5752-F960-9F56-6AA4-4226854060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09572" name="Slide Number Placeholder 3">
            <a:extLst>
              <a:ext uri="{FF2B5EF4-FFF2-40B4-BE49-F238E27FC236}">
                <a16:creationId xmlns:a16="http://schemas.microsoft.com/office/drawing/2014/main" id="{DD58D636-B3B8-7819-CB2A-909952284F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4A1C5A-D6CB-4B78-82DB-47F03E8DB652}" type="slidenum">
              <a:rPr lang="en-US" altLang="en-US" smtClean="0">
                <a:solidFill>
                  <a:srgbClr val="000000"/>
                </a:solidFill>
              </a:rPr>
              <a:pPr>
                <a:spcBef>
                  <a:spcPct val="0"/>
                </a:spcBef>
              </a:pPr>
              <a:t>47</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C84A34C-AEDA-EC10-D26F-23AD47255B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E7BBFEB3-5415-43C5-A848-8AFBEDC94599}" type="slidenum">
              <a:rPr lang="en-US" altLang="en-US" b="0" smtClean="0">
                <a:solidFill>
                  <a:srgbClr val="000000"/>
                </a:solidFill>
                <a:latin typeface="Arial" panose="020B0604020202020204" pitchFamily="34" charset="0"/>
              </a:rPr>
              <a:pPr/>
              <a:t>10</a:t>
            </a:fld>
            <a:endParaRPr lang="en-US" altLang="en-US" b="0">
              <a:solidFill>
                <a:srgbClr val="000000"/>
              </a:solidFill>
              <a:latin typeface="Arial" panose="020B0604020202020204" pitchFamily="34" charset="0"/>
            </a:endParaRPr>
          </a:p>
        </p:txBody>
      </p:sp>
      <p:sp>
        <p:nvSpPr>
          <p:cNvPr id="43011" name="Rectangle 2">
            <a:extLst>
              <a:ext uri="{FF2B5EF4-FFF2-40B4-BE49-F238E27FC236}">
                <a16:creationId xmlns:a16="http://schemas.microsoft.com/office/drawing/2014/main" id="{AA2A0BFA-DC97-4EDF-A1BE-79008539F99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F26E7DF-7637-8FCB-CCB0-9227FF6E2E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799214D-CE49-22B0-7C62-0ECA17797472}"/>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91C957F6-E80A-3C48-23C7-718E55DC7C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11620" name="Slide Number Placeholder 3">
            <a:extLst>
              <a:ext uri="{FF2B5EF4-FFF2-40B4-BE49-F238E27FC236}">
                <a16:creationId xmlns:a16="http://schemas.microsoft.com/office/drawing/2014/main" id="{5EE2DC5C-02AC-E0F8-A920-2453CBD5A27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6015A5-768F-41FA-B260-3DA69E97A1E0}" type="slidenum">
              <a:rPr lang="en-US" altLang="en-US" smtClean="0">
                <a:solidFill>
                  <a:srgbClr val="000000"/>
                </a:solidFill>
              </a:rPr>
              <a:pPr>
                <a:spcBef>
                  <a:spcPct val="0"/>
                </a:spcBef>
              </a:pPr>
              <a:t>48</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890F301-FB41-DAD9-8528-86CE6645C238}"/>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DDCCF7B6-91E1-0175-04D1-1923392AF0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113668" name="Slide Number Placeholder 3">
            <a:extLst>
              <a:ext uri="{FF2B5EF4-FFF2-40B4-BE49-F238E27FC236}">
                <a16:creationId xmlns:a16="http://schemas.microsoft.com/office/drawing/2014/main" id="{13AAD641-0B3D-8A8A-CEC9-50222AD8C7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1A94CE-C41D-47A8-8C0E-04DBF055F237}" type="slidenum">
              <a:rPr lang="en-US" altLang="en-US" smtClean="0">
                <a:solidFill>
                  <a:srgbClr val="000000"/>
                </a:solidFill>
              </a:rPr>
              <a:pPr>
                <a:spcBef>
                  <a:spcPct val="0"/>
                </a:spcBef>
              </a:pPr>
              <a:t>49</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58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1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59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14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4" name="Google Shape;1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3" name="Google Shape;1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ED18080-84A9-3F9D-24E7-161C433CDC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FBC332F3-735E-4DD5-8FF2-26DA56CFE788}" type="slidenum">
              <a:rPr lang="en-US" altLang="en-US" b="0" smtClean="0">
                <a:solidFill>
                  <a:srgbClr val="000000"/>
                </a:solidFill>
                <a:latin typeface="Arial" panose="020B0604020202020204" pitchFamily="34" charset="0"/>
              </a:rPr>
              <a:pPr/>
              <a:t>11</a:t>
            </a:fld>
            <a:endParaRPr lang="en-US" altLang="en-US" b="0">
              <a:solidFill>
                <a:srgbClr val="000000"/>
              </a:solidFill>
              <a:latin typeface="Arial" panose="020B0604020202020204" pitchFamily="34" charset="0"/>
            </a:endParaRPr>
          </a:p>
        </p:txBody>
      </p:sp>
      <p:sp>
        <p:nvSpPr>
          <p:cNvPr id="45059" name="Rectangle 2">
            <a:extLst>
              <a:ext uri="{FF2B5EF4-FFF2-40B4-BE49-F238E27FC236}">
                <a16:creationId xmlns:a16="http://schemas.microsoft.com/office/drawing/2014/main" id="{530CF5C8-8E31-A0A6-7A7D-6A9DEE3F0F37}"/>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7803539-7585-78EB-09B7-479C04A36D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4" name="Google Shape;2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69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9" name="Google Shape;22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6" name="Google Shape;2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B4C3B15-F355-7DC2-65E3-980DD39C7E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75D28D1D-8E0E-474D-8527-D51B339EF52E}" type="slidenum">
              <a:rPr lang="en-US" altLang="en-US" b="0" smtClean="0">
                <a:solidFill>
                  <a:srgbClr val="000000"/>
                </a:solidFill>
                <a:latin typeface="Arial" panose="020B0604020202020204" pitchFamily="34" charset="0"/>
              </a:rPr>
              <a:pPr/>
              <a:t>12</a:t>
            </a:fld>
            <a:endParaRPr lang="en-US" altLang="en-US" b="0">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878D7B60-B420-2DA1-4275-2050369D3D7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FEC50959-08A5-8CDE-CCCB-D8ADADB332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4" name="Google Shape;28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1" name="Google Shape;29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79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8" name="Google Shape;29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3" name="Google Shape;3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0" name="Google Shape;3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6" name="Google Shape;34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6" name="Google Shape;35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0B75AD8-1E20-DBE3-0D7D-5E5098DDDC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5A3CA5-65E3-4121-83AA-D544E024B74C}" type="slidenum">
              <a:rPr lang="en-US" altLang="en-US" smtClean="0">
                <a:solidFill>
                  <a:srgbClr val="000000"/>
                </a:solidFill>
              </a:rPr>
              <a:pPr>
                <a:spcBef>
                  <a:spcPct val="0"/>
                </a:spcBef>
              </a:pPr>
              <a:t>13</a:t>
            </a:fld>
            <a:endParaRPr lang="en-US" altLang="en-US">
              <a:solidFill>
                <a:srgbClr val="000000"/>
              </a:solidFill>
            </a:endParaRPr>
          </a:p>
        </p:txBody>
      </p:sp>
      <p:sp>
        <p:nvSpPr>
          <p:cNvPr id="49155" name="Rectangle 2">
            <a:extLst>
              <a:ext uri="{FF2B5EF4-FFF2-40B4-BE49-F238E27FC236}">
                <a16:creationId xmlns:a16="http://schemas.microsoft.com/office/drawing/2014/main" id="{EB3C35B5-98A8-83B6-4F1A-011EC3857B1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408F2F8-80BD-C59B-5194-8368196147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1" name="Google Shape;37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2" name="Google Shape;37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8" name="Google Shape;37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89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5" name="Google Shape;38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 name="Google Shape;3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6" name="Google Shape;40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3" name="Google Shape;41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4" name="Google Shape;41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0" name="Google Shape;42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E4BC61A-7A4F-F705-7A59-1137E1D917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Verdana" panose="020B0604030504040204" pitchFamily="34" charset="0"/>
                <a:cs typeface="Arial" panose="020B0604020202020204" pitchFamily="34" charset="0"/>
              </a:defRPr>
            </a:lvl1pPr>
            <a:lvl2pPr marL="742950" indent="-285750">
              <a:defRPr b="1">
                <a:solidFill>
                  <a:schemeClr val="tx1"/>
                </a:solidFill>
                <a:latin typeface="Verdana" panose="020B0604030504040204" pitchFamily="34" charset="0"/>
                <a:cs typeface="Arial" panose="020B0604020202020204" pitchFamily="34" charset="0"/>
              </a:defRPr>
            </a:lvl2pPr>
            <a:lvl3pPr marL="1143000" indent="-228600">
              <a:defRPr b="1">
                <a:solidFill>
                  <a:schemeClr val="tx1"/>
                </a:solidFill>
                <a:latin typeface="Verdana" panose="020B0604030504040204" pitchFamily="34" charset="0"/>
                <a:cs typeface="Arial" panose="020B0604020202020204" pitchFamily="34" charset="0"/>
              </a:defRPr>
            </a:lvl3pPr>
            <a:lvl4pPr marL="1600200" indent="-228600">
              <a:defRPr b="1">
                <a:solidFill>
                  <a:schemeClr val="tx1"/>
                </a:solidFill>
                <a:latin typeface="Verdana" panose="020B0604030504040204" pitchFamily="34" charset="0"/>
                <a:cs typeface="Arial" panose="020B0604020202020204" pitchFamily="34" charset="0"/>
              </a:defRPr>
            </a:lvl4pPr>
            <a:lvl5pPr marL="2057400" indent="-228600">
              <a:defRPr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cs typeface="Arial" panose="020B0604020202020204" pitchFamily="34" charset="0"/>
              </a:defRPr>
            </a:lvl9pPr>
          </a:lstStyle>
          <a:p>
            <a:fld id="{31530EDD-E824-4BE3-9693-FDAF96D8D552}" type="slidenum">
              <a:rPr lang="en-US" altLang="en-US" b="0" smtClean="0">
                <a:solidFill>
                  <a:srgbClr val="000000"/>
                </a:solidFill>
                <a:latin typeface="Arial" panose="020B0604020202020204" pitchFamily="34" charset="0"/>
              </a:rPr>
              <a:pPr/>
              <a:t>15</a:t>
            </a:fld>
            <a:endParaRPr lang="en-US" altLang="en-US" b="0">
              <a:solidFill>
                <a:srgbClr val="000000"/>
              </a:solidFill>
              <a:latin typeface="Arial" panose="020B0604020202020204" pitchFamily="34" charset="0"/>
            </a:endParaRPr>
          </a:p>
        </p:txBody>
      </p:sp>
      <p:sp>
        <p:nvSpPr>
          <p:cNvPr id="52227" name="Rectangle 2">
            <a:extLst>
              <a:ext uri="{FF2B5EF4-FFF2-40B4-BE49-F238E27FC236}">
                <a16:creationId xmlns:a16="http://schemas.microsoft.com/office/drawing/2014/main" id="{69D08675-07FD-2125-B1F2-BD69F6C2A1C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0D5D8CD-0487-A456-640E-6EC0884D47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4" name="Google Shape;43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1" name="Google Shape;44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8" name="Google Shape;44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99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5" name="Google Shape;45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100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2" name="Google Shape;46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3" name="Google Shape;46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fld id="{00000000-1234-1234-1234-123412341234}" type="slidenum">
              <a:rPr kumimoji="0" lang="en-US" sz="1800" b="1"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800"/>
                <a:buFont typeface="Verdana"/>
                <a:buNone/>
                <a:tabLst/>
                <a:defRPr/>
              </a:pPr>
              <a:t>101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EF4B128-0FBF-F7AD-92E6-0941B357A3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39C94F-DD0E-417E-8504-FED19702D954}" type="slidenum">
              <a:rPr lang="en-US" altLang="en-US" smtClean="0">
                <a:solidFill>
                  <a:srgbClr val="000000"/>
                </a:solidFill>
              </a:rPr>
              <a:pPr>
                <a:spcBef>
                  <a:spcPct val="0"/>
                </a:spcBef>
              </a:pPr>
              <a:t>16</a:t>
            </a:fld>
            <a:endParaRPr lang="en-US" altLang="en-US">
              <a:solidFill>
                <a:srgbClr val="000000"/>
              </a:solidFill>
            </a:endParaRPr>
          </a:p>
        </p:txBody>
      </p:sp>
      <p:sp>
        <p:nvSpPr>
          <p:cNvPr id="54275" name="Rectangle 2">
            <a:extLst>
              <a:ext uri="{FF2B5EF4-FFF2-40B4-BE49-F238E27FC236}">
                <a16:creationId xmlns:a16="http://schemas.microsoft.com/office/drawing/2014/main" id="{1C2F32AD-6E81-1FF8-EC8F-625D78703D13}"/>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8CF4D88-2527-D1B3-6018-C2D596B36A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608CDD3-5743-4200-4DCD-F80749A5D9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A3D697-1F96-4BC9-B958-4F9AD4E84D5E}" type="slidenum">
              <a:rPr lang="en-US" altLang="en-US" smtClean="0">
                <a:solidFill>
                  <a:srgbClr val="000000"/>
                </a:solidFill>
              </a:rPr>
              <a:pPr>
                <a:spcBef>
                  <a:spcPct val="0"/>
                </a:spcBef>
              </a:pPr>
              <a:t>17</a:t>
            </a:fld>
            <a:endParaRPr lang="en-US" altLang="en-US">
              <a:solidFill>
                <a:srgbClr val="000000"/>
              </a:solidFill>
            </a:endParaRPr>
          </a:p>
        </p:txBody>
      </p:sp>
      <p:sp>
        <p:nvSpPr>
          <p:cNvPr id="56323" name="Rectangle 2">
            <a:extLst>
              <a:ext uri="{FF2B5EF4-FFF2-40B4-BE49-F238E27FC236}">
                <a16:creationId xmlns:a16="http://schemas.microsoft.com/office/drawing/2014/main" id="{959D9595-6CBD-8A4E-A03D-46DEAC5B336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3B9CDB5A-0685-2606-6F3B-4716AAD79E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EEA986-DEB9-53C1-E50B-11995FD93D79}"/>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34F89E25-DB34-7A29-F7C0-43425944AF6F}"/>
                </a:ext>
              </a:extLst>
            </p:cNvPr>
            <p:cNvSpPr>
              <a:spLocks/>
            </p:cNvSpPr>
            <p:nvPr/>
          </p:nvSpPr>
          <p:spPr bwMode="ltGray">
            <a:xfrm>
              <a:off x="2971" y="3367"/>
              <a:ext cx="2789" cy="953"/>
            </a:xfrm>
            <a:custGeom>
              <a:avLst/>
              <a:gdLst>
                <a:gd name="T0" fmla="*/ 2921 w 2780"/>
                <a:gd name="T1" fmla="*/ 18 h 953"/>
                <a:gd name="T2" fmla="*/ 2831 w 2780"/>
                <a:gd name="T3" fmla="*/ 24 h 953"/>
                <a:gd name="T4" fmla="*/ 2764 w 2780"/>
                <a:gd name="T5" fmla="*/ 102 h 953"/>
                <a:gd name="T6" fmla="*/ 2649 w 2780"/>
                <a:gd name="T7" fmla="*/ 156 h 953"/>
                <a:gd name="T8" fmla="*/ 2642 w 2780"/>
                <a:gd name="T9" fmla="*/ 222 h 953"/>
                <a:gd name="T10" fmla="*/ 2623 w 2780"/>
                <a:gd name="T11" fmla="*/ 246 h 953"/>
                <a:gd name="T12" fmla="*/ 2605 w 2780"/>
                <a:gd name="T13" fmla="*/ 252 h 953"/>
                <a:gd name="T14" fmla="*/ 2533 w 2780"/>
                <a:gd name="T15" fmla="*/ 210 h 953"/>
                <a:gd name="T16" fmla="*/ 2387 w 2780"/>
                <a:gd name="T17" fmla="*/ 192 h 953"/>
                <a:gd name="T18" fmla="*/ 2360 w 2780"/>
                <a:gd name="T19" fmla="*/ 186 h 953"/>
                <a:gd name="T20" fmla="*/ 2339 w 2780"/>
                <a:gd name="T21" fmla="*/ 192 h 953"/>
                <a:gd name="T22" fmla="*/ 2265 w 2780"/>
                <a:gd name="T23" fmla="*/ 228 h 953"/>
                <a:gd name="T24" fmla="*/ 2229 w 2780"/>
                <a:gd name="T25" fmla="*/ 240 h 953"/>
                <a:gd name="T26" fmla="*/ 2205 w 2780"/>
                <a:gd name="T27" fmla="*/ 246 h 953"/>
                <a:gd name="T28" fmla="*/ 2193 w 2780"/>
                <a:gd name="T29" fmla="*/ 258 h 953"/>
                <a:gd name="T30" fmla="*/ 2193 w 2780"/>
                <a:gd name="T31" fmla="*/ 276 h 953"/>
                <a:gd name="T32" fmla="*/ 2170 w 2780"/>
                <a:gd name="T33" fmla="*/ 300 h 953"/>
                <a:gd name="T34" fmla="*/ 2152 w 2780"/>
                <a:gd name="T35" fmla="*/ 312 h 953"/>
                <a:gd name="T36" fmla="*/ 2140 w 2780"/>
                <a:gd name="T37" fmla="*/ 324 h 953"/>
                <a:gd name="T38" fmla="*/ 2128 w 2780"/>
                <a:gd name="T39" fmla="*/ 336 h 953"/>
                <a:gd name="T40" fmla="*/ 2093 w 2780"/>
                <a:gd name="T41" fmla="*/ 342 h 953"/>
                <a:gd name="T42" fmla="*/ 2016 w 2780"/>
                <a:gd name="T43" fmla="*/ 336 h 953"/>
                <a:gd name="T44" fmla="*/ 1979 w 2780"/>
                <a:gd name="T45" fmla="*/ 330 h 953"/>
                <a:gd name="T46" fmla="*/ 1967 w 2780"/>
                <a:gd name="T47" fmla="*/ 342 h 953"/>
                <a:gd name="T48" fmla="*/ 1955 w 2780"/>
                <a:gd name="T49" fmla="*/ 354 h 953"/>
                <a:gd name="T50" fmla="*/ 1925 w 2780"/>
                <a:gd name="T51" fmla="*/ 360 h 953"/>
                <a:gd name="T52" fmla="*/ 1866 w 2780"/>
                <a:gd name="T53" fmla="*/ 342 h 953"/>
                <a:gd name="T54" fmla="*/ 1842 w 2780"/>
                <a:gd name="T55" fmla="*/ 342 h 953"/>
                <a:gd name="T56" fmla="*/ 1818 w 2780"/>
                <a:gd name="T57" fmla="*/ 354 h 953"/>
                <a:gd name="T58" fmla="*/ 1749 w 2780"/>
                <a:gd name="T59" fmla="*/ 425 h 953"/>
                <a:gd name="T60" fmla="*/ 1699 w 2780"/>
                <a:gd name="T61" fmla="*/ 569 h 953"/>
                <a:gd name="T62" fmla="*/ 1699 w 2780"/>
                <a:gd name="T63" fmla="*/ 593 h 953"/>
                <a:gd name="T64" fmla="*/ 1706 w 2780"/>
                <a:gd name="T65" fmla="*/ 641 h 953"/>
                <a:gd name="T66" fmla="*/ 1727 w 2780"/>
                <a:gd name="T67" fmla="*/ 659 h 953"/>
                <a:gd name="T68" fmla="*/ 1720 w 2780"/>
                <a:gd name="T69" fmla="*/ 671 h 953"/>
                <a:gd name="T70" fmla="*/ 1706 w 2780"/>
                <a:gd name="T71" fmla="*/ 683 h 953"/>
                <a:gd name="T72" fmla="*/ 1627 w 2780"/>
                <a:gd name="T73" fmla="*/ 689 h 953"/>
                <a:gd name="T74" fmla="*/ 1550 w 2780"/>
                <a:gd name="T75" fmla="*/ 629 h 953"/>
                <a:gd name="T76" fmla="*/ 1403 w 2780"/>
                <a:gd name="T77" fmla="*/ 587 h 953"/>
                <a:gd name="T78" fmla="*/ 1252 w 2780"/>
                <a:gd name="T79" fmla="*/ 671 h 953"/>
                <a:gd name="T80" fmla="*/ 1067 w 2780"/>
                <a:gd name="T81" fmla="*/ 731 h 953"/>
                <a:gd name="T82" fmla="*/ 864 w 2780"/>
                <a:gd name="T83" fmla="*/ 743 h 953"/>
                <a:gd name="T84" fmla="*/ 662 w 2780"/>
                <a:gd name="T85" fmla="*/ 701 h 953"/>
                <a:gd name="T86" fmla="*/ 602 w 2780"/>
                <a:gd name="T87" fmla="*/ 695 h 953"/>
                <a:gd name="T88" fmla="*/ 590 w 2780"/>
                <a:gd name="T89" fmla="*/ 701 h 953"/>
                <a:gd name="T90" fmla="*/ 554 w 2780"/>
                <a:gd name="T91" fmla="*/ 731 h 953"/>
                <a:gd name="T92" fmla="*/ 453 w 2780"/>
                <a:gd name="T93" fmla="*/ 809 h 953"/>
                <a:gd name="T94" fmla="*/ 423 w 2780"/>
                <a:gd name="T95" fmla="*/ 821 h 953"/>
                <a:gd name="T96" fmla="*/ 399 w 2780"/>
                <a:gd name="T97" fmla="*/ 821 h 953"/>
                <a:gd name="T98" fmla="*/ 352 w 2780"/>
                <a:gd name="T99" fmla="*/ 827 h 953"/>
                <a:gd name="T100" fmla="*/ 226 w 2780"/>
                <a:gd name="T101" fmla="*/ 851 h 953"/>
                <a:gd name="T102" fmla="*/ 19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3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E90F2BB6-FCA0-8728-A913-F231B9A9DFD1}"/>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5" name="Freeform 5">
              <a:extLst>
                <a:ext uri="{FF2B5EF4-FFF2-40B4-BE49-F238E27FC236}">
                  <a16:creationId xmlns:a16="http://schemas.microsoft.com/office/drawing/2014/main" id="{0CF3D6C9-3C9E-3256-F6DD-1BFE29C15D34}"/>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6" name="Freeform 6">
              <a:extLst>
                <a:ext uri="{FF2B5EF4-FFF2-40B4-BE49-F238E27FC236}">
                  <a16:creationId xmlns:a16="http://schemas.microsoft.com/office/drawing/2014/main" id="{0C648E22-D283-F840-BCDC-E0AD58771681}"/>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7" name="Freeform 7">
              <a:extLst>
                <a:ext uri="{FF2B5EF4-FFF2-40B4-BE49-F238E27FC236}">
                  <a16:creationId xmlns:a16="http://schemas.microsoft.com/office/drawing/2014/main" id="{26627C75-D1B2-4802-BCB0-8452E625D4A4}"/>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8" name="Freeform 8">
              <a:extLst>
                <a:ext uri="{FF2B5EF4-FFF2-40B4-BE49-F238E27FC236}">
                  <a16:creationId xmlns:a16="http://schemas.microsoft.com/office/drawing/2014/main" id="{D6CA9F90-0CA6-77D4-A34C-40723F539AAB}"/>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9" name="Freeform 9">
              <a:extLst>
                <a:ext uri="{FF2B5EF4-FFF2-40B4-BE49-F238E27FC236}">
                  <a16:creationId xmlns:a16="http://schemas.microsoft.com/office/drawing/2014/main" id="{13478F1C-7B64-CF20-662A-AF38115CF90F}"/>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0" name="Freeform 10">
              <a:extLst>
                <a:ext uri="{FF2B5EF4-FFF2-40B4-BE49-F238E27FC236}">
                  <a16:creationId xmlns:a16="http://schemas.microsoft.com/office/drawing/2014/main" id="{3655AF5D-0135-2AF5-A52B-CFC8F8F6CBF8}"/>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1" name="Freeform 11">
              <a:extLst>
                <a:ext uri="{FF2B5EF4-FFF2-40B4-BE49-F238E27FC236}">
                  <a16:creationId xmlns:a16="http://schemas.microsoft.com/office/drawing/2014/main" id="{E339621D-84B1-D873-8416-3CE598155379}"/>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2" name="Freeform 12">
              <a:extLst>
                <a:ext uri="{FF2B5EF4-FFF2-40B4-BE49-F238E27FC236}">
                  <a16:creationId xmlns:a16="http://schemas.microsoft.com/office/drawing/2014/main" id="{17D4FE9A-CA2D-989D-F0A8-7990AAADF334}"/>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3" name="Freeform 13">
              <a:extLst>
                <a:ext uri="{FF2B5EF4-FFF2-40B4-BE49-F238E27FC236}">
                  <a16:creationId xmlns:a16="http://schemas.microsoft.com/office/drawing/2014/main" id="{67045E08-73C7-DF3F-6662-4B8B3F654965}"/>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 name="Freeform 14">
              <a:extLst>
                <a:ext uri="{FF2B5EF4-FFF2-40B4-BE49-F238E27FC236}">
                  <a16:creationId xmlns:a16="http://schemas.microsoft.com/office/drawing/2014/main" id="{FB7B1E0F-2CCE-98BE-97D0-DDDB21187031}"/>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5" name="Freeform 15">
              <a:extLst>
                <a:ext uri="{FF2B5EF4-FFF2-40B4-BE49-F238E27FC236}">
                  <a16:creationId xmlns:a16="http://schemas.microsoft.com/office/drawing/2014/main" id="{4DB9E223-8796-1A7E-513B-8454F7BE6490}"/>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6" name="Freeform 16">
              <a:extLst>
                <a:ext uri="{FF2B5EF4-FFF2-40B4-BE49-F238E27FC236}">
                  <a16:creationId xmlns:a16="http://schemas.microsoft.com/office/drawing/2014/main" id="{050DC7CC-A149-D247-43B0-73B98107C78E}"/>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7" name="Freeform 17">
              <a:extLst>
                <a:ext uri="{FF2B5EF4-FFF2-40B4-BE49-F238E27FC236}">
                  <a16:creationId xmlns:a16="http://schemas.microsoft.com/office/drawing/2014/main" id="{7401B5C7-F88B-B50D-1F4C-49FD371EF6B4}"/>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18" name="Rectangle 20">
            <a:extLst>
              <a:ext uri="{FF2B5EF4-FFF2-40B4-BE49-F238E27FC236}">
                <a16:creationId xmlns:a16="http://schemas.microsoft.com/office/drawing/2014/main" id="{89E56171-D9A5-A8F2-2677-BC309BB72FF3}"/>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2F915589-A887-F75C-3938-B9D81D0B00E3}"/>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8B1E44BC-2A54-3924-326B-E87CD16B8022}"/>
              </a:ext>
            </a:extLst>
          </p:cNvPr>
          <p:cNvSpPr>
            <a:spLocks noGrp="1" noChangeArrowheads="1"/>
          </p:cNvSpPr>
          <p:nvPr>
            <p:ph type="sldNum" sz="quarter" idx="12"/>
          </p:nvPr>
        </p:nvSpPr>
        <p:spPr/>
        <p:txBody>
          <a:bodyPr/>
          <a:lstStyle>
            <a:lvl1pPr>
              <a:defRPr/>
            </a:lvl1pPr>
          </a:lstStyle>
          <a:p>
            <a:pPr>
              <a:defRPr/>
            </a:pPr>
            <a:fld id="{B841EA80-9498-4A33-B9C8-08999D2975E1}" type="slidenum">
              <a:rPr lang="en-US" altLang="en-US"/>
              <a:pPr>
                <a:defRPr/>
              </a:pPr>
              <a:t>‹#›</a:t>
            </a:fld>
            <a:endParaRPr lang="en-US" altLang="en-US"/>
          </a:p>
        </p:txBody>
      </p:sp>
    </p:spTree>
    <p:extLst>
      <p:ext uri="{BB962C8B-B14F-4D97-AF65-F5344CB8AC3E}">
        <p14:creationId xmlns:p14="http://schemas.microsoft.com/office/powerpoint/2010/main" val="31944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795B45C-4728-DBF7-8F40-C8B968FD6B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199BC95-B5CB-9704-1C2B-B70D11BE18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285B1438-4E31-EECB-9092-BDB9D6E2152E}"/>
              </a:ext>
            </a:extLst>
          </p:cNvPr>
          <p:cNvSpPr>
            <a:spLocks noGrp="1" noChangeArrowheads="1"/>
          </p:cNvSpPr>
          <p:nvPr>
            <p:ph type="sldNum" sz="quarter" idx="12"/>
          </p:nvPr>
        </p:nvSpPr>
        <p:spPr>
          <a:ln/>
        </p:spPr>
        <p:txBody>
          <a:bodyPr/>
          <a:lstStyle>
            <a:lvl1pPr>
              <a:defRPr/>
            </a:lvl1pPr>
          </a:lstStyle>
          <a:p>
            <a:pPr>
              <a:defRPr/>
            </a:pPr>
            <a:fld id="{7E7C6281-9258-46E2-B1F6-3450CBD99482}" type="slidenum">
              <a:rPr lang="en-US" altLang="en-US"/>
              <a:pPr>
                <a:defRPr/>
              </a:pPr>
              <a:t>‹#›</a:t>
            </a:fld>
            <a:endParaRPr lang="en-US" altLang="en-US"/>
          </a:p>
        </p:txBody>
      </p:sp>
    </p:spTree>
    <p:extLst>
      <p:ext uri="{BB962C8B-B14F-4D97-AF65-F5344CB8AC3E}">
        <p14:creationId xmlns:p14="http://schemas.microsoft.com/office/powerpoint/2010/main" val="21517363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5AA85-BEB5-4F63-FACD-B46D188CF70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2BA2FC1D-D2E6-5FDA-0EF2-FEAFA1117A1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46E53F5F-9603-F73F-1BA7-972326EF4C0F}"/>
              </a:ext>
            </a:extLst>
          </p:cNvPr>
          <p:cNvSpPr>
            <a:spLocks noGrp="1"/>
          </p:cNvSpPr>
          <p:nvPr>
            <p:ph type="sldNum" sz="quarter" idx="12"/>
          </p:nvPr>
        </p:nvSpPr>
        <p:spPr/>
        <p:txBody>
          <a:bodyPr/>
          <a:lstStyle>
            <a:lvl1pPr>
              <a:defRPr/>
            </a:lvl1pPr>
          </a:lstStyle>
          <a:p>
            <a:pPr>
              <a:defRPr/>
            </a:pPr>
            <a:fld id="{90E967FF-5B58-409C-8CA1-AD40A04CBBBC}" type="slidenum">
              <a:rPr lang="en-US" altLang="en-US"/>
              <a:pPr>
                <a:defRPr/>
              </a:pPr>
              <a:t>‹#›</a:t>
            </a:fld>
            <a:endParaRPr lang="en-US" altLang="en-US"/>
          </a:p>
        </p:txBody>
      </p:sp>
    </p:spTree>
    <p:extLst>
      <p:ext uri="{BB962C8B-B14F-4D97-AF65-F5344CB8AC3E}">
        <p14:creationId xmlns:p14="http://schemas.microsoft.com/office/powerpoint/2010/main" val="130922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E3DA6-E38E-34A8-2E05-260487C2A44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2F9629F3-B1CC-59C1-090A-F2DB31775C6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CB2093A3-FD9F-D604-71F2-ECFD5D500BFC}"/>
              </a:ext>
            </a:extLst>
          </p:cNvPr>
          <p:cNvSpPr>
            <a:spLocks noGrp="1"/>
          </p:cNvSpPr>
          <p:nvPr>
            <p:ph type="sldNum" sz="quarter" idx="12"/>
          </p:nvPr>
        </p:nvSpPr>
        <p:spPr/>
        <p:txBody>
          <a:bodyPr/>
          <a:lstStyle>
            <a:lvl1pPr>
              <a:defRPr/>
            </a:lvl1pPr>
          </a:lstStyle>
          <a:p>
            <a:pPr>
              <a:defRPr/>
            </a:pPr>
            <a:fld id="{EBAE57B1-FD2E-4D8E-96D0-2F5D673EF8D6}" type="slidenum">
              <a:rPr lang="en-US" altLang="en-US"/>
              <a:pPr>
                <a:defRPr/>
              </a:pPr>
              <a:t>‹#›</a:t>
            </a:fld>
            <a:endParaRPr lang="en-US" altLang="en-US"/>
          </a:p>
        </p:txBody>
      </p:sp>
    </p:spTree>
    <p:extLst>
      <p:ext uri="{BB962C8B-B14F-4D97-AF65-F5344CB8AC3E}">
        <p14:creationId xmlns:p14="http://schemas.microsoft.com/office/powerpoint/2010/main" val="2709995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2901782-1D77-E7ED-C796-0AC4715945F1}"/>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61371D3C-C3D9-F7B3-56D9-84081602C06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C1ECC860-2BF6-67FF-1054-0B4D800142BB}"/>
              </a:ext>
            </a:extLst>
          </p:cNvPr>
          <p:cNvSpPr>
            <a:spLocks noGrp="1"/>
          </p:cNvSpPr>
          <p:nvPr>
            <p:ph type="sldNum" sz="quarter" idx="12"/>
          </p:nvPr>
        </p:nvSpPr>
        <p:spPr/>
        <p:txBody>
          <a:bodyPr/>
          <a:lstStyle>
            <a:lvl1pPr>
              <a:defRPr/>
            </a:lvl1pPr>
          </a:lstStyle>
          <a:p>
            <a:pPr>
              <a:defRPr/>
            </a:pPr>
            <a:fld id="{A7A62E74-C192-47A9-887B-47CC22E42C45}" type="slidenum">
              <a:rPr lang="en-US" altLang="en-US"/>
              <a:pPr>
                <a:defRPr/>
              </a:pPr>
              <a:t>‹#›</a:t>
            </a:fld>
            <a:endParaRPr lang="en-US" altLang="en-US"/>
          </a:p>
        </p:txBody>
      </p:sp>
    </p:spTree>
    <p:extLst>
      <p:ext uri="{BB962C8B-B14F-4D97-AF65-F5344CB8AC3E}">
        <p14:creationId xmlns:p14="http://schemas.microsoft.com/office/powerpoint/2010/main" val="19966263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0F7C61E-2CE7-1BB8-FEE9-1C9AD52034D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8A924E7-39C5-156A-8FBA-BD8FA4B333E9}"/>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657B1086-4B3C-6CEC-6FE8-A02BFC214D5F}"/>
              </a:ext>
            </a:extLst>
          </p:cNvPr>
          <p:cNvSpPr>
            <a:spLocks noGrp="1"/>
          </p:cNvSpPr>
          <p:nvPr>
            <p:ph type="sldNum" sz="quarter" idx="12"/>
          </p:nvPr>
        </p:nvSpPr>
        <p:spPr/>
        <p:txBody>
          <a:bodyPr/>
          <a:lstStyle>
            <a:lvl1pPr>
              <a:defRPr/>
            </a:lvl1pPr>
          </a:lstStyle>
          <a:p>
            <a:pPr>
              <a:defRPr/>
            </a:pPr>
            <a:fld id="{94382C0B-0E79-48D6-9F6C-0820F132B4BE}" type="slidenum">
              <a:rPr lang="en-US" altLang="en-US"/>
              <a:pPr>
                <a:defRPr/>
              </a:pPr>
              <a:t>‹#›</a:t>
            </a:fld>
            <a:endParaRPr lang="en-US" altLang="en-US"/>
          </a:p>
        </p:txBody>
      </p:sp>
    </p:spTree>
    <p:extLst>
      <p:ext uri="{BB962C8B-B14F-4D97-AF65-F5344CB8AC3E}">
        <p14:creationId xmlns:p14="http://schemas.microsoft.com/office/powerpoint/2010/main" val="40158157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387E8-AEB4-172A-5DE1-7EF7297A41B2}"/>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E8892743-3D86-2FFE-2776-9C76BD7F5D99}"/>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F6327D6-C4FC-0A19-49FF-8B2FA79A3070}"/>
              </a:ext>
            </a:extLst>
          </p:cNvPr>
          <p:cNvSpPr>
            <a:spLocks noGrp="1"/>
          </p:cNvSpPr>
          <p:nvPr>
            <p:ph type="sldNum" sz="quarter" idx="12"/>
          </p:nvPr>
        </p:nvSpPr>
        <p:spPr/>
        <p:txBody>
          <a:bodyPr/>
          <a:lstStyle>
            <a:lvl1pPr>
              <a:defRPr/>
            </a:lvl1pPr>
          </a:lstStyle>
          <a:p>
            <a:pPr>
              <a:defRPr/>
            </a:pPr>
            <a:fld id="{1FB0F440-2BD8-4108-AB31-A2B26D04B485}" type="slidenum">
              <a:rPr lang="en-US" altLang="en-US"/>
              <a:pPr>
                <a:defRPr/>
              </a:pPr>
              <a:t>‹#›</a:t>
            </a:fld>
            <a:endParaRPr lang="en-US" altLang="en-US"/>
          </a:p>
        </p:txBody>
      </p:sp>
    </p:spTree>
    <p:extLst>
      <p:ext uri="{BB962C8B-B14F-4D97-AF65-F5344CB8AC3E}">
        <p14:creationId xmlns:p14="http://schemas.microsoft.com/office/powerpoint/2010/main" val="9792316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FA4D4-A098-2B94-D35C-F8979593F07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BBCADBDA-CB19-32EB-5973-95BBCB4C6F5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93ADC67-5AFC-8C64-EC9F-8D51393D78E7}"/>
              </a:ext>
            </a:extLst>
          </p:cNvPr>
          <p:cNvSpPr>
            <a:spLocks noGrp="1"/>
          </p:cNvSpPr>
          <p:nvPr>
            <p:ph type="sldNum" sz="quarter" idx="12"/>
          </p:nvPr>
        </p:nvSpPr>
        <p:spPr/>
        <p:txBody>
          <a:bodyPr/>
          <a:lstStyle>
            <a:lvl1pPr>
              <a:defRPr/>
            </a:lvl1pPr>
          </a:lstStyle>
          <a:p>
            <a:pPr>
              <a:defRPr/>
            </a:pPr>
            <a:fld id="{78C214FE-8934-413B-94DD-B62766970F1F}" type="slidenum">
              <a:rPr lang="en-US" altLang="en-US"/>
              <a:pPr>
                <a:defRPr/>
              </a:pPr>
              <a:t>‹#›</a:t>
            </a:fld>
            <a:endParaRPr lang="en-US" altLang="en-US"/>
          </a:p>
        </p:txBody>
      </p:sp>
    </p:spTree>
    <p:extLst>
      <p:ext uri="{BB962C8B-B14F-4D97-AF65-F5344CB8AC3E}">
        <p14:creationId xmlns:p14="http://schemas.microsoft.com/office/powerpoint/2010/main" val="3062094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50F0138-A0DA-21BE-3C07-6A8B529DE5F2}"/>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id="{A0B4D305-379F-1826-AD0D-127C2EF359D8}"/>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4" name="Freeform 4">
              <a:extLst>
                <a:ext uri="{FF2B5EF4-FFF2-40B4-BE49-F238E27FC236}">
                  <a16:creationId xmlns:a16="http://schemas.microsoft.com/office/drawing/2014/main" id="{19B96475-1767-2FB0-5608-AF12B0E6E42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5" name="Freeform 5">
              <a:extLst>
                <a:ext uri="{FF2B5EF4-FFF2-40B4-BE49-F238E27FC236}">
                  <a16:creationId xmlns:a16="http://schemas.microsoft.com/office/drawing/2014/main" id="{A672CE84-FCB9-9014-D2B7-06B900FE6E1D}"/>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grpSp>
          <p:nvGrpSpPr>
            <p:cNvPr id="6" name="Group 6">
              <a:extLst>
                <a:ext uri="{FF2B5EF4-FFF2-40B4-BE49-F238E27FC236}">
                  <a16:creationId xmlns:a16="http://schemas.microsoft.com/office/drawing/2014/main" id="{DC728C49-B2D8-F3AF-2A05-2A1958B79EF0}"/>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D5EAAF04-C196-C7F7-7F40-2A5A5732B2B0}"/>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27" name="Freeform 8">
                <a:extLst>
                  <a:ext uri="{FF2B5EF4-FFF2-40B4-BE49-F238E27FC236}">
                    <a16:creationId xmlns:a16="http://schemas.microsoft.com/office/drawing/2014/main" id="{C24E71D5-B980-F3CF-571F-403E6FE34E21}"/>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28" name="Freeform 9">
                <a:extLst>
                  <a:ext uri="{FF2B5EF4-FFF2-40B4-BE49-F238E27FC236}">
                    <a16:creationId xmlns:a16="http://schemas.microsoft.com/office/drawing/2014/main" id="{FE218035-84D3-8566-3EFA-DDD548B40B70}"/>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29" name="Freeform 10">
                <a:extLst>
                  <a:ext uri="{FF2B5EF4-FFF2-40B4-BE49-F238E27FC236}">
                    <a16:creationId xmlns:a16="http://schemas.microsoft.com/office/drawing/2014/main" id="{217E5F59-3544-5AAC-0522-E32E6B4F699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0" name="Freeform 11">
                <a:extLst>
                  <a:ext uri="{FF2B5EF4-FFF2-40B4-BE49-F238E27FC236}">
                    <a16:creationId xmlns:a16="http://schemas.microsoft.com/office/drawing/2014/main" id="{B040DB02-BAEA-1EB3-B75B-4934C31C68C4}"/>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1" name="Freeform 12">
                <a:extLst>
                  <a:ext uri="{FF2B5EF4-FFF2-40B4-BE49-F238E27FC236}">
                    <a16:creationId xmlns:a16="http://schemas.microsoft.com/office/drawing/2014/main" id="{0A9565E0-A837-0A97-F77A-B0602FD66DD6}"/>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2" name="Freeform 13">
                <a:extLst>
                  <a:ext uri="{FF2B5EF4-FFF2-40B4-BE49-F238E27FC236}">
                    <a16:creationId xmlns:a16="http://schemas.microsoft.com/office/drawing/2014/main" id="{F7A0FE5D-4D9E-6248-ECBB-B97EAFDA20D9}"/>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3" name="Freeform 14">
                <a:extLst>
                  <a:ext uri="{FF2B5EF4-FFF2-40B4-BE49-F238E27FC236}">
                    <a16:creationId xmlns:a16="http://schemas.microsoft.com/office/drawing/2014/main" id="{898E6F83-C7BD-C615-57DE-3672260B99AE}"/>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4" name="Freeform 15">
                <a:extLst>
                  <a:ext uri="{FF2B5EF4-FFF2-40B4-BE49-F238E27FC236}">
                    <a16:creationId xmlns:a16="http://schemas.microsoft.com/office/drawing/2014/main" id="{6F9C3BFE-2465-3868-200F-A84A74DB77EF}"/>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5" name="Freeform 16">
                <a:extLst>
                  <a:ext uri="{FF2B5EF4-FFF2-40B4-BE49-F238E27FC236}">
                    <a16:creationId xmlns:a16="http://schemas.microsoft.com/office/drawing/2014/main" id="{54C5C96F-BBFE-9EDA-0344-CB14A362A26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6" name="Freeform 17">
                <a:extLst>
                  <a:ext uri="{FF2B5EF4-FFF2-40B4-BE49-F238E27FC236}">
                    <a16:creationId xmlns:a16="http://schemas.microsoft.com/office/drawing/2014/main" id="{BE31157F-5DDE-9355-2797-8150C6DEF9E2}"/>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7" name="Freeform 18">
                <a:extLst>
                  <a:ext uri="{FF2B5EF4-FFF2-40B4-BE49-F238E27FC236}">
                    <a16:creationId xmlns:a16="http://schemas.microsoft.com/office/drawing/2014/main" id="{52D8E7C8-1CD3-1077-1296-D8B3CD194EB9}"/>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38" name="Freeform 19">
                <a:extLst>
                  <a:ext uri="{FF2B5EF4-FFF2-40B4-BE49-F238E27FC236}">
                    <a16:creationId xmlns:a16="http://schemas.microsoft.com/office/drawing/2014/main" id="{F039B76A-4FB9-6538-A600-2760D4530BB9}"/>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grpSp>
        <p:sp>
          <p:nvSpPr>
            <p:cNvPr id="7" name="Freeform 20">
              <a:extLst>
                <a:ext uri="{FF2B5EF4-FFF2-40B4-BE49-F238E27FC236}">
                  <a16:creationId xmlns:a16="http://schemas.microsoft.com/office/drawing/2014/main" id="{4E33A209-0C7B-5749-3813-8355FB6F10E2}"/>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 name="Freeform 21">
              <a:extLst>
                <a:ext uri="{FF2B5EF4-FFF2-40B4-BE49-F238E27FC236}">
                  <a16:creationId xmlns:a16="http://schemas.microsoft.com/office/drawing/2014/main" id="{969729E6-D24B-26ED-C6D3-39882C71E30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9" name="Freeform 22">
              <a:extLst>
                <a:ext uri="{FF2B5EF4-FFF2-40B4-BE49-F238E27FC236}">
                  <a16:creationId xmlns:a16="http://schemas.microsoft.com/office/drawing/2014/main" id="{484AFE9E-A033-7949-AFC2-DB6C92562B4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10" name="Freeform 23">
              <a:extLst>
                <a:ext uri="{FF2B5EF4-FFF2-40B4-BE49-F238E27FC236}">
                  <a16:creationId xmlns:a16="http://schemas.microsoft.com/office/drawing/2014/main" id="{A20B15CA-F830-D47A-B81E-B3CBE91C75C0}"/>
                </a:ext>
              </a:extLst>
            </p:cNvPr>
            <p:cNvSpPr>
              <a:spLocks/>
            </p:cNvSpPr>
            <p:nvPr/>
          </p:nvSpPr>
          <p:spPr bwMode="hidden">
            <a:xfrm>
              <a:off x="5041" y="0"/>
              <a:ext cx="719" cy="845"/>
            </a:xfrm>
            <a:custGeom>
              <a:avLst/>
              <a:gdLst>
                <a:gd name="T0" fmla="*/ 807 w 717"/>
                <a:gd name="T1" fmla="*/ 845 h 845"/>
                <a:gd name="T2" fmla="*/ 807 w 717"/>
                <a:gd name="T3" fmla="*/ 821 h 845"/>
                <a:gd name="T4" fmla="*/ 664 w 717"/>
                <a:gd name="T5" fmla="*/ 605 h 845"/>
                <a:gd name="T6" fmla="*/ 451 w 717"/>
                <a:gd name="T7" fmla="*/ 396 h 845"/>
                <a:gd name="T8" fmla="*/ 266 w 717"/>
                <a:gd name="T9" fmla="*/ 192 h 845"/>
                <a:gd name="T10" fmla="*/ 17 w 717"/>
                <a:gd name="T11" fmla="*/ 0 h 845"/>
                <a:gd name="T12" fmla="*/ 0 w 717"/>
                <a:gd name="T13" fmla="*/ 0 h 845"/>
                <a:gd name="T14" fmla="*/ 254 w 717"/>
                <a:gd name="T15" fmla="*/ 198 h 845"/>
                <a:gd name="T16" fmla="*/ 445 w 717"/>
                <a:gd name="T17" fmla="*/ 408 h 845"/>
                <a:gd name="T18" fmla="*/ 658 w 717"/>
                <a:gd name="T19" fmla="*/ 623 h 845"/>
                <a:gd name="T20" fmla="*/ 807 w 717"/>
                <a:gd name="T21" fmla="*/ 845 h 845"/>
                <a:gd name="T22" fmla="*/ 80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00038D45-02E5-3A82-DBCB-68D19FC07C19}"/>
                </a:ext>
              </a:extLst>
            </p:cNvPr>
            <p:cNvSpPr>
              <a:spLocks/>
            </p:cNvSpPr>
            <p:nvPr/>
          </p:nvSpPr>
          <p:spPr bwMode="hidden">
            <a:xfrm>
              <a:off x="5352" y="0"/>
              <a:ext cx="408" cy="414"/>
            </a:xfrm>
            <a:custGeom>
              <a:avLst/>
              <a:gdLst>
                <a:gd name="T0" fmla="*/ 452 w 407"/>
                <a:gd name="T1" fmla="*/ 414 h 414"/>
                <a:gd name="T2" fmla="*/ 452 w 407"/>
                <a:gd name="T3" fmla="*/ 396 h 414"/>
                <a:gd name="T4" fmla="*/ 267 w 407"/>
                <a:gd name="T5" fmla="*/ 192 h 414"/>
                <a:gd name="T6" fmla="*/ 12 w 407"/>
                <a:gd name="T7" fmla="*/ 0 h 414"/>
                <a:gd name="T8" fmla="*/ 0 w 407"/>
                <a:gd name="T9" fmla="*/ 0 h 414"/>
                <a:gd name="T10" fmla="*/ 108 w 407"/>
                <a:gd name="T11" fmla="*/ 102 h 414"/>
                <a:gd name="T12" fmla="*/ 261 w 407"/>
                <a:gd name="T13" fmla="*/ 204 h 414"/>
                <a:gd name="T14" fmla="*/ 452 w 407"/>
                <a:gd name="T15" fmla="*/ 414 h 414"/>
                <a:gd name="T16" fmla="*/ 45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92C87A12-E38B-C110-B678-420D73C0E6C9}"/>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13" name="Freeform 26">
              <a:extLst>
                <a:ext uri="{FF2B5EF4-FFF2-40B4-BE49-F238E27FC236}">
                  <a16:creationId xmlns:a16="http://schemas.microsoft.com/office/drawing/2014/main" id="{FD3073DC-73AD-0A5D-5475-A4D3F0C58432}"/>
                </a:ext>
              </a:extLst>
            </p:cNvPr>
            <p:cNvSpPr>
              <a:spLocks/>
            </p:cNvSpPr>
            <p:nvPr/>
          </p:nvSpPr>
          <p:spPr bwMode="hidden">
            <a:xfrm>
              <a:off x="6" y="0"/>
              <a:ext cx="588" cy="599"/>
            </a:xfrm>
            <a:custGeom>
              <a:avLst/>
              <a:gdLst>
                <a:gd name="T0" fmla="*/ 676 w 586"/>
                <a:gd name="T1" fmla="*/ 0 h 599"/>
                <a:gd name="T2" fmla="*/ 658 w 586"/>
                <a:gd name="T3" fmla="*/ 0 h 599"/>
                <a:gd name="T4" fmla="*/ 464 w 586"/>
                <a:gd name="T5" fmla="*/ 132 h 599"/>
                <a:gd name="T6" fmla="*/ 302 w 586"/>
                <a:gd name="T7" fmla="*/ 270 h 599"/>
                <a:gd name="T8" fmla="*/ 120 w 586"/>
                <a:gd name="T9" fmla="*/ 420 h 599"/>
                <a:gd name="T10" fmla="*/ 0 w 586"/>
                <a:gd name="T11" fmla="*/ 575 h 599"/>
                <a:gd name="T12" fmla="*/ 0 w 586"/>
                <a:gd name="T13" fmla="*/ 599 h 599"/>
                <a:gd name="T14" fmla="*/ 120 w 586"/>
                <a:gd name="T15" fmla="*/ 432 h 599"/>
                <a:gd name="T16" fmla="*/ 302 w 586"/>
                <a:gd name="T17" fmla="*/ 282 h 599"/>
                <a:gd name="T18" fmla="*/ 476 w 586"/>
                <a:gd name="T19" fmla="*/ 138 h 599"/>
                <a:gd name="T20" fmla="*/ 676 w 586"/>
                <a:gd name="T21" fmla="*/ 0 h 599"/>
                <a:gd name="T22" fmla="*/ 67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AA76CF55-A18B-590F-0E80-DC77352FA007}"/>
                </a:ext>
              </a:extLst>
            </p:cNvPr>
            <p:cNvSpPr>
              <a:spLocks/>
            </p:cNvSpPr>
            <p:nvPr/>
          </p:nvSpPr>
          <p:spPr bwMode="hidden">
            <a:xfrm>
              <a:off x="6" y="0"/>
              <a:ext cx="270" cy="252"/>
            </a:xfrm>
            <a:custGeom>
              <a:avLst/>
              <a:gdLst>
                <a:gd name="T0" fmla="*/ 314 w 269"/>
                <a:gd name="T1" fmla="*/ 0 h 252"/>
                <a:gd name="T2" fmla="*/ 29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14 w 269"/>
                <a:gd name="T15" fmla="*/ 0 h 252"/>
                <a:gd name="T16" fmla="*/ 31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A2E9B7A7-E08B-093E-D63B-4DF2298ABC0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9">
              <a:extLst>
                <a:ext uri="{FF2B5EF4-FFF2-40B4-BE49-F238E27FC236}">
                  <a16:creationId xmlns:a16="http://schemas.microsoft.com/office/drawing/2014/main" id="{814CAB8D-BFE1-3842-49C7-1F4F6E9ACEB8}"/>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0">
              <a:extLst>
                <a:ext uri="{FF2B5EF4-FFF2-40B4-BE49-F238E27FC236}">
                  <a16:creationId xmlns:a16="http://schemas.microsoft.com/office/drawing/2014/main" id="{52A345A4-ABB7-BC5C-0C89-95C8E392D2BA}"/>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31">
              <a:extLst>
                <a:ext uri="{FF2B5EF4-FFF2-40B4-BE49-F238E27FC236}">
                  <a16:creationId xmlns:a16="http://schemas.microsoft.com/office/drawing/2014/main" id="{441E1500-8C62-1F8D-E0D1-FFCB5B8175FB}"/>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8BF74744-8F91-F802-37CE-61AA7EB8D791}"/>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a:extLst>
                  <a:ext uri="{FF2B5EF4-FFF2-40B4-BE49-F238E27FC236}">
                    <a16:creationId xmlns:a16="http://schemas.microsoft.com/office/drawing/2014/main" id="{700D2E91-53CF-1AFA-E985-36C98FA8A77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a:extLst>
                  <a:ext uri="{FF2B5EF4-FFF2-40B4-BE49-F238E27FC236}">
                    <a16:creationId xmlns:a16="http://schemas.microsoft.com/office/drawing/2014/main" id="{F56FC0F5-D78E-8288-275E-07B5CE2F934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C7F80186-1A61-C051-8666-D0D5AEDF8D69}"/>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6">
                <a:extLst>
                  <a:ext uri="{FF2B5EF4-FFF2-40B4-BE49-F238E27FC236}">
                    <a16:creationId xmlns:a16="http://schemas.microsoft.com/office/drawing/2014/main" id="{489A3F53-85A2-59F7-4DB0-31B2D13C25C6}"/>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Line 37">
              <a:extLst>
                <a:ext uri="{FF2B5EF4-FFF2-40B4-BE49-F238E27FC236}">
                  <a16:creationId xmlns:a16="http://schemas.microsoft.com/office/drawing/2014/main" id="{0AA65992-3B8D-8E11-B1D4-CB6BDD66B463}"/>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8">
              <a:extLst>
                <a:ext uri="{FF2B5EF4-FFF2-40B4-BE49-F238E27FC236}">
                  <a16:creationId xmlns:a16="http://schemas.microsoft.com/office/drawing/2014/main" id="{C481B0AC-9451-41ED-B8C5-E39625EFB92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 name="Rectangle 41">
            <a:extLst>
              <a:ext uri="{FF2B5EF4-FFF2-40B4-BE49-F238E27FC236}">
                <a16:creationId xmlns:a16="http://schemas.microsoft.com/office/drawing/2014/main" id="{C6463E3E-5F6D-0833-DB9A-4A12DCC51496}"/>
              </a:ext>
            </a:extLst>
          </p:cNvPr>
          <p:cNvSpPr>
            <a:spLocks noGrp="1" noChangeArrowheads="1"/>
          </p:cNvSpPr>
          <p:nvPr>
            <p:ph type="dt" sz="quarter" idx="10"/>
          </p:nvPr>
        </p:nvSpPr>
        <p:spPr/>
        <p:txBody>
          <a:bodyPr/>
          <a:lstStyle>
            <a:lvl1pPr>
              <a:defRPr/>
            </a:lvl1pPr>
          </a:lstStyle>
          <a:p>
            <a:pPr>
              <a:defRPr/>
            </a:pPr>
            <a:endParaRPr lang="en-US"/>
          </a:p>
        </p:txBody>
      </p:sp>
      <p:sp>
        <p:nvSpPr>
          <p:cNvPr id="40" name="Rectangle 42">
            <a:extLst>
              <a:ext uri="{FF2B5EF4-FFF2-40B4-BE49-F238E27FC236}">
                <a16:creationId xmlns:a16="http://schemas.microsoft.com/office/drawing/2014/main" id="{5F24E520-D412-3328-387B-ACF0A372C5A2}"/>
              </a:ext>
            </a:extLst>
          </p:cNvPr>
          <p:cNvSpPr>
            <a:spLocks noGrp="1" noChangeArrowheads="1"/>
          </p:cNvSpPr>
          <p:nvPr>
            <p:ph type="ftr" sz="quarter" idx="11"/>
          </p:nvPr>
        </p:nvSpPr>
        <p:spPr/>
        <p:txBody>
          <a:bodyPr/>
          <a:lstStyle>
            <a:lvl1pPr>
              <a:defRPr/>
            </a:lvl1pPr>
          </a:lstStyle>
          <a:p>
            <a:pPr>
              <a:defRPr/>
            </a:pPr>
            <a:endParaRPr lang="en-US"/>
          </a:p>
        </p:txBody>
      </p:sp>
      <p:sp>
        <p:nvSpPr>
          <p:cNvPr id="41" name="Rectangle 43">
            <a:extLst>
              <a:ext uri="{FF2B5EF4-FFF2-40B4-BE49-F238E27FC236}">
                <a16:creationId xmlns:a16="http://schemas.microsoft.com/office/drawing/2014/main" id="{79B7DA65-2184-AF7E-54CF-EB3C6C5E2EC1}"/>
              </a:ext>
            </a:extLst>
          </p:cNvPr>
          <p:cNvSpPr>
            <a:spLocks noGrp="1" noChangeArrowheads="1"/>
          </p:cNvSpPr>
          <p:nvPr>
            <p:ph type="sldNum" sz="quarter" idx="12"/>
          </p:nvPr>
        </p:nvSpPr>
        <p:spPr/>
        <p:txBody>
          <a:bodyPr/>
          <a:lstStyle>
            <a:lvl1pPr>
              <a:defRPr smtClean="0"/>
            </a:lvl1pPr>
          </a:lstStyle>
          <a:p>
            <a:pPr>
              <a:defRPr/>
            </a:pPr>
            <a:fld id="{3541F02D-E056-4308-BAE6-A7671F6DC724}" type="slidenum">
              <a:rPr lang="en-US" altLang="es-MX"/>
              <a:pPr>
                <a:defRPr/>
              </a:pPr>
              <a:t>‹#›</a:t>
            </a:fld>
            <a:endParaRPr lang="en-US" altLang="es-MX"/>
          </a:p>
        </p:txBody>
      </p:sp>
    </p:spTree>
    <p:extLst>
      <p:ext uri="{BB962C8B-B14F-4D97-AF65-F5344CB8AC3E}">
        <p14:creationId xmlns:p14="http://schemas.microsoft.com/office/powerpoint/2010/main" val="3310346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6FEE274E-65D8-174E-FED2-474FB0B9DC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67EE5810-5566-C511-F577-4B59704DC2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4A13AA89-EE16-E98B-9DBF-2365719C9A38}"/>
              </a:ext>
            </a:extLst>
          </p:cNvPr>
          <p:cNvSpPr>
            <a:spLocks noGrp="1" noChangeArrowheads="1"/>
          </p:cNvSpPr>
          <p:nvPr>
            <p:ph type="sldNum" sz="quarter" idx="12"/>
          </p:nvPr>
        </p:nvSpPr>
        <p:spPr>
          <a:ln/>
        </p:spPr>
        <p:txBody>
          <a:bodyPr/>
          <a:lstStyle>
            <a:lvl1pPr>
              <a:defRPr/>
            </a:lvl1pPr>
          </a:lstStyle>
          <a:p>
            <a:pPr>
              <a:defRPr/>
            </a:pPr>
            <a:fld id="{2C1A014D-4110-436B-8036-4F6CE266218F}" type="slidenum">
              <a:rPr lang="en-US" altLang="es-MX"/>
              <a:pPr>
                <a:defRPr/>
              </a:pPr>
              <a:t>‹#›</a:t>
            </a:fld>
            <a:endParaRPr lang="en-US" altLang="es-MX"/>
          </a:p>
        </p:txBody>
      </p:sp>
    </p:spTree>
    <p:extLst>
      <p:ext uri="{BB962C8B-B14F-4D97-AF65-F5344CB8AC3E}">
        <p14:creationId xmlns:p14="http://schemas.microsoft.com/office/powerpoint/2010/main" val="8686763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11A62F81-DCAA-F979-F3DB-1B50C7EF32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C73DB520-C9E7-C6F3-79D2-CF2B50E421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ACED991-B173-63C0-7612-F7929C735C06}"/>
              </a:ext>
            </a:extLst>
          </p:cNvPr>
          <p:cNvSpPr>
            <a:spLocks noGrp="1" noChangeArrowheads="1"/>
          </p:cNvSpPr>
          <p:nvPr>
            <p:ph type="sldNum" sz="quarter" idx="12"/>
          </p:nvPr>
        </p:nvSpPr>
        <p:spPr>
          <a:ln/>
        </p:spPr>
        <p:txBody>
          <a:bodyPr/>
          <a:lstStyle>
            <a:lvl1pPr>
              <a:defRPr/>
            </a:lvl1pPr>
          </a:lstStyle>
          <a:p>
            <a:pPr>
              <a:defRPr/>
            </a:pPr>
            <a:fld id="{F1523A01-4A16-426C-AFE7-EAABDD545A56}" type="slidenum">
              <a:rPr lang="en-US" altLang="es-MX"/>
              <a:pPr>
                <a:defRPr/>
              </a:pPr>
              <a:t>‹#›</a:t>
            </a:fld>
            <a:endParaRPr lang="en-US" altLang="es-MX"/>
          </a:p>
        </p:txBody>
      </p:sp>
    </p:spTree>
    <p:extLst>
      <p:ext uri="{BB962C8B-B14F-4D97-AF65-F5344CB8AC3E}">
        <p14:creationId xmlns:p14="http://schemas.microsoft.com/office/powerpoint/2010/main" val="5989799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2DD91DBC-046C-419E-BE68-5072393E66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876D528-2CCE-EB4E-5C64-705680ED26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65FAD63F-A8AB-993F-736C-65830E54C3B5}"/>
              </a:ext>
            </a:extLst>
          </p:cNvPr>
          <p:cNvSpPr>
            <a:spLocks noGrp="1" noChangeArrowheads="1"/>
          </p:cNvSpPr>
          <p:nvPr>
            <p:ph type="sldNum" sz="quarter" idx="12"/>
          </p:nvPr>
        </p:nvSpPr>
        <p:spPr>
          <a:ln/>
        </p:spPr>
        <p:txBody>
          <a:bodyPr/>
          <a:lstStyle>
            <a:lvl1pPr>
              <a:defRPr/>
            </a:lvl1pPr>
          </a:lstStyle>
          <a:p>
            <a:pPr>
              <a:defRPr/>
            </a:pPr>
            <a:fld id="{8400754B-92E6-49AD-8F27-BAFE1A1B9C3C}" type="slidenum">
              <a:rPr lang="en-US" altLang="es-MX"/>
              <a:pPr>
                <a:defRPr/>
              </a:pPr>
              <a:t>‹#›</a:t>
            </a:fld>
            <a:endParaRPr lang="en-US" altLang="es-MX"/>
          </a:p>
        </p:txBody>
      </p:sp>
    </p:spTree>
    <p:extLst>
      <p:ext uri="{BB962C8B-B14F-4D97-AF65-F5344CB8AC3E}">
        <p14:creationId xmlns:p14="http://schemas.microsoft.com/office/powerpoint/2010/main" val="271307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069C09D1-7878-8306-9D2F-9414345AA3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F9D9F6E-49D2-20E8-602A-0D875FDD04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1DD98D3-E083-6717-95A5-8F450C2FFF7F}"/>
              </a:ext>
            </a:extLst>
          </p:cNvPr>
          <p:cNvSpPr>
            <a:spLocks noGrp="1" noChangeArrowheads="1"/>
          </p:cNvSpPr>
          <p:nvPr>
            <p:ph type="sldNum" sz="quarter" idx="12"/>
          </p:nvPr>
        </p:nvSpPr>
        <p:spPr>
          <a:ln/>
        </p:spPr>
        <p:txBody>
          <a:bodyPr/>
          <a:lstStyle>
            <a:lvl1pPr>
              <a:defRPr/>
            </a:lvl1pPr>
          </a:lstStyle>
          <a:p>
            <a:pPr>
              <a:defRPr/>
            </a:pPr>
            <a:fld id="{11FF3408-31ED-4A94-93B9-9DF639F72C42}" type="slidenum">
              <a:rPr lang="en-US" altLang="en-US"/>
              <a:pPr>
                <a:defRPr/>
              </a:pPr>
              <a:t>‹#›</a:t>
            </a:fld>
            <a:endParaRPr lang="en-US" altLang="en-US"/>
          </a:p>
        </p:txBody>
      </p:sp>
    </p:spTree>
    <p:extLst>
      <p:ext uri="{BB962C8B-B14F-4D97-AF65-F5344CB8AC3E}">
        <p14:creationId xmlns:p14="http://schemas.microsoft.com/office/powerpoint/2010/main" val="12250571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D839159A-1FF8-9BEE-EB0C-348BA8DAFE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4D587A65-268F-F105-67FE-930B0BE26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7D30A257-31FF-2939-A830-059D853BA287}"/>
              </a:ext>
            </a:extLst>
          </p:cNvPr>
          <p:cNvSpPr>
            <a:spLocks noGrp="1" noChangeArrowheads="1"/>
          </p:cNvSpPr>
          <p:nvPr>
            <p:ph type="sldNum" sz="quarter" idx="12"/>
          </p:nvPr>
        </p:nvSpPr>
        <p:spPr>
          <a:ln/>
        </p:spPr>
        <p:txBody>
          <a:bodyPr/>
          <a:lstStyle>
            <a:lvl1pPr>
              <a:defRPr/>
            </a:lvl1pPr>
          </a:lstStyle>
          <a:p>
            <a:pPr>
              <a:defRPr/>
            </a:pPr>
            <a:fld id="{297C0CA0-C08B-4C03-8D03-25AE1C967476}" type="slidenum">
              <a:rPr lang="en-US" altLang="es-MX"/>
              <a:pPr>
                <a:defRPr/>
              </a:pPr>
              <a:t>‹#›</a:t>
            </a:fld>
            <a:endParaRPr lang="en-US" altLang="es-MX"/>
          </a:p>
        </p:txBody>
      </p:sp>
    </p:spTree>
    <p:extLst>
      <p:ext uri="{BB962C8B-B14F-4D97-AF65-F5344CB8AC3E}">
        <p14:creationId xmlns:p14="http://schemas.microsoft.com/office/powerpoint/2010/main" val="26485691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C93D3C5C-C808-30AE-FBDE-BBB66916DC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DB30B013-EDB6-6360-EA34-8577C437F2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1D4F8AF6-B2C4-2D07-97A3-899D1FA006D4}"/>
              </a:ext>
            </a:extLst>
          </p:cNvPr>
          <p:cNvSpPr>
            <a:spLocks noGrp="1" noChangeArrowheads="1"/>
          </p:cNvSpPr>
          <p:nvPr>
            <p:ph type="sldNum" sz="quarter" idx="12"/>
          </p:nvPr>
        </p:nvSpPr>
        <p:spPr>
          <a:ln/>
        </p:spPr>
        <p:txBody>
          <a:bodyPr/>
          <a:lstStyle>
            <a:lvl1pPr>
              <a:defRPr/>
            </a:lvl1pPr>
          </a:lstStyle>
          <a:p>
            <a:pPr>
              <a:defRPr/>
            </a:pPr>
            <a:fld id="{9B710701-47DA-401A-ACAD-4BE1A921CD3B}" type="slidenum">
              <a:rPr lang="en-US" altLang="es-MX"/>
              <a:pPr>
                <a:defRPr/>
              </a:pPr>
              <a:t>‹#›</a:t>
            </a:fld>
            <a:endParaRPr lang="en-US" altLang="es-MX"/>
          </a:p>
        </p:txBody>
      </p:sp>
    </p:spTree>
    <p:extLst>
      <p:ext uri="{BB962C8B-B14F-4D97-AF65-F5344CB8AC3E}">
        <p14:creationId xmlns:p14="http://schemas.microsoft.com/office/powerpoint/2010/main" val="3553874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EADAFB0B-F6EC-FDBA-4C8A-8C652E22A00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F94B668E-A5EC-75B0-1CDA-DD5B85BC0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D9855EB4-49A8-4563-C7F7-5197211F3502}"/>
              </a:ext>
            </a:extLst>
          </p:cNvPr>
          <p:cNvSpPr>
            <a:spLocks noGrp="1" noChangeArrowheads="1"/>
          </p:cNvSpPr>
          <p:nvPr>
            <p:ph type="sldNum" sz="quarter" idx="12"/>
          </p:nvPr>
        </p:nvSpPr>
        <p:spPr>
          <a:ln/>
        </p:spPr>
        <p:txBody>
          <a:bodyPr/>
          <a:lstStyle>
            <a:lvl1pPr>
              <a:defRPr/>
            </a:lvl1pPr>
          </a:lstStyle>
          <a:p>
            <a:pPr>
              <a:defRPr/>
            </a:pPr>
            <a:fld id="{D6C4A63B-DA6B-4156-AC19-415D37CC60DA}" type="slidenum">
              <a:rPr lang="en-US" altLang="es-MX"/>
              <a:pPr>
                <a:defRPr/>
              </a:pPr>
              <a:t>‹#›</a:t>
            </a:fld>
            <a:endParaRPr lang="en-US" altLang="es-MX"/>
          </a:p>
        </p:txBody>
      </p:sp>
    </p:spTree>
    <p:extLst>
      <p:ext uri="{BB962C8B-B14F-4D97-AF65-F5344CB8AC3E}">
        <p14:creationId xmlns:p14="http://schemas.microsoft.com/office/powerpoint/2010/main" val="28656429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D05FF445-B555-0926-7FAE-259E591589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71E23613-6897-5033-BB63-AD8B7D9535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2E83E8B-F953-FFA5-0720-ECF9641AAB17}"/>
              </a:ext>
            </a:extLst>
          </p:cNvPr>
          <p:cNvSpPr>
            <a:spLocks noGrp="1" noChangeArrowheads="1"/>
          </p:cNvSpPr>
          <p:nvPr>
            <p:ph type="sldNum" sz="quarter" idx="12"/>
          </p:nvPr>
        </p:nvSpPr>
        <p:spPr>
          <a:ln/>
        </p:spPr>
        <p:txBody>
          <a:bodyPr/>
          <a:lstStyle>
            <a:lvl1pPr>
              <a:defRPr/>
            </a:lvl1pPr>
          </a:lstStyle>
          <a:p>
            <a:pPr>
              <a:defRPr/>
            </a:pPr>
            <a:fld id="{6F9F30EE-21FD-453C-BC08-2B315AC4B71E}" type="slidenum">
              <a:rPr lang="en-US" altLang="es-MX"/>
              <a:pPr>
                <a:defRPr/>
              </a:pPr>
              <a:t>‹#›</a:t>
            </a:fld>
            <a:endParaRPr lang="en-US" altLang="es-MX"/>
          </a:p>
        </p:txBody>
      </p:sp>
    </p:spTree>
    <p:extLst>
      <p:ext uri="{BB962C8B-B14F-4D97-AF65-F5344CB8AC3E}">
        <p14:creationId xmlns:p14="http://schemas.microsoft.com/office/powerpoint/2010/main" val="18529848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567AA8C-F2A7-B25B-15A4-F8F270EA89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4B7108B2-4F0B-9105-940D-514CC22E1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8EBB62C-32C3-A925-9567-7BFD3C0AB1AD}"/>
              </a:ext>
            </a:extLst>
          </p:cNvPr>
          <p:cNvSpPr>
            <a:spLocks noGrp="1" noChangeArrowheads="1"/>
          </p:cNvSpPr>
          <p:nvPr>
            <p:ph type="sldNum" sz="quarter" idx="12"/>
          </p:nvPr>
        </p:nvSpPr>
        <p:spPr>
          <a:ln/>
        </p:spPr>
        <p:txBody>
          <a:bodyPr/>
          <a:lstStyle>
            <a:lvl1pPr>
              <a:defRPr/>
            </a:lvl1pPr>
          </a:lstStyle>
          <a:p>
            <a:pPr>
              <a:defRPr/>
            </a:pPr>
            <a:fld id="{C6E6ED2D-C177-41E6-9295-B8FC6945978D}" type="slidenum">
              <a:rPr lang="en-US" altLang="es-MX"/>
              <a:pPr>
                <a:defRPr/>
              </a:pPr>
              <a:t>‹#›</a:t>
            </a:fld>
            <a:endParaRPr lang="en-US" altLang="es-MX"/>
          </a:p>
        </p:txBody>
      </p:sp>
    </p:spTree>
    <p:extLst>
      <p:ext uri="{BB962C8B-B14F-4D97-AF65-F5344CB8AC3E}">
        <p14:creationId xmlns:p14="http://schemas.microsoft.com/office/powerpoint/2010/main" val="21947192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38745ED-6B89-93A2-0925-9518A0AF82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6D84589-4CEC-ADA7-4407-4E457AEBE0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FAADB24A-E133-8752-15EB-EE0A608B843F}"/>
              </a:ext>
            </a:extLst>
          </p:cNvPr>
          <p:cNvSpPr>
            <a:spLocks noGrp="1" noChangeArrowheads="1"/>
          </p:cNvSpPr>
          <p:nvPr>
            <p:ph type="sldNum" sz="quarter" idx="12"/>
          </p:nvPr>
        </p:nvSpPr>
        <p:spPr>
          <a:ln/>
        </p:spPr>
        <p:txBody>
          <a:bodyPr/>
          <a:lstStyle>
            <a:lvl1pPr>
              <a:defRPr/>
            </a:lvl1pPr>
          </a:lstStyle>
          <a:p>
            <a:pPr>
              <a:defRPr/>
            </a:pPr>
            <a:fld id="{FDBD1049-54AE-4DBD-A7DF-9957D4479D7D}" type="slidenum">
              <a:rPr lang="en-US" altLang="es-MX"/>
              <a:pPr>
                <a:defRPr/>
              </a:pPr>
              <a:t>‹#›</a:t>
            </a:fld>
            <a:endParaRPr lang="en-US" altLang="es-MX"/>
          </a:p>
        </p:txBody>
      </p:sp>
    </p:spTree>
    <p:extLst>
      <p:ext uri="{BB962C8B-B14F-4D97-AF65-F5344CB8AC3E}">
        <p14:creationId xmlns:p14="http://schemas.microsoft.com/office/powerpoint/2010/main" val="1842668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3CF4AB78-82B4-E7BD-51D4-95A4617C7D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F82A91F3-3823-A1C1-4EC4-F4A78DF4B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4113D0C7-8E20-4183-3D53-F0017FD8959A}"/>
              </a:ext>
            </a:extLst>
          </p:cNvPr>
          <p:cNvSpPr>
            <a:spLocks noGrp="1" noChangeArrowheads="1"/>
          </p:cNvSpPr>
          <p:nvPr>
            <p:ph type="sldNum" sz="quarter" idx="12"/>
          </p:nvPr>
        </p:nvSpPr>
        <p:spPr>
          <a:ln/>
        </p:spPr>
        <p:txBody>
          <a:bodyPr/>
          <a:lstStyle>
            <a:lvl1pPr>
              <a:defRPr/>
            </a:lvl1pPr>
          </a:lstStyle>
          <a:p>
            <a:pPr>
              <a:defRPr/>
            </a:pPr>
            <a:fld id="{78E3AE0B-ECF3-4911-B2DD-873B6A18E225}" type="slidenum">
              <a:rPr lang="en-US" altLang="es-MX"/>
              <a:pPr>
                <a:defRPr/>
              </a:pPr>
              <a:t>‹#›</a:t>
            </a:fld>
            <a:endParaRPr lang="en-US" altLang="es-MX"/>
          </a:p>
        </p:txBody>
      </p:sp>
    </p:spTree>
    <p:extLst>
      <p:ext uri="{BB962C8B-B14F-4D97-AF65-F5344CB8AC3E}">
        <p14:creationId xmlns:p14="http://schemas.microsoft.com/office/powerpoint/2010/main" val="305299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2"/>
          <p:cNvSpPr txBox="1">
            <a:spLocks noGrp="1"/>
          </p:cNvSpPr>
          <p:nvPr>
            <p:ph type="ctrTitle"/>
          </p:nvPr>
        </p:nvSpPr>
        <p:spPr>
          <a:xfrm>
            <a:off x="685800" y="1600200"/>
            <a:ext cx="7772400" cy="1828800"/>
          </a:xfrm>
          <a:prstGeom prst="rect">
            <a:avLst/>
          </a:prstGeom>
          <a:noFill/>
          <a:ln>
            <a:noFill/>
          </a:ln>
        </p:spPr>
        <p:txBody>
          <a:bodyPr spcFirstLastPara="1" wrap="square" lIns="91425" tIns="45700" rIns="91425" bIns="45700" anchor="b" anchorCtr="1">
            <a:noAutofit/>
          </a:bodyPr>
          <a:lstStyle>
            <a:lvl1pPr lvl="0" algn="ctr">
              <a:lnSpc>
                <a:spcPct val="100000"/>
              </a:lnSpc>
              <a:spcBef>
                <a:spcPts val="0"/>
              </a:spcBef>
              <a:spcAft>
                <a:spcPts val="0"/>
              </a:spcAft>
              <a:buSzPts val="1400"/>
              <a:buNone/>
              <a:defRPr sz="57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2"/>
          <p:cNvSpPr txBox="1">
            <a:spLocks noGrp="1"/>
          </p:cNvSpPr>
          <p:nvPr>
            <p:ph type="subTitle" idx="1"/>
          </p:nvPr>
        </p:nvSpPr>
        <p:spPr>
          <a:xfrm>
            <a:off x="1371600" y="37338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20"/>
              </a:spcBef>
              <a:spcAft>
                <a:spcPts val="0"/>
              </a:spcAft>
              <a:buSzPts val="2520"/>
              <a:buFont typeface="Noto Sans"/>
              <a:buNone/>
              <a:defRPr sz="3600"/>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SzPts val="126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SzPts val="1260"/>
              <a:buChar char="◆"/>
              <a:defRPr/>
            </a:lvl5pPr>
            <a:lvl6pPr lvl="5" algn="l">
              <a:lnSpc>
                <a:spcPct val="100000"/>
              </a:lnSpc>
              <a:spcBef>
                <a:spcPts val="360"/>
              </a:spcBef>
              <a:spcAft>
                <a:spcPts val="0"/>
              </a:spcAft>
              <a:buSzPts val="1260"/>
              <a:buChar char="◆"/>
              <a:defRPr/>
            </a:lvl6pPr>
            <a:lvl7pPr lvl="6" algn="l">
              <a:lnSpc>
                <a:spcPct val="100000"/>
              </a:lnSpc>
              <a:spcBef>
                <a:spcPts val="360"/>
              </a:spcBef>
              <a:spcAft>
                <a:spcPts val="0"/>
              </a:spcAft>
              <a:buSzPts val="1260"/>
              <a:buChar char="◆"/>
              <a:defRPr/>
            </a:lvl7pPr>
            <a:lvl8pPr lvl="7" algn="l">
              <a:lnSpc>
                <a:spcPct val="100000"/>
              </a:lnSpc>
              <a:spcBef>
                <a:spcPts val="360"/>
              </a:spcBef>
              <a:spcAft>
                <a:spcPts val="0"/>
              </a:spcAft>
              <a:buSzPts val="1260"/>
              <a:buChar char="◆"/>
              <a:defRPr/>
            </a:lvl8pPr>
            <a:lvl9pPr lvl="8" algn="l">
              <a:lnSpc>
                <a:spcPct val="100000"/>
              </a:lnSpc>
              <a:spcBef>
                <a:spcPts val="360"/>
              </a:spcBef>
              <a:spcAft>
                <a:spcPts val="0"/>
              </a:spcAft>
              <a:buSzPts val="1260"/>
              <a:buChar char="◆"/>
              <a:defRPr/>
            </a:lvl9pPr>
          </a:lstStyle>
          <a:p>
            <a:endParaRPr/>
          </a:p>
        </p:txBody>
      </p:sp>
      <p:sp>
        <p:nvSpPr>
          <p:cNvPr id="34" name="Google Shape;34;p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00129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9"/>
        <p:cNvGrpSpPr/>
        <p:nvPr/>
      </p:nvGrpSpPr>
      <p:grpSpPr>
        <a:xfrm>
          <a:off x="0" y="0"/>
          <a:ext cx="0" cy="0"/>
          <a:chOff x="0" y="0"/>
          <a:chExt cx="0" cy="0"/>
        </a:xfrm>
      </p:grpSpPr>
      <p:sp>
        <p:nvSpPr>
          <p:cNvPr id="60" name="Google Shape;60;p4"/>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4"/>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62" name="Google Shape;62;p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71463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5"/>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823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2"/>
            <a:ext cx="4038600" cy="4530725"/>
          </a:xfrm>
        </p:spPr>
        <p:txBody>
          <a:bodyPr/>
          <a:lstStyle/>
          <a:p>
            <a:pPr lvl="0"/>
            <a:endParaRPr lang="en-US" noProof="0"/>
          </a:p>
        </p:txBody>
      </p:sp>
      <p:sp>
        <p:nvSpPr>
          <p:cNvPr id="5" name="Rectangle 19">
            <a:extLst>
              <a:ext uri="{FF2B5EF4-FFF2-40B4-BE49-F238E27FC236}">
                <a16:creationId xmlns:a16="http://schemas.microsoft.com/office/drawing/2014/main" id="{9CD46ED7-C547-DB63-D67E-5A2C20A485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52CA5EC0-4B29-54EC-7F8D-D300E9BC2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E0ACE39C-1477-EBCB-CB69-EBBD22962DB8}"/>
              </a:ext>
            </a:extLst>
          </p:cNvPr>
          <p:cNvSpPr>
            <a:spLocks noGrp="1" noChangeArrowheads="1"/>
          </p:cNvSpPr>
          <p:nvPr>
            <p:ph type="sldNum" sz="quarter" idx="12"/>
          </p:nvPr>
        </p:nvSpPr>
        <p:spPr>
          <a:ln/>
        </p:spPr>
        <p:txBody>
          <a:bodyPr/>
          <a:lstStyle>
            <a:lvl1pPr>
              <a:defRPr/>
            </a:lvl1pPr>
          </a:lstStyle>
          <a:p>
            <a:pPr>
              <a:defRPr/>
            </a:pPr>
            <a:fld id="{FDFEE7A0-BF2A-4760-8E25-C2C059878BED}" type="slidenum">
              <a:rPr lang="en-US" altLang="en-US"/>
              <a:pPr>
                <a:defRPr/>
              </a:pPr>
              <a:t>‹#›</a:t>
            </a:fld>
            <a:endParaRPr lang="en-US" altLang="en-US"/>
          </a:p>
        </p:txBody>
      </p:sp>
    </p:spTree>
    <p:extLst>
      <p:ext uri="{BB962C8B-B14F-4D97-AF65-F5344CB8AC3E}">
        <p14:creationId xmlns:p14="http://schemas.microsoft.com/office/powerpoint/2010/main" val="2431719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8834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457200" y="277815"/>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7"/>
          <p:cNvSpPr txBox="1">
            <a:spLocks noGrp="1"/>
          </p:cNvSpPr>
          <p:nvPr>
            <p:ph type="body" idx="1"/>
          </p:nvPr>
        </p:nvSpPr>
        <p:spPr>
          <a:xfrm>
            <a:off x="457200" y="1600202"/>
            <a:ext cx="4038600" cy="4530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77" name="Google Shape;77;p7"/>
          <p:cNvSpPr txBox="1">
            <a:spLocks noGrp="1"/>
          </p:cNvSpPr>
          <p:nvPr>
            <p:ph type="body" idx="2"/>
          </p:nvPr>
        </p:nvSpPr>
        <p:spPr>
          <a:xfrm>
            <a:off x="4648200" y="1600202"/>
            <a:ext cx="4038600" cy="4530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78" name="Google Shape;78;p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71121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81"/>
        <p:cNvGrpSpPr/>
        <p:nvPr/>
      </p:nvGrpSpPr>
      <p:grpSpPr>
        <a:xfrm>
          <a:off x="0" y="0"/>
          <a:ext cx="0" cy="0"/>
          <a:chOff x="0" y="0"/>
          <a:chExt cx="0" cy="0"/>
        </a:xfrm>
      </p:grpSpPr>
      <p:sp>
        <p:nvSpPr>
          <p:cNvPr id="82" name="Google Shape;82;p8"/>
          <p:cNvSpPr txBox="1">
            <a:spLocks noGrp="1"/>
          </p:cNvSpPr>
          <p:nvPr>
            <p:ph type="title"/>
          </p:nvPr>
        </p:nvSpPr>
        <p:spPr>
          <a:xfrm>
            <a:off x="457200" y="277815"/>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8"/>
          <p:cNvSpPr txBox="1">
            <a:spLocks noGrp="1"/>
          </p:cNvSpPr>
          <p:nvPr>
            <p:ph type="body" idx="1"/>
          </p:nvPr>
        </p:nvSpPr>
        <p:spPr>
          <a:xfrm>
            <a:off x="457200" y="1600202"/>
            <a:ext cx="4038600" cy="4530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84" name="Google Shape;84;p8"/>
          <p:cNvSpPr>
            <a:spLocks noGrp="1"/>
          </p:cNvSpPr>
          <p:nvPr>
            <p:ph type="clipArt" idx="2"/>
          </p:nvPr>
        </p:nvSpPr>
        <p:spPr>
          <a:xfrm>
            <a:off x="4648200" y="1600202"/>
            <a:ext cx="4038600" cy="4530600"/>
          </a:xfrm>
          <a:prstGeom prst="rect">
            <a:avLst/>
          </a:prstGeom>
          <a:noFill/>
          <a:ln>
            <a:noFill/>
          </a:ln>
        </p:spPr>
      </p:sp>
      <p:sp>
        <p:nvSpPr>
          <p:cNvPr id="85" name="Google Shape;85;p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2841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rot="5400000">
            <a:off x="4731600" y="2175613"/>
            <a:ext cx="5853000" cy="20574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9"/>
          <p:cNvSpPr txBox="1">
            <a:spLocks noGrp="1"/>
          </p:cNvSpPr>
          <p:nvPr>
            <p:ph type="body" idx="1"/>
          </p:nvPr>
        </p:nvSpPr>
        <p:spPr>
          <a:xfrm rot="5400000">
            <a:off x="540600" y="194413"/>
            <a:ext cx="5853000" cy="60198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91" name="Google Shape;91;p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27238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6" name="Google Shape;96;p10"/>
          <p:cNvSpPr txBox="1">
            <a:spLocks noGrp="1"/>
          </p:cNvSpPr>
          <p:nvPr>
            <p:ph type="body" idx="1"/>
          </p:nvPr>
        </p:nvSpPr>
        <p:spPr>
          <a:xfrm rot="5400000">
            <a:off x="2306700" y="-249300"/>
            <a:ext cx="4530600" cy="8229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360"/>
              </a:spcBef>
              <a:spcAft>
                <a:spcPts val="0"/>
              </a:spcAft>
              <a:buSzPts val="126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08610" algn="l">
              <a:lnSpc>
                <a:spcPct val="100000"/>
              </a:lnSpc>
              <a:spcBef>
                <a:spcPts val="360"/>
              </a:spcBef>
              <a:spcAft>
                <a:spcPts val="0"/>
              </a:spcAft>
              <a:buSzPts val="126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08610" algn="l">
              <a:lnSpc>
                <a:spcPct val="100000"/>
              </a:lnSpc>
              <a:spcBef>
                <a:spcPts val="360"/>
              </a:spcBef>
              <a:spcAft>
                <a:spcPts val="0"/>
              </a:spcAft>
              <a:buSzPts val="1260"/>
              <a:buChar char="◆"/>
              <a:defRPr/>
            </a:lvl5pPr>
            <a:lvl6pPr marL="2743200" lvl="5" indent="-308610" algn="l">
              <a:lnSpc>
                <a:spcPct val="100000"/>
              </a:lnSpc>
              <a:spcBef>
                <a:spcPts val="360"/>
              </a:spcBef>
              <a:spcAft>
                <a:spcPts val="0"/>
              </a:spcAft>
              <a:buSzPts val="1260"/>
              <a:buChar char="◆"/>
              <a:defRPr/>
            </a:lvl6pPr>
            <a:lvl7pPr marL="3200400" lvl="6" indent="-308610" algn="l">
              <a:lnSpc>
                <a:spcPct val="100000"/>
              </a:lnSpc>
              <a:spcBef>
                <a:spcPts val="360"/>
              </a:spcBef>
              <a:spcAft>
                <a:spcPts val="0"/>
              </a:spcAft>
              <a:buSzPts val="1260"/>
              <a:buChar char="◆"/>
              <a:defRPr/>
            </a:lvl7pPr>
            <a:lvl8pPr marL="3657600" lvl="7" indent="-308609" algn="l">
              <a:lnSpc>
                <a:spcPct val="100000"/>
              </a:lnSpc>
              <a:spcBef>
                <a:spcPts val="360"/>
              </a:spcBef>
              <a:spcAft>
                <a:spcPts val="0"/>
              </a:spcAft>
              <a:buSzPts val="1260"/>
              <a:buChar char="◆"/>
              <a:defRPr/>
            </a:lvl8pPr>
            <a:lvl9pPr marL="4114800" lvl="8" indent="-308609" algn="l">
              <a:lnSpc>
                <a:spcPct val="100000"/>
              </a:lnSpc>
              <a:spcBef>
                <a:spcPts val="360"/>
              </a:spcBef>
              <a:spcAft>
                <a:spcPts val="0"/>
              </a:spcAft>
              <a:buSzPts val="1260"/>
              <a:buChar char="◆"/>
              <a:defRPr/>
            </a:lvl9pPr>
          </a:lstStyle>
          <a:p>
            <a:endParaRPr/>
          </a:p>
        </p:txBody>
      </p:sp>
      <p:sp>
        <p:nvSpPr>
          <p:cNvPr id="97" name="Google Shape;97;p1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57194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2" name="Google Shape;102;p11"/>
          <p:cNvSpPr>
            <a:spLocks noGrp="1"/>
          </p:cNvSpPr>
          <p:nvPr>
            <p:ph type="pic" idx="2"/>
          </p:nvPr>
        </p:nvSpPr>
        <p:spPr>
          <a:xfrm>
            <a:off x="1792288" y="612775"/>
            <a:ext cx="5486400" cy="4114800"/>
          </a:xfrm>
          <a:prstGeom prst="rect">
            <a:avLst/>
          </a:prstGeom>
          <a:noFill/>
          <a:ln>
            <a:noFill/>
          </a:ln>
        </p:spPr>
      </p:sp>
      <p:sp>
        <p:nvSpPr>
          <p:cNvPr id="103" name="Google Shape;103;p1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80"/>
              <a:buNone/>
              <a:defRPr sz="1400"/>
            </a:lvl1pPr>
            <a:lvl2pPr marL="914400" lvl="1" indent="-228600" algn="l">
              <a:lnSpc>
                <a:spcPct val="100000"/>
              </a:lnSpc>
              <a:spcBef>
                <a:spcPts val="240"/>
              </a:spcBef>
              <a:spcAft>
                <a:spcPts val="0"/>
              </a:spcAft>
              <a:buClr>
                <a:schemeClr val="lt1"/>
              </a:buClr>
              <a:buSzPts val="1200"/>
              <a:buFont typeface="Verdana"/>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Clr>
                <a:schemeClr val="lt1"/>
              </a:buClr>
              <a:buSzPts val="900"/>
              <a:buFont typeface="Verdana"/>
              <a:buNone/>
              <a:defRPr sz="900"/>
            </a:lvl4pPr>
            <a:lvl5pPr marL="2286000" lvl="4" indent="-228600" algn="l">
              <a:lnSpc>
                <a:spcPct val="100000"/>
              </a:lnSpc>
              <a:spcBef>
                <a:spcPts val="180"/>
              </a:spcBef>
              <a:spcAft>
                <a:spcPts val="0"/>
              </a:spcAft>
              <a:buSzPts val="630"/>
              <a:buNone/>
              <a:defRPr sz="900"/>
            </a:lvl5pPr>
            <a:lvl6pPr marL="2743200" lvl="5" indent="-228600" algn="l">
              <a:lnSpc>
                <a:spcPct val="100000"/>
              </a:lnSpc>
              <a:spcBef>
                <a:spcPts val="180"/>
              </a:spcBef>
              <a:spcAft>
                <a:spcPts val="0"/>
              </a:spcAft>
              <a:buSzPts val="630"/>
              <a:buNone/>
              <a:defRPr sz="900"/>
            </a:lvl6pPr>
            <a:lvl7pPr marL="3200400" lvl="6" indent="-228600" algn="l">
              <a:lnSpc>
                <a:spcPct val="100000"/>
              </a:lnSpc>
              <a:spcBef>
                <a:spcPts val="180"/>
              </a:spcBef>
              <a:spcAft>
                <a:spcPts val="0"/>
              </a:spcAft>
              <a:buSzPts val="630"/>
              <a:buNone/>
              <a:defRPr sz="900"/>
            </a:lvl7pPr>
            <a:lvl8pPr marL="3657600" lvl="7" indent="-228600" algn="l">
              <a:lnSpc>
                <a:spcPct val="100000"/>
              </a:lnSpc>
              <a:spcBef>
                <a:spcPts val="180"/>
              </a:spcBef>
              <a:spcAft>
                <a:spcPts val="0"/>
              </a:spcAft>
              <a:buSzPts val="630"/>
              <a:buNone/>
              <a:defRPr sz="900"/>
            </a:lvl8pPr>
            <a:lvl9pPr marL="4114800" lvl="8" indent="-228600" algn="l">
              <a:lnSpc>
                <a:spcPct val="100000"/>
              </a:lnSpc>
              <a:spcBef>
                <a:spcPts val="180"/>
              </a:spcBef>
              <a:spcAft>
                <a:spcPts val="0"/>
              </a:spcAft>
              <a:buSzPts val="630"/>
              <a:buNone/>
              <a:defRPr sz="900"/>
            </a:lvl9pPr>
          </a:lstStyle>
          <a:p>
            <a:endParaRPr/>
          </a:p>
        </p:txBody>
      </p:sp>
      <p:sp>
        <p:nvSpPr>
          <p:cNvPr id="104" name="Google Shape;104;p1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29780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7"/>
        <p:cNvGrpSpPr/>
        <p:nvPr/>
      </p:nvGrpSpPr>
      <p:grpSpPr>
        <a:xfrm>
          <a:off x="0" y="0"/>
          <a:ext cx="0" cy="0"/>
          <a:chOff x="0" y="0"/>
          <a:chExt cx="0" cy="0"/>
        </a:xfrm>
      </p:grpSpPr>
      <p:sp>
        <p:nvSpPr>
          <p:cNvPr id="108" name="Google Shape;108;p12"/>
          <p:cNvSpPr txBox="1">
            <a:spLocks noGrp="1"/>
          </p:cNvSpPr>
          <p:nvPr>
            <p:ph type="title"/>
          </p:nvPr>
        </p:nvSpPr>
        <p:spPr>
          <a:xfrm>
            <a:off x="457201" y="273050"/>
            <a:ext cx="3008400" cy="1162200"/>
          </a:xfrm>
          <a:prstGeom prst="rect">
            <a:avLst/>
          </a:prstGeom>
          <a:noFill/>
          <a:ln>
            <a:noFill/>
          </a:ln>
        </p:spPr>
        <p:txBody>
          <a:bodyPr spcFirstLastPara="1" wrap="square" lIns="91425" tIns="45700" rIns="91425" bIns="45700" anchor="b" anchorCtr="1">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12"/>
          <p:cNvSpPr txBox="1">
            <a:spLocks noGrp="1"/>
          </p:cNvSpPr>
          <p:nvPr>
            <p:ph type="body" idx="1"/>
          </p:nvPr>
        </p:nvSpPr>
        <p:spPr>
          <a:xfrm>
            <a:off x="3575050" y="273052"/>
            <a:ext cx="5111700" cy="5853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SzPts val="2240"/>
              <a:buChar char="◆"/>
              <a:defRPr sz="3200"/>
            </a:lvl1pPr>
            <a:lvl2pPr marL="914400" lvl="1" indent="-406400" algn="l">
              <a:lnSpc>
                <a:spcPct val="100000"/>
              </a:lnSpc>
              <a:spcBef>
                <a:spcPts val="560"/>
              </a:spcBef>
              <a:spcAft>
                <a:spcPts val="0"/>
              </a:spcAft>
              <a:buClr>
                <a:schemeClr val="lt1"/>
              </a:buClr>
              <a:buSzPts val="2800"/>
              <a:buFont typeface="Verdana"/>
              <a:buChar char="–"/>
              <a:defRPr sz="2800"/>
            </a:lvl2pPr>
            <a:lvl3pPr marL="1371600" lvl="2" indent="-335280" algn="l">
              <a:lnSpc>
                <a:spcPct val="100000"/>
              </a:lnSpc>
              <a:spcBef>
                <a:spcPts val="480"/>
              </a:spcBef>
              <a:spcAft>
                <a:spcPts val="0"/>
              </a:spcAft>
              <a:buSzPts val="1680"/>
              <a:buChar char="◆"/>
              <a:defRPr sz="2400"/>
            </a:lvl3pPr>
            <a:lvl4pPr marL="1828800" lvl="3" indent="-355600" algn="l">
              <a:lnSpc>
                <a:spcPct val="100000"/>
              </a:lnSpc>
              <a:spcBef>
                <a:spcPts val="400"/>
              </a:spcBef>
              <a:spcAft>
                <a:spcPts val="0"/>
              </a:spcAft>
              <a:buClr>
                <a:schemeClr val="lt1"/>
              </a:buClr>
              <a:buSzPts val="2000"/>
              <a:buFont typeface="Verdana"/>
              <a:buChar char="–"/>
              <a:defRPr sz="2000"/>
            </a:lvl4pPr>
            <a:lvl5pPr marL="2286000" lvl="4" indent="-317500" algn="l">
              <a:lnSpc>
                <a:spcPct val="100000"/>
              </a:lnSpc>
              <a:spcBef>
                <a:spcPts val="400"/>
              </a:spcBef>
              <a:spcAft>
                <a:spcPts val="0"/>
              </a:spcAft>
              <a:buSzPts val="1400"/>
              <a:buChar char="◆"/>
              <a:defRPr sz="2000"/>
            </a:lvl5pPr>
            <a:lvl6pPr marL="2743200" lvl="5" indent="-317500" algn="l">
              <a:lnSpc>
                <a:spcPct val="100000"/>
              </a:lnSpc>
              <a:spcBef>
                <a:spcPts val="400"/>
              </a:spcBef>
              <a:spcAft>
                <a:spcPts val="0"/>
              </a:spcAft>
              <a:buSzPts val="1400"/>
              <a:buChar char="◆"/>
              <a:defRPr sz="2000"/>
            </a:lvl6pPr>
            <a:lvl7pPr marL="3200400" lvl="6" indent="-317500" algn="l">
              <a:lnSpc>
                <a:spcPct val="100000"/>
              </a:lnSpc>
              <a:spcBef>
                <a:spcPts val="400"/>
              </a:spcBef>
              <a:spcAft>
                <a:spcPts val="0"/>
              </a:spcAft>
              <a:buSzPts val="1400"/>
              <a:buChar char="◆"/>
              <a:defRPr sz="2000"/>
            </a:lvl7pPr>
            <a:lvl8pPr marL="3657600" lvl="7" indent="-317500" algn="l">
              <a:lnSpc>
                <a:spcPct val="100000"/>
              </a:lnSpc>
              <a:spcBef>
                <a:spcPts val="400"/>
              </a:spcBef>
              <a:spcAft>
                <a:spcPts val="0"/>
              </a:spcAft>
              <a:buSzPts val="1400"/>
              <a:buChar char="◆"/>
              <a:defRPr sz="2000"/>
            </a:lvl8pPr>
            <a:lvl9pPr marL="4114800" lvl="8" indent="-317500" algn="l">
              <a:lnSpc>
                <a:spcPct val="100000"/>
              </a:lnSpc>
              <a:spcBef>
                <a:spcPts val="400"/>
              </a:spcBef>
              <a:spcAft>
                <a:spcPts val="0"/>
              </a:spcAft>
              <a:buSzPts val="1400"/>
              <a:buChar char="◆"/>
              <a:defRPr sz="2000"/>
            </a:lvl9pPr>
          </a:lstStyle>
          <a:p>
            <a:endParaRPr/>
          </a:p>
        </p:txBody>
      </p:sp>
      <p:sp>
        <p:nvSpPr>
          <p:cNvPr id="110" name="Google Shape;110;p12"/>
          <p:cNvSpPr txBox="1">
            <a:spLocks noGrp="1"/>
          </p:cNvSpPr>
          <p:nvPr>
            <p:ph type="body" idx="2"/>
          </p:nvPr>
        </p:nvSpPr>
        <p:spPr>
          <a:xfrm>
            <a:off x="457201" y="1435102"/>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80"/>
              <a:buNone/>
              <a:defRPr sz="1400"/>
            </a:lvl1pPr>
            <a:lvl2pPr marL="914400" lvl="1" indent="-228600" algn="l">
              <a:lnSpc>
                <a:spcPct val="100000"/>
              </a:lnSpc>
              <a:spcBef>
                <a:spcPts val="240"/>
              </a:spcBef>
              <a:spcAft>
                <a:spcPts val="0"/>
              </a:spcAft>
              <a:buClr>
                <a:schemeClr val="lt1"/>
              </a:buClr>
              <a:buSzPts val="1200"/>
              <a:buFont typeface="Verdana"/>
              <a:buNone/>
              <a:defRPr sz="1200"/>
            </a:lvl2pPr>
            <a:lvl3pPr marL="1371600" lvl="2" indent="-228600" algn="l">
              <a:lnSpc>
                <a:spcPct val="100000"/>
              </a:lnSpc>
              <a:spcBef>
                <a:spcPts val="200"/>
              </a:spcBef>
              <a:spcAft>
                <a:spcPts val="0"/>
              </a:spcAft>
              <a:buSzPts val="700"/>
              <a:buNone/>
              <a:defRPr sz="1000"/>
            </a:lvl3pPr>
            <a:lvl4pPr marL="1828800" lvl="3" indent="-228600" algn="l">
              <a:lnSpc>
                <a:spcPct val="100000"/>
              </a:lnSpc>
              <a:spcBef>
                <a:spcPts val="180"/>
              </a:spcBef>
              <a:spcAft>
                <a:spcPts val="0"/>
              </a:spcAft>
              <a:buClr>
                <a:schemeClr val="lt1"/>
              </a:buClr>
              <a:buSzPts val="900"/>
              <a:buFont typeface="Verdana"/>
              <a:buNone/>
              <a:defRPr sz="900"/>
            </a:lvl4pPr>
            <a:lvl5pPr marL="2286000" lvl="4" indent="-228600" algn="l">
              <a:lnSpc>
                <a:spcPct val="100000"/>
              </a:lnSpc>
              <a:spcBef>
                <a:spcPts val="180"/>
              </a:spcBef>
              <a:spcAft>
                <a:spcPts val="0"/>
              </a:spcAft>
              <a:buSzPts val="630"/>
              <a:buNone/>
              <a:defRPr sz="900"/>
            </a:lvl5pPr>
            <a:lvl6pPr marL="2743200" lvl="5" indent="-228600" algn="l">
              <a:lnSpc>
                <a:spcPct val="100000"/>
              </a:lnSpc>
              <a:spcBef>
                <a:spcPts val="180"/>
              </a:spcBef>
              <a:spcAft>
                <a:spcPts val="0"/>
              </a:spcAft>
              <a:buSzPts val="630"/>
              <a:buNone/>
              <a:defRPr sz="900"/>
            </a:lvl6pPr>
            <a:lvl7pPr marL="3200400" lvl="6" indent="-228600" algn="l">
              <a:lnSpc>
                <a:spcPct val="100000"/>
              </a:lnSpc>
              <a:spcBef>
                <a:spcPts val="180"/>
              </a:spcBef>
              <a:spcAft>
                <a:spcPts val="0"/>
              </a:spcAft>
              <a:buSzPts val="630"/>
              <a:buNone/>
              <a:defRPr sz="900"/>
            </a:lvl7pPr>
            <a:lvl8pPr marL="3657600" lvl="7" indent="-228600" algn="l">
              <a:lnSpc>
                <a:spcPct val="100000"/>
              </a:lnSpc>
              <a:spcBef>
                <a:spcPts val="180"/>
              </a:spcBef>
              <a:spcAft>
                <a:spcPts val="0"/>
              </a:spcAft>
              <a:buSzPts val="630"/>
              <a:buNone/>
              <a:defRPr sz="900"/>
            </a:lvl8pPr>
            <a:lvl9pPr marL="4114800" lvl="8" indent="-228600" algn="l">
              <a:lnSpc>
                <a:spcPct val="100000"/>
              </a:lnSpc>
              <a:spcBef>
                <a:spcPts val="180"/>
              </a:spcBef>
              <a:spcAft>
                <a:spcPts val="0"/>
              </a:spcAft>
              <a:buSzPts val="630"/>
              <a:buNone/>
              <a:defRPr sz="900"/>
            </a:lvl9pPr>
          </a:lstStyle>
          <a:p>
            <a:endParaRPr/>
          </a:p>
        </p:txBody>
      </p:sp>
      <p:sp>
        <p:nvSpPr>
          <p:cNvPr id="111" name="Google Shape;111;p1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33005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6" name="Google Shape;116;p1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680"/>
              <a:buNone/>
              <a:defRPr sz="2400" b="1"/>
            </a:lvl1pPr>
            <a:lvl2pPr marL="914400" lvl="1" indent="-228600" algn="l">
              <a:lnSpc>
                <a:spcPct val="100000"/>
              </a:lnSpc>
              <a:spcBef>
                <a:spcPts val="400"/>
              </a:spcBef>
              <a:spcAft>
                <a:spcPts val="0"/>
              </a:spcAft>
              <a:buClr>
                <a:schemeClr val="lt1"/>
              </a:buClr>
              <a:buSzPts val="2000"/>
              <a:buFont typeface="Verdana"/>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Clr>
                <a:schemeClr val="lt1"/>
              </a:buClr>
              <a:buSzPts val="1600"/>
              <a:buFont typeface="Verdana"/>
              <a:buNone/>
              <a:defRPr sz="1600" b="1"/>
            </a:lvl4pPr>
            <a:lvl5pPr marL="2286000" lvl="4" indent="-228600" algn="l">
              <a:lnSpc>
                <a:spcPct val="100000"/>
              </a:lnSpc>
              <a:spcBef>
                <a:spcPts val="320"/>
              </a:spcBef>
              <a:spcAft>
                <a:spcPts val="0"/>
              </a:spcAft>
              <a:buSzPts val="1120"/>
              <a:buNone/>
              <a:defRPr sz="1600" b="1"/>
            </a:lvl5pPr>
            <a:lvl6pPr marL="2743200" lvl="5" indent="-228600" algn="l">
              <a:lnSpc>
                <a:spcPct val="100000"/>
              </a:lnSpc>
              <a:spcBef>
                <a:spcPts val="320"/>
              </a:spcBef>
              <a:spcAft>
                <a:spcPts val="0"/>
              </a:spcAft>
              <a:buSzPts val="1120"/>
              <a:buNone/>
              <a:defRPr sz="1600" b="1"/>
            </a:lvl6pPr>
            <a:lvl7pPr marL="3200400" lvl="6" indent="-228600" algn="l">
              <a:lnSpc>
                <a:spcPct val="100000"/>
              </a:lnSpc>
              <a:spcBef>
                <a:spcPts val="320"/>
              </a:spcBef>
              <a:spcAft>
                <a:spcPts val="0"/>
              </a:spcAft>
              <a:buSzPts val="1120"/>
              <a:buNone/>
              <a:defRPr sz="1600" b="1"/>
            </a:lvl7pPr>
            <a:lvl8pPr marL="3657600" lvl="7" indent="-228600" algn="l">
              <a:lnSpc>
                <a:spcPct val="100000"/>
              </a:lnSpc>
              <a:spcBef>
                <a:spcPts val="320"/>
              </a:spcBef>
              <a:spcAft>
                <a:spcPts val="0"/>
              </a:spcAft>
              <a:buSzPts val="1120"/>
              <a:buNone/>
              <a:defRPr sz="1600" b="1"/>
            </a:lvl8pPr>
            <a:lvl9pPr marL="4114800" lvl="8" indent="-228600" algn="l">
              <a:lnSpc>
                <a:spcPct val="100000"/>
              </a:lnSpc>
              <a:spcBef>
                <a:spcPts val="320"/>
              </a:spcBef>
              <a:spcAft>
                <a:spcPts val="0"/>
              </a:spcAft>
              <a:buSzPts val="1120"/>
              <a:buNone/>
              <a:defRPr sz="1600" b="1"/>
            </a:lvl9pPr>
          </a:lstStyle>
          <a:p>
            <a:endParaRPr/>
          </a:p>
        </p:txBody>
      </p:sp>
      <p:sp>
        <p:nvSpPr>
          <p:cNvPr id="117" name="Google Shape;117;p1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480"/>
              </a:spcBef>
              <a:spcAft>
                <a:spcPts val="0"/>
              </a:spcAft>
              <a:buSzPts val="1680"/>
              <a:buChar char="◆"/>
              <a:defRPr sz="2400"/>
            </a:lvl1pPr>
            <a:lvl2pPr marL="914400" lvl="1" indent="-355600" algn="l">
              <a:lnSpc>
                <a:spcPct val="100000"/>
              </a:lnSpc>
              <a:spcBef>
                <a:spcPts val="400"/>
              </a:spcBef>
              <a:spcAft>
                <a:spcPts val="0"/>
              </a:spcAft>
              <a:buClr>
                <a:schemeClr val="lt1"/>
              </a:buClr>
              <a:buSzPts val="2000"/>
              <a:buFont typeface="Verdana"/>
              <a:buChar char="–"/>
              <a:defRPr sz="2000"/>
            </a:lvl2pPr>
            <a:lvl3pPr marL="1371600" lvl="2" indent="-308610" algn="l">
              <a:lnSpc>
                <a:spcPct val="100000"/>
              </a:lnSpc>
              <a:spcBef>
                <a:spcPts val="360"/>
              </a:spcBef>
              <a:spcAft>
                <a:spcPts val="0"/>
              </a:spcAft>
              <a:buSzPts val="1260"/>
              <a:buChar char="◆"/>
              <a:defRPr sz="1800"/>
            </a:lvl3pPr>
            <a:lvl4pPr marL="1828800" lvl="3" indent="-330200" algn="l">
              <a:lnSpc>
                <a:spcPct val="100000"/>
              </a:lnSpc>
              <a:spcBef>
                <a:spcPts val="320"/>
              </a:spcBef>
              <a:spcAft>
                <a:spcPts val="0"/>
              </a:spcAft>
              <a:buClr>
                <a:schemeClr val="lt1"/>
              </a:buClr>
              <a:buSzPts val="1600"/>
              <a:buFont typeface="Verdana"/>
              <a:buChar char="–"/>
              <a:defRPr sz="1600"/>
            </a:lvl4pPr>
            <a:lvl5pPr marL="2286000" lvl="4" indent="-299720" algn="l">
              <a:lnSpc>
                <a:spcPct val="100000"/>
              </a:lnSpc>
              <a:spcBef>
                <a:spcPts val="320"/>
              </a:spcBef>
              <a:spcAft>
                <a:spcPts val="0"/>
              </a:spcAft>
              <a:buSzPts val="1120"/>
              <a:buChar char="◆"/>
              <a:defRPr sz="1600"/>
            </a:lvl5pPr>
            <a:lvl6pPr marL="2743200" lvl="5" indent="-299720" algn="l">
              <a:lnSpc>
                <a:spcPct val="100000"/>
              </a:lnSpc>
              <a:spcBef>
                <a:spcPts val="320"/>
              </a:spcBef>
              <a:spcAft>
                <a:spcPts val="0"/>
              </a:spcAft>
              <a:buSzPts val="1120"/>
              <a:buChar char="◆"/>
              <a:defRPr sz="1600"/>
            </a:lvl6pPr>
            <a:lvl7pPr marL="3200400" lvl="6" indent="-299720" algn="l">
              <a:lnSpc>
                <a:spcPct val="100000"/>
              </a:lnSpc>
              <a:spcBef>
                <a:spcPts val="320"/>
              </a:spcBef>
              <a:spcAft>
                <a:spcPts val="0"/>
              </a:spcAft>
              <a:buSzPts val="1120"/>
              <a:buChar char="◆"/>
              <a:defRPr sz="1600"/>
            </a:lvl7pPr>
            <a:lvl8pPr marL="3657600" lvl="7" indent="-299720" algn="l">
              <a:lnSpc>
                <a:spcPct val="100000"/>
              </a:lnSpc>
              <a:spcBef>
                <a:spcPts val="320"/>
              </a:spcBef>
              <a:spcAft>
                <a:spcPts val="0"/>
              </a:spcAft>
              <a:buSzPts val="1120"/>
              <a:buChar char="◆"/>
              <a:defRPr sz="1600"/>
            </a:lvl8pPr>
            <a:lvl9pPr marL="4114800" lvl="8" indent="-299720" algn="l">
              <a:lnSpc>
                <a:spcPct val="100000"/>
              </a:lnSpc>
              <a:spcBef>
                <a:spcPts val="320"/>
              </a:spcBef>
              <a:spcAft>
                <a:spcPts val="0"/>
              </a:spcAft>
              <a:buSzPts val="1120"/>
              <a:buChar char="◆"/>
              <a:defRPr sz="1600"/>
            </a:lvl9pPr>
          </a:lstStyle>
          <a:p>
            <a:endParaRPr/>
          </a:p>
        </p:txBody>
      </p:sp>
      <p:sp>
        <p:nvSpPr>
          <p:cNvPr id="118" name="Google Shape;118;p13"/>
          <p:cNvSpPr txBox="1">
            <a:spLocks noGrp="1"/>
          </p:cNvSpPr>
          <p:nvPr>
            <p:ph type="body" idx="3"/>
          </p:nvPr>
        </p:nvSpPr>
        <p:spPr>
          <a:xfrm>
            <a:off x="4645026"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680"/>
              <a:buNone/>
              <a:defRPr sz="2400" b="1"/>
            </a:lvl1pPr>
            <a:lvl2pPr marL="914400" lvl="1" indent="-228600" algn="l">
              <a:lnSpc>
                <a:spcPct val="100000"/>
              </a:lnSpc>
              <a:spcBef>
                <a:spcPts val="400"/>
              </a:spcBef>
              <a:spcAft>
                <a:spcPts val="0"/>
              </a:spcAft>
              <a:buClr>
                <a:schemeClr val="lt1"/>
              </a:buClr>
              <a:buSzPts val="2000"/>
              <a:buFont typeface="Verdana"/>
              <a:buNone/>
              <a:defRPr sz="2000" b="1"/>
            </a:lvl2pPr>
            <a:lvl3pPr marL="1371600" lvl="2" indent="-228600" algn="l">
              <a:lnSpc>
                <a:spcPct val="100000"/>
              </a:lnSpc>
              <a:spcBef>
                <a:spcPts val="360"/>
              </a:spcBef>
              <a:spcAft>
                <a:spcPts val="0"/>
              </a:spcAft>
              <a:buSzPts val="1260"/>
              <a:buNone/>
              <a:defRPr sz="1800" b="1"/>
            </a:lvl3pPr>
            <a:lvl4pPr marL="1828800" lvl="3" indent="-228600" algn="l">
              <a:lnSpc>
                <a:spcPct val="100000"/>
              </a:lnSpc>
              <a:spcBef>
                <a:spcPts val="320"/>
              </a:spcBef>
              <a:spcAft>
                <a:spcPts val="0"/>
              </a:spcAft>
              <a:buClr>
                <a:schemeClr val="lt1"/>
              </a:buClr>
              <a:buSzPts val="1600"/>
              <a:buFont typeface="Verdana"/>
              <a:buNone/>
              <a:defRPr sz="1600" b="1"/>
            </a:lvl4pPr>
            <a:lvl5pPr marL="2286000" lvl="4" indent="-228600" algn="l">
              <a:lnSpc>
                <a:spcPct val="100000"/>
              </a:lnSpc>
              <a:spcBef>
                <a:spcPts val="320"/>
              </a:spcBef>
              <a:spcAft>
                <a:spcPts val="0"/>
              </a:spcAft>
              <a:buSzPts val="1120"/>
              <a:buNone/>
              <a:defRPr sz="1600" b="1"/>
            </a:lvl5pPr>
            <a:lvl6pPr marL="2743200" lvl="5" indent="-228600" algn="l">
              <a:lnSpc>
                <a:spcPct val="100000"/>
              </a:lnSpc>
              <a:spcBef>
                <a:spcPts val="320"/>
              </a:spcBef>
              <a:spcAft>
                <a:spcPts val="0"/>
              </a:spcAft>
              <a:buSzPts val="1120"/>
              <a:buNone/>
              <a:defRPr sz="1600" b="1"/>
            </a:lvl6pPr>
            <a:lvl7pPr marL="3200400" lvl="6" indent="-228600" algn="l">
              <a:lnSpc>
                <a:spcPct val="100000"/>
              </a:lnSpc>
              <a:spcBef>
                <a:spcPts val="320"/>
              </a:spcBef>
              <a:spcAft>
                <a:spcPts val="0"/>
              </a:spcAft>
              <a:buSzPts val="1120"/>
              <a:buNone/>
              <a:defRPr sz="1600" b="1"/>
            </a:lvl7pPr>
            <a:lvl8pPr marL="3657600" lvl="7" indent="-228600" algn="l">
              <a:lnSpc>
                <a:spcPct val="100000"/>
              </a:lnSpc>
              <a:spcBef>
                <a:spcPts val="320"/>
              </a:spcBef>
              <a:spcAft>
                <a:spcPts val="0"/>
              </a:spcAft>
              <a:buSzPts val="1120"/>
              <a:buNone/>
              <a:defRPr sz="1600" b="1"/>
            </a:lvl8pPr>
            <a:lvl9pPr marL="4114800" lvl="8" indent="-228600" algn="l">
              <a:lnSpc>
                <a:spcPct val="100000"/>
              </a:lnSpc>
              <a:spcBef>
                <a:spcPts val="320"/>
              </a:spcBef>
              <a:spcAft>
                <a:spcPts val="0"/>
              </a:spcAft>
              <a:buSzPts val="1120"/>
              <a:buNone/>
              <a:defRPr sz="1600" b="1"/>
            </a:lvl9pPr>
          </a:lstStyle>
          <a:p>
            <a:endParaRPr/>
          </a:p>
        </p:txBody>
      </p:sp>
      <p:sp>
        <p:nvSpPr>
          <p:cNvPr id="119" name="Google Shape;119;p13"/>
          <p:cNvSpPr txBox="1">
            <a:spLocks noGrp="1"/>
          </p:cNvSpPr>
          <p:nvPr>
            <p:ph type="body" idx="4"/>
          </p:nvPr>
        </p:nvSpPr>
        <p:spPr>
          <a:xfrm>
            <a:off x="4645026" y="2174875"/>
            <a:ext cx="4041900" cy="395130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480"/>
              </a:spcBef>
              <a:spcAft>
                <a:spcPts val="0"/>
              </a:spcAft>
              <a:buSzPts val="1680"/>
              <a:buChar char="◆"/>
              <a:defRPr sz="2400"/>
            </a:lvl1pPr>
            <a:lvl2pPr marL="914400" lvl="1" indent="-355600" algn="l">
              <a:lnSpc>
                <a:spcPct val="100000"/>
              </a:lnSpc>
              <a:spcBef>
                <a:spcPts val="400"/>
              </a:spcBef>
              <a:spcAft>
                <a:spcPts val="0"/>
              </a:spcAft>
              <a:buClr>
                <a:schemeClr val="lt1"/>
              </a:buClr>
              <a:buSzPts val="2000"/>
              <a:buFont typeface="Verdana"/>
              <a:buChar char="–"/>
              <a:defRPr sz="2000"/>
            </a:lvl2pPr>
            <a:lvl3pPr marL="1371600" lvl="2" indent="-308610" algn="l">
              <a:lnSpc>
                <a:spcPct val="100000"/>
              </a:lnSpc>
              <a:spcBef>
                <a:spcPts val="360"/>
              </a:spcBef>
              <a:spcAft>
                <a:spcPts val="0"/>
              </a:spcAft>
              <a:buSzPts val="1260"/>
              <a:buChar char="◆"/>
              <a:defRPr sz="1800"/>
            </a:lvl3pPr>
            <a:lvl4pPr marL="1828800" lvl="3" indent="-330200" algn="l">
              <a:lnSpc>
                <a:spcPct val="100000"/>
              </a:lnSpc>
              <a:spcBef>
                <a:spcPts val="320"/>
              </a:spcBef>
              <a:spcAft>
                <a:spcPts val="0"/>
              </a:spcAft>
              <a:buClr>
                <a:schemeClr val="lt1"/>
              </a:buClr>
              <a:buSzPts val="1600"/>
              <a:buFont typeface="Verdana"/>
              <a:buChar char="–"/>
              <a:defRPr sz="1600"/>
            </a:lvl4pPr>
            <a:lvl5pPr marL="2286000" lvl="4" indent="-299720" algn="l">
              <a:lnSpc>
                <a:spcPct val="100000"/>
              </a:lnSpc>
              <a:spcBef>
                <a:spcPts val="320"/>
              </a:spcBef>
              <a:spcAft>
                <a:spcPts val="0"/>
              </a:spcAft>
              <a:buSzPts val="1120"/>
              <a:buChar char="◆"/>
              <a:defRPr sz="1600"/>
            </a:lvl5pPr>
            <a:lvl6pPr marL="2743200" lvl="5" indent="-299720" algn="l">
              <a:lnSpc>
                <a:spcPct val="100000"/>
              </a:lnSpc>
              <a:spcBef>
                <a:spcPts val="320"/>
              </a:spcBef>
              <a:spcAft>
                <a:spcPts val="0"/>
              </a:spcAft>
              <a:buSzPts val="1120"/>
              <a:buChar char="◆"/>
              <a:defRPr sz="1600"/>
            </a:lvl6pPr>
            <a:lvl7pPr marL="3200400" lvl="6" indent="-299720" algn="l">
              <a:lnSpc>
                <a:spcPct val="100000"/>
              </a:lnSpc>
              <a:spcBef>
                <a:spcPts val="320"/>
              </a:spcBef>
              <a:spcAft>
                <a:spcPts val="0"/>
              </a:spcAft>
              <a:buSzPts val="1120"/>
              <a:buChar char="◆"/>
              <a:defRPr sz="1600"/>
            </a:lvl7pPr>
            <a:lvl8pPr marL="3657600" lvl="7" indent="-299720" algn="l">
              <a:lnSpc>
                <a:spcPct val="100000"/>
              </a:lnSpc>
              <a:spcBef>
                <a:spcPts val="320"/>
              </a:spcBef>
              <a:spcAft>
                <a:spcPts val="0"/>
              </a:spcAft>
              <a:buSzPts val="1120"/>
              <a:buChar char="◆"/>
              <a:defRPr sz="1600"/>
            </a:lvl8pPr>
            <a:lvl9pPr marL="4114800" lvl="8" indent="-299720" algn="l">
              <a:lnSpc>
                <a:spcPct val="100000"/>
              </a:lnSpc>
              <a:spcBef>
                <a:spcPts val="320"/>
              </a:spcBef>
              <a:spcAft>
                <a:spcPts val="0"/>
              </a:spcAft>
              <a:buSzPts val="1120"/>
              <a:buChar char="◆"/>
              <a:defRPr sz="1600"/>
            </a:lvl9pPr>
          </a:lstStyle>
          <a:p>
            <a:endParaRPr/>
          </a:p>
        </p:txBody>
      </p:sp>
      <p:sp>
        <p:nvSpPr>
          <p:cNvPr id="120" name="Google Shape;120;p1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8009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5" name="Google Shape;125;p14"/>
          <p:cNvSpPr txBox="1">
            <a:spLocks noGrp="1"/>
          </p:cNvSpPr>
          <p:nvPr>
            <p:ph type="body" idx="1"/>
          </p:nvPr>
        </p:nvSpPr>
        <p:spPr>
          <a:xfrm>
            <a:off x="457200" y="1600202"/>
            <a:ext cx="4038600" cy="4530600"/>
          </a:xfrm>
          <a:prstGeom prst="rect">
            <a:avLst/>
          </a:prstGeom>
          <a:noFill/>
          <a:ln>
            <a:noFill/>
          </a:ln>
        </p:spPr>
        <p:txBody>
          <a:bodyPr spcFirstLastPara="1" wrap="square" lIns="91425" tIns="45700" rIns="91425" bIns="45700" anchor="t" anchorCtr="0">
            <a:noAutofit/>
          </a:bodyPr>
          <a:lstStyle>
            <a:lvl1pPr marL="457200" lvl="0" indent="-353060" algn="l">
              <a:lnSpc>
                <a:spcPct val="100000"/>
              </a:lnSpc>
              <a:spcBef>
                <a:spcPts val="560"/>
              </a:spcBef>
              <a:spcAft>
                <a:spcPts val="0"/>
              </a:spcAft>
              <a:buSzPts val="1960"/>
              <a:buChar char="◆"/>
              <a:defRPr sz="2800"/>
            </a:lvl1pPr>
            <a:lvl2pPr marL="914400" lvl="1" indent="-381000" algn="l">
              <a:lnSpc>
                <a:spcPct val="100000"/>
              </a:lnSpc>
              <a:spcBef>
                <a:spcPts val="480"/>
              </a:spcBef>
              <a:spcAft>
                <a:spcPts val="0"/>
              </a:spcAft>
              <a:buClr>
                <a:schemeClr val="lt1"/>
              </a:buClr>
              <a:buSzPts val="2400"/>
              <a:buFont typeface="Verdana"/>
              <a:buChar char="–"/>
              <a:defRPr sz="2400"/>
            </a:lvl2pPr>
            <a:lvl3pPr marL="1371600" lvl="2" indent="-317500" algn="l">
              <a:lnSpc>
                <a:spcPct val="100000"/>
              </a:lnSpc>
              <a:spcBef>
                <a:spcPts val="400"/>
              </a:spcBef>
              <a:spcAft>
                <a:spcPts val="0"/>
              </a:spcAft>
              <a:buSzPts val="1400"/>
              <a:buChar char="◆"/>
              <a:defRPr sz="2000"/>
            </a:lvl3pPr>
            <a:lvl4pPr marL="1828800" lvl="3" indent="-342900" algn="l">
              <a:lnSpc>
                <a:spcPct val="100000"/>
              </a:lnSpc>
              <a:spcBef>
                <a:spcPts val="360"/>
              </a:spcBef>
              <a:spcAft>
                <a:spcPts val="0"/>
              </a:spcAft>
              <a:buClr>
                <a:schemeClr val="lt1"/>
              </a:buClr>
              <a:buSzPts val="1800"/>
              <a:buFont typeface="Verdana"/>
              <a:buChar char="–"/>
              <a:defRPr sz="1800"/>
            </a:lvl4pPr>
            <a:lvl5pPr marL="2286000" lvl="4" indent="-308610" algn="l">
              <a:lnSpc>
                <a:spcPct val="100000"/>
              </a:lnSpc>
              <a:spcBef>
                <a:spcPts val="360"/>
              </a:spcBef>
              <a:spcAft>
                <a:spcPts val="0"/>
              </a:spcAft>
              <a:buSzPts val="1260"/>
              <a:buChar char="◆"/>
              <a:defRPr sz="1800"/>
            </a:lvl5pPr>
            <a:lvl6pPr marL="2743200" lvl="5" indent="-308610" algn="l">
              <a:lnSpc>
                <a:spcPct val="100000"/>
              </a:lnSpc>
              <a:spcBef>
                <a:spcPts val="360"/>
              </a:spcBef>
              <a:spcAft>
                <a:spcPts val="0"/>
              </a:spcAft>
              <a:buSzPts val="1260"/>
              <a:buChar char="◆"/>
              <a:defRPr sz="1800"/>
            </a:lvl6pPr>
            <a:lvl7pPr marL="3200400" lvl="6" indent="-308610" algn="l">
              <a:lnSpc>
                <a:spcPct val="100000"/>
              </a:lnSpc>
              <a:spcBef>
                <a:spcPts val="360"/>
              </a:spcBef>
              <a:spcAft>
                <a:spcPts val="0"/>
              </a:spcAft>
              <a:buSzPts val="1260"/>
              <a:buChar char="◆"/>
              <a:defRPr sz="1800"/>
            </a:lvl7pPr>
            <a:lvl8pPr marL="3657600" lvl="7" indent="-308609" algn="l">
              <a:lnSpc>
                <a:spcPct val="100000"/>
              </a:lnSpc>
              <a:spcBef>
                <a:spcPts val="360"/>
              </a:spcBef>
              <a:spcAft>
                <a:spcPts val="0"/>
              </a:spcAft>
              <a:buSzPts val="1260"/>
              <a:buChar char="◆"/>
              <a:defRPr sz="1800"/>
            </a:lvl8pPr>
            <a:lvl9pPr marL="4114800" lvl="8" indent="-308609" algn="l">
              <a:lnSpc>
                <a:spcPct val="100000"/>
              </a:lnSpc>
              <a:spcBef>
                <a:spcPts val="360"/>
              </a:spcBef>
              <a:spcAft>
                <a:spcPts val="0"/>
              </a:spcAft>
              <a:buSzPts val="1260"/>
              <a:buChar char="◆"/>
              <a:defRPr sz="1800"/>
            </a:lvl9pPr>
          </a:lstStyle>
          <a:p>
            <a:endParaRPr/>
          </a:p>
        </p:txBody>
      </p:sp>
      <p:sp>
        <p:nvSpPr>
          <p:cNvPr id="126" name="Google Shape;126;p14"/>
          <p:cNvSpPr txBox="1">
            <a:spLocks noGrp="1"/>
          </p:cNvSpPr>
          <p:nvPr>
            <p:ph type="body" idx="2"/>
          </p:nvPr>
        </p:nvSpPr>
        <p:spPr>
          <a:xfrm>
            <a:off x="4648200" y="1600202"/>
            <a:ext cx="4038600" cy="4530600"/>
          </a:xfrm>
          <a:prstGeom prst="rect">
            <a:avLst/>
          </a:prstGeom>
          <a:noFill/>
          <a:ln>
            <a:noFill/>
          </a:ln>
        </p:spPr>
        <p:txBody>
          <a:bodyPr spcFirstLastPara="1" wrap="square" lIns="91425" tIns="45700" rIns="91425" bIns="45700" anchor="t" anchorCtr="0">
            <a:noAutofit/>
          </a:bodyPr>
          <a:lstStyle>
            <a:lvl1pPr marL="457200" lvl="0" indent="-353060" algn="l">
              <a:lnSpc>
                <a:spcPct val="100000"/>
              </a:lnSpc>
              <a:spcBef>
                <a:spcPts val="560"/>
              </a:spcBef>
              <a:spcAft>
                <a:spcPts val="0"/>
              </a:spcAft>
              <a:buSzPts val="1960"/>
              <a:buChar char="◆"/>
              <a:defRPr sz="2800"/>
            </a:lvl1pPr>
            <a:lvl2pPr marL="914400" lvl="1" indent="-381000" algn="l">
              <a:lnSpc>
                <a:spcPct val="100000"/>
              </a:lnSpc>
              <a:spcBef>
                <a:spcPts val="480"/>
              </a:spcBef>
              <a:spcAft>
                <a:spcPts val="0"/>
              </a:spcAft>
              <a:buClr>
                <a:schemeClr val="lt1"/>
              </a:buClr>
              <a:buSzPts val="2400"/>
              <a:buFont typeface="Verdana"/>
              <a:buChar char="–"/>
              <a:defRPr sz="2400"/>
            </a:lvl2pPr>
            <a:lvl3pPr marL="1371600" lvl="2" indent="-317500" algn="l">
              <a:lnSpc>
                <a:spcPct val="100000"/>
              </a:lnSpc>
              <a:spcBef>
                <a:spcPts val="400"/>
              </a:spcBef>
              <a:spcAft>
                <a:spcPts val="0"/>
              </a:spcAft>
              <a:buSzPts val="1400"/>
              <a:buChar char="◆"/>
              <a:defRPr sz="2000"/>
            </a:lvl3pPr>
            <a:lvl4pPr marL="1828800" lvl="3" indent="-342900" algn="l">
              <a:lnSpc>
                <a:spcPct val="100000"/>
              </a:lnSpc>
              <a:spcBef>
                <a:spcPts val="360"/>
              </a:spcBef>
              <a:spcAft>
                <a:spcPts val="0"/>
              </a:spcAft>
              <a:buClr>
                <a:schemeClr val="lt1"/>
              </a:buClr>
              <a:buSzPts val="1800"/>
              <a:buFont typeface="Verdana"/>
              <a:buChar char="–"/>
              <a:defRPr sz="1800"/>
            </a:lvl4pPr>
            <a:lvl5pPr marL="2286000" lvl="4" indent="-308610" algn="l">
              <a:lnSpc>
                <a:spcPct val="100000"/>
              </a:lnSpc>
              <a:spcBef>
                <a:spcPts val="360"/>
              </a:spcBef>
              <a:spcAft>
                <a:spcPts val="0"/>
              </a:spcAft>
              <a:buSzPts val="1260"/>
              <a:buChar char="◆"/>
              <a:defRPr sz="1800"/>
            </a:lvl5pPr>
            <a:lvl6pPr marL="2743200" lvl="5" indent="-308610" algn="l">
              <a:lnSpc>
                <a:spcPct val="100000"/>
              </a:lnSpc>
              <a:spcBef>
                <a:spcPts val="360"/>
              </a:spcBef>
              <a:spcAft>
                <a:spcPts val="0"/>
              </a:spcAft>
              <a:buSzPts val="1260"/>
              <a:buChar char="◆"/>
              <a:defRPr sz="1800"/>
            </a:lvl6pPr>
            <a:lvl7pPr marL="3200400" lvl="6" indent="-308610" algn="l">
              <a:lnSpc>
                <a:spcPct val="100000"/>
              </a:lnSpc>
              <a:spcBef>
                <a:spcPts val="360"/>
              </a:spcBef>
              <a:spcAft>
                <a:spcPts val="0"/>
              </a:spcAft>
              <a:buSzPts val="1260"/>
              <a:buChar char="◆"/>
              <a:defRPr sz="1800"/>
            </a:lvl7pPr>
            <a:lvl8pPr marL="3657600" lvl="7" indent="-308609" algn="l">
              <a:lnSpc>
                <a:spcPct val="100000"/>
              </a:lnSpc>
              <a:spcBef>
                <a:spcPts val="360"/>
              </a:spcBef>
              <a:spcAft>
                <a:spcPts val="0"/>
              </a:spcAft>
              <a:buSzPts val="1260"/>
              <a:buChar char="◆"/>
              <a:defRPr sz="1800"/>
            </a:lvl8pPr>
            <a:lvl9pPr marL="4114800" lvl="8" indent="-308609" algn="l">
              <a:lnSpc>
                <a:spcPct val="100000"/>
              </a:lnSpc>
              <a:spcBef>
                <a:spcPts val="360"/>
              </a:spcBef>
              <a:spcAft>
                <a:spcPts val="0"/>
              </a:spcAft>
              <a:buSzPts val="1260"/>
              <a:buChar char="◆"/>
              <a:defRPr sz="1800"/>
            </a:lvl9pPr>
          </a:lstStyle>
          <a:p>
            <a:endParaRPr/>
          </a:p>
        </p:txBody>
      </p:sp>
      <p:sp>
        <p:nvSpPr>
          <p:cNvPr id="127" name="Google Shape;127;p1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9110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1">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 name="Google Shape;132;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400"/>
              <a:buNone/>
              <a:defRPr sz="2000"/>
            </a:lvl1pPr>
            <a:lvl2pPr marL="914400" lvl="1" indent="-228600" algn="l">
              <a:lnSpc>
                <a:spcPct val="100000"/>
              </a:lnSpc>
              <a:spcBef>
                <a:spcPts val="360"/>
              </a:spcBef>
              <a:spcAft>
                <a:spcPts val="0"/>
              </a:spcAft>
              <a:buClr>
                <a:schemeClr val="lt1"/>
              </a:buClr>
              <a:buSzPts val="1800"/>
              <a:buFont typeface="Verdana"/>
              <a:buNone/>
              <a:defRPr sz="1800"/>
            </a:lvl2pPr>
            <a:lvl3pPr marL="1371600" lvl="2" indent="-228600" algn="l">
              <a:lnSpc>
                <a:spcPct val="100000"/>
              </a:lnSpc>
              <a:spcBef>
                <a:spcPts val="320"/>
              </a:spcBef>
              <a:spcAft>
                <a:spcPts val="0"/>
              </a:spcAft>
              <a:buSzPts val="1120"/>
              <a:buNone/>
              <a:defRPr sz="1600"/>
            </a:lvl3pPr>
            <a:lvl4pPr marL="1828800" lvl="3" indent="-228600" algn="l">
              <a:lnSpc>
                <a:spcPct val="100000"/>
              </a:lnSpc>
              <a:spcBef>
                <a:spcPts val="280"/>
              </a:spcBef>
              <a:spcAft>
                <a:spcPts val="0"/>
              </a:spcAft>
              <a:buClr>
                <a:schemeClr val="lt1"/>
              </a:buClr>
              <a:buSzPts val="1400"/>
              <a:buFont typeface="Verdana"/>
              <a:buNone/>
              <a:defRPr sz="1400"/>
            </a:lvl4pPr>
            <a:lvl5pPr marL="2286000" lvl="4" indent="-228600" algn="l">
              <a:lnSpc>
                <a:spcPct val="100000"/>
              </a:lnSpc>
              <a:spcBef>
                <a:spcPts val="280"/>
              </a:spcBef>
              <a:spcAft>
                <a:spcPts val="0"/>
              </a:spcAft>
              <a:buSzPts val="980"/>
              <a:buNone/>
              <a:defRPr sz="1400"/>
            </a:lvl5pPr>
            <a:lvl6pPr marL="2743200" lvl="5" indent="-228600" algn="l">
              <a:lnSpc>
                <a:spcPct val="100000"/>
              </a:lnSpc>
              <a:spcBef>
                <a:spcPts val="280"/>
              </a:spcBef>
              <a:spcAft>
                <a:spcPts val="0"/>
              </a:spcAft>
              <a:buSzPts val="980"/>
              <a:buNone/>
              <a:defRPr sz="1400"/>
            </a:lvl6pPr>
            <a:lvl7pPr marL="3200400" lvl="6" indent="-228600" algn="l">
              <a:lnSpc>
                <a:spcPct val="100000"/>
              </a:lnSpc>
              <a:spcBef>
                <a:spcPts val="280"/>
              </a:spcBef>
              <a:spcAft>
                <a:spcPts val="0"/>
              </a:spcAft>
              <a:buSzPts val="980"/>
              <a:buNone/>
              <a:defRPr sz="1400"/>
            </a:lvl7pPr>
            <a:lvl8pPr marL="3657600" lvl="7" indent="-228600" algn="l">
              <a:lnSpc>
                <a:spcPct val="100000"/>
              </a:lnSpc>
              <a:spcBef>
                <a:spcPts val="280"/>
              </a:spcBef>
              <a:spcAft>
                <a:spcPts val="0"/>
              </a:spcAft>
              <a:buSzPts val="980"/>
              <a:buNone/>
              <a:defRPr sz="1400"/>
            </a:lvl8pPr>
            <a:lvl9pPr marL="4114800" lvl="8" indent="-228600" algn="l">
              <a:lnSpc>
                <a:spcPct val="100000"/>
              </a:lnSpc>
              <a:spcBef>
                <a:spcPts val="280"/>
              </a:spcBef>
              <a:spcAft>
                <a:spcPts val="0"/>
              </a:spcAft>
              <a:buSzPts val="980"/>
              <a:buNone/>
              <a:defRPr sz="1400"/>
            </a:lvl9pPr>
          </a:lstStyle>
          <a:p>
            <a:endParaRPr/>
          </a:p>
        </p:txBody>
      </p:sp>
      <p:sp>
        <p:nvSpPr>
          <p:cNvPr id="133" name="Google Shape;133;p1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335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F011ED51-CDB7-342E-5B92-A6B406D2FB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D488D61B-7CDF-3990-4DE5-79F6502D5A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E92AA3D-3580-79CE-A2C3-4F0526E460C5}"/>
              </a:ext>
            </a:extLst>
          </p:cNvPr>
          <p:cNvSpPr>
            <a:spLocks noGrp="1" noChangeArrowheads="1"/>
          </p:cNvSpPr>
          <p:nvPr>
            <p:ph type="sldNum" sz="quarter" idx="12"/>
          </p:nvPr>
        </p:nvSpPr>
        <p:spPr>
          <a:ln/>
        </p:spPr>
        <p:txBody>
          <a:bodyPr/>
          <a:lstStyle>
            <a:lvl1pPr>
              <a:defRPr/>
            </a:lvl1pPr>
          </a:lstStyle>
          <a:p>
            <a:pPr>
              <a:defRPr/>
            </a:pPr>
            <a:fld id="{CFB52FDD-630D-4CF6-BB49-0A46F335860C}" type="slidenum">
              <a:rPr lang="en-US" altLang="en-US"/>
              <a:pPr>
                <a:defRPr/>
              </a:pPr>
              <a:t>‹#›</a:t>
            </a:fld>
            <a:endParaRPr lang="en-US" altLang="en-US"/>
          </a:p>
        </p:txBody>
      </p:sp>
    </p:spTree>
    <p:extLst>
      <p:ext uri="{BB962C8B-B14F-4D97-AF65-F5344CB8AC3E}">
        <p14:creationId xmlns:p14="http://schemas.microsoft.com/office/powerpoint/2010/main" val="398632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B8A2028-BEE0-DDB1-6885-F5C0CE2A7F9A}"/>
              </a:ext>
            </a:extLst>
          </p:cNvPr>
          <p:cNvGrpSpPr>
            <a:grpSpLocks/>
          </p:cNvGrpSpPr>
          <p:nvPr/>
        </p:nvGrpSpPr>
        <p:grpSpPr bwMode="auto">
          <a:xfrm>
            <a:off x="0" y="3902075"/>
            <a:ext cx="3400425" cy="2949575"/>
            <a:chOff x="0" y="2458"/>
            <a:chExt cx="2142" cy="1858"/>
          </a:xfrm>
        </p:grpSpPr>
        <p:sp>
          <p:nvSpPr>
            <p:cNvPr id="3" name="Freeform 3">
              <a:extLst>
                <a:ext uri="{FF2B5EF4-FFF2-40B4-BE49-F238E27FC236}">
                  <a16:creationId xmlns:a16="http://schemas.microsoft.com/office/drawing/2014/main" id="{E525536C-E3A8-0EC4-4DFF-DFD47379433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4" name="Freeform 4">
              <a:extLst>
                <a:ext uri="{FF2B5EF4-FFF2-40B4-BE49-F238E27FC236}">
                  <a16:creationId xmlns:a16="http://schemas.microsoft.com/office/drawing/2014/main" id="{503D9433-7294-4290-3727-D60842B9B35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5" name="Freeform 5">
              <a:extLst>
                <a:ext uri="{FF2B5EF4-FFF2-40B4-BE49-F238E27FC236}">
                  <a16:creationId xmlns:a16="http://schemas.microsoft.com/office/drawing/2014/main" id="{58014402-56AE-971A-7E38-B87073A5EC11}"/>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 name="Freeform 6">
              <a:extLst>
                <a:ext uri="{FF2B5EF4-FFF2-40B4-BE49-F238E27FC236}">
                  <a16:creationId xmlns:a16="http://schemas.microsoft.com/office/drawing/2014/main" id="{896BC80C-DE60-3C0E-4860-8484D26C23B7}"/>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7" name="Oval 7">
              <a:extLst>
                <a:ext uri="{FF2B5EF4-FFF2-40B4-BE49-F238E27FC236}">
                  <a16:creationId xmlns:a16="http://schemas.microsoft.com/office/drawing/2014/main" id="{983E86A4-461F-463C-E74B-8AE4362BA35D}"/>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D30A8E9C-9A6A-83BE-CF21-B6B6D6F81939}"/>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B94A2FC6-50FC-F069-4C35-1A72642029C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6DDDA700-20BD-D659-5292-EA84E200D6CD}"/>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C5F0808C-EFB7-3FE5-A3B4-0FCB042ABC5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CCECC069-E291-8CC5-7361-1BFC4BDA146A}"/>
              </a:ext>
            </a:extLst>
          </p:cNvPr>
          <p:cNvSpPr>
            <a:spLocks noGrp="1" noChangeArrowheads="1"/>
          </p:cNvSpPr>
          <p:nvPr>
            <p:ph type="sldNum" sz="quarter" idx="12"/>
          </p:nvPr>
        </p:nvSpPr>
        <p:spPr/>
        <p:txBody>
          <a:bodyPr/>
          <a:lstStyle>
            <a:lvl1pPr>
              <a:defRPr/>
            </a:lvl1pPr>
          </a:lstStyle>
          <a:p>
            <a:pPr>
              <a:defRPr/>
            </a:pPr>
            <a:fld id="{13A566A1-19C7-4CFE-8DE9-72CF9A503ADA}" type="slidenum">
              <a:rPr lang="en-US" altLang="en-US"/>
              <a:pPr>
                <a:defRPr/>
              </a:pPr>
              <a:t>‹#›</a:t>
            </a:fld>
            <a:endParaRPr lang="en-US" altLang="en-US"/>
          </a:p>
        </p:txBody>
      </p:sp>
    </p:spTree>
    <p:extLst>
      <p:ext uri="{BB962C8B-B14F-4D97-AF65-F5344CB8AC3E}">
        <p14:creationId xmlns:p14="http://schemas.microsoft.com/office/powerpoint/2010/main" val="2422250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7EEE77A-A46D-73D2-FA15-15804C9794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3CDBF42-DA55-E0AD-776A-217F015269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B631042-725D-A6AF-EF9E-30BFA580991F}"/>
              </a:ext>
            </a:extLst>
          </p:cNvPr>
          <p:cNvSpPr>
            <a:spLocks noGrp="1" noChangeArrowheads="1"/>
          </p:cNvSpPr>
          <p:nvPr>
            <p:ph type="sldNum" sz="quarter" idx="12"/>
          </p:nvPr>
        </p:nvSpPr>
        <p:spPr>
          <a:ln/>
        </p:spPr>
        <p:txBody>
          <a:bodyPr/>
          <a:lstStyle>
            <a:lvl1pPr>
              <a:defRPr/>
            </a:lvl1pPr>
          </a:lstStyle>
          <a:p>
            <a:pPr>
              <a:defRPr/>
            </a:pPr>
            <a:fld id="{ED5D064A-99C8-4D56-8125-0E52A9135256}" type="slidenum">
              <a:rPr lang="en-US" altLang="en-US"/>
              <a:pPr>
                <a:defRPr/>
              </a:pPr>
              <a:t>‹#›</a:t>
            </a:fld>
            <a:endParaRPr lang="en-US" altLang="en-US"/>
          </a:p>
        </p:txBody>
      </p:sp>
    </p:spTree>
    <p:extLst>
      <p:ext uri="{BB962C8B-B14F-4D97-AF65-F5344CB8AC3E}">
        <p14:creationId xmlns:p14="http://schemas.microsoft.com/office/powerpoint/2010/main" val="406484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AD0EAB1C-0C15-56DF-D5EF-018124EEB5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B725745-BF3C-5964-39D7-74BB8D3581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AC49BE39-9C20-F280-6291-BE46545F1184}"/>
              </a:ext>
            </a:extLst>
          </p:cNvPr>
          <p:cNvSpPr>
            <a:spLocks noGrp="1" noChangeArrowheads="1"/>
          </p:cNvSpPr>
          <p:nvPr>
            <p:ph type="sldNum" sz="quarter" idx="12"/>
          </p:nvPr>
        </p:nvSpPr>
        <p:spPr>
          <a:ln/>
        </p:spPr>
        <p:txBody>
          <a:bodyPr/>
          <a:lstStyle>
            <a:lvl1pPr>
              <a:defRPr/>
            </a:lvl1pPr>
          </a:lstStyle>
          <a:p>
            <a:pPr>
              <a:defRPr/>
            </a:pPr>
            <a:fld id="{D03A8378-2FC8-4387-8DD4-2B59A36BDF91}" type="slidenum">
              <a:rPr lang="en-US" altLang="en-US"/>
              <a:pPr>
                <a:defRPr/>
              </a:pPr>
              <a:t>‹#›</a:t>
            </a:fld>
            <a:endParaRPr lang="en-US" altLang="en-US"/>
          </a:p>
        </p:txBody>
      </p:sp>
    </p:spTree>
    <p:extLst>
      <p:ext uri="{BB962C8B-B14F-4D97-AF65-F5344CB8AC3E}">
        <p14:creationId xmlns:p14="http://schemas.microsoft.com/office/powerpoint/2010/main" val="132091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07661686-AD5D-00F7-8DDA-BC90C5093A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6BA8B8F-3AAD-D5A4-5457-EAA0248060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29953F37-BE63-FF1A-1346-F7E5FD3C006B}"/>
              </a:ext>
            </a:extLst>
          </p:cNvPr>
          <p:cNvSpPr>
            <a:spLocks noGrp="1" noChangeArrowheads="1"/>
          </p:cNvSpPr>
          <p:nvPr>
            <p:ph type="sldNum" sz="quarter" idx="12"/>
          </p:nvPr>
        </p:nvSpPr>
        <p:spPr>
          <a:ln/>
        </p:spPr>
        <p:txBody>
          <a:bodyPr/>
          <a:lstStyle>
            <a:lvl1pPr>
              <a:defRPr/>
            </a:lvl1pPr>
          </a:lstStyle>
          <a:p>
            <a:pPr>
              <a:defRPr/>
            </a:pPr>
            <a:fld id="{4A0DDDC5-AC99-4D78-A80F-8226FF6A9ADE}" type="slidenum">
              <a:rPr lang="en-US" altLang="en-US"/>
              <a:pPr>
                <a:defRPr/>
              </a:pPr>
              <a:t>‹#›</a:t>
            </a:fld>
            <a:endParaRPr lang="en-US" altLang="en-US"/>
          </a:p>
        </p:txBody>
      </p:sp>
    </p:spTree>
    <p:extLst>
      <p:ext uri="{BB962C8B-B14F-4D97-AF65-F5344CB8AC3E}">
        <p14:creationId xmlns:p14="http://schemas.microsoft.com/office/powerpoint/2010/main" val="350370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C9DAA3E3-13B3-D45C-1E37-9845E20905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62D11AA0-FB3E-3769-47B2-DEB2FAD5FE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3CA9D902-A01B-4D2C-E59F-5E92283AF2AA}"/>
              </a:ext>
            </a:extLst>
          </p:cNvPr>
          <p:cNvSpPr>
            <a:spLocks noGrp="1" noChangeArrowheads="1"/>
          </p:cNvSpPr>
          <p:nvPr>
            <p:ph type="sldNum" sz="quarter" idx="12"/>
          </p:nvPr>
        </p:nvSpPr>
        <p:spPr>
          <a:ln/>
        </p:spPr>
        <p:txBody>
          <a:bodyPr/>
          <a:lstStyle>
            <a:lvl1pPr>
              <a:defRPr/>
            </a:lvl1pPr>
          </a:lstStyle>
          <a:p>
            <a:pPr>
              <a:defRPr/>
            </a:pPr>
            <a:fld id="{CAB44B02-2497-42DA-8D5C-3FAFBFCB88B7}" type="slidenum">
              <a:rPr lang="en-US" altLang="en-US"/>
              <a:pPr>
                <a:defRPr/>
              </a:pPr>
              <a:t>‹#›</a:t>
            </a:fld>
            <a:endParaRPr lang="en-US" altLang="en-US"/>
          </a:p>
        </p:txBody>
      </p:sp>
    </p:spTree>
    <p:extLst>
      <p:ext uri="{BB962C8B-B14F-4D97-AF65-F5344CB8AC3E}">
        <p14:creationId xmlns:p14="http://schemas.microsoft.com/office/powerpoint/2010/main" val="2966061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1D3E419-990B-001B-973C-65C0B81C05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16D29178-F8BD-20A0-4645-1BB33428D0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2F9903F1-4363-23A5-D07B-7B71780200AD}"/>
              </a:ext>
            </a:extLst>
          </p:cNvPr>
          <p:cNvSpPr>
            <a:spLocks noGrp="1" noChangeArrowheads="1"/>
          </p:cNvSpPr>
          <p:nvPr>
            <p:ph type="sldNum" sz="quarter" idx="12"/>
          </p:nvPr>
        </p:nvSpPr>
        <p:spPr>
          <a:ln/>
        </p:spPr>
        <p:txBody>
          <a:bodyPr/>
          <a:lstStyle>
            <a:lvl1pPr>
              <a:defRPr/>
            </a:lvl1pPr>
          </a:lstStyle>
          <a:p>
            <a:pPr>
              <a:defRPr/>
            </a:pPr>
            <a:fld id="{60BFA25A-E14F-4754-AE4E-9CF870B938F9}" type="slidenum">
              <a:rPr lang="en-US" altLang="en-US"/>
              <a:pPr>
                <a:defRPr/>
              </a:pPr>
              <a:t>‹#›</a:t>
            </a:fld>
            <a:endParaRPr lang="en-US" altLang="en-US"/>
          </a:p>
        </p:txBody>
      </p:sp>
    </p:spTree>
    <p:extLst>
      <p:ext uri="{BB962C8B-B14F-4D97-AF65-F5344CB8AC3E}">
        <p14:creationId xmlns:p14="http://schemas.microsoft.com/office/powerpoint/2010/main" val="230894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0644C64-4414-E06B-1ECF-8FF1C54206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C0887E2-BEC8-3F6C-A1B2-F0BC8F8323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913FBC8-5665-162B-F9AA-1DF57D5C61B3}"/>
              </a:ext>
            </a:extLst>
          </p:cNvPr>
          <p:cNvSpPr>
            <a:spLocks noGrp="1" noChangeArrowheads="1"/>
          </p:cNvSpPr>
          <p:nvPr>
            <p:ph type="sldNum" sz="quarter" idx="12"/>
          </p:nvPr>
        </p:nvSpPr>
        <p:spPr>
          <a:ln/>
        </p:spPr>
        <p:txBody>
          <a:bodyPr/>
          <a:lstStyle>
            <a:lvl1pPr>
              <a:defRPr/>
            </a:lvl1pPr>
          </a:lstStyle>
          <a:p>
            <a:pPr>
              <a:defRPr/>
            </a:pPr>
            <a:fld id="{3EE63710-756F-4FFB-BF8B-100DD94CAF3A}" type="slidenum">
              <a:rPr lang="en-US" altLang="en-US"/>
              <a:pPr>
                <a:defRPr/>
              </a:pPr>
              <a:t>‹#›</a:t>
            </a:fld>
            <a:endParaRPr lang="en-US" altLang="en-US"/>
          </a:p>
        </p:txBody>
      </p:sp>
    </p:spTree>
    <p:extLst>
      <p:ext uri="{BB962C8B-B14F-4D97-AF65-F5344CB8AC3E}">
        <p14:creationId xmlns:p14="http://schemas.microsoft.com/office/powerpoint/2010/main" val="4258642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06F6140-E6F5-DC41-3EA2-647FE79967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8D795B68-D03B-9A93-844D-C1110ED4E9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D0498904-AE41-89C5-4E65-81D77DDD123E}"/>
              </a:ext>
            </a:extLst>
          </p:cNvPr>
          <p:cNvSpPr>
            <a:spLocks noGrp="1" noChangeArrowheads="1"/>
          </p:cNvSpPr>
          <p:nvPr>
            <p:ph type="sldNum" sz="quarter" idx="12"/>
          </p:nvPr>
        </p:nvSpPr>
        <p:spPr>
          <a:ln/>
        </p:spPr>
        <p:txBody>
          <a:bodyPr/>
          <a:lstStyle>
            <a:lvl1pPr>
              <a:defRPr/>
            </a:lvl1pPr>
          </a:lstStyle>
          <a:p>
            <a:pPr>
              <a:defRPr/>
            </a:pPr>
            <a:fld id="{30142390-C302-406B-8F6D-A0C1D6CBD45E}" type="slidenum">
              <a:rPr lang="en-US" altLang="en-US"/>
              <a:pPr>
                <a:defRPr/>
              </a:pPr>
              <a:t>‹#›</a:t>
            </a:fld>
            <a:endParaRPr lang="en-US" altLang="en-US"/>
          </a:p>
        </p:txBody>
      </p:sp>
    </p:spTree>
    <p:extLst>
      <p:ext uri="{BB962C8B-B14F-4D97-AF65-F5344CB8AC3E}">
        <p14:creationId xmlns:p14="http://schemas.microsoft.com/office/powerpoint/2010/main" val="2032748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A5800F51-27F9-7AAE-E7F7-B7AB4F68B4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187FCB1-49F6-4C1B-B9F0-2167FB8847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C3CCC8A4-E416-3DAF-A439-A63BA03386D6}"/>
              </a:ext>
            </a:extLst>
          </p:cNvPr>
          <p:cNvSpPr>
            <a:spLocks noGrp="1" noChangeArrowheads="1"/>
          </p:cNvSpPr>
          <p:nvPr>
            <p:ph type="sldNum" sz="quarter" idx="12"/>
          </p:nvPr>
        </p:nvSpPr>
        <p:spPr>
          <a:ln/>
        </p:spPr>
        <p:txBody>
          <a:bodyPr/>
          <a:lstStyle>
            <a:lvl1pPr>
              <a:defRPr/>
            </a:lvl1pPr>
          </a:lstStyle>
          <a:p>
            <a:pPr>
              <a:defRPr/>
            </a:pPr>
            <a:fld id="{33D44566-8D24-4725-A2E6-4D26B0C28810}" type="slidenum">
              <a:rPr lang="en-US" altLang="en-US"/>
              <a:pPr>
                <a:defRPr/>
              </a:pPr>
              <a:t>‹#›</a:t>
            </a:fld>
            <a:endParaRPr lang="en-US" altLang="en-US"/>
          </a:p>
        </p:txBody>
      </p:sp>
    </p:spTree>
    <p:extLst>
      <p:ext uri="{BB962C8B-B14F-4D97-AF65-F5344CB8AC3E}">
        <p14:creationId xmlns:p14="http://schemas.microsoft.com/office/powerpoint/2010/main" val="280954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3B4E9489-0056-981C-4BAA-DF37BAC8D7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1586617F-C0FB-7E09-E434-F969A72486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C6CB9556-9949-F670-0787-171433391F77}"/>
              </a:ext>
            </a:extLst>
          </p:cNvPr>
          <p:cNvSpPr>
            <a:spLocks noGrp="1" noChangeArrowheads="1"/>
          </p:cNvSpPr>
          <p:nvPr>
            <p:ph type="sldNum" sz="quarter" idx="12"/>
          </p:nvPr>
        </p:nvSpPr>
        <p:spPr>
          <a:ln/>
        </p:spPr>
        <p:txBody>
          <a:bodyPr/>
          <a:lstStyle>
            <a:lvl1pPr>
              <a:defRPr/>
            </a:lvl1pPr>
          </a:lstStyle>
          <a:p>
            <a:pPr>
              <a:defRPr/>
            </a:pPr>
            <a:fld id="{89181ECB-CBE7-4FFE-817F-B48364DC7738}" type="slidenum">
              <a:rPr lang="en-US" altLang="en-US"/>
              <a:pPr>
                <a:defRPr/>
              </a:pPr>
              <a:t>‹#›</a:t>
            </a:fld>
            <a:endParaRPr lang="en-US" altLang="en-US"/>
          </a:p>
        </p:txBody>
      </p:sp>
    </p:spTree>
    <p:extLst>
      <p:ext uri="{BB962C8B-B14F-4D97-AF65-F5344CB8AC3E}">
        <p14:creationId xmlns:p14="http://schemas.microsoft.com/office/powerpoint/2010/main" val="4007347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ED1467F-112B-7DEE-0C67-3EDD17D377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DC71808B-5B33-B950-647B-69C685FC0C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09DB0B7E-2333-91EB-26AA-DA2774057001}"/>
              </a:ext>
            </a:extLst>
          </p:cNvPr>
          <p:cNvSpPr>
            <a:spLocks noGrp="1" noChangeArrowheads="1"/>
          </p:cNvSpPr>
          <p:nvPr>
            <p:ph type="sldNum" sz="quarter" idx="12"/>
          </p:nvPr>
        </p:nvSpPr>
        <p:spPr>
          <a:ln/>
        </p:spPr>
        <p:txBody>
          <a:bodyPr/>
          <a:lstStyle>
            <a:lvl1pPr>
              <a:defRPr/>
            </a:lvl1pPr>
          </a:lstStyle>
          <a:p>
            <a:pPr>
              <a:defRPr/>
            </a:pPr>
            <a:fld id="{D038375D-BF3B-4919-8741-FA5093A34758}" type="slidenum">
              <a:rPr lang="en-US" altLang="en-US"/>
              <a:pPr>
                <a:defRPr/>
              </a:pPr>
              <a:t>‹#›</a:t>
            </a:fld>
            <a:endParaRPr lang="en-US" altLang="en-US"/>
          </a:p>
        </p:txBody>
      </p:sp>
    </p:spTree>
    <p:extLst>
      <p:ext uri="{BB962C8B-B14F-4D97-AF65-F5344CB8AC3E}">
        <p14:creationId xmlns:p14="http://schemas.microsoft.com/office/powerpoint/2010/main" val="2441324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D3CBD4D-AB5D-E234-CB7B-5201DDCC29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5976472-3FEA-B584-7074-16627EE193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F20BE33-24AC-293C-FFE7-C5CEBE995BBF}"/>
              </a:ext>
            </a:extLst>
          </p:cNvPr>
          <p:cNvSpPr>
            <a:spLocks noGrp="1" noChangeArrowheads="1"/>
          </p:cNvSpPr>
          <p:nvPr>
            <p:ph type="sldNum" sz="quarter" idx="12"/>
          </p:nvPr>
        </p:nvSpPr>
        <p:spPr>
          <a:ln/>
        </p:spPr>
        <p:txBody>
          <a:bodyPr/>
          <a:lstStyle>
            <a:lvl1pPr>
              <a:defRPr/>
            </a:lvl1pPr>
          </a:lstStyle>
          <a:p>
            <a:pPr>
              <a:defRPr/>
            </a:pPr>
            <a:fld id="{D2965A02-3D8A-4977-AC31-B945628794DC}" type="slidenum">
              <a:rPr lang="en-US" altLang="en-US"/>
              <a:pPr>
                <a:defRPr/>
              </a:pPr>
              <a:t>‹#›</a:t>
            </a:fld>
            <a:endParaRPr lang="en-US" altLang="en-US"/>
          </a:p>
        </p:txBody>
      </p:sp>
    </p:spTree>
    <p:extLst>
      <p:ext uri="{BB962C8B-B14F-4D97-AF65-F5344CB8AC3E}">
        <p14:creationId xmlns:p14="http://schemas.microsoft.com/office/powerpoint/2010/main" val="2959338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3B4F92F-BC01-AD40-4F34-E8BB3DE07951}"/>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903FABFA-21FA-AA5C-0475-81B92971EE29}"/>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2018B035-8D76-C094-154E-4F98C082DECB}"/>
                </a:ext>
              </a:extLst>
            </p:cNvPr>
            <p:cNvSpPr>
              <a:spLocks/>
            </p:cNvSpPr>
            <p:nvPr/>
          </p:nvSpPr>
          <p:spPr bwMode="ltGray">
            <a:xfrm>
              <a:off x="528" y="2400"/>
              <a:ext cx="5232" cy="1920"/>
            </a:xfrm>
            <a:custGeom>
              <a:avLst/>
              <a:gdLst>
                <a:gd name="T0" fmla="*/ 0 w 4897"/>
                <a:gd name="T1" fmla="*/ 0 h 2182"/>
                <a:gd name="T2" fmla="*/ 0 w 4897"/>
                <a:gd name="T3" fmla="*/ 131 h 2182"/>
                <a:gd name="T4" fmla="*/ 20997 w 4897"/>
                <a:gd name="T5" fmla="*/ 13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3A3ACE53-8129-69B5-BFD2-13EE8217FF36}"/>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D5A3FEC5-0D3C-B6CC-8F48-75159F6D9A3E}"/>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E9D177E2-93E0-5A8B-3A0D-D68D9880BE04}"/>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ECC71A64-BA8F-37CB-DA24-8736A31E9304}"/>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B01BD1F6-D2BF-B4B3-CAC2-0CA263CF09DC}"/>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DDDEA471-8EE8-F840-7C6A-4545ECC01D9F}"/>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76F84371-6DD7-F61B-97D6-0999723696F5}"/>
              </a:ext>
            </a:extLst>
          </p:cNvPr>
          <p:cNvSpPr>
            <a:spLocks noGrp="1" noChangeArrowheads="1"/>
          </p:cNvSpPr>
          <p:nvPr>
            <p:ph type="sldNum" sz="quarter" idx="12"/>
          </p:nvPr>
        </p:nvSpPr>
        <p:spPr/>
        <p:txBody>
          <a:bodyPr/>
          <a:lstStyle>
            <a:lvl1pPr>
              <a:defRPr/>
            </a:lvl1pPr>
          </a:lstStyle>
          <a:p>
            <a:pPr>
              <a:defRPr/>
            </a:pPr>
            <a:fld id="{9695D0F9-3471-4794-A96A-0D02D61E0ED9}" type="slidenum">
              <a:rPr lang="en-US" altLang="en-US"/>
              <a:pPr>
                <a:defRPr/>
              </a:pPr>
              <a:t>‹#›</a:t>
            </a:fld>
            <a:endParaRPr lang="en-US" altLang="en-US"/>
          </a:p>
        </p:txBody>
      </p:sp>
    </p:spTree>
    <p:extLst>
      <p:ext uri="{BB962C8B-B14F-4D97-AF65-F5344CB8AC3E}">
        <p14:creationId xmlns:p14="http://schemas.microsoft.com/office/powerpoint/2010/main" val="366283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53B6BD9-05B0-44F7-4D5B-B88AA154C2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A0734B8-400A-8C90-3C9B-D142910E6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95953CF-CEDC-3D18-504C-63CBBF6003A5}"/>
              </a:ext>
            </a:extLst>
          </p:cNvPr>
          <p:cNvSpPr>
            <a:spLocks noGrp="1" noChangeArrowheads="1"/>
          </p:cNvSpPr>
          <p:nvPr>
            <p:ph type="sldNum" sz="quarter" idx="12"/>
          </p:nvPr>
        </p:nvSpPr>
        <p:spPr>
          <a:ln/>
        </p:spPr>
        <p:txBody>
          <a:bodyPr/>
          <a:lstStyle>
            <a:lvl1pPr>
              <a:defRPr/>
            </a:lvl1pPr>
          </a:lstStyle>
          <a:p>
            <a:pPr>
              <a:defRPr/>
            </a:pPr>
            <a:fld id="{0CC8D097-ED54-4DBF-A352-E6DE97CC5C83}" type="slidenum">
              <a:rPr lang="en-US" altLang="en-US"/>
              <a:pPr>
                <a:defRPr/>
              </a:pPr>
              <a:t>‹#›</a:t>
            </a:fld>
            <a:endParaRPr lang="en-US" altLang="en-US"/>
          </a:p>
        </p:txBody>
      </p:sp>
    </p:spTree>
    <p:extLst>
      <p:ext uri="{BB962C8B-B14F-4D97-AF65-F5344CB8AC3E}">
        <p14:creationId xmlns:p14="http://schemas.microsoft.com/office/powerpoint/2010/main" val="3190231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61547E0-B08F-9FF9-8F1F-02D3DD9908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70AB095-5DC6-2036-8A7A-4050F2BCA1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47734F9-EAB2-AF01-24AE-5E77C8C46AC6}"/>
              </a:ext>
            </a:extLst>
          </p:cNvPr>
          <p:cNvSpPr>
            <a:spLocks noGrp="1" noChangeArrowheads="1"/>
          </p:cNvSpPr>
          <p:nvPr>
            <p:ph type="sldNum" sz="quarter" idx="12"/>
          </p:nvPr>
        </p:nvSpPr>
        <p:spPr>
          <a:ln/>
        </p:spPr>
        <p:txBody>
          <a:bodyPr/>
          <a:lstStyle>
            <a:lvl1pPr>
              <a:defRPr/>
            </a:lvl1pPr>
          </a:lstStyle>
          <a:p>
            <a:pPr>
              <a:defRPr/>
            </a:pPr>
            <a:fld id="{B4A193AB-3FE5-4977-B07B-D8A7355E82D6}" type="slidenum">
              <a:rPr lang="en-US" altLang="en-US"/>
              <a:pPr>
                <a:defRPr/>
              </a:pPr>
              <a:t>‹#›</a:t>
            </a:fld>
            <a:endParaRPr lang="en-US" altLang="en-US"/>
          </a:p>
        </p:txBody>
      </p:sp>
    </p:spTree>
    <p:extLst>
      <p:ext uri="{BB962C8B-B14F-4D97-AF65-F5344CB8AC3E}">
        <p14:creationId xmlns:p14="http://schemas.microsoft.com/office/powerpoint/2010/main" val="166741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C0C9EDB1-478F-B368-81DB-AEF3350FCC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EC56A1F-97CD-32C0-FDA9-7077CEC041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77ABD84-A944-06AC-4A6F-C83B38F3797B}"/>
              </a:ext>
            </a:extLst>
          </p:cNvPr>
          <p:cNvSpPr>
            <a:spLocks noGrp="1" noChangeArrowheads="1"/>
          </p:cNvSpPr>
          <p:nvPr>
            <p:ph type="sldNum" sz="quarter" idx="12"/>
          </p:nvPr>
        </p:nvSpPr>
        <p:spPr>
          <a:ln/>
        </p:spPr>
        <p:txBody>
          <a:bodyPr/>
          <a:lstStyle>
            <a:lvl1pPr>
              <a:defRPr/>
            </a:lvl1pPr>
          </a:lstStyle>
          <a:p>
            <a:pPr>
              <a:defRPr/>
            </a:pPr>
            <a:fld id="{60AAB5CF-C9CF-43CA-88AA-C2C434E04B6D}" type="slidenum">
              <a:rPr lang="en-US" altLang="en-US"/>
              <a:pPr>
                <a:defRPr/>
              </a:pPr>
              <a:t>‹#›</a:t>
            </a:fld>
            <a:endParaRPr lang="en-US" altLang="en-US"/>
          </a:p>
        </p:txBody>
      </p:sp>
    </p:spTree>
    <p:extLst>
      <p:ext uri="{BB962C8B-B14F-4D97-AF65-F5344CB8AC3E}">
        <p14:creationId xmlns:p14="http://schemas.microsoft.com/office/powerpoint/2010/main" val="163235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B8179E42-4550-A18B-0058-CB65A65874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71B7D9D5-49CB-593C-1605-420F988CB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553DE443-B7B4-D4BC-02D3-6D77780BD8B2}"/>
              </a:ext>
            </a:extLst>
          </p:cNvPr>
          <p:cNvSpPr>
            <a:spLocks noGrp="1" noChangeArrowheads="1"/>
          </p:cNvSpPr>
          <p:nvPr>
            <p:ph type="sldNum" sz="quarter" idx="12"/>
          </p:nvPr>
        </p:nvSpPr>
        <p:spPr>
          <a:ln/>
        </p:spPr>
        <p:txBody>
          <a:bodyPr/>
          <a:lstStyle>
            <a:lvl1pPr>
              <a:defRPr/>
            </a:lvl1pPr>
          </a:lstStyle>
          <a:p>
            <a:pPr>
              <a:defRPr/>
            </a:pPr>
            <a:fld id="{EB398BAE-C0E4-402E-AE96-69BAE6AE04B5}" type="slidenum">
              <a:rPr lang="en-US" altLang="en-US"/>
              <a:pPr>
                <a:defRPr/>
              </a:pPr>
              <a:t>‹#›</a:t>
            </a:fld>
            <a:endParaRPr lang="en-US" altLang="en-US"/>
          </a:p>
        </p:txBody>
      </p:sp>
    </p:spTree>
    <p:extLst>
      <p:ext uri="{BB962C8B-B14F-4D97-AF65-F5344CB8AC3E}">
        <p14:creationId xmlns:p14="http://schemas.microsoft.com/office/powerpoint/2010/main" val="140609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9677A3C8-C8BD-BE34-C1DF-12B4BC688F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1B26DB2-D554-357F-9655-C89DC7241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9C144F2-5656-9C5B-F6C9-7E3287F0428C}"/>
              </a:ext>
            </a:extLst>
          </p:cNvPr>
          <p:cNvSpPr>
            <a:spLocks noGrp="1" noChangeArrowheads="1"/>
          </p:cNvSpPr>
          <p:nvPr>
            <p:ph type="sldNum" sz="quarter" idx="12"/>
          </p:nvPr>
        </p:nvSpPr>
        <p:spPr>
          <a:ln/>
        </p:spPr>
        <p:txBody>
          <a:bodyPr/>
          <a:lstStyle>
            <a:lvl1pPr>
              <a:defRPr/>
            </a:lvl1pPr>
          </a:lstStyle>
          <a:p>
            <a:pPr>
              <a:defRPr/>
            </a:pPr>
            <a:fld id="{1A6105BE-77AE-4D08-84D5-01CAB08A784D}" type="slidenum">
              <a:rPr lang="en-US" altLang="en-US"/>
              <a:pPr>
                <a:defRPr/>
              </a:pPr>
              <a:t>‹#›</a:t>
            </a:fld>
            <a:endParaRPr lang="en-US" altLang="en-US"/>
          </a:p>
        </p:txBody>
      </p:sp>
    </p:spTree>
    <p:extLst>
      <p:ext uri="{BB962C8B-B14F-4D97-AF65-F5344CB8AC3E}">
        <p14:creationId xmlns:p14="http://schemas.microsoft.com/office/powerpoint/2010/main" val="49710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330C40B6-5F8A-20DF-F23A-1AC49D03EF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15D9B41A-8FB2-46AB-958E-80171816F4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CD83783-433B-5038-BFC7-3E269D0EA477}"/>
              </a:ext>
            </a:extLst>
          </p:cNvPr>
          <p:cNvSpPr>
            <a:spLocks noGrp="1" noChangeArrowheads="1"/>
          </p:cNvSpPr>
          <p:nvPr>
            <p:ph type="sldNum" sz="quarter" idx="12"/>
          </p:nvPr>
        </p:nvSpPr>
        <p:spPr>
          <a:ln/>
        </p:spPr>
        <p:txBody>
          <a:bodyPr/>
          <a:lstStyle>
            <a:lvl1pPr>
              <a:defRPr/>
            </a:lvl1pPr>
          </a:lstStyle>
          <a:p>
            <a:pPr>
              <a:defRPr/>
            </a:pPr>
            <a:fld id="{DFAC8E16-CA2A-4A0E-8C20-9ED4E4B9A024}" type="slidenum">
              <a:rPr lang="en-US" altLang="en-US"/>
              <a:pPr>
                <a:defRPr/>
              </a:pPr>
              <a:t>‹#›</a:t>
            </a:fld>
            <a:endParaRPr lang="en-US" altLang="en-US"/>
          </a:p>
        </p:txBody>
      </p:sp>
    </p:spTree>
    <p:extLst>
      <p:ext uri="{BB962C8B-B14F-4D97-AF65-F5344CB8AC3E}">
        <p14:creationId xmlns:p14="http://schemas.microsoft.com/office/powerpoint/2010/main" val="1664256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CA30552-ED6E-17F5-F7D2-67841F06DE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48477E2A-253F-EADF-D425-50633E4A8B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BE48FF34-200C-67CE-2705-AB1251A2470D}"/>
              </a:ext>
            </a:extLst>
          </p:cNvPr>
          <p:cNvSpPr>
            <a:spLocks noGrp="1" noChangeArrowheads="1"/>
          </p:cNvSpPr>
          <p:nvPr>
            <p:ph type="sldNum" sz="quarter" idx="12"/>
          </p:nvPr>
        </p:nvSpPr>
        <p:spPr>
          <a:ln/>
        </p:spPr>
        <p:txBody>
          <a:bodyPr/>
          <a:lstStyle>
            <a:lvl1pPr>
              <a:defRPr/>
            </a:lvl1pPr>
          </a:lstStyle>
          <a:p>
            <a:pPr>
              <a:defRPr/>
            </a:pPr>
            <a:fld id="{61FE9156-DDC7-48FD-9B8F-E2E77B96F1FF}" type="slidenum">
              <a:rPr lang="en-US" altLang="en-US"/>
              <a:pPr>
                <a:defRPr/>
              </a:pPr>
              <a:t>‹#›</a:t>
            </a:fld>
            <a:endParaRPr lang="en-US" altLang="en-US"/>
          </a:p>
        </p:txBody>
      </p:sp>
    </p:spTree>
    <p:extLst>
      <p:ext uri="{BB962C8B-B14F-4D97-AF65-F5344CB8AC3E}">
        <p14:creationId xmlns:p14="http://schemas.microsoft.com/office/powerpoint/2010/main" val="206976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BC69CAC-FB4D-5925-BDA7-FC65955029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0E956B1-AFDA-97A0-EF68-D09A979543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026912A6-53F6-E9E1-E1DB-0615110225AD}"/>
              </a:ext>
            </a:extLst>
          </p:cNvPr>
          <p:cNvSpPr>
            <a:spLocks noGrp="1" noChangeArrowheads="1"/>
          </p:cNvSpPr>
          <p:nvPr>
            <p:ph type="sldNum" sz="quarter" idx="12"/>
          </p:nvPr>
        </p:nvSpPr>
        <p:spPr>
          <a:ln/>
        </p:spPr>
        <p:txBody>
          <a:bodyPr/>
          <a:lstStyle>
            <a:lvl1pPr>
              <a:defRPr/>
            </a:lvl1pPr>
          </a:lstStyle>
          <a:p>
            <a:pPr>
              <a:defRPr/>
            </a:pPr>
            <a:fld id="{467F5979-1513-4AB0-99E1-11EAB8E07962}" type="slidenum">
              <a:rPr lang="en-US" altLang="en-US"/>
              <a:pPr>
                <a:defRPr/>
              </a:pPr>
              <a:t>‹#›</a:t>
            </a:fld>
            <a:endParaRPr lang="en-US" altLang="en-US"/>
          </a:p>
        </p:txBody>
      </p:sp>
    </p:spTree>
    <p:extLst>
      <p:ext uri="{BB962C8B-B14F-4D97-AF65-F5344CB8AC3E}">
        <p14:creationId xmlns:p14="http://schemas.microsoft.com/office/powerpoint/2010/main" val="1110009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C8C671AE-DB43-77E3-015C-B7F724E7D8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8074204B-3179-2E85-A1CC-4596CB8172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749EE06-3B70-E430-371A-74D0DE2B1F27}"/>
              </a:ext>
            </a:extLst>
          </p:cNvPr>
          <p:cNvSpPr>
            <a:spLocks noGrp="1" noChangeArrowheads="1"/>
          </p:cNvSpPr>
          <p:nvPr>
            <p:ph type="sldNum" sz="quarter" idx="12"/>
          </p:nvPr>
        </p:nvSpPr>
        <p:spPr>
          <a:ln/>
        </p:spPr>
        <p:txBody>
          <a:bodyPr/>
          <a:lstStyle>
            <a:lvl1pPr>
              <a:defRPr/>
            </a:lvl1pPr>
          </a:lstStyle>
          <a:p>
            <a:pPr>
              <a:defRPr/>
            </a:pPr>
            <a:fld id="{BC9141AB-EAD1-422C-8DD9-1482F5FFEA27}" type="slidenum">
              <a:rPr lang="en-US" altLang="en-US"/>
              <a:pPr>
                <a:defRPr/>
              </a:pPr>
              <a:t>‹#›</a:t>
            </a:fld>
            <a:endParaRPr lang="en-US" altLang="en-US"/>
          </a:p>
        </p:txBody>
      </p:sp>
    </p:spTree>
    <p:extLst>
      <p:ext uri="{BB962C8B-B14F-4D97-AF65-F5344CB8AC3E}">
        <p14:creationId xmlns:p14="http://schemas.microsoft.com/office/powerpoint/2010/main" val="951742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C132683-F78C-BC37-2DEE-56A7EE4BCE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87DCC3F-5DF3-FD80-818C-27DD0FE901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2086ED78-ED9B-D98B-544B-81F15214A320}"/>
              </a:ext>
            </a:extLst>
          </p:cNvPr>
          <p:cNvSpPr>
            <a:spLocks noGrp="1" noChangeArrowheads="1"/>
          </p:cNvSpPr>
          <p:nvPr>
            <p:ph type="sldNum" sz="quarter" idx="12"/>
          </p:nvPr>
        </p:nvSpPr>
        <p:spPr>
          <a:ln/>
        </p:spPr>
        <p:txBody>
          <a:bodyPr/>
          <a:lstStyle>
            <a:lvl1pPr>
              <a:defRPr/>
            </a:lvl1pPr>
          </a:lstStyle>
          <a:p>
            <a:pPr>
              <a:defRPr/>
            </a:pPr>
            <a:fld id="{90C906F3-0563-43C0-8D4C-1E6D47AE6A74}" type="slidenum">
              <a:rPr lang="en-US" altLang="en-US"/>
              <a:pPr>
                <a:defRPr/>
              </a:pPr>
              <a:t>‹#›</a:t>
            </a:fld>
            <a:endParaRPr lang="en-US" altLang="en-US"/>
          </a:p>
        </p:txBody>
      </p:sp>
    </p:spTree>
    <p:extLst>
      <p:ext uri="{BB962C8B-B14F-4D97-AF65-F5344CB8AC3E}">
        <p14:creationId xmlns:p14="http://schemas.microsoft.com/office/powerpoint/2010/main" val="48259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E8AA750-0637-920B-604F-8D6F17AE16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B3E32AF-CD3F-36E4-1790-B0553F4E0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5AB154E-BAF9-E6AA-5389-FB9D85FAE8F9}"/>
              </a:ext>
            </a:extLst>
          </p:cNvPr>
          <p:cNvSpPr>
            <a:spLocks noGrp="1" noChangeArrowheads="1"/>
          </p:cNvSpPr>
          <p:nvPr>
            <p:ph type="sldNum" sz="quarter" idx="12"/>
          </p:nvPr>
        </p:nvSpPr>
        <p:spPr>
          <a:ln/>
        </p:spPr>
        <p:txBody>
          <a:bodyPr/>
          <a:lstStyle>
            <a:lvl1pPr>
              <a:defRPr/>
            </a:lvl1pPr>
          </a:lstStyle>
          <a:p>
            <a:pPr>
              <a:defRPr/>
            </a:pPr>
            <a:fld id="{D3926BFC-5F31-42A1-BD49-72E23CB84FC7}" type="slidenum">
              <a:rPr lang="en-US" altLang="en-US"/>
              <a:pPr>
                <a:defRPr/>
              </a:pPr>
              <a:t>‹#›</a:t>
            </a:fld>
            <a:endParaRPr lang="en-US" altLang="en-US"/>
          </a:p>
        </p:txBody>
      </p:sp>
    </p:spTree>
    <p:extLst>
      <p:ext uri="{BB962C8B-B14F-4D97-AF65-F5344CB8AC3E}">
        <p14:creationId xmlns:p14="http://schemas.microsoft.com/office/powerpoint/2010/main" val="3554946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A208E5-80FA-E38F-F19F-0DE7517C4A9C}"/>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9D739AE4-32B3-3B36-BD1B-648BE361B83C}"/>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37823992-A6D4-DA03-2299-7937B5737A18}"/>
                </a:ext>
              </a:extLst>
            </p:cNvPr>
            <p:cNvSpPr>
              <a:spLocks/>
            </p:cNvSpPr>
            <p:nvPr/>
          </p:nvSpPr>
          <p:spPr bwMode="ltGray">
            <a:xfrm>
              <a:off x="528" y="2400"/>
              <a:ext cx="5232" cy="1920"/>
            </a:xfrm>
            <a:custGeom>
              <a:avLst/>
              <a:gdLst>
                <a:gd name="T0" fmla="*/ 0 w 4897"/>
                <a:gd name="T1" fmla="*/ 0 h 2182"/>
                <a:gd name="T2" fmla="*/ 0 w 4897"/>
                <a:gd name="T3" fmla="*/ 149 h 2182"/>
                <a:gd name="T4" fmla="*/ 19653 w 4897"/>
                <a:gd name="T5" fmla="*/ 149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601FB6B4-A4E5-8B0D-43A0-9F189EE8AB73}"/>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E1523AA2-C653-BEF8-4D61-84A9E219F18A}"/>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CB371D6B-A32E-4929-76DB-43AA9726021A}"/>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CA9620A8-FEFB-077D-8B51-07DEBB9D3BA8}"/>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4C10C2B5-679C-FD28-CCB5-00068FA6E6DF}"/>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C5FF8917-ACDE-3813-7A72-FFDDE965C821}"/>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CFD6BFE5-1D80-5F72-4E74-69E94AD5E9E2}"/>
              </a:ext>
            </a:extLst>
          </p:cNvPr>
          <p:cNvSpPr>
            <a:spLocks noGrp="1" noChangeArrowheads="1"/>
          </p:cNvSpPr>
          <p:nvPr>
            <p:ph type="sldNum" sz="quarter" idx="12"/>
          </p:nvPr>
        </p:nvSpPr>
        <p:spPr/>
        <p:txBody>
          <a:bodyPr/>
          <a:lstStyle>
            <a:lvl1pPr>
              <a:defRPr/>
            </a:lvl1pPr>
          </a:lstStyle>
          <a:p>
            <a:pPr>
              <a:defRPr/>
            </a:pPr>
            <a:fld id="{E98F56F0-BBFD-4FA5-A812-821B06922636}" type="slidenum">
              <a:rPr lang="en-US" altLang="en-US"/>
              <a:pPr>
                <a:defRPr/>
              </a:pPr>
              <a:t>‹#›</a:t>
            </a:fld>
            <a:endParaRPr lang="en-US" altLang="en-US"/>
          </a:p>
        </p:txBody>
      </p:sp>
    </p:spTree>
    <p:extLst>
      <p:ext uri="{BB962C8B-B14F-4D97-AF65-F5344CB8AC3E}">
        <p14:creationId xmlns:p14="http://schemas.microsoft.com/office/powerpoint/2010/main" val="3748843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750C9AC-7EE0-41D1-61F8-189F57F9E9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99A0A83-1990-7FCE-E910-08C7979F10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97BDCA5-98D2-6392-A04A-4FC25B2A946B}"/>
              </a:ext>
            </a:extLst>
          </p:cNvPr>
          <p:cNvSpPr>
            <a:spLocks noGrp="1" noChangeArrowheads="1"/>
          </p:cNvSpPr>
          <p:nvPr>
            <p:ph type="sldNum" sz="quarter" idx="12"/>
          </p:nvPr>
        </p:nvSpPr>
        <p:spPr>
          <a:ln/>
        </p:spPr>
        <p:txBody>
          <a:bodyPr/>
          <a:lstStyle>
            <a:lvl1pPr>
              <a:defRPr/>
            </a:lvl1pPr>
          </a:lstStyle>
          <a:p>
            <a:pPr>
              <a:defRPr/>
            </a:pPr>
            <a:fld id="{2338DEB5-A09A-4FEF-884F-0F0EE14299B6}" type="slidenum">
              <a:rPr lang="en-US" altLang="en-US"/>
              <a:pPr>
                <a:defRPr/>
              </a:pPr>
              <a:t>‹#›</a:t>
            </a:fld>
            <a:endParaRPr lang="en-US" altLang="en-US"/>
          </a:p>
        </p:txBody>
      </p:sp>
    </p:spTree>
    <p:extLst>
      <p:ext uri="{BB962C8B-B14F-4D97-AF65-F5344CB8AC3E}">
        <p14:creationId xmlns:p14="http://schemas.microsoft.com/office/powerpoint/2010/main" val="2938882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E0818C4-0DCB-6CB9-F375-1B2E6D05A6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58E8ADAF-CAEF-5566-6920-C17EDCDF9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E98D0F3-1824-13EE-A2F5-AFF4DB6F1B83}"/>
              </a:ext>
            </a:extLst>
          </p:cNvPr>
          <p:cNvSpPr>
            <a:spLocks noGrp="1" noChangeArrowheads="1"/>
          </p:cNvSpPr>
          <p:nvPr>
            <p:ph type="sldNum" sz="quarter" idx="12"/>
          </p:nvPr>
        </p:nvSpPr>
        <p:spPr>
          <a:ln/>
        </p:spPr>
        <p:txBody>
          <a:bodyPr/>
          <a:lstStyle>
            <a:lvl1pPr>
              <a:defRPr/>
            </a:lvl1pPr>
          </a:lstStyle>
          <a:p>
            <a:pPr>
              <a:defRPr/>
            </a:pPr>
            <a:fld id="{70AB165F-A6BD-4654-A682-94413E88F36A}" type="slidenum">
              <a:rPr lang="en-US" altLang="en-US"/>
              <a:pPr>
                <a:defRPr/>
              </a:pPr>
              <a:t>‹#›</a:t>
            </a:fld>
            <a:endParaRPr lang="en-US" altLang="en-US"/>
          </a:p>
        </p:txBody>
      </p:sp>
    </p:spTree>
    <p:extLst>
      <p:ext uri="{BB962C8B-B14F-4D97-AF65-F5344CB8AC3E}">
        <p14:creationId xmlns:p14="http://schemas.microsoft.com/office/powerpoint/2010/main" val="2979130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8B25EAB-BBA9-6FDC-13B1-B7E82AF123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51202D4-F682-0525-9C70-DA062FD40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B04C6D9A-52EF-8323-6CFD-34347C49E52A}"/>
              </a:ext>
            </a:extLst>
          </p:cNvPr>
          <p:cNvSpPr>
            <a:spLocks noGrp="1" noChangeArrowheads="1"/>
          </p:cNvSpPr>
          <p:nvPr>
            <p:ph type="sldNum" sz="quarter" idx="12"/>
          </p:nvPr>
        </p:nvSpPr>
        <p:spPr>
          <a:ln/>
        </p:spPr>
        <p:txBody>
          <a:bodyPr/>
          <a:lstStyle>
            <a:lvl1pPr>
              <a:defRPr/>
            </a:lvl1pPr>
          </a:lstStyle>
          <a:p>
            <a:pPr>
              <a:defRPr/>
            </a:pPr>
            <a:fld id="{4342FC2E-3A51-45B6-A943-8B60C0B094DE}" type="slidenum">
              <a:rPr lang="en-US" altLang="en-US"/>
              <a:pPr>
                <a:defRPr/>
              </a:pPr>
              <a:t>‹#›</a:t>
            </a:fld>
            <a:endParaRPr lang="en-US" altLang="en-US"/>
          </a:p>
        </p:txBody>
      </p:sp>
    </p:spTree>
    <p:extLst>
      <p:ext uri="{BB962C8B-B14F-4D97-AF65-F5344CB8AC3E}">
        <p14:creationId xmlns:p14="http://schemas.microsoft.com/office/powerpoint/2010/main" val="170282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98744B70-6534-020C-00C3-36BEAF8459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9218554-4FAF-8447-3B20-BB8AE56B66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BE549FF-0169-A253-AA09-5C1857A8ED19}"/>
              </a:ext>
            </a:extLst>
          </p:cNvPr>
          <p:cNvSpPr>
            <a:spLocks noGrp="1" noChangeArrowheads="1"/>
          </p:cNvSpPr>
          <p:nvPr>
            <p:ph type="sldNum" sz="quarter" idx="12"/>
          </p:nvPr>
        </p:nvSpPr>
        <p:spPr>
          <a:ln/>
        </p:spPr>
        <p:txBody>
          <a:bodyPr/>
          <a:lstStyle>
            <a:lvl1pPr>
              <a:defRPr/>
            </a:lvl1pPr>
          </a:lstStyle>
          <a:p>
            <a:pPr>
              <a:defRPr/>
            </a:pPr>
            <a:fld id="{1AFE538F-E9F1-49BB-B231-CE46A6130090}" type="slidenum">
              <a:rPr lang="en-US" altLang="en-US"/>
              <a:pPr>
                <a:defRPr/>
              </a:pPr>
              <a:t>‹#›</a:t>
            </a:fld>
            <a:endParaRPr lang="en-US" altLang="en-US"/>
          </a:p>
        </p:txBody>
      </p:sp>
    </p:spTree>
    <p:extLst>
      <p:ext uri="{BB962C8B-B14F-4D97-AF65-F5344CB8AC3E}">
        <p14:creationId xmlns:p14="http://schemas.microsoft.com/office/powerpoint/2010/main" val="3295276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4102EF8D-6372-A723-D40B-01A589F43F6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B461AA22-30AA-AA13-88BE-05461A9CB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058A7EB4-9747-9D82-CFB4-297FC6A2C39B}"/>
              </a:ext>
            </a:extLst>
          </p:cNvPr>
          <p:cNvSpPr>
            <a:spLocks noGrp="1" noChangeArrowheads="1"/>
          </p:cNvSpPr>
          <p:nvPr>
            <p:ph type="sldNum" sz="quarter" idx="12"/>
          </p:nvPr>
        </p:nvSpPr>
        <p:spPr>
          <a:ln/>
        </p:spPr>
        <p:txBody>
          <a:bodyPr/>
          <a:lstStyle>
            <a:lvl1pPr>
              <a:defRPr/>
            </a:lvl1pPr>
          </a:lstStyle>
          <a:p>
            <a:pPr>
              <a:defRPr/>
            </a:pPr>
            <a:fld id="{79158985-D08C-43A1-9642-D05F5191C235}" type="slidenum">
              <a:rPr lang="en-US" altLang="en-US"/>
              <a:pPr>
                <a:defRPr/>
              </a:pPr>
              <a:t>‹#›</a:t>
            </a:fld>
            <a:endParaRPr lang="en-US" altLang="en-US"/>
          </a:p>
        </p:txBody>
      </p:sp>
    </p:spTree>
    <p:extLst>
      <p:ext uri="{BB962C8B-B14F-4D97-AF65-F5344CB8AC3E}">
        <p14:creationId xmlns:p14="http://schemas.microsoft.com/office/powerpoint/2010/main" val="1366238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CCED881C-39E9-28A1-AB1A-23224F9660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0FE79B16-1D1E-6F78-DB13-D9F504C079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5DBA8E0-B4BE-965A-42EE-5BFFDF3E4BF4}"/>
              </a:ext>
            </a:extLst>
          </p:cNvPr>
          <p:cNvSpPr>
            <a:spLocks noGrp="1" noChangeArrowheads="1"/>
          </p:cNvSpPr>
          <p:nvPr>
            <p:ph type="sldNum" sz="quarter" idx="12"/>
          </p:nvPr>
        </p:nvSpPr>
        <p:spPr>
          <a:ln/>
        </p:spPr>
        <p:txBody>
          <a:bodyPr/>
          <a:lstStyle>
            <a:lvl1pPr>
              <a:defRPr/>
            </a:lvl1pPr>
          </a:lstStyle>
          <a:p>
            <a:pPr>
              <a:defRPr/>
            </a:pPr>
            <a:fld id="{8B2798A7-8633-4F29-92DD-A202D310D423}" type="slidenum">
              <a:rPr lang="en-US" altLang="en-US"/>
              <a:pPr>
                <a:defRPr/>
              </a:pPr>
              <a:t>‹#›</a:t>
            </a:fld>
            <a:endParaRPr lang="en-US" altLang="en-US"/>
          </a:p>
        </p:txBody>
      </p:sp>
    </p:spTree>
    <p:extLst>
      <p:ext uri="{BB962C8B-B14F-4D97-AF65-F5344CB8AC3E}">
        <p14:creationId xmlns:p14="http://schemas.microsoft.com/office/powerpoint/2010/main" val="1847302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DF646B6-8D56-35DC-C518-E0C8DF11DAA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9C968212-6146-ACDC-747E-324AD056A5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DBA4B7E6-46EA-C661-2F26-8380109B38D4}"/>
              </a:ext>
            </a:extLst>
          </p:cNvPr>
          <p:cNvSpPr>
            <a:spLocks noGrp="1" noChangeArrowheads="1"/>
          </p:cNvSpPr>
          <p:nvPr>
            <p:ph type="sldNum" sz="quarter" idx="12"/>
          </p:nvPr>
        </p:nvSpPr>
        <p:spPr>
          <a:ln/>
        </p:spPr>
        <p:txBody>
          <a:bodyPr/>
          <a:lstStyle>
            <a:lvl1pPr>
              <a:defRPr/>
            </a:lvl1pPr>
          </a:lstStyle>
          <a:p>
            <a:pPr>
              <a:defRPr/>
            </a:pPr>
            <a:fld id="{34496E12-5DC8-4ACA-85F9-8D820F94AA6A}" type="slidenum">
              <a:rPr lang="en-US" altLang="en-US"/>
              <a:pPr>
                <a:defRPr/>
              </a:pPr>
              <a:t>‹#›</a:t>
            </a:fld>
            <a:endParaRPr lang="en-US" altLang="en-US"/>
          </a:p>
        </p:txBody>
      </p:sp>
    </p:spTree>
    <p:extLst>
      <p:ext uri="{BB962C8B-B14F-4D97-AF65-F5344CB8AC3E}">
        <p14:creationId xmlns:p14="http://schemas.microsoft.com/office/powerpoint/2010/main" val="1125450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BCBD306-AFCD-3FF9-3565-4A0EBD9E4C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66CE1F34-08C9-D87C-0AF6-0A869FFEA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46B9D44C-2D3D-658D-2448-57CA45A19BA8}"/>
              </a:ext>
            </a:extLst>
          </p:cNvPr>
          <p:cNvSpPr>
            <a:spLocks noGrp="1" noChangeArrowheads="1"/>
          </p:cNvSpPr>
          <p:nvPr>
            <p:ph type="sldNum" sz="quarter" idx="12"/>
          </p:nvPr>
        </p:nvSpPr>
        <p:spPr>
          <a:ln/>
        </p:spPr>
        <p:txBody>
          <a:bodyPr/>
          <a:lstStyle>
            <a:lvl1pPr>
              <a:defRPr/>
            </a:lvl1pPr>
          </a:lstStyle>
          <a:p>
            <a:pPr>
              <a:defRPr/>
            </a:pPr>
            <a:fld id="{C7791F5F-8BA8-46E7-9110-8D4DEB8984AC}" type="slidenum">
              <a:rPr lang="en-US" altLang="en-US"/>
              <a:pPr>
                <a:defRPr/>
              </a:pPr>
              <a:t>‹#›</a:t>
            </a:fld>
            <a:endParaRPr lang="en-US" altLang="en-US"/>
          </a:p>
        </p:txBody>
      </p:sp>
    </p:spTree>
    <p:extLst>
      <p:ext uri="{BB962C8B-B14F-4D97-AF65-F5344CB8AC3E}">
        <p14:creationId xmlns:p14="http://schemas.microsoft.com/office/powerpoint/2010/main" val="5504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90BE8374-E9A1-A1EA-3FDF-D69CF8642A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79BE6F9F-5EBD-9EE2-47D1-F97DD22B44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558D028-9522-FA90-412D-7B2B0B6F0505}"/>
              </a:ext>
            </a:extLst>
          </p:cNvPr>
          <p:cNvSpPr>
            <a:spLocks noGrp="1" noChangeArrowheads="1"/>
          </p:cNvSpPr>
          <p:nvPr>
            <p:ph type="sldNum" sz="quarter" idx="12"/>
          </p:nvPr>
        </p:nvSpPr>
        <p:spPr>
          <a:ln/>
        </p:spPr>
        <p:txBody>
          <a:bodyPr/>
          <a:lstStyle>
            <a:lvl1pPr>
              <a:defRPr/>
            </a:lvl1pPr>
          </a:lstStyle>
          <a:p>
            <a:pPr>
              <a:defRPr/>
            </a:pPr>
            <a:fld id="{BE8F680E-5C5F-441E-A3CB-7B7012648A47}" type="slidenum">
              <a:rPr lang="en-US" altLang="en-US"/>
              <a:pPr>
                <a:defRPr/>
              </a:pPr>
              <a:t>‹#›</a:t>
            </a:fld>
            <a:endParaRPr lang="en-US" altLang="en-US"/>
          </a:p>
        </p:txBody>
      </p:sp>
    </p:spTree>
    <p:extLst>
      <p:ext uri="{BB962C8B-B14F-4D97-AF65-F5344CB8AC3E}">
        <p14:creationId xmlns:p14="http://schemas.microsoft.com/office/powerpoint/2010/main" val="2795197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E046DB2-2CFC-B852-61CE-A23A8CC51A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A9748A7-819F-B113-ADD4-19808BFB8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CB96D62-562D-4273-EC6F-B53E5E608CFF}"/>
              </a:ext>
            </a:extLst>
          </p:cNvPr>
          <p:cNvSpPr>
            <a:spLocks noGrp="1" noChangeArrowheads="1"/>
          </p:cNvSpPr>
          <p:nvPr>
            <p:ph type="sldNum" sz="quarter" idx="12"/>
          </p:nvPr>
        </p:nvSpPr>
        <p:spPr>
          <a:ln/>
        </p:spPr>
        <p:txBody>
          <a:bodyPr/>
          <a:lstStyle>
            <a:lvl1pPr>
              <a:defRPr/>
            </a:lvl1pPr>
          </a:lstStyle>
          <a:p>
            <a:pPr>
              <a:defRPr/>
            </a:pPr>
            <a:fld id="{453D4833-7AD4-4732-A584-6E5AF5A48E0F}" type="slidenum">
              <a:rPr lang="en-US" altLang="en-US"/>
              <a:pPr>
                <a:defRPr/>
              </a:pPr>
              <a:t>‹#›</a:t>
            </a:fld>
            <a:endParaRPr lang="en-US" altLang="en-US"/>
          </a:p>
        </p:txBody>
      </p:sp>
    </p:spTree>
    <p:extLst>
      <p:ext uri="{BB962C8B-B14F-4D97-AF65-F5344CB8AC3E}">
        <p14:creationId xmlns:p14="http://schemas.microsoft.com/office/powerpoint/2010/main" val="3386434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3D4587D-50D4-0C44-C054-0A6F33FE34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35394AD-AC22-CBC0-6F7E-7DA124050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BD45E49-9438-5335-3731-4EEE90A309C5}"/>
              </a:ext>
            </a:extLst>
          </p:cNvPr>
          <p:cNvSpPr>
            <a:spLocks noGrp="1" noChangeArrowheads="1"/>
          </p:cNvSpPr>
          <p:nvPr>
            <p:ph type="sldNum" sz="quarter" idx="12"/>
          </p:nvPr>
        </p:nvSpPr>
        <p:spPr>
          <a:ln/>
        </p:spPr>
        <p:txBody>
          <a:bodyPr/>
          <a:lstStyle>
            <a:lvl1pPr>
              <a:defRPr/>
            </a:lvl1pPr>
          </a:lstStyle>
          <a:p>
            <a:pPr>
              <a:defRPr/>
            </a:pPr>
            <a:fld id="{38FF99BC-893A-41B2-93FE-9C97C1CF20CA}" type="slidenum">
              <a:rPr lang="en-US" altLang="en-US"/>
              <a:pPr>
                <a:defRPr/>
              </a:pPr>
              <a:t>‹#›</a:t>
            </a:fld>
            <a:endParaRPr lang="en-US" altLang="en-US"/>
          </a:p>
        </p:txBody>
      </p:sp>
    </p:spTree>
    <p:extLst>
      <p:ext uri="{BB962C8B-B14F-4D97-AF65-F5344CB8AC3E}">
        <p14:creationId xmlns:p14="http://schemas.microsoft.com/office/powerpoint/2010/main" val="24582518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C663F42-9579-222A-0D15-55BF12350A0B}"/>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A3C58CA5-193F-536B-6DEB-FB68384EE5BD}"/>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5E5B0FA4-D82A-904C-5721-429957E3D902}"/>
                </a:ext>
              </a:extLst>
            </p:cNvPr>
            <p:cNvSpPr>
              <a:spLocks/>
            </p:cNvSpPr>
            <p:nvPr/>
          </p:nvSpPr>
          <p:spPr bwMode="ltGray">
            <a:xfrm>
              <a:off x="528" y="2400"/>
              <a:ext cx="5232" cy="1920"/>
            </a:xfrm>
            <a:custGeom>
              <a:avLst/>
              <a:gdLst>
                <a:gd name="T0" fmla="*/ 0 w 4897"/>
                <a:gd name="T1" fmla="*/ 0 h 2182"/>
                <a:gd name="T2" fmla="*/ 0 w 4897"/>
                <a:gd name="T3" fmla="*/ 131 h 2182"/>
                <a:gd name="T4" fmla="*/ 20997 w 4897"/>
                <a:gd name="T5" fmla="*/ 13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EEA651C7-E7A2-11C5-C81C-B904C87033CD}"/>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E42350EC-CEFC-03FE-8A7D-19B0652B9056}"/>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EC973A2C-C88D-D2BC-DBCC-0F2F28D5A997}"/>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A70EB0CE-4AF0-D736-E61C-DE2652705813}"/>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296F265E-7AA7-D720-F04F-2F9C2E79AF20}"/>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950C7D12-85AB-85EB-A426-172E3B5C64F7}"/>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F32E142A-3253-EAFC-553B-46EBE18200AC}"/>
              </a:ext>
            </a:extLst>
          </p:cNvPr>
          <p:cNvSpPr>
            <a:spLocks noGrp="1" noChangeArrowheads="1"/>
          </p:cNvSpPr>
          <p:nvPr>
            <p:ph type="sldNum" sz="quarter" idx="12"/>
          </p:nvPr>
        </p:nvSpPr>
        <p:spPr/>
        <p:txBody>
          <a:bodyPr/>
          <a:lstStyle>
            <a:lvl1pPr>
              <a:defRPr/>
            </a:lvl1pPr>
          </a:lstStyle>
          <a:p>
            <a:pPr>
              <a:defRPr/>
            </a:pPr>
            <a:fld id="{96277069-59E7-4D4B-BC58-81B86062C7B4}" type="slidenum">
              <a:rPr lang="en-US" altLang="en-US"/>
              <a:pPr>
                <a:defRPr/>
              </a:pPr>
              <a:t>‹#›</a:t>
            </a:fld>
            <a:endParaRPr lang="en-US" altLang="en-US"/>
          </a:p>
        </p:txBody>
      </p:sp>
    </p:spTree>
    <p:extLst>
      <p:ext uri="{BB962C8B-B14F-4D97-AF65-F5344CB8AC3E}">
        <p14:creationId xmlns:p14="http://schemas.microsoft.com/office/powerpoint/2010/main" val="3153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E90EC79-EDC9-FD08-5302-27A58C0733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33CE69C-C202-5AAA-AC2B-460734EDC8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C56D5FE-1161-F263-B377-325CB63AA0AB}"/>
              </a:ext>
            </a:extLst>
          </p:cNvPr>
          <p:cNvSpPr>
            <a:spLocks noGrp="1" noChangeArrowheads="1"/>
          </p:cNvSpPr>
          <p:nvPr>
            <p:ph type="sldNum" sz="quarter" idx="12"/>
          </p:nvPr>
        </p:nvSpPr>
        <p:spPr>
          <a:ln/>
        </p:spPr>
        <p:txBody>
          <a:bodyPr/>
          <a:lstStyle>
            <a:lvl1pPr>
              <a:defRPr/>
            </a:lvl1pPr>
          </a:lstStyle>
          <a:p>
            <a:pPr>
              <a:defRPr/>
            </a:pPr>
            <a:fld id="{D3682A7C-C77A-40A4-8DCD-83DAB3709A76}" type="slidenum">
              <a:rPr lang="en-US" altLang="en-US"/>
              <a:pPr>
                <a:defRPr/>
              </a:pPr>
              <a:t>‹#›</a:t>
            </a:fld>
            <a:endParaRPr lang="en-US" altLang="en-US"/>
          </a:p>
        </p:txBody>
      </p:sp>
    </p:spTree>
    <p:extLst>
      <p:ext uri="{BB962C8B-B14F-4D97-AF65-F5344CB8AC3E}">
        <p14:creationId xmlns:p14="http://schemas.microsoft.com/office/powerpoint/2010/main" val="522938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458FE664-A2DF-C765-31B9-9E42F5DCE3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A88475E-41E2-8213-0367-2C0ACD55F3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E147EDB-D1C4-9D21-91F5-B13CF3018EA2}"/>
              </a:ext>
            </a:extLst>
          </p:cNvPr>
          <p:cNvSpPr>
            <a:spLocks noGrp="1" noChangeArrowheads="1"/>
          </p:cNvSpPr>
          <p:nvPr>
            <p:ph type="sldNum" sz="quarter" idx="12"/>
          </p:nvPr>
        </p:nvSpPr>
        <p:spPr>
          <a:ln/>
        </p:spPr>
        <p:txBody>
          <a:bodyPr/>
          <a:lstStyle>
            <a:lvl1pPr>
              <a:defRPr/>
            </a:lvl1pPr>
          </a:lstStyle>
          <a:p>
            <a:pPr>
              <a:defRPr/>
            </a:pPr>
            <a:fld id="{3ADE2CB9-CAAE-4CBD-A3E9-A26B93A1CD13}" type="slidenum">
              <a:rPr lang="en-US" altLang="en-US"/>
              <a:pPr>
                <a:defRPr/>
              </a:pPr>
              <a:t>‹#›</a:t>
            </a:fld>
            <a:endParaRPr lang="en-US" altLang="en-US"/>
          </a:p>
        </p:txBody>
      </p:sp>
    </p:spTree>
    <p:extLst>
      <p:ext uri="{BB962C8B-B14F-4D97-AF65-F5344CB8AC3E}">
        <p14:creationId xmlns:p14="http://schemas.microsoft.com/office/powerpoint/2010/main" val="427913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48971033-8C21-2EEA-620C-8FFFC3B6BD5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994C17E6-3B78-5E76-7A0F-2B9EBFFBC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08EEC2DC-D837-DA7D-2E6C-235A15F23E69}"/>
              </a:ext>
            </a:extLst>
          </p:cNvPr>
          <p:cNvSpPr>
            <a:spLocks noGrp="1" noChangeArrowheads="1"/>
          </p:cNvSpPr>
          <p:nvPr>
            <p:ph type="sldNum" sz="quarter" idx="12"/>
          </p:nvPr>
        </p:nvSpPr>
        <p:spPr>
          <a:ln/>
        </p:spPr>
        <p:txBody>
          <a:bodyPr/>
          <a:lstStyle>
            <a:lvl1pPr>
              <a:defRPr/>
            </a:lvl1pPr>
          </a:lstStyle>
          <a:p>
            <a:pPr>
              <a:defRPr/>
            </a:pPr>
            <a:fld id="{49A7F11B-E202-4AD5-9103-66E55A2EDDAD}" type="slidenum">
              <a:rPr lang="en-US" altLang="en-US"/>
              <a:pPr>
                <a:defRPr/>
              </a:pPr>
              <a:t>‹#›</a:t>
            </a:fld>
            <a:endParaRPr lang="en-US" altLang="en-US"/>
          </a:p>
        </p:txBody>
      </p:sp>
    </p:spTree>
    <p:extLst>
      <p:ext uri="{BB962C8B-B14F-4D97-AF65-F5344CB8AC3E}">
        <p14:creationId xmlns:p14="http://schemas.microsoft.com/office/powerpoint/2010/main" val="3237986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E7BCA8CB-EE66-A335-E966-114B08FA5C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D0755EC2-1B99-375E-CE4C-9103DAE34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BAB9C45-6C66-6802-1886-B0C40FC0F0CB}"/>
              </a:ext>
            </a:extLst>
          </p:cNvPr>
          <p:cNvSpPr>
            <a:spLocks noGrp="1" noChangeArrowheads="1"/>
          </p:cNvSpPr>
          <p:nvPr>
            <p:ph type="sldNum" sz="quarter" idx="12"/>
          </p:nvPr>
        </p:nvSpPr>
        <p:spPr>
          <a:ln/>
        </p:spPr>
        <p:txBody>
          <a:bodyPr/>
          <a:lstStyle>
            <a:lvl1pPr>
              <a:defRPr/>
            </a:lvl1pPr>
          </a:lstStyle>
          <a:p>
            <a:pPr>
              <a:defRPr/>
            </a:pPr>
            <a:fld id="{32B711FB-0881-4943-82FB-3AF4D1F52456}" type="slidenum">
              <a:rPr lang="en-US" altLang="en-US"/>
              <a:pPr>
                <a:defRPr/>
              </a:pPr>
              <a:t>‹#›</a:t>
            </a:fld>
            <a:endParaRPr lang="en-US" altLang="en-US"/>
          </a:p>
        </p:txBody>
      </p:sp>
    </p:spTree>
    <p:extLst>
      <p:ext uri="{BB962C8B-B14F-4D97-AF65-F5344CB8AC3E}">
        <p14:creationId xmlns:p14="http://schemas.microsoft.com/office/powerpoint/2010/main" val="3151092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DC40635A-7F71-4771-485F-EE7C891637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D1A53A3C-BEB3-987C-F542-FC264057C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34B13295-5B4D-B85E-927B-82549678FE40}"/>
              </a:ext>
            </a:extLst>
          </p:cNvPr>
          <p:cNvSpPr>
            <a:spLocks noGrp="1" noChangeArrowheads="1"/>
          </p:cNvSpPr>
          <p:nvPr>
            <p:ph type="sldNum" sz="quarter" idx="12"/>
          </p:nvPr>
        </p:nvSpPr>
        <p:spPr>
          <a:ln/>
        </p:spPr>
        <p:txBody>
          <a:bodyPr/>
          <a:lstStyle>
            <a:lvl1pPr>
              <a:defRPr/>
            </a:lvl1pPr>
          </a:lstStyle>
          <a:p>
            <a:pPr>
              <a:defRPr/>
            </a:pPr>
            <a:fld id="{95467B52-50F1-4BC8-B08A-90FCF4C95729}" type="slidenum">
              <a:rPr lang="en-US" altLang="en-US"/>
              <a:pPr>
                <a:defRPr/>
              </a:pPr>
              <a:t>‹#›</a:t>
            </a:fld>
            <a:endParaRPr lang="en-US" altLang="en-US"/>
          </a:p>
        </p:txBody>
      </p:sp>
    </p:spTree>
    <p:extLst>
      <p:ext uri="{BB962C8B-B14F-4D97-AF65-F5344CB8AC3E}">
        <p14:creationId xmlns:p14="http://schemas.microsoft.com/office/powerpoint/2010/main" val="2692646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71DBCA4F-1163-3313-A865-A2AF0E9B73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E6DF0453-631B-B9E2-87E5-328E512BB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8E6962F-4F0A-A354-E6D8-D9F21E2F0EB4}"/>
              </a:ext>
            </a:extLst>
          </p:cNvPr>
          <p:cNvSpPr>
            <a:spLocks noGrp="1" noChangeArrowheads="1"/>
          </p:cNvSpPr>
          <p:nvPr>
            <p:ph type="sldNum" sz="quarter" idx="12"/>
          </p:nvPr>
        </p:nvSpPr>
        <p:spPr>
          <a:ln/>
        </p:spPr>
        <p:txBody>
          <a:bodyPr/>
          <a:lstStyle>
            <a:lvl1pPr>
              <a:defRPr/>
            </a:lvl1pPr>
          </a:lstStyle>
          <a:p>
            <a:pPr>
              <a:defRPr/>
            </a:pPr>
            <a:fld id="{87D406D5-AAC7-4412-BC49-2B5E69DEA0BE}" type="slidenum">
              <a:rPr lang="en-US" altLang="en-US"/>
              <a:pPr>
                <a:defRPr/>
              </a:pPr>
              <a:t>‹#›</a:t>
            </a:fld>
            <a:endParaRPr lang="en-US" altLang="en-US"/>
          </a:p>
        </p:txBody>
      </p:sp>
    </p:spTree>
    <p:extLst>
      <p:ext uri="{BB962C8B-B14F-4D97-AF65-F5344CB8AC3E}">
        <p14:creationId xmlns:p14="http://schemas.microsoft.com/office/powerpoint/2010/main" val="251467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6AB9605-7433-60A6-A398-96BD49391C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72C1F649-B92C-7E3C-7558-462076620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02FF2595-8777-4913-4C06-D05CBD050EC0}"/>
              </a:ext>
            </a:extLst>
          </p:cNvPr>
          <p:cNvSpPr>
            <a:spLocks noGrp="1" noChangeArrowheads="1"/>
          </p:cNvSpPr>
          <p:nvPr>
            <p:ph type="sldNum" sz="quarter" idx="12"/>
          </p:nvPr>
        </p:nvSpPr>
        <p:spPr>
          <a:ln/>
        </p:spPr>
        <p:txBody>
          <a:bodyPr/>
          <a:lstStyle>
            <a:lvl1pPr>
              <a:defRPr/>
            </a:lvl1pPr>
          </a:lstStyle>
          <a:p>
            <a:pPr>
              <a:defRPr/>
            </a:pPr>
            <a:fld id="{BD9DD2E2-BE97-4A09-8F76-960977C0DDCF}" type="slidenum">
              <a:rPr lang="en-US" altLang="en-US"/>
              <a:pPr>
                <a:defRPr/>
              </a:pPr>
              <a:t>‹#›</a:t>
            </a:fld>
            <a:endParaRPr lang="en-US" altLang="en-US"/>
          </a:p>
        </p:txBody>
      </p:sp>
    </p:spTree>
    <p:extLst>
      <p:ext uri="{BB962C8B-B14F-4D97-AF65-F5344CB8AC3E}">
        <p14:creationId xmlns:p14="http://schemas.microsoft.com/office/powerpoint/2010/main" val="1388493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1587BD9-86C9-DD8D-84FA-1D0D129F4A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7A49328D-E374-C4F0-B40A-70F50CDF65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EFB5EAE0-B204-3068-A987-03DFD3002D6F}"/>
              </a:ext>
            </a:extLst>
          </p:cNvPr>
          <p:cNvSpPr>
            <a:spLocks noGrp="1" noChangeArrowheads="1"/>
          </p:cNvSpPr>
          <p:nvPr>
            <p:ph type="sldNum" sz="quarter" idx="12"/>
          </p:nvPr>
        </p:nvSpPr>
        <p:spPr>
          <a:ln/>
        </p:spPr>
        <p:txBody>
          <a:bodyPr/>
          <a:lstStyle>
            <a:lvl1pPr>
              <a:defRPr/>
            </a:lvl1pPr>
          </a:lstStyle>
          <a:p>
            <a:pPr>
              <a:defRPr/>
            </a:pPr>
            <a:fld id="{78FAC931-0891-4CFF-8EB4-4C3F8D3E2ACB}" type="slidenum">
              <a:rPr lang="en-US" altLang="en-US"/>
              <a:pPr>
                <a:defRPr/>
              </a:pPr>
              <a:t>‹#›</a:t>
            </a:fld>
            <a:endParaRPr lang="en-US" altLang="en-US"/>
          </a:p>
        </p:txBody>
      </p:sp>
    </p:spTree>
    <p:extLst>
      <p:ext uri="{BB962C8B-B14F-4D97-AF65-F5344CB8AC3E}">
        <p14:creationId xmlns:p14="http://schemas.microsoft.com/office/powerpoint/2010/main" val="2671802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5609EDF0-06C1-055D-A543-67208A5D6F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2E088FBD-B5F7-609A-5EE4-464448631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EE20BB68-9BDF-F882-F46A-479A98343004}"/>
              </a:ext>
            </a:extLst>
          </p:cNvPr>
          <p:cNvSpPr>
            <a:spLocks noGrp="1" noChangeArrowheads="1"/>
          </p:cNvSpPr>
          <p:nvPr>
            <p:ph type="sldNum" sz="quarter" idx="12"/>
          </p:nvPr>
        </p:nvSpPr>
        <p:spPr>
          <a:ln/>
        </p:spPr>
        <p:txBody>
          <a:bodyPr/>
          <a:lstStyle>
            <a:lvl1pPr>
              <a:defRPr/>
            </a:lvl1pPr>
          </a:lstStyle>
          <a:p>
            <a:pPr>
              <a:defRPr/>
            </a:pPr>
            <a:fld id="{EE3457E9-7CB7-4A1B-A105-AA3DAE8965E8}" type="slidenum">
              <a:rPr lang="en-US" altLang="en-US"/>
              <a:pPr>
                <a:defRPr/>
              </a:pPr>
              <a:t>‹#›</a:t>
            </a:fld>
            <a:endParaRPr lang="en-US" altLang="en-US"/>
          </a:p>
        </p:txBody>
      </p:sp>
    </p:spTree>
    <p:extLst>
      <p:ext uri="{BB962C8B-B14F-4D97-AF65-F5344CB8AC3E}">
        <p14:creationId xmlns:p14="http://schemas.microsoft.com/office/powerpoint/2010/main" val="3437144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625CBF9-C8D6-36AE-CA62-939BE15252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C330A184-1712-C4CB-5018-7D7763DFB2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1310697-596A-D36A-623E-4D43149119E3}"/>
              </a:ext>
            </a:extLst>
          </p:cNvPr>
          <p:cNvSpPr>
            <a:spLocks noGrp="1" noChangeArrowheads="1"/>
          </p:cNvSpPr>
          <p:nvPr>
            <p:ph type="sldNum" sz="quarter" idx="12"/>
          </p:nvPr>
        </p:nvSpPr>
        <p:spPr>
          <a:ln/>
        </p:spPr>
        <p:txBody>
          <a:bodyPr/>
          <a:lstStyle>
            <a:lvl1pPr>
              <a:defRPr/>
            </a:lvl1pPr>
          </a:lstStyle>
          <a:p>
            <a:pPr>
              <a:defRPr/>
            </a:pPr>
            <a:fld id="{3E91C5BB-0CF8-4FDB-A929-6CEAF42EB73F}" type="slidenum">
              <a:rPr lang="en-US" altLang="en-US"/>
              <a:pPr>
                <a:defRPr/>
              </a:pPr>
              <a:t>‹#›</a:t>
            </a:fld>
            <a:endParaRPr lang="en-US" altLang="en-US"/>
          </a:p>
        </p:txBody>
      </p:sp>
    </p:spTree>
    <p:extLst>
      <p:ext uri="{BB962C8B-B14F-4D97-AF65-F5344CB8AC3E}">
        <p14:creationId xmlns:p14="http://schemas.microsoft.com/office/powerpoint/2010/main" val="2118747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1E64D04-0948-8376-F4A8-F72EF28E8E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852E9E09-D273-E6B6-4167-6873885A8D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882F02D-F8F8-19F7-55BA-4E3671E529A1}"/>
              </a:ext>
            </a:extLst>
          </p:cNvPr>
          <p:cNvSpPr>
            <a:spLocks noGrp="1" noChangeArrowheads="1"/>
          </p:cNvSpPr>
          <p:nvPr>
            <p:ph type="sldNum" sz="quarter" idx="12"/>
          </p:nvPr>
        </p:nvSpPr>
        <p:spPr>
          <a:ln/>
        </p:spPr>
        <p:txBody>
          <a:bodyPr/>
          <a:lstStyle>
            <a:lvl1pPr>
              <a:defRPr/>
            </a:lvl1pPr>
          </a:lstStyle>
          <a:p>
            <a:pPr>
              <a:defRPr/>
            </a:pPr>
            <a:fld id="{F21DF944-4F0A-4C43-8154-9324713A10CD}" type="slidenum">
              <a:rPr lang="en-US" altLang="en-US"/>
              <a:pPr>
                <a:defRPr/>
              </a:pPr>
              <a:t>‹#›</a:t>
            </a:fld>
            <a:endParaRPr lang="en-US" altLang="en-US"/>
          </a:p>
        </p:txBody>
      </p:sp>
    </p:spTree>
    <p:extLst>
      <p:ext uri="{BB962C8B-B14F-4D97-AF65-F5344CB8AC3E}">
        <p14:creationId xmlns:p14="http://schemas.microsoft.com/office/powerpoint/2010/main" val="3970725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C4162A-DDC9-E5F2-3CE0-C5E88831E109}"/>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08174334-7A92-9703-F51A-864E0BAB5AC7}"/>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4" name="Freeform 4">
              <a:extLst>
                <a:ext uri="{FF2B5EF4-FFF2-40B4-BE49-F238E27FC236}">
                  <a16:creationId xmlns:a16="http://schemas.microsoft.com/office/drawing/2014/main" id="{64DAD3CF-BA1C-FD4D-ACA1-AD9872DCD5C8}"/>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
              <a:extLst>
                <a:ext uri="{FF2B5EF4-FFF2-40B4-BE49-F238E27FC236}">
                  <a16:creationId xmlns:a16="http://schemas.microsoft.com/office/drawing/2014/main" id="{28341B52-2F21-6B90-FE69-27D95D2E7A22}"/>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334A1C01-9566-B65B-AFCF-8F19B1630D9C}"/>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7" name="Freeform 7">
              <a:extLst>
                <a:ext uri="{FF2B5EF4-FFF2-40B4-BE49-F238E27FC236}">
                  <a16:creationId xmlns:a16="http://schemas.microsoft.com/office/drawing/2014/main" id="{B6569E0E-9E01-95E0-A789-36BF60F1266D}"/>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0792C3FD-FBF6-F91E-0580-FD9477053A72}"/>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AFC465B1-D50F-C98D-43AA-386FEF12CDE5}"/>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0AF2A927-9EFD-E0D6-5637-6D07F249E0FF}"/>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0D2C9F99-DB21-4B8D-56C4-8D5005775734}"/>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BF15DF10-36D3-043F-2FEC-AA60F59D52B9}"/>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3" name="Freeform 13">
              <a:extLst>
                <a:ext uri="{FF2B5EF4-FFF2-40B4-BE49-F238E27FC236}">
                  <a16:creationId xmlns:a16="http://schemas.microsoft.com/office/drawing/2014/main" id="{1E1038A6-BD0B-657B-2F60-E8424C29C13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6F9FEC5D-15B5-0D82-CF49-BA0F9465A4F5}"/>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5" name="Freeform 15">
              <a:extLst>
                <a:ext uri="{FF2B5EF4-FFF2-40B4-BE49-F238E27FC236}">
                  <a16:creationId xmlns:a16="http://schemas.microsoft.com/office/drawing/2014/main" id="{162D8290-2B98-28BD-7AAC-01BB063685C8}"/>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6" name="Freeform 16">
              <a:extLst>
                <a:ext uri="{FF2B5EF4-FFF2-40B4-BE49-F238E27FC236}">
                  <a16:creationId xmlns:a16="http://schemas.microsoft.com/office/drawing/2014/main" id="{01647266-0723-59F7-DB56-40DBEA98461A}"/>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17" name="Freeform 17">
              <a:extLst>
                <a:ext uri="{FF2B5EF4-FFF2-40B4-BE49-F238E27FC236}">
                  <a16:creationId xmlns:a16="http://schemas.microsoft.com/office/drawing/2014/main" id="{B4428105-0A5C-8DD1-76CA-1AB0EF640AAA}"/>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9D7133A0-B618-17FE-3768-723487BC072C}"/>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9A9874E6-A361-51D2-B526-891BADC50C0B}"/>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2D02879D-9D6B-7C8A-B366-109EAEA7E7D6}"/>
              </a:ext>
            </a:extLst>
          </p:cNvPr>
          <p:cNvSpPr>
            <a:spLocks noGrp="1" noChangeArrowheads="1"/>
          </p:cNvSpPr>
          <p:nvPr>
            <p:ph type="sldNum" sz="quarter" idx="12"/>
          </p:nvPr>
        </p:nvSpPr>
        <p:spPr/>
        <p:txBody>
          <a:bodyPr/>
          <a:lstStyle>
            <a:lvl1pPr>
              <a:defRPr/>
            </a:lvl1pPr>
          </a:lstStyle>
          <a:p>
            <a:pPr>
              <a:defRPr/>
            </a:pPr>
            <a:fld id="{09F98A2E-72BC-4ED5-9184-2D0F8DC20677}" type="slidenum">
              <a:rPr lang="en-US" altLang="en-US"/>
              <a:pPr>
                <a:defRPr/>
              </a:pPr>
              <a:t>‹#›</a:t>
            </a:fld>
            <a:endParaRPr lang="en-US" altLang="en-US"/>
          </a:p>
        </p:txBody>
      </p:sp>
    </p:spTree>
    <p:extLst>
      <p:ext uri="{BB962C8B-B14F-4D97-AF65-F5344CB8AC3E}">
        <p14:creationId xmlns:p14="http://schemas.microsoft.com/office/powerpoint/2010/main" val="4124515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991C478-A2ED-F3C5-1CC8-763BF0EC10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BA03BC3-5AF6-C297-70AF-1B427507A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1657F86-26ED-1471-E361-33EAECB19E0C}"/>
              </a:ext>
            </a:extLst>
          </p:cNvPr>
          <p:cNvSpPr>
            <a:spLocks noGrp="1" noChangeArrowheads="1"/>
          </p:cNvSpPr>
          <p:nvPr>
            <p:ph type="sldNum" sz="quarter" idx="12"/>
          </p:nvPr>
        </p:nvSpPr>
        <p:spPr>
          <a:ln/>
        </p:spPr>
        <p:txBody>
          <a:bodyPr/>
          <a:lstStyle>
            <a:lvl1pPr>
              <a:defRPr/>
            </a:lvl1pPr>
          </a:lstStyle>
          <a:p>
            <a:pPr>
              <a:defRPr/>
            </a:pPr>
            <a:fld id="{F69B2648-045C-4A5F-8A0D-9DDCC3A40E73}" type="slidenum">
              <a:rPr lang="en-US" altLang="en-US"/>
              <a:pPr>
                <a:defRPr/>
              </a:pPr>
              <a:t>‹#›</a:t>
            </a:fld>
            <a:endParaRPr lang="en-US" altLang="en-US"/>
          </a:p>
        </p:txBody>
      </p:sp>
    </p:spTree>
    <p:extLst>
      <p:ext uri="{BB962C8B-B14F-4D97-AF65-F5344CB8AC3E}">
        <p14:creationId xmlns:p14="http://schemas.microsoft.com/office/powerpoint/2010/main" val="15892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F9FFC48D-3318-914F-BDE2-83CD78355E9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66052FA0-CB74-3CF8-4437-DFDEFA236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2673DE85-6DF0-6D82-C9E8-A9BBF791AFF4}"/>
              </a:ext>
            </a:extLst>
          </p:cNvPr>
          <p:cNvSpPr>
            <a:spLocks noGrp="1" noChangeArrowheads="1"/>
          </p:cNvSpPr>
          <p:nvPr>
            <p:ph type="sldNum" sz="quarter" idx="12"/>
          </p:nvPr>
        </p:nvSpPr>
        <p:spPr>
          <a:ln/>
        </p:spPr>
        <p:txBody>
          <a:bodyPr/>
          <a:lstStyle>
            <a:lvl1pPr>
              <a:defRPr/>
            </a:lvl1pPr>
          </a:lstStyle>
          <a:p>
            <a:pPr>
              <a:defRPr/>
            </a:pPr>
            <a:fld id="{CC87C82C-F086-4C04-BE51-334AA3DA2F5C}" type="slidenum">
              <a:rPr lang="en-US" altLang="en-US"/>
              <a:pPr>
                <a:defRPr/>
              </a:pPr>
              <a:t>‹#›</a:t>
            </a:fld>
            <a:endParaRPr lang="en-US" altLang="en-US"/>
          </a:p>
        </p:txBody>
      </p:sp>
    </p:spTree>
    <p:extLst>
      <p:ext uri="{BB962C8B-B14F-4D97-AF65-F5344CB8AC3E}">
        <p14:creationId xmlns:p14="http://schemas.microsoft.com/office/powerpoint/2010/main" val="695887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42E6ADBE-E3FC-E874-E9EA-ACC5B23199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9BBF7ED-D030-E276-5BD8-67F4DEC03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36C35E3-6A49-44B8-6B6A-1E2C7A7A2D91}"/>
              </a:ext>
            </a:extLst>
          </p:cNvPr>
          <p:cNvSpPr>
            <a:spLocks noGrp="1" noChangeArrowheads="1"/>
          </p:cNvSpPr>
          <p:nvPr>
            <p:ph type="sldNum" sz="quarter" idx="12"/>
          </p:nvPr>
        </p:nvSpPr>
        <p:spPr>
          <a:ln/>
        </p:spPr>
        <p:txBody>
          <a:bodyPr/>
          <a:lstStyle>
            <a:lvl1pPr>
              <a:defRPr/>
            </a:lvl1pPr>
          </a:lstStyle>
          <a:p>
            <a:pPr>
              <a:defRPr/>
            </a:pPr>
            <a:fld id="{8D895785-BF27-4483-BC25-505439910893}" type="slidenum">
              <a:rPr lang="en-US" altLang="en-US"/>
              <a:pPr>
                <a:defRPr/>
              </a:pPr>
              <a:t>‹#›</a:t>
            </a:fld>
            <a:endParaRPr lang="en-US" altLang="en-US"/>
          </a:p>
        </p:txBody>
      </p:sp>
    </p:spTree>
    <p:extLst>
      <p:ext uri="{BB962C8B-B14F-4D97-AF65-F5344CB8AC3E}">
        <p14:creationId xmlns:p14="http://schemas.microsoft.com/office/powerpoint/2010/main" val="3586306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F041E901-BE96-DBDD-7DAD-C992BAD12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BB3F95CC-E3E9-561F-D1D9-9704E7ACB1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933D718-52CB-4A77-C163-4BEC7E59F645}"/>
              </a:ext>
            </a:extLst>
          </p:cNvPr>
          <p:cNvSpPr>
            <a:spLocks noGrp="1" noChangeArrowheads="1"/>
          </p:cNvSpPr>
          <p:nvPr>
            <p:ph type="sldNum" sz="quarter" idx="12"/>
          </p:nvPr>
        </p:nvSpPr>
        <p:spPr>
          <a:ln/>
        </p:spPr>
        <p:txBody>
          <a:bodyPr/>
          <a:lstStyle>
            <a:lvl1pPr>
              <a:defRPr/>
            </a:lvl1pPr>
          </a:lstStyle>
          <a:p>
            <a:pPr>
              <a:defRPr/>
            </a:pPr>
            <a:fld id="{DDC5BACB-D7E0-47DB-90E5-5F12D92C10C3}" type="slidenum">
              <a:rPr lang="en-US" altLang="en-US"/>
              <a:pPr>
                <a:defRPr/>
              </a:pPr>
              <a:t>‹#›</a:t>
            </a:fld>
            <a:endParaRPr lang="en-US" altLang="en-US"/>
          </a:p>
        </p:txBody>
      </p:sp>
    </p:spTree>
    <p:extLst>
      <p:ext uri="{BB962C8B-B14F-4D97-AF65-F5344CB8AC3E}">
        <p14:creationId xmlns:p14="http://schemas.microsoft.com/office/powerpoint/2010/main" val="4210306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302FBD35-6723-AB42-4587-5B80FAD26BC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425B1822-3CE8-0223-A632-DB4981AECD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76B4B923-D155-B7E4-C257-48FF9D8A704F}"/>
              </a:ext>
            </a:extLst>
          </p:cNvPr>
          <p:cNvSpPr>
            <a:spLocks noGrp="1" noChangeArrowheads="1"/>
          </p:cNvSpPr>
          <p:nvPr>
            <p:ph type="sldNum" sz="quarter" idx="12"/>
          </p:nvPr>
        </p:nvSpPr>
        <p:spPr>
          <a:ln/>
        </p:spPr>
        <p:txBody>
          <a:bodyPr/>
          <a:lstStyle>
            <a:lvl1pPr>
              <a:defRPr/>
            </a:lvl1pPr>
          </a:lstStyle>
          <a:p>
            <a:pPr>
              <a:defRPr/>
            </a:pPr>
            <a:fld id="{F8DA7578-C32C-4FD0-AACF-B98F6ACD59FE}" type="slidenum">
              <a:rPr lang="en-US" altLang="en-US"/>
              <a:pPr>
                <a:defRPr/>
              </a:pPr>
              <a:t>‹#›</a:t>
            </a:fld>
            <a:endParaRPr lang="en-US" altLang="en-US"/>
          </a:p>
        </p:txBody>
      </p:sp>
    </p:spTree>
    <p:extLst>
      <p:ext uri="{BB962C8B-B14F-4D97-AF65-F5344CB8AC3E}">
        <p14:creationId xmlns:p14="http://schemas.microsoft.com/office/powerpoint/2010/main" val="742844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68CD5BC9-8165-DE07-A36B-55DD019451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52400E75-4387-6577-2827-9430D43101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98FAD423-B57E-D57C-0F61-358E4EFBC932}"/>
              </a:ext>
            </a:extLst>
          </p:cNvPr>
          <p:cNvSpPr>
            <a:spLocks noGrp="1" noChangeArrowheads="1"/>
          </p:cNvSpPr>
          <p:nvPr>
            <p:ph type="sldNum" sz="quarter" idx="12"/>
          </p:nvPr>
        </p:nvSpPr>
        <p:spPr>
          <a:ln/>
        </p:spPr>
        <p:txBody>
          <a:bodyPr/>
          <a:lstStyle>
            <a:lvl1pPr>
              <a:defRPr/>
            </a:lvl1pPr>
          </a:lstStyle>
          <a:p>
            <a:pPr>
              <a:defRPr/>
            </a:pPr>
            <a:fld id="{5FD606FC-7158-4E22-A1A6-8D6D5854CFBE}" type="slidenum">
              <a:rPr lang="en-US" altLang="en-US"/>
              <a:pPr>
                <a:defRPr/>
              </a:pPr>
              <a:t>‹#›</a:t>
            </a:fld>
            <a:endParaRPr lang="en-US" altLang="en-US"/>
          </a:p>
        </p:txBody>
      </p:sp>
    </p:spTree>
    <p:extLst>
      <p:ext uri="{BB962C8B-B14F-4D97-AF65-F5344CB8AC3E}">
        <p14:creationId xmlns:p14="http://schemas.microsoft.com/office/powerpoint/2010/main" val="2656445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BFECD273-2301-2A93-A830-6938AD0AC4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31D39023-0687-6437-0721-CF23E0496F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09499CC3-A314-450A-398D-FF51E5351965}"/>
              </a:ext>
            </a:extLst>
          </p:cNvPr>
          <p:cNvSpPr>
            <a:spLocks noGrp="1" noChangeArrowheads="1"/>
          </p:cNvSpPr>
          <p:nvPr>
            <p:ph type="sldNum" sz="quarter" idx="12"/>
          </p:nvPr>
        </p:nvSpPr>
        <p:spPr>
          <a:ln/>
        </p:spPr>
        <p:txBody>
          <a:bodyPr/>
          <a:lstStyle>
            <a:lvl1pPr>
              <a:defRPr/>
            </a:lvl1pPr>
          </a:lstStyle>
          <a:p>
            <a:pPr>
              <a:defRPr/>
            </a:pPr>
            <a:fld id="{042D8E0E-6652-434E-B837-89DD35F82771}" type="slidenum">
              <a:rPr lang="en-US" altLang="en-US"/>
              <a:pPr>
                <a:defRPr/>
              </a:pPr>
              <a:t>‹#›</a:t>
            </a:fld>
            <a:endParaRPr lang="en-US" altLang="en-US"/>
          </a:p>
        </p:txBody>
      </p:sp>
    </p:spTree>
    <p:extLst>
      <p:ext uri="{BB962C8B-B14F-4D97-AF65-F5344CB8AC3E}">
        <p14:creationId xmlns:p14="http://schemas.microsoft.com/office/powerpoint/2010/main" val="1355948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EE7C9427-48FA-3FD7-2E2B-E4E6EA5E6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1FAFCED2-B571-47B7-A64C-924726A538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C1A74CB-D3B5-2ECC-E752-36DF7BEDC4EE}"/>
              </a:ext>
            </a:extLst>
          </p:cNvPr>
          <p:cNvSpPr>
            <a:spLocks noGrp="1" noChangeArrowheads="1"/>
          </p:cNvSpPr>
          <p:nvPr>
            <p:ph type="sldNum" sz="quarter" idx="12"/>
          </p:nvPr>
        </p:nvSpPr>
        <p:spPr>
          <a:ln/>
        </p:spPr>
        <p:txBody>
          <a:bodyPr/>
          <a:lstStyle>
            <a:lvl1pPr>
              <a:defRPr/>
            </a:lvl1pPr>
          </a:lstStyle>
          <a:p>
            <a:pPr>
              <a:defRPr/>
            </a:pPr>
            <a:fld id="{D17335CF-4D06-412E-9779-21274CF1E11B}" type="slidenum">
              <a:rPr lang="en-US" altLang="en-US"/>
              <a:pPr>
                <a:defRPr/>
              </a:pPr>
              <a:t>‹#›</a:t>
            </a:fld>
            <a:endParaRPr lang="en-US" altLang="en-US"/>
          </a:p>
        </p:txBody>
      </p:sp>
    </p:spTree>
    <p:extLst>
      <p:ext uri="{BB962C8B-B14F-4D97-AF65-F5344CB8AC3E}">
        <p14:creationId xmlns:p14="http://schemas.microsoft.com/office/powerpoint/2010/main" val="3726073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15E06D31-33F8-B70D-72DB-4A35095F34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053B0649-9AC7-441F-901A-BE90FF2CDF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790F690-9275-2510-B9EB-8136E4F0F990}"/>
              </a:ext>
            </a:extLst>
          </p:cNvPr>
          <p:cNvSpPr>
            <a:spLocks noGrp="1" noChangeArrowheads="1"/>
          </p:cNvSpPr>
          <p:nvPr>
            <p:ph type="sldNum" sz="quarter" idx="12"/>
          </p:nvPr>
        </p:nvSpPr>
        <p:spPr>
          <a:ln/>
        </p:spPr>
        <p:txBody>
          <a:bodyPr/>
          <a:lstStyle>
            <a:lvl1pPr>
              <a:defRPr/>
            </a:lvl1pPr>
          </a:lstStyle>
          <a:p>
            <a:pPr>
              <a:defRPr/>
            </a:pPr>
            <a:fld id="{2FBA9BB3-69C0-4473-AE42-01B7E72ADF77}" type="slidenum">
              <a:rPr lang="en-US" altLang="en-US"/>
              <a:pPr>
                <a:defRPr/>
              </a:pPr>
              <a:t>‹#›</a:t>
            </a:fld>
            <a:endParaRPr lang="en-US" altLang="en-US"/>
          </a:p>
        </p:txBody>
      </p:sp>
    </p:spTree>
    <p:extLst>
      <p:ext uri="{BB962C8B-B14F-4D97-AF65-F5344CB8AC3E}">
        <p14:creationId xmlns:p14="http://schemas.microsoft.com/office/powerpoint/2010/main" val="2498820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901D8DD-73DB-6761-D142-3A7CE2E7A3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019CB50-3EE2-D1B0-4248-82BF729F3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DFB450DD-B87B-6021-108A-BF731B577EC5}"/>
              </a:ext>
            </a:extLst>
          </p:cNvPr>
          <p:cNvSpPr>
            <a:spLocks noGrp="1" noChangeArrowheads="1"/>
          </p:cNvSpPr>
          <p:nvPr>
            <p:ph type="sldNum" sz="quarter" idx="12"/>
          </p:nvPr>
        </p:nvSpPr>
        <p:spPr>
          <a:ln/>
        </p:spPr>
        <p:txBody>
          <a:bodyPr/>
          <a:lstStyle>
            <a:lvl1pPr>
              <a:defRPr/>
            </a:lvl1pPr>
          </a:lstStyle>
          <a:p>
            <a:pPr>
              <a:defRPr/>
            </a:pPr>
            <a:fld id="{D7BA4DAB-9B3E-403D-9AF9-8DEF880C4328}" type="slidenum">
              <a:rPr lang="en-US" altLang="en-US"/>
              <a:pPr>
                <a:defRPr/>
              </a:pPr>
              <a:t>‹#›</a:t>
            </a:fld>
            <a:endParaRPr lang="en-US" altLang="en-US"/>
          </a:p>
        </p:txBody>
      </p:sp>
    </p:spTree>
    <p:extLst>
      <p:ext uri="{BB962C8B-B14F-4D97-AF65-F5344CB8AC3E}">
        <p14:creationId xmlns:p14="http://schemas.microsoft.com/office/powerpoint/2010/main" val="5073888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4B59113-92BD-562A-DA2E-830D9EE952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74953AB-F44E-8347-2320-FAE5314386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6097957-B15A-5CB6-E214-8DC8B6C98F0B}"/>
              </a:ext>
            </a:extLst>
          </p:cNvPr>
          <p:cNvSpPr>
            <a:spLocks noGrp="1" noChangeArrowheads="1"/>
          </p:cNvSpPr>
          <p:nvPr>
            <p:ph type="sldNum" sz="quarter" idx="12"/>
          </p:nvPr>
        </p:nvSpPr>
        <p:spPr>
          <a:ln/>
        </p:spPr>
        <p:txBody>
          <a:bodyPr/>
          <a:lstStyle>
            <a:lvl1pPr>
              <a:defRPr/>
            </a:lvl1pPr>
          </a:lstStyle>
          <a:p>
            <a:pPr>
              <a:defRPr/>
            </a:pPr>
            <a:fld id="{3D7DF822-4BB6-451A-897E-72DE7C6073AA}" type="slidenum">
              <a:rPr lang="en-US" altLang="en-US"/>
              <a:pPr>
                <a:defRPr/>
              </a:pPr>
              <a:t>‹#›</a:t>
            </a:fld>
            <a:endParaRPr lang="en-US" altLang="en-US"/>
          </a:p>
        </p:txBody>
      </p:sp>
    </p:spTree>
    <p:extLst>
      <p:ext uri="{BB962C8B-B14F-4D97-AF65-F5344CB8AC3E}">
        <p14:creationId xmlns:p14="http://schemas.microsoft.com/office/powerpoint/2010/main" val="521755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8BBDE155-1410-B4D8-7A78-6A07AA8C4A1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73EE018D-132B-9650-6893-908DE78DD7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FD04D873-23FF-171A-7AD3-ADF26D9807F0}"/>
              </a:ext>
            </a:extLst>
          </p:cNvPr>
          <p:cNvSpPr>
            <a:spLocks noGrp="1" noChangeArrowheads="1"/>
          </p:cNvSpPr>
          <p:nvPr>
            <p:ph type="sldNum" sz="quarter" idx="12"/>
          </p:nvPr>
        </p:nvSpPr>
        <p:spPr>
          <a:ln/>
        </p:spPr>
        <p:txBody>
          <a:bodyPr/>
          <a:lstStyle>
            <a:lvl1pPr>
              <a:defRPr/>
            </a:lvl1pPr>
          </a:lstStyle>
          <a:p>
            <a:pPr>
              <a:defRPr/>
            </a:pPr>
            <a:fld id="{3DFE8B92-D08D-45D1-9BA5-71635644395A}" type="slidenum">
              <a:rPr lang="en-US" altLang="en-US"/>
              <a:pPr>
                <a:defRPr/>
              </a:pPr>
              <a:t>‹#›</a:t>
            </a:fld>
            <a:endParaRPr lang="en-US" altLang="en-US"/>
          </a:p>
        </p:txBody>
      </p:sp>
    </p:spTree>
    <p:extLst>
      <p:ext uri="{BB962C8B-B14F-4D97-AF65-F5344CB8AC3E}">
        <p14:creationId xmlns:p14="http://schemas.microsoft.com/office/powerpoint/2010/main" val="90029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5FFBF19-9456-F3D9-F9F5-8F689D5F02B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5B7BDE66-DDAB-2B3C-BB9B-AAEA5CF9FF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353686D3-4A78-B9D9-ECF1-24F78BAF763F}"/>
              </a:ext>
            </a:extLst>
          </p:cNvPr>
          <p:cNvSpPr>
            <a:spLocks noGrp="1" noChangeArrowheads="1"/>
          </p:cNvSpPr>
          <p:nvPr>
            <p:ph type="sldNum" sz="quarter" idx="12"/>
          </p:nvPr>
        </p:nvSpPr>
        <p:spPr>
          <a:ln/>
        </p:spPr>
        <p:txBody>
          <a:bodyPr/>
          <a:lstStyle>
            <a:lvl1pPr>
              <a:defRPr/>
            </a:lvl1pPr>
          </a:lstStyle>
          <a:p>
            <a:pPr>
              <a:defRPr/>
            </a:pPr>
            <a:fld id="{793D838C-F2CA-4628-B4C4-5FFDD99D53AB}" type="slidenum">
              <a:rPr lang="en-US" altLang="en-US"/>
              <a:pPr>
                <a:defRPr/>
              </a:pPr>
              <a:t>‹#›</a:t>
            </a:fld>
            <a:endParaRPr lang="en-US" altLang="en-US"/>
          </a:p>
        </p:txBody>
      </p:sp>
    </p:spTree>
    <p:extLst>
      <p:ext uri="{BB962C8B-B14F-4D97-AF65-F5344CB8AC3E}">
        <p14:creationId xmlns:p14="http://schemas.microsoft.com/office/powerpoint/2010/main" val="19808232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3FF3F2DA-6A83-039E-06A9-913826135B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2C2F135-E762-E631-C7F3-E739088FF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D84CE82-822E-EA8B-ED88-280E71CD64DC}"/>
              </a:ext>
            </a:extLst>
          </p:cNvPr>
          <p:cNvSpPr>
            <a:spLocks noGrp="1" noChangeArrowheads="1"/>
          </p:cNvSpPr>
          <p:nvPr>
            <p:ph type="sldNum" sz="quarter" idx="12"/>
          </p:nvPr>
        </p:nvSpPr>
        <p:spPr>
          <a:ln/>
        </p:spPr>
        <p:txBody>
          <a:bodyPr/>
          <a:lstStyle>
            <a:lvl1pPr>
              <a:defRPr/>
            </a:lvl1pPr>
          </a:lstStyle>
          <a:p>
            <a:pPr>
              <a:defRPr/>
            </a:pPr>
            <a:fld id="{D126DB54-14F9-4E8E-B2DC-AEA4D3EB1C67}" type="slidenum">
              <a:rPr lang="en-US" altLang="en-US"/>
              <a:pPr>
                <a:defRPr/>
              </a:pPr>
              <a:t>‹#›</a:t>
            </a:fld>
            <a:endParaRPr lang="en-US" altLang="en-US"/>
          </a:p>
        </p:txBody>
      </p:sp>
    </p:spTree>
    <p:extLst>
      <p:ext uri="{BB962C8B-B14F-4D97-AF65-F5344CB8AC3E}">
        <p14:creationId xmlns:p14="http://schemas.microsoft.com/office/powerpoint/2010/main" val="1695218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3251132-185F-533C-7963-529022A37E8C}"/>
              </a:ext>
            </a:extLst>
          </p:cNvPr>
          <p:cNvGrpSpPr>
            <a:grpSpLocks/>
          </p:cNvGrpSpPr>
          <p:nvPr/>
        </p:nvGrpSpPr>
        <p:grpSpPr bwMode="auto">
          <a:xfrm>
            <a:off x="0" y="3902075"/>
            <a:ext cx="3400425" cy="2949575"/>
            <a:chOff x="0" y="2458"/>
            <a:chExt cx="2142" cy="1858"/>
          </a:xfrm>
        </p:grpSpPr>
        <p:sp>
          <p:nvSpPr>
            <p:cNvPr id="3" name="Freeform 3">
              <a:extLst>
                <a:ext uri="{FF2B5EF4-FFF2-40B4-BE49-F238E27FC236}">
                  <a16:creationId xmlns:a16="http://schemas.microsoft.com/office/drawing/2014/main" id="{E0FE1C0D-DA2F-A0C9-3FF6-AEE95B04FCDB}"/>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4" name="Freeform 4">
              <a:extLst>
                <a:ext uri="{FF2B5EF4-FFF2-40B4-BE49-F238E27FC236}">
                  <a16:creationId xmlns:a16="http://schemas.microsoft.com/office/drawing/2014/main" id="{67DA4B7E-D83B-F52C-11DF-0AABB3F6C2F2}"/>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5" name="Freeform 5">
              <a:extLst>
                <a:ext uri="{FF2B5EF4-FFF2-40B4-BE49-F238E27FC236}">
                  <a16:creationId xmlns:a16="http://schemas.microsoft.com/office/drawing/2014/main" id="{7E74ABB1-6791-D45A-E23D-B6D022E39801}"/>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 name="Freeform 6">
              <a:extLst>
                <a:ext uri="{FF2B5EF4-FFF2-40B4-BE49-F238E27FC236}">
                  <a16:creationId xmlns:a16="http://schemas.microsoft.com/office/drawing/2014/main" id="{097CD29C-9A5C-98DF-739A-77B7E1377ECF}"/>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7" name="Oval 7">
              <a:extLst>
                <a:ext uri="{FF2B5EF4-FFF2-40B4-BE49-F238E27FC236}">
                  <a16:creationId xmlns:a16="http://schemas.microsoft.com/office/drawing/2014/main" id="{4B54AA3F-1540-283C-FF33-58F40281D55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FFA59BE1-3CD4-51A2-F132-05BB22892098}"/>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DDC6359E-17A8-6502-EBF8-6FC02BC19EE9}"/>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4BEC7C59-31C7-83F9-F26D-054B1DE3420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8B33C57D-B9DD-7933-88E8-2D86DFEFA30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F5219C9D-8A8A-5793-2273-7626BEC1779C}"/>
              </a:ext>
            </a:extLst>
          </p:cNvPr>
          <p:cNvSpPr>
            <a:spLocks noGrp="1" noChangeArrowheads="1"/>
          </p:cNvSpPr>
          <p:nvPr>
            <p:ph type="sldNum" sz="quarter" idx="12"/>
          </p:nvPr>
        </p:nvSpPr>
        <p:spPr/>
        <p:txBody>
          <a:bodyPr/>
          <a:lstStyle>
            <a:lvl1pPr>
              <a:defRPr/>
            </a:lvl1pPr>
          </a:lstStyle>
          <a:p>
            <a:pPr>
              <a:defRPr/>
            </a:pPr>
            <a:fld id="{F3A7DAB0-70AF-4E61-BD21-D3B4F3124F76}" type="slidenum">
              <a:rPr lang="en-US" altLang="en-US"/>
              <a:pPr>
                <a:defRPr/>
              </a:pPr>
              <a:t>‹#›</a:t>
            </a:fld>
            <a:endParaRPr lang="en-US" altLang="en-US"/>
          </a:p>
        </p:txBody>
      </p:sp>
    </p:spTree>
    <p:extLst>
      <p:ext uri="{BB962C8B-B14F-4D97-AF65-F5344CB8AC3E}">
        <p14:creationId xmlns:p14="http://schemas.microsoft.com/office/powerpoint/2010/main" val="3071611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8F3D137-02FA-1A91-A1D7-FB447DB1F0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5990B91-F13B-8908-918F-65BF5E608F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CD1DC23-866C-2B34-B896-9F65B27B0F20}"/>
              </a:ext>
            </a:extLst>
          </p:cNvPr>
          <p:cNvSpPr>
            <a:spLocks noGrp="1" noChangeArrowheads="1"/>
          </p:cNvSpPr>
          <p:nvPr>
            <p:ph type="sldNum" sz="quarter" idx="12"/>
          </p:nvPr>
        </p:nvSpPr>
        <p:spPr>
          <a:ln/>
        </p:spPr>
        <p:txBody>
          <a:bodyPr/>
          <a:lstStyle>
            <a:lvl1pPr>
              <a:defRPr/>
            </a:lvl1pPr>
          </a:lstStyle>
          <a:p>
            <a:pPr>
              <a:defRPr/>
            </a:pPr>
            <a:fld id="{80CA7B3C-44B6-4A52-8423-E840D44DEFAE}" type="slidenum">
              <a:rPr lang="en-US" altLang="en-US"/>
              <a:pPr>
                <a:defRPr/>
              </a:pPr>
              <a:t>‹#›</a:t>
            </a:fld>
            <a:endParaRPr lang="en-US" altLang="en-US"/>
          </a:p>
        </p:txBody>
      </p:sp>
    </p:spTree>
    <p:extLst>
      <p:ext uri="{BB962C8B-B14F-4D97-AF65-F5344CB8AC3E}">
        <p14:creationId xmlns:p14="http://schemas.microsoft.com/office/powerpoint/2010/main" val="2100124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8CA7A27F-9D89-3668-4790-4BDC08029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928BFF0-6896-E46C-20F7-9939C62CB4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10ABA83-EE5B-2DB8-CB71-7EED404E58CE}"/>
              </a:ext>
            </a:extLst>
          </p:cNvPr>
          <p:cNvSpPr>
            <a:spLocks noGrp="1" noChangeArrowheads="1"/>
          </p:cNvSpPr>
          <p:nvPr>
            <p:ph type="sldNum" sz="quarter" idx="12"/>
          </p:nvPr>
        </p:nvSpPr>
        <p:spPr>
          <a:ln/>
        </p:spPr>
        <p:txBody>
          <a:bodyPr/>
          <a:lstStyle>
            <a:lvl1pPr>
              <a:defRPr/>
            </a:lvl1pPr>
          </a:lstStyle>
          <a:p>
            <a:pPr>
              <a:defRPr/>
            </a:pPr>
            <a:fld id="{843EB29D-9B66-44BA-BCE0-5199D3605367}" type="slidenum">
              <a:rPr lang="en-US" altLang="en-US"/>
              <a:pPr>
                <a:defRPr/>
              </a:pPr>
              <a:t>‹#›</a:t>
            </a:fld>
            <a:endParaRPr lang="en-US" altLang="en-US"/>
          </a:p>
        </p:txBody>
      </p:sp>
    </p:spTree>
    <p:extLst>
      <p:ext uri="{BB962C8B-B14F-4D97-AF65-F5344CB8AC3E}">
        <p14:creationId xmlns:p14="http://schemas.microsoft.com/office/powerpoint/2010/main" val="11234822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55CDD31C-72B0-B929-2950-35D4F10C19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BE1DC34-C9DC-9D8E-4966-709ABE0C3A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B200A27D-1287-D57A-C7EF-A893F9D790EA}"/>
              </a:ext>
            </a:extLst>
          </p:cNvPr>
          <p:cNvSpPr>
            <a:spLocks noGrp="1" noChangeArrowheads="1"/>
          </p:cNvSpPr>
          <p:nvPr>
            <p:ph type="sldNum" sz="quarter" idx="12"/>
          </p:nvPr>
        </p:nvSpPr>
        <p:spPr>
          <a:ln/>
        </p:spPr>
        <p:txBody>
          <a:bodyPr/>
          <a:lstStyle>
            <a:lvl1pPr>
              <a:defRPr/>
            </a:lvl1pPr>
          </a:lstStyle>
          <a:p>
            <a:pPr>
              <a:defRPr/>
            </a:pPr>
            <a:fld id="{57C2425D-740E-414D-AA0C-78BD353958D0}" type="slidenum">
              <a:rPr lang="en-US" altLang="en-US"/>
              <a:pPr>
                <a:defRPr/>
              </a:pPr>
              <a:t>‹#›</a:t>
            </a:fld>
            <a:endParaRPr lang="en-US" altLang="en-US"/>
          </a:p>
        </p:txBody>
      </p:sp>
    </p:spTree>
    <p:extLst>
      <p:ext uri="{BB962C8B-B14F-4D97-AF65-F5344CB8AC3E}">
        <p14:creationId xmlns:p14="http://schemas.microsoft.com/office/powerpoint/2010/main" val="48883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BF5C3E2C-AD05-7ECA-0308-7C64AC6706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A8ECF172-382F-5E7C-FFB6-86C264FFB8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55D892D5-EA99-7D6A-C5C6-BDBB398F402E}"/>
              </a:ext>
            </a:extLst>
          </p:cNvPr>
          <p:cNvSpPr>
            <a:spLocks noGrp="1" noChangeArrowheads="1"/>
          </p:cNvSpPr>
          <p:nvPr>
            <p:ph type="sldNum" sz="quarter" idx="12"/>
          </p:nvPr>
        </p:nvSpPr>
        <p:spPr>
          <a:ln/>
        </p:spPr>
        <p:txBody>
          <a:bodyPr/>
          <a:lstStyle>
            <a:lvl1pPr>
              <a:defRPr/>
            </a:lvl1pPr>
          </a:lstStyle>
          <a:p>
            <a:pPr>
              <a:defRPr/>
            </a:pPr>
            <a:fld id="{DBB77D2F-3D67-4972-8FBE-D3BC91A57E8E}" type="slidenum">
              <a:rPr lang="en-US" altLang="en-US"/>
              <a:pPr>
                <a:defRPr/>
              </a:pPr>
              <a:t>‹#›</a:t>
            </a:fld>
            <a:endParaRPr lang="en-US" altLang="en-US"/>
          </a:p>
        </p:txBody>
      </p:sp>
    </p:spTree>
    <p:extLst>
      <p:ext uri="{BB962C8B-B14F-4D97-AF65-F5344CB8AC3E}">
        <p14:creationId xmlns:p14="http://schemas.microsoft.com/office/powerpoint/2010/main" val="4245563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410FB93C-D0D1-D63A-DF9A-CEB111DF19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9F8EB11-6308-DBA0-697C-1DD541848B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8027A02D-5A0C-C017-486F-8855E053C021}"/>
              </a:ext>
            </a:extLst>
          </p:cNvPr>
          <p:cNvSpPr>
            <a:spLocks noGrp="1" noChangeArrowheads="1"/>
          </p:cNvSpPr>
          <p:nvPr>
            <p:ph type="sldNum" sz="quarter" idx="12"/>
          </p:nvPr>
        </p:nvSpPr>
        <p:spPr>
          <a:ln/>
        </p:spPr>
        <p:txBody>
          <a:bodyPr/>
          <a:lstStyle>
            <a:lvl1pPr>
              <a:defRPr/>
            </a:lvl1pPr>
          </a:lstStyle>
          <a:p>
            <a:pPr>
              <a:defRPr/>
            </a:pPr>
            <a:fld id="{F7ADB272-3849-46C4-BB6E-C90F905DA2E1}" type="slidenum">
              <a:rPr lang="en-US" altLang="en-US"/>
              <a:pPr>
                <a:defRPr/>
              </a:pPr>
              <a:t>‹#›</a:t>
            </a:fld>
            <a:endParaRPr lang="en-US" altLang="en-US"/>
          </a:p>
        </p:txBody>
      </p:sp>
    </p:spTree>
    <p:extLst>
      <p:ext uri="{BB962C8B-B14F-4D97-AF65-F5344CB8AC3E}">
        <p14:creationId xmlns:p14="http://schemas.microsoft.com/office/powerpoint/2010/main" val="1727268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7BD0421-6D21-D90C-C832-CAE40D132B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F3ED306D-163A-E2F8-F027-B03A2F012D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BCFFEDC3-FA40-DAB3-E38A-00A657DD2872}"/>
              </a:ext>
            </a:extLst>
          </p:cNvPr>
          <p:cNvSpPr>
            <a:spLocks noGrp="1" noChangeArrowheads="1"/>
          </p:cNvSpPr>
          <p:nvPr>
            <p:ph type="sldNum" sz="quarter" idx="12"/>
          </p:nvPr>
        </p:nvSpPr>
        <p:spPr>
          <a:ln/>
        </p:spPr>
        <p:txBody>
          <a:bodyPr/>
          <a:lstStyle>
            <a:lvl1pPr>
              <a:defRPr/>
            </a:lvl1pPr>
          </a:lstStyle>
          <a:p>
            <a:pPr>
              <a:defRPr/>
            </a:pPr>
            <a:fld id="{564E5D3C-9315-4CAA-B24D-9542DAF1B417}" type="slidenum">
              <a:rPr lang="en-US" altLang="en-US"/>
              <a:pPr>
                <a:defRPr/>
              </a:pPr>
              <a:t>‹#›</a:t>
            </a:fld>
            <a:endParaRPr lang="en-US" altLang="en-US"/>
          </a:p>
        </p:txBody>
      </p:sp>
    </p:spTree>
    <p:extLst>
      <p:ext uri="{BB962C8B-B14F-4D97-AF65-F5344CB8AC3E}">
        <p14:creationId xmlns:p14="http://schemas.microsoft.com/office/powerpoint/2010/main" val="1934516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904CE31C-DA09-235C-2C07-773E282968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8A1DF9A-8F54-7CEF-AABC-024ADA49F4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2E6B200-2D35-BDD2-958E-1107BA95D0FE}"/>
              </a:ext>
            </a:extLst>
          </p:cNvPr>
          <p:cNvSpPr>
            <a:spLocks noGrp="1" noChangeArrowheads="1"/>
          </p:cNvSpPr>
          <p:nvPr>
            <p:ph type="sldNum" sz="quarter" idx="12"/>
          </p:nvPr>
        </p:nvSpPr>
        <p:spPr>
          <a:ln/>
        </p:spPr>
        <p:txBody>
          <a:bodyPr/>
          <a:lstStyle>
            <a:lvl1pPr>
              <a:defRPr/>
            </a:lvl1pPr>
          </a:lstStyle>
          <a:p>
            <a:pPr>
              <a:defRPr/>
            </a:pPr>
            <a:fld id="{11ED7FC2-4164-4F57-AFF8-1FA938DDA12E}" type="slidenum">
              <a:rPr lang="en-US" altLang="en-US"/>
              <a:pPr>
                <a:defRPr/>
              </a:pPr>
              <a:t>‹#›</a:t>
            </a:fld>
            <a:endParaRPr lang="en-US" altLang="en-US"/>
          </a:p>
        </p:txBody>
      </p:sp>
    </p:spTree>
    <p:extLst>
      <p:ext uri="{BB962C8B-B14F-4D97-AF65-F5344CB8AC3E}">
        <p14:creationId xmlns:p14="http://schemas.microsoft.com/office/powerpoint/2010/main" val="3399904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DDAB4B43-7E7E-491C-E039-F7DA92F0E8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A360091-5E21-1D78-C172-E9DB1B15C7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3903DA0-DB6B-21D1-DAC1-459C3CF250BB}"/>
              </a:ext>
            </a:extLst>
          </p:cNvPr>
          <p:cNvSpPr>
            <a:spLocks noGrp="1" noChangeArrowheads="1"/>
          </p:cNvSpPr>
          <p:nvPr>
            <p:ph type="sldNum" sz="quarter" idx="12"/>
          </p:nvPr>
        </p:nvSpPr>
        <p:spPr>
          <a:ln/>
        </p:spPr>
        <p:txBody>
          <a:bodyPr/>
          <a:lstStyle>
            <a:lvl1pPr>
              <a:defRPr/>
            </a:lvl1pPr>
          </a:lstStyle>
          <a:p>
            <a:pPr>
              <a:defRPr/>
            </a:pPr>
            <a:fld id="{7369FE21-0825-400D-8F27-5658C0F23A19}" type="slidenum">
              <a:rPr lang="en-US" altLang="en-US"/>
              <a:pPr>
                <a:defRPr/>
              </a:pPr>
              <a:t>‹#›</a:t>
            </a:fld>
            <a:endParaRPr lang="en-US" altLang="en-US"/>
          </a:p>
        </p:txBody>
      </p:sp>
    </p:spTree>
    <p:extLst>
      <p:ext uri="{BB962C8B-B14F-4D97-AF65-F5344CB8AC3E}">
        <p14:creationId xmlns:p14="http://schemas.microsoft.com/office/powerpoint/2010/main" val="230913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601A83B-701C-3521-0096-6C8A5ED22D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9029515E-11FF-A51A-F2E6-ED09CE87C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8BC5F06-A805-D338-09CF-6A4F14709599}"/>
              </a:ext>
            </a:extLst>
          </p:cNvPr>
          <p:cNvSpPr>
            <a:spLocks noGrp="1" noChangeArrowheads="1"/>
          </p:cNvSpPr>
          <p:nvPr>
            <p:ph type="sldNum" sz="quarter" idx="12"/>
          </p:nvPr>
        </p:nvSpPr>
        <p:spPr>
          <a:ln/>
        </p:spPr>
        <p:txBody>
          <a:bodyPr/>
          <a:lstStyle>
            <a:lvl1pPr>
              <a:defRPr/>
            </a:lvl1pPr>
          </a:lstStyle>
          <a:p>
            <a:pPr>
              <a:defRPr/>
            </a:pPr>
            <a:fld id="{40DC3B84-131C-489E-AB12-8E21AD2A17F0}" type="slidenum">
              <a:rPr lang="en-US" altLang="en-US"/>
              <a:pPr>
                <a:defRPr/>
              </a:pPr>
              <a:t>‹#›</a:t>
            </a:fld>
            <a:endParaRPr lang="en-US" altLang="en-US"/>
          </a:p>
        </p:txBody>
      </p:sp>
    </p:spTree>
    <p:extLst>
      <p:ext uri="{BB962C8B-B14F-4D97-AF65-F5344CB8AC3E}">
        <p14:creationId xmlns:p14="http://schemas.microsoft.com/office/powerpoint/2010/main" val="3301362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B1FF1BC-3877-1817-6059-A72EF62BC0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091E1F6-BB81-FA9A-8833-9276BF6A76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B4B54A7-FC1C-BA3D-56BF-3D73BAB6704C}"/>
              </a:ext>
            </a:extLst>
          </p:cNvPr>
          <p:cNvSpPr>
            <a:spLocks noGrp="1" noChangeArrowheads="1"/>
          </p:cNvSpPr>
          <p:nvPr>
            <p:ph type="sldNum" sz="quarter" idx="12"/>
          </p:nvPr>
        </p:nvSpPr>
        <p:spPr>
          <a:ln/>
        </p:spPr>
        <p:txBody>
          <a:bodyPr/>
          <a:lstStyle>
            <a:lvl1pPr>
              <a:defRPr/>
            </a:lvl1pPr>
          </a:lstStyle>
          <a:p>
            <a:pPr>
              <a:defRPr/>
            </a:pPr>
            <a:fld id="{5031D475-13C1-4396-8BB0-0DA1CF9CDE3C}" type="slidenum">
              <a:rPr lang="en-US" altLang="en-US"/>
              <a:pPr>
                <a:defRPr/>
              </a:pPr>
              <a:t>‹#›</a:t>
            </a:fld>
            <a:endParaRPr lang="en-US" altLang="en-US"/>
          </a:p>
        </p:txBody>
      </p:sp>
    </p:spTree>
    <p:extLst>
      <p:ext uri="{BB962C8B-B14F-4D97-AF65-F5344CB8AC3E}">
        <p14:creationId xmlns:p14="http://schemas.microsoft.com/office/powerpoint/2010/main" val="3188532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1117F12-D62B-FBA5-D012-23ECDDEF5D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BB8DDC4-AD94-4D7E-EBEE-2DCCA2A18A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C85C5E79-25E6-D714-0EAC-8F6D9F24DB9C}"/>
              </a:ext>
            </a:extLst>
          </p:cNvPr>
          <p:cNvSpPr>
            <a:spLocks noGrp="1" noChangeArrowheads="1"/>
          </p:cNvSpPr>
          <p:nvPr>
            <p:ph type="sldNum" sz="quarter" idx="12"/>
          </p:nvPr>
        </p:nvSpPr>
        <p:spPr>
          <a:ln/>
        </p:spPr>
        <p:txBody>
          <a:bodyPr/>
          <a:lstStyle>
            <a:lvl1pPr>
              <a:defRPr/>
            </a:lvl1pPr>
          </a:lstStyle>
          <a:p>
            <a:pPr>
              <a:defRPr/>
            </a:pPr>
            <a:fld id="{06289AC5-6904-4DF2-A8DF-84FF5C087A95}" type="slidenum">
              <a:rPr lang="en-US" altLang="en-US"/>
              <a:pPr>
                <a:defRPr/>
              </a:pPr>
              <a:t>‹#›</a:t>
            </a:fld>
            <a:endParaRPr lang="en-US" altLang="en-US"/>
          </a:p>
        </p:txBody>
      </p:sp>
    </p:spTree>
    <p:extLst>
      <p:ext uri="{BB962C8B-B14F-4D97-AF65-F5344CB8AC3E}">
        <p14:creationId xmlns:p14="http://schemas.microsoft.com/office/powerpoint/2010/main" val="1823944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241249F-05BB-8E89-2116-97AEE850A3FE}"/>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A2B9E49F-8B43-C2E4-BB7E-97DEEC8BE49E}"/>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4" name="Freeform 4">
              <a:extLst>
                <a:ext uri="{FF2B5EF4-FFF2-40B4-BE49-F238E27FC236}">
                  <a16:creationId xmlns:a16="http://schemas.microsoft.com/office/drawing/2014/main" id="{5C81996E-34C5-68C2-48DF-6494109C4C5A}"/>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
              <a:extLst>
                <a:ext uri="{FF2B5EF4-FFF2-40B4-BE49-F238E27FC236}">
                  <a16:creationId xmlns:a16="http://schemas.microsoft.com/office/drawing/2014/main" id="{FDE73047-4726-955F-BABF-6CE95190E011}"/>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E51CD1FE-1873-97EB-A0B4-2C74E19B2B78}"/>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7" name="Freeform 7">
              <a:extLst>
                <a:ext uri="{FF2B5EF4-FFF2-40B4-BE49-F238E27FC236}">
                  <a16:creationId xmlns:a16="http://schemas.microsoft.com/office/drawing/2014/main" id="{0DFC8699-5FAB-1341-4F08-A901FFF5AAD4}"/>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564AFA57-82F7-8E60-A329-8D8CB6DD800F}"/>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42CF04E0-4FEA-A19B-2664-57D29166C166}"/>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06802D0B-B623-420D-D511-A95A71B81742}"/>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EE144908-D06D-1A35-DF49-F37CB9812EB9}"/>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a:extLst>
                <a:ext uri="{FF2B5EF4-FFF2-40B4-BE49-F238E27FC236}">
                  <a16:creationId xmlns:a16="http://schemas.microsoft.com/office/drawing/2014/main" id="{7296B31E-3DDF-3382-BB13-EF15FBAF7E8D}"/>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3" name="Freeform 13">
              <a:extLst>
                <a:ext uri="{FF2B5EF4-FFF2-40B4-BE49-F238E27FC236}">
                  <a16:creationId xmlns:a16="http://schemas.microsoft.com/office/drawing/2014/main" id="{65B014FB-9A2C-38DE-A9A1-5AE949B0304A}"/>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F9E9B2D1-BEE4-3F73-4BC0-4CDD84B03EFD}"/>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5" name="Freeform 15">
              <a:extLst>
                <a:ext uri="{FF2B5EF4-FFF2-40B4-BE49-F238E27FC236}">
                  <a16:creationId xmlns:a16="http://schemas.microsoft.com/office/drawing/2014/main" id="{0119AB7D-FB77-E360-DF38-543EF9E26C59}"/>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6" name="Freeform 16">
              <a:extLst>
                <a:ext uri="{FF2B5EF4-FFF2-40B4-BE49-F238E27FC236}">
                  <a16:creationId xmlns:a16="http://schemas.microsoft.com/office/drawing/2014/main" id="{B85605A2-8738-B288-C013-E6EC2A08EBD9}"/>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17" name="Freeform 17">
              <a:extLst>
                <a:ext uri="{FF2B5EF4-FFF2-40B4-BE49-F238E27FC236}">
                  <a16:creationId xmlns:a16="http://schemas.microsoft.com/office/drawing/2014/main" id="{439747B5-F837-1A89-D1B2-7AE1F4AE3F99}"/>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34F3B260-9F27-CED1-3BAC-38F79DAB80BE}"/>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E96C96B9-F6ED-18B9-98C4-53D7C9B66D5C}"/>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B155EE1D-6F85-2E55-EF03-E370930BB5A5}"/>
              </a:ext>
            </a:extLst>
          </p:cNvPr>
          <p:cNvSpPr>
            <a:spLocks noGrp="1" noChangeArrowheads="1"/>
          </p:cNvSpPr>
          <p:nvPr>
            <p:ph type="sldNum" sz="quarter" idx="12"/>
          </p:nvPr>
        </p:nvSpPr>
        <p:spPr/>
        <p:txBody>
          <a:bodyPr/>
          <a:lstStyle>
            <a:lvl1pPr>
              <a:defRPr/>
            </a:lvl1pPr>
          </a:lstStyle>
          <a:p>
            <a:pPr>
              <a:defRPr/>
            </a:pPr>
            <a:fld id="{431BB9C5-1A1C-40F2-8142-D7FC1B91573F}" type="slidenum">
              <a:rPr lang="en-US" altLang="en-US"/>
              <a:pPr>
                <a:defRPr/>
              </a:pPr>
              <a:t>‹#›</a:t>
            </a:fld>
            <a:endParaRPr lang="en-US" altLang="en-US"/>
          </a:p>
        </p:txBody>
      </p:sp>
    </p:spTree>
    <p:extLst>
      <p:ext uri="{BB962C8B-B14F-4D97-AF65-F5344CB8AC3E}">
        <p14:creationId xmlns:p14="http://schemas.microsoft.com/office/powerpoint/2010/main" val="1767309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FF458A9-2D3B-9653-92D6-817ACFBBF6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28647D2-4BD6-44A6-119B-4FCDA3545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AE6713E-6C0C-7C24-107F-31FF3E7EE736}"/>
              </a:ext>
            </a:extLst>
          </p:cNvPr>
          <p:cNvSpPr>
            <a:spLocks noGrp="1" noChangeArrowheads="1"/>
          </p:cNvSpPr>
          <p:nvPr>
            <p:ph type="sldNum" sz="quarter" idx="12"/>
          </p:nvPr>
        </p:nvSpPr>
        <p:spPr>
          <a:ln/>
        </p:spPr>
        <p:txBody>
          <a:bodyPr/>
          <a:lstStyle>
            <a:lvl1pPr>
              <a:defRPr/>
            </a:lvl1pPr>
          </a:lstStyle>
          <a:p>
            <a:pPr>
              <a:defRPr/>
            </a:pPr>
            <a:fld id="{E3A5D131-6E79-45C6-BFD9-5556F1F14AFC}" type="slidenum">
              <a:rPr lang="en-US" altLang="en-US"/>
              <a:pPr>
                <a:defRPr/>
              </a:pPr>
              <a:t>‹#›</a:t>
            </a:fld>
            <a:endParaRPr lang="en-US" altLang="en-US"/>
          </a:p>
        </p:txBody>
      </p:sp>
    </p:spTree>
    <p:extLst>
      <p:ext uri="{BB962C8B-B14F-4D97-AF65-F5344CB8AC3E}">
        <p14:creationId xmlns:p14="http://schemas.microsoft.com/office/powerpoint/2010/main" val="1694099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BF3ACCD1-D874-D55B-2518-DC8168D84A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A6860850-923E-D493-8939-67BD720EA1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2F7AC59-D3C8-E3C1-1F07-DD5D76999F52}"/>
              </a:ext>
            </a:extLst>
          </p:cNvPr>
          <p:cNvSpPr>
            <a:spLocks noGrp="1" noChangeArrowheads="1"/>
          </p:cNvSpPr>
          <p:nvPr>
            <p:ph type="sldNum" sz="quarter" idx="12"/>
          </p:nvPr>
        </p:nvSpPr>
        <p:spPr>
          <a:ln/>
        </p:spPr>
        <p:txBody>
          <a:bodyPr/>
          <a:lstStyle>
            <a:lvl1pPr>
              <a:defRPr/>
            </a:lvl1pPr>
          </a:lstStyle>
          <a:p>
            <a:pPr>
              <a:defRPr/>
            </a:pPr>
            <a:fld id="{ED37DC6C-DED8-4867-A0CC-193EC48F0C3E}" type="slidenum">
              <a:rPr lang="en-US" altLang="en-US"/>
              <a:pPr>
                <a:defRPr/>
              </a:pPr>
              <a:t>‹#›</a:t>
            </a:fld>
            <a:endParaRPr lang="en-US" altLang="en-US"/>
          </a:p>
        </p:txBody>
      </p:sp>
    </p:spTree>
    <p:extLst>
      <p:ext uri="{BB962C8B-B14F-4D97-AF65-F5344CB8AC3E}">
        <p14:creationId xmlns:p14="http://schemas.microsoft.com/office/powerpoint/2010/main" val="601614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FF46672A-384D-3351-F5EF-72C64B6153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3B514F9C-F352-BB4F-7A9B-6AA09373C8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A5BBF4C-C467-A9E3-38D1-AA5204477F2E}"/>
              </a:ext>
            </a:extLst>
          </p:cNvPr>
          <p:cNvSpPr>
            <a:spLocks noGrp="1" noChangeArrowheads="1"/>
          </p:cNvSpPr>
          <p:nvPr>
            <p:ph type="sldNum" sz="quarter" idx="12"/>
          </p:nvPr>
        </p:nvSpPr>
        <p:spPr>
          <a:ln/>
        </p:spPr>
        <p:txBody>
          <a:bodyPr/>
          <a:lstStyle>
            <a:lvl1pPr>
              <a:defRPr/>
            </a:lvl1pPr>
          </a:lstStyle>
          <a:p>
            <a:pPr>
              <a:defRPr/>
            </a:pPr>
            <a:fld id="{74BCA910-813C-49F4-B134-D37543CFC92F}" type="slidenum">
              <a:rPr lang="en-US" altLang="en-US"/>
              <a:pPr>
                <a:defRPr/>
              </a:pPr>
              <a:t>‹#›</a:t>
            </a:fld>
            <a:endParaRPr lang="en-US" altLang="en-US"/>
          </a:p>
        </p:txBody>
      </p:sp>
    </p:spTree>
    <p:extLst>
      <p:ext uri="{BB962C8B-B14F-4D97-AF65-F5344CB8AC3E}">
        <p14:creationId xmlns:p14="http://schemas.microsoft.com/office/powerpoint/2010/main" val="539742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B6EF2DC-B5CA-C7F3-FB2B-385E611550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63B0D0D8-5F4E-A408-8F16-711D8402D4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3014EA7A-5404-06B1-F6F8-B6560F98A5C6}"/>
              </a:ext>
            </a:extLst>
          </p:cNvPr>
          <p:cNvSpPr>
            <a:spLocks noGrp="1" noChangeArrowheads="1"/>
          </p:cNvSpPr>
          <p:nvPr>
            <p:ph type="sldNum" sz="quarter" idx="12"/>
          </p:nvPr>
        </p:nvSpPr>
        <p:spPr>
          <a:ln/>
        </p:spPr>
        <p:txBody>
          <a:bodyPr/>
          <a:lstStyle>
            <a:lvl1pPr>
              <a:defRPr/>
            </a:lvl1pPr>
          </a:lstStyle>
          <a:p>
            <a:pPr>
              <a:defRPr/>
            </a:pPr>
            <a:fld id="{66FCDDFA-5947-4790-8024-ADB43BC64FFB}" type="slidenum">
              <a:rPr lang="en-US" altLang="en-US"/>
              <a:pPr>
                <a:defRPr/>
              </a:pPr>
              <a:t>‹#›</a:t>
            </a:fld>
            <a:endParaRPr lang="en-US" altLang="en-US"/>
          </a:p>
        </p:txBody>
      </p:sp>
    </p:spTree>
    <p:extLst>
      <p:ext uri="{BB962C8B-B14F-4D97-AF65-F5344CB8AC3E}">
        <p14:creationId xmlns:p14="http://schemas.microsoft.com/office/powerpoint/2010/main" val="283522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FD63C7F8-DAB7-A55B-5A4F-25C34C17716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CC17BE2A-17E0-E969-DDB3-ECCF6F8BDA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D0888BD9-70BC-D380-C2D1-FB444FE3BC66}"/>
              </a:ext>
            </a:extLst>
          </p:cNvPr>
          <p:cNvSpPr>
            <a:spLocks noGrp="1" noChangeArrowheads="1"/>
          </p:cNvSpPr>
          <p:nvPr>
            <p:ph type="sldNum" sz="quarter" idx="12"/>
          </p:nvPr>
        </p:nvSpPr>
        <p:spPr>
          <a:ln/>
        </p:spPr>
        <p:txBody>
          <a:bodyPr/>
          <a:lstStyle>
            <a:lvl1pPr>
              <a:defRPr/>
            </a:lvl1pPr>
          </a:lstStyle>
          <a:p>
            <a:pPr>
              <a:defRPr/>
            </a:pPr>
            <a:fld id="{D9D4CEA9-DE8A-4A8A-B0D3-E2DBBC2D2B91}" type="slidenum">
              <a:rPr lang="en-US" altLang="en-US"/>
              <a:pPr>
                <a:defRPr/>
              </a:pPr>
              <a:t>‹#›</a:t>
            </a:fld>
            <a:endParaRPr lang="en-US" altLang="en-US"/>
          </a:p>
        </p:txBody>
      </p:sp>
    </p:spTree>
    <p:extLst>
      <p:ext uri="{BB962C8B-B14F-4D97-AF65-F5344CB8AC3E}">
        <p14:creationId xmlns:p14="http://schemas.microsoft.com/office/powerpoint/2010/main" val="1208345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5333B11-600A-9B1D-73F5-00A91EFA62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C29E815F-47D1-CE7B-21CE-E8D95DAEF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E80F1034-678B-76A8-C343-15F27E8BD8F3}"/>
              </a:ext>
            </a:extLst>
          </p:cNvPr>
          <p:cNvSpPr>
            <a:spLocks noGrp="1" noChangeArrowheads="1"/>
          </p:cNvSpPr>
          <p:nvPr>
            <p:ph type="sldNum" sz="quarter" idx="12"/>
          </p:nvPr>
        </p:nvSpPr>
        <p:spPr>
          <a:ln/>
        </p:spPr>
        <p:txBody>
          <a:bodyPr/>
          <a:lstStyle>
            <a:lvl1pPr>
              <a:defRPr/>
            </a:lvl1pPr>
          </a:lstStyle>
          <a:p>
            <a:pPr>
              <a:defRPr/>
            </a:pPr>
            <a:fld id="{E5B6EAF3-1A6D-4CD7-99AD-077294E731D7}" type="slidenum">
              <a:rPr lang="en-US" altLang="en-US"/>
              <a:pPr>
                <a:defRPr/>
              </a:pPr>
              <a:t>‹#›</a:t>
            </a:fld>
            <a:endParaRPr lang="en-US" altLang="en-US"/>
          </a:p>
        </p:txBody>
      </p:sp>
    </p:spTree>
    <p:extLst>
      <p:ext uri="{BB962C8B-B14F-4D97-AF65-F5344CB8AC3E}">
        <p14:creationId xmlns:p14="http://schemas.microsoft.com/office/powerpoint/2010/main" val="859207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CB0074B9-BC5C-CB2F-1324-FAE2D6E1EA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4D69D9B9-AF5B-4CE5-C14E-11C25EA07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0B3F799-1152-9209-4A9B-A1200FC84DAB}"/>
              </a:ext>
            </a:extLst>
          </p:cNvPr>
          <p:cNvSpPr>
            <a:spLocks noGrp="1" noChangeArrowheads="1"/>
          </p:cNvSpPr>
          <p:nvPr>
            <p:ph type="sldNum" sz="quarter" idx="12"/>
          </p:nvPr>
        </p:nvSpPr>
        <p:spPr>
          <a:ln/>
        </p:spPr>
        <p:txBody>
          <a:bodyPr/>
          <a:lstStyle>
            <a:lvl1pPr>
              <a:defRPr/>
            </a:lvl1pPr>
          </a:lstStyle>
          <a:p>
            <a:pPr>
              <a:defRPr/>
            </a:pPr>
            <a:fld id="{A70D0159-4865-45DB-A75B-B31C3F8407DE}" type="slidenum">
              <a:rPr lang="en-US" altLang="en-US"/>
              <a:pPr>
                <a:defRPr/>
              </a:pPr>
              <a:t>‹#›</a:t>
            </a:fld>
            <a:endParaRPr lang="en-US" altLang="en-US"/>
          </a:p>
        </p:txBody>
      </p:sp>
    </p:spTree>
    <p:extLst>
      <p:ext uri="{BB962C8B-B14F-4D97-AF65-F5344CB8AC3E}">
        <p14:creationId xmlns:p14="http://schemas.microsoft.com/office/powerpoint/2010/main" val="132764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88AA826B-6B09-AD5C-25BA-F8AA48FCB8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0F7E55D2-2EA7-BCDB-DCA3-9D1B13FC1E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B1191532-8329-97D2-2495-9D77F749FFC9}"/>
              </a:ext>
            </a:extLst>
          </p:cNvPr>
          <p:cNvSpPr>
            <a:spLocks noGrp="1" noChangeArrowheads="1"/>
          </p:cNvSpPr>
          <p:nvPr>
            <p:ph type="sldNum" sz="quarter" idx="12"/>
          </p:nvPr>
        </p:nvSpPr>
        <p:spPr>
          <a:ln/>
        </p:spPr>
        <p:txBody>
          <a:bodyPr/>
          <a:lstStyle>
            <a:lvl1pPr>
              <a:defRPr/>
            </a:lvl1pPr>
          </a:lstStyle>
          <a:p>
            <a:pPr>
              <a:defRPr/>
            </a:pPr>
            <a:fld id="{862AD1A1-DCF0-4820-95F4-F6B7E680A71E}" type="slidenum">
              <a:rPr lang="en-US" altLang="en-US"/>
              <a:pPr>
                <a:defRPr/>
              </a:pPr>
              <a:t>‹#›</a:t>
            </a:fld>
            <a:endParaRPr lang="en-US" altLang="en-US"/>
          </a:p>
        </p:txBody>
      </p:sp>
    </p:spTree>
    <p:extLst>
      <p:ext uri="{BB962C8B-B14F-4D97-AF65-F5344CB8AC3E}">
        <p14:creationId xmlns:p14="http://schemas.microsoft.com/office/powerpoint/2010/main" val="20810360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CB0B8A4-DA7A-ED89-3177-E3E8F85CB2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12EC662A-C93A-A86E-EA38-EF00F8FC95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11BFE09-3466-557B-6C87-92FA560DE0D0}"/>
              </a:ext>
            </a:extLst>
          </p:cNvPr>
          <p:cNvSpPr>
            <a:spLocks noGrp="1" noChangeArrowheads="1"/>
          </p:cNvSpPr>
          <p:nvPr>
            <p:ph type="sldNum" sz="quarter" idx="12"/>
          </p:nvPr>
        </p:nvSpPr>
        <p:spPr>
          <a:ln/>
        </p:spPr>
        <p:txBody>
          <a:bodyPr/>
          <a:lstStyle>
            <a:lvl1pPr>
              <a:defRPr/>
            </a:lvl1pPr>
          </a:lstStyle>
          <a:p>
            <a:pPr>
              <a:defRPr/>
            </a:pPr>
            <a:fld id="{5F881695-32D5-4687-B61F-3167C3303BA5}" type="slidenum">
              <a:rPr lang="en-US" altLang="en-US"/>
              <a:pPr>
                <a:defRPr/>
              </a:pPr>
              <a:t>‹#›</a:t>
            </a:fld>
            <a:endParaRPr lang="en-US" altLang="en-US"/>
          </a:p>
        </p:txBody>
      </p:sp>
    </p:spTree>
    <p:extLst>
      <p:ext uri="{BB962C8B-B14F-4D97-AF65-F5344CB8AC3E}">
        <p14:creationId xmlns:p14="http://schemas.microsoft.com/office/powerpoint/2010/main" val="29521644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EFB9F1A-F7C4-4AAD-3B54-8AA1A6F8BC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127EC97C-BFF4-B2A3-B246-7712CE6AC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FA3F8CB-3A68-45D5-CBF1-0F103140EF92}"/>
              </a:ext>
            </a:extLst>
          </p:cNvPr>
          <p:cNvSpPr>
            <a:spLocks noGrp="1" noChangeArrowheads="1"/>
          </p:cNvSpPr>
          <p:nvPr>
            <p:ph type="sldNum" sz="quarter" idx="12"/>
          </p:nvPr>
        </p:nvSpPr>
        <p:spPr>
          <a:ln/>
        </p:spPr>
        <p:txBody>
          <a:bodyPr/>
          <a:lstStyle>
            <a:lvl1pPr>
              <a:defRPr/>
            </a:lvl1pPr>
          </a:lstStyle>
          <a:p>
            <a:pPr>
              <a:defRPr/>
            </a:pPr>
            <a:fld id="{1BBDAAF7-215B-4872-971A-4330FC7FED35}" type="slidenum">
              <a:rPr lang="en-US" altLang="en-US"/>
              <a:pPr>
                <a:defRPr/>
              </a:pPr>
              <a:t>‹#›</a:t>
            </a:fld>
            <a:endParaRPr lang="en-US" altLang="en-US"/>
          </a:p>
        </p:txBody>
      </p:sp>
    </p:spTree>
    <p:extLst>
      <p:ext uri="{BB962C8B-B14F-4D97-AF65-F5344CB8AC3E}">
        <p14:creationId xmlns:p14="http://schemas.microsoft.com/office/powerpoint/2010/main" val="37499509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09539502-BFCE-D1C8-E2B9-E73652E4B5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D4047735-36ED-A79B-17DE-416E03470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E38A230-8500-273A-3BCD-C06223DDE33C}"/>
              </a:ext>
            </a:extLst>
          </p:cNvPr>
          <p:cNvSpPr>
            <a:spLocks noGrp="1" noChangeArrowheads="1"/>
          </p:cNvSpPr>
          <p:nvPr>
            <p:ph type="sldNum" sz="quarter" idx="12"/>
          </p:nvPr>
        </p:nvSpPr>
        <p:spPr>
          <a:ln/>
        </p:spPr>
        <p:txBody>
          <a:bodyPr/>
          <a:lstStyle>
            <a:lvl1pPr>
              <a:defRPr/>
            </a:lvl1pPr>
          </a:lstStyle>
          <a:p>
            <a:pPr>
              <a:defRPr/>
            </a:pPr>
            <a:fld id="{8449D692-21ED-405F-B3A7-052F36D4FA26}" type="slidenum">
              <a:rPr lang="en-US" altLang="en-US"/>
              <a:pPr>
                <a:defRPr/>
              </a:pPr>
              <a:t>‹#›</a:t>
            </a:fld>
            <a:endParaRPr lang="en-US" altLang="en-US"/>
          </a:p>
        </p:txBody>
      </p:sp>
    </p:spTree>
    <p:extLst>
      <p:ext uri="{BB962C8B-B14F-4D97-AF65-F5344CB8AC3E}">
        <p14:creationId xmlns:p14="http://schemas.microsoft.com/office/powerpoint/2010/main" val="3641855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434A0275-AD80-4CF5-07CC-EB30A008ED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F682A0AC-6D06-D710-1D35-24C5665404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9C35E352-5595-CD02-CBE1-5ED9372F0F4F}"/>
              </a:ext>
            </a:extLst>
          </p:cNvPr>
          <p:cNvSpPr>
            <a:spLocks noGrp="1" noChangeArrowheads="1"/>
          </p:cNvSpPr>
          <p:nvPr>
            <p:ph type="sldNum" sz="quarter" idx="12"/>
          </p:nvPr>
        </p:nvSpPr>
        <p:spPr>
          <a:ln/>
        </p:spPr>
        <p:txBody>
          <a:bodyPr/>
          <a:lstStyle>
            <a:lvl1pPr>
              <a:defRPr/>
            </a:lvl1pPr>
          </a:lstStyle>
          <a:p>
            <a:pPr>
              <a:defRPr/>
            </a:pPr>
            <a:fld id="{3E046412-4D34-40BB-AD46-5AB17D4EAACF}" type="slidenum">
              <a:rPr lang="en-US" altLang="en-US"/>
              <a:pPr>
                <a:defRPr/>
              </a:pPr>
              <a:t>‹#›</a:t>
            </a:fld>
            <a:endParaRPr lang="en-US" altLang="en-US"/>
          </a:p>
        </p:txBody>
      </p:sp>
    </p:spTree>
    <p:extLst>
      <p:ext uri="{BB962C8B-B14F-4D97-AF65-F5344CB8AC3E}">
        <p14:creationId xmlns:p14="http://schemas.microsoft.com/office/powerpoint/2010/main" val="4868974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F2AE1AFB-D80D-18DD-11E3-D501C8F994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6C9280F1-5D9B-34F1-FE6E-3FB32F8E30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7CB0B40-2011-E42C-180B-28F5E18EDB99}"/>
              </a:ext>
            </a:extLst>
          </p:cNvPr>
          <p:cNvSpPr>
            <a:spLocks noGrp="1" noChangeArrowheads="1"/>
          </p:cNvSpPr>
          <p:nvPr>
            <p:ph type="sldNum" sz="quarter" idx="12"/>
          </p:nvPr>
        </p:nvSpPr>
        <p:spPr>
          <a:ln/>
        </p:spPr>
        <p:txBody>
          <a:bodyPr/>
          <a:lstStyle>
            <a:lvl1pPr>
              <a:defRPr/>
            </a:lvl1pPr>
          </a:lstStyle>
          <a:p>
            <a:pPr>
              <a:defRPr/>
            </a:pPr>
            <a:fld id="{DE021948-F319-4457-914F-4DA51CC5FB6B}" type="slidenum">
              <a:rPr lang="en-US" altLang="en-US"/>
              <a:pPr>
                <a:defRPr/>
              </a:pPr>
              <a:t>‹#›</a:t>
            </a:fld>
            <a:endParaRPr lang="en-US" altLang="en-US"/>
          </a:p>
        </p:txBody>
      </p:sp>
    </p:spTree>
    <p:extLst>
      <p:ext uri="{BB962C8B-B14F-4D97-AF65-F5344CB8AC3E}">
        <p14:creationId xmlns:p14="http://schemas.microsoft.com/office/powerpoint/2010/main" val="2131987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3FDA81B-8802-EDA4-7C4F-D701669512B9}"/>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056019F7-76FF-64FD-558B-CB6A1D54EC3B}"/>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309D2AFA-1457-C451-6F92-7556DD8DACF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5" name="Freeform 5">
                <a:extLst>
                  <a:ext uri="{FF2B5EF4-FFF2-40B4-BE49-F238E27FC236}">
                    <a16:creationId xmlns:a16="http://schemas.microsoft.com/office/drawing/2014/main" id="{4690F09A-7F04-300C-51CB-E256E29B825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6" name="Freeform 6">
                <a:extLst>
                  <a:ext uri="{FF2B5EF4-FFF2-40B4-BE49-F238E27FC236}">
                    <a16:creationId xmlns:a16="http://schemas.microsoft.com/office/drawing/2014/main" id="{77456C28-5222-3DC3-1DF0-F227BA984AF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7" name="Freeform 7">
                <a:extLst>
                  <a:ext uri="{FF2B5EF4-FFF2-40B4-BE49-F238E27FC236}">
                    <a16:creationId xmlns:a16="http://schemas.microsoft.com/office/drawing/2014/main" id="{FED0402C-F73C-9150-27BF-87E8CBCE617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8" name="Freeform 8">
                <a:extLst>
                  <a:ext uri="{FF2B5EF4-FFF2-40B4-BE49-F238E27FC236}">
                    <a16:creationId xmlns:a16="http://schemas.microsoft.com/office/drawing/2014/main" id="{D49D3B8A-EBA7-D0ED-CA84-C9BC19BF8E2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9" name="Freeform 9">
                <a:extLst>
                  <a:ext uri="{FF2B5EF4-FFF2-40B4-BE49-F238E27FC236}">
                    <a16:creationId xmlns:a16="http://schemas.microsoft.com/office/drawing/2014/main" id="{6BA590DD-1C87-D7E5-9B04-2006A6214AA9}"/>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0" name="Freeform 10">
                <a:extLst>
                  <a:ext uri="{FF2B5EF4-FFF2-40B4-BE49-F238E27FC236}">
                    <a16:creationId xmlns:a16="http://schemas.microsoft.com/office/drawing/2014/main" id="{31807560-9A74-D3C4-64D6-74BC8ABCFF2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1" name="Freeform 11">
                <a:extLst>
                  <a:ext uri="{FF2B5EF4-FFF2-40B4-BE49-F238E27FC236}">
                    <a16:creationId xmlns:a16="http://schemas.microsoft.com/office/drawing/2014/main" id="{B604E7D3-2A12-6064-8297-696E27E8E37A}"/>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2" name="Freeform 12">
                <a:extLst>
                  <a:ext uri="{FF2B5EF4-FFF2-40B4-BE49-F238E27FC236}">
                    <a16:creationId xmlns:a16="http://schemas.microsoft.com/office/drawing/2014/main" id="{0EAB5451-64B1-0646-A355-378C7C69322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3" name="Freeform 13">
                <a:extLst>
                  <a:ext uri="{FF2B5EF4-FFF2-40B4-BE49-F238E27FC236}">
                    <a16:creationId xmlns:a16="http://schemas.microsoft.com/office/drawing/2014/main" id="{38F4BA22-E4BD-876B-4B0C-6DCEE8845272}"/>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4" name="Freeform 14">
                <a:extLst>
                  <a:ext uri="{FF2B5EF4-FFF2-40B4-BE49-F238E27FC236}">
                    <a16:creationId xmlns:a16="http://schemas.microsoft.com/office/drawing/2014/main" id="{35B078CD-DA0B-9F5D-A648-71372167953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5" name="Freeform 15">
                <a:extLst>
                  <a:ext uri="{FF2B5EF4-FFF2-40B4-BE49-F238E27FC236}">
                    <a16:creationId xmlns:a16="http://schemas.microsoft.com/office/drawing/2014/main" id="{A6548519-8BD1-4076-9106-C152E9322FD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06" name="Freeform 16">
                <a:extLst>
                  <a:ext uri="{FF2B5EF4-FFF2-40B4-BE49-F238E27FC236}">
                    <a16:creationId xmlns:a16="http://schemas.microsoft.com/office/drawing/2014/main" id="{D7C567F0-5D5B-F00D-2486-A0D9C29FF2FF}"/>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 name="Group 17">
              <a:extLst>
                <a:ext uri="{FF2B5EF4-FFF2-40B4-BE49-F238E27FC236}">
                  <a16:creationId xmlns:a16="http://schemas.microsoft.com/office/drawing/2014/main" id="{1DA6E24E-19C8-4C76-DD5B-AF1B442F243F}"/>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9424E88D-74F7-7FA3-36A0-A324AC5A50CE}"/>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DE28B13D-F869-3860-D01B-1BF54E2A3B11}"/>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7C869581-A2A9-9A73-895E-FC8AEAA1A1EB}"/>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97BB1EE3-82D2-E8C6-C8DD-C47CB58CED09}"/>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FD76C860-B53A-121B-87CC-B72BBF7FF893}"/>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3ECBB6F5-4E19-DAD5-36CB-73744D60B13D}"/>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DFC553C1-0141-35EC-6BAA-BE930674DB46}"/>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67E3058A-E997-CCF9-E05F-B901866E8AF3}"/>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66AE2914-BB82-7759-9F0C-4B4DBE9DEB45}"/>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EE8AD4AB-DBDE-94D2-2462-4C732C6AD40A}"/>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5A30FE2A-283B-466E-ADC7-C1427B7844C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B33FEFC1-2329-FB39-83C4-10992AF39CA3}"/>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38AF9BD7-C4FD-ACC2-C74F-137059515994}"/>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7ED8B153-604C-FA61-0B94-9C81811CA673}"/>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A3ABC2C5-BE1B-AEE8-123C-7E863B5DD90E}"/>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E14F3725-CC1C-1485-DDE4-8A3B615BE6E5}"/>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9B59F033-A856-A455-6527-08BD98EE92D3}"/>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8F7FBC39-2190-F9F5-10B3-E8CB4A2DD92C}"/>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87E5761B-75BB-114E-80E8-4C36F05AAE37}"/>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84914770-5D3C-802B-CB08-C2769CB6E6F2}"/>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B3449EDE-60B8-5DDE-4C64-67408481482E}"/>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2E56E597-63F8-688C-064D-53143CC7DB7D}"/>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DD3E6544-DAA7-4561-1254-2600C44B9C5A}"/>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802118B9-5AFD-8006-5062-EDAE647E2C07}"/>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C5D331FC-9C6C-7EB5-33FD-5BBB535B18BD}"/>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9AE47A64-B406-65E7-EB22-7FA6B7E162F0}"/>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2FBCCF02-8910-0C6B-059A-61386BCD594D}"/>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B5C9F7E4-465B-8378-7904-6F67BD95EAE9}"/>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4217FAC6-FF1D-5DBB-A19C-44D3278B3600}"/>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26A2D079-8B18-0655-794E-6916219DA67B}"/>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735BA24C-B0E6-6D07-00AB-C98AD45281CF}"/>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68C57068-75F2-2A50-0907-0956C09FFA9D}"/>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29DB5A6D-FFE5-3212-CBD1-7F10B5B35D2F}"/>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233F677A-AFC6-69DC-0E0A-7FCA0CC12CF4}"/>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C797849F-4148-B8FE-161A-5D52E1000E4A}"/>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2CD3E84B-1759-F8FA-A1C9-14429D21AD04}"/>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8F4E2536-9E08-0CDE-09E4-C491D8A1590A}"/>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741B4196-5BCF-D540-2685-5389EC96531F}"/>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FD1BDAE2-8131-C341-45E1-C2E1F078F87C}"/>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97CB3A20-3BAA-C9E0-E273-0AB6B7A8E650}"/>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C38D1AEE-4F0D-4058-7B7E-68DE7E4D4E36}"/>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5BA9C1F5-E654-DFFC-0FC6-4C7FC41C9A3D}"/>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6409F314-E558-315E-77DC-176E9B62E532}"/>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BD3FAA1B-2146-F59E-B743-9EE4462F398B}"/>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D8DAF6E1-D649-6BA3-34D4-42E0FFF5DBBE}"/>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76CBE879-1271-64D4-C4CE-F46108DE4471}"/>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CD96CFD1-C41F-BCB8-D149-C24EEB2E4A38}"/>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A3FB9C0F-6934-D19A-2E8D-35092576ED72}"/>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297DC0F6-8AA7-1B2D-539F-7D08173DDFD0}"/>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E0BAC5F1-09E4-C9A0-DDD6-233BF75143BD}"/>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EA627CCB-ED2F-7FF4-C6A4-138E4D268C18}"/>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BD7F7B9D-3365-ED6A-AEA4-365C31402F54}"/>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67590669-AE90-AF15-3BA7-B13C39108334}"/>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86E84B49-901C-7563-4F3D-E14059E548C8}"/>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E9A6330F-D2EA-2523-6ADF-20FEA8FC05FF}"/>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0E71A0AE-EDDF-AC34-5435-CFBE90654417}"/>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4271C0DE-1E41-0CB5-6A6F-643B064BCFB1}"/>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86B9363A-2DDA-E791-2951-7CB5DBDA8963}"/>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DD157B76-FBD3-C0B7-2206-03C8E88D38C1}"/>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024E0446-28E8-ACAE-16C5-A3D0271BED22}"/>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3DB19A54-3342-6EF5-6473-6DB21B5C9079}"/>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15D00EDA-12B0-EDF2-DC5A-910388D01852}"/>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1CD7196F-86A2-BEB2-7A90-449B378F624A}"/>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CBC29CFB-BDBD-27CC-1993-85A146B2FE18}"/>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1" name="Rectangle 82">
                <a:extLst>
                  <a:ext uri="{FF2B5EF4-FFF2-40B4-BE49-F238E27FC236}">
                    <a16:creationId xmlns:a16="http://schemas.microsoft.com/office/drawing/2014/main" id="{EBF86DFC-852B-9813-F76D-85C7AA401A38}"/>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721FA1A2-90AF-A165-0FFE-3C631BA8F299}"/>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C6575474-23FD-7F09-FCED-6396594D0950}"/>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520F23C3-6DEB-C53E-FEC8-025A7DC4224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702BADA8-42AA-A619-A350-A54E3B81EE4C}"/>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E7F0FF91-2AEF-5A39-A64C-5C88AC525EF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D921C0C7-9D80-F1EF-0531-E71D48E9D2F5}"/>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4C2F245A-E411-6927-0403-DA65E8977C34}"/>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D112111E-F052-2E89-50FF-5C01933E5170}"/>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CD67642A-C34F-557F-39A6-BDCF86C427CD}"/>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8B0A017D-6322-D939-2F94-7BB862AEBD9A}"/>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0BC122E2-848C-7D2C-60EB-C4A72E289FB4}"/>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6A2CAF58-89DC-2A81-E90E-FCC3D3C46F5C}"/>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4F2B480E-7CAA-D819-1D61-BD2A39E6D9BF}"/>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7A3F5659-27BE-889F-8699-A3967EEE907E}"/>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651C401F-A423-5A77-43D4-3FBB9994153C}"/>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9921CB7B-A3A5-F94A-0D96-B12F9C075C48}"/>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B9011087-D612-26D5-EED9-13B5FFEEB8B7}"/>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87224D56-20B9-12E1-A2D5-039624DEC492}"/>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E06A4BD8-4948-712F-1B45-AC8CE1410F70}"/>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8A71C9A2-73ED-A78A-7070-D36C6011B270}"/>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3CD40870-D519-C406-76B5-0BC20A851C8E}"/>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DEC03B63-7E88-5E8F-02A4-4EA6EC1926D1}"/>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E7ABA3FD-509A-C642-88D3-E5BF89370334}"/>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B49A7B4F-7B46-796D-15F2-E07BA420C4CB}"/>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0071DA48-32D8-9710-F1F9-C42646742A5D}"/>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70F7E891-962B-7BD6-900A-BF6DFD3E7C13}"/>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B94DE1C3-80C2-1C87-D94D-0AF1B9A5893D}"/>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3783B6FA-CD15-338E-1E51-5CA1F2DE8171}"/>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D1E580E8-08B7-682A-95A9-62B343396B98}"/>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894FCAE0-7220-E280-7E86-57473002E5D0}"/>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8BB58251-B5CD-D955-A81B-3F504287DCF4}"/>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C828C74A-E45B-37F2-D197-64C1A80269CD}"/>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15672664-DD61-2ABB-E0FC-4A9681F16A51}"/>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E6D7AFB9-6C57-0EB5-87EC-57A7050BF6F9}"/>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7A17674E-7570-FBE3-8EB7-6816914FCD70}"/>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4FA11416-A8C8-397D-A129-20C443461550}"/>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3717CDBC-2614-868D-AF91-F6BB40534976}"/>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FE821C6C-28D2-28A6-9128-0CF4A23A377B}"/>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724CC574-BC34-F095-0C25-30887FC12F8A}"/>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E244C1DC-6202-6240-7784-9F5C237E0503}"/>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0C35CD97-10C1-B1A3-BA91-CEAB67E1E5F0}"/>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05FACE42-EF72-E87A-56A5-3D39AB17E789}"/>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25BFB87D-1CAF-CB26-BBDA-6CD5486C2239}"/>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9E138B14-8BC3-CD82-0C61-0DF6A943A12A}"/>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E87B855E-F4BA-34FB-309C-CADA120283CA}"/>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E38BC514-FD32-EF2C-401A-52CA79A83816}"/>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CC8F45E2-9998-8B2D-786F-A4BDA47FA0E0}"/>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0C33FF00-4F0C-C484-DCF3-78A434E1CF3D}"/>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4470F075-ABE9-0174-8CFA-79FB312D8993}"/>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F58D5BE9-5013-32D4-2DE2-3CAA5F33A82A}"/>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0F6BF584-9D99-9119-58F6-4D50882A9390}"/>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BFD90CF1-7282-A5ED-1593-949CC3EACCE1}"/>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95850FAC-DD7F-3EB2-4988-343FD0B50A01}"/>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0EBF6FD2-80A2-0C49-A8C7-3DCDDEA23F86}"/>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77D5EC2F-69CC-96D1-45D9-A2C6C22A86A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9AC52AF7-AF15-852A-EE80-DC0605AC8742}"/>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0" name="Freeform 139">
                <a:extLst>
                  <a:ext uri="{FF2B5EF4-FFF2-40B4-BE49-F238E27FC236}">
                    <a16:creationId xmlns:a16="http://schemas.microsoft.com/office/drawing/2014/main" id="{AABF7B31-6E40-8243-4263-07145C26801C}"/>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1" name="Freeform 140">
                <a:extLst>
                  <a:ext uri="{FF2B5EF4-FFF2-40B4-BE49-F238E27FC236}">
                    <a16:creationId xmlns:a16="http://schemas.microsoft.com/office/drawing/2014/main" id="{23B5F141-EACC-3336-5755-F1C1505A453C}"/>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2" name="Freeform 141">
                <a:extLst>
                  <a:ext uri="{FF2B5EF4-FFF2-40B4-BE49-F238E27FC236}">
                    <a16:creationId xmlns:a16="http://schemas.microsoft.com/office/drawing/2014/main" id="{C5CC6C4E-9A40-DC06-36AD-62276826AD07}"/>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3" name="Freeform 142">
                <a:extLst>
                  <a:ext uri="{FF2B5EF4-FFF2-40B4-BE49-F238E27FC236}">
                    <a16:creationId xmlns:a16="http://schemas.microsoft.com/office/drawing/2014/main" id="{43115C46-4A02-1BFB-D176-710C9326AB7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4" name="Freeform 143">
                <a:extLst>
                  <a:ext uri="{FF2B5EF4-FFF2-40B4-BE49-F238E27FC236}">
                    <a16:creationId xmlns:a16="http://schemas.microsoft.com/office/drawing/2014/main" id="{39385D7D-97E2-367B-85C7-57F70FA48F8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5" name="Freeform 144">
                <a:extLst>
                  <a:ext uri="{FF2B5EF4-FFF2-40B4-BE49-F238E27FC236}">
                    <a16:creationId xmlns:a16="http://schemas.microsoft.com/office/drawing/2014/main" id="{CB6B5CD9-D919-86BB-1654-56D8E35713F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6" name="Freeform 145">
                <a:extLst>
                  <a:ext uri="{FF2B5EF4-FFF2-40B4-BE49-F238E27FC236}">
                    <a16:creationId xmlns:a16="http://schemas.microsoft.com/office/drawing/2014/main" id="{7FC5B678-D6B6-2FD6-CCCB-54FA3900F05E}"/>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7" name="Freeform 146">
                <a:extLst>
                  <a:ext uri="{FF2B5EF4-FFF2-40B4-BE49-F238E27FC236}">
                    <a16:creationId xmlns:a16="http://schemas.microsoft.com/office/drawing/2014/main" id="{4CE21E34-FAA6-F88C-D400-0DCEA932E110}"/>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8" name="Rectangle 147">
                <a:extLst>
                  <a:ext uri="{FF2B5EF4-FFF2-40B4-BE49-F238E27FC236}">
                    <a16:creationId xmlns:a16="http://schemas.microsoft.com/office/drawing/2014/main" id="{322EBE80-A9E5-F46C-3106-7B7B046A67D3}"/>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5D4B92B3-AEB6-ECA0-818A-29B2E0584291}"/>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C384AC36-670C-4D72-116F-84D9B2240F12}"/>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1" name="Freeform 150">
                <a:extLst>
                  <a:ext uri="{FF2B5EF4-FFF2-40B4-BE49-F238E27FC236}">
                    <a16:creationId xmlns:a16="http://schemas.microsoft.com/office/drawing/2014/main" id="{89D2FFF8-BFD4-D204-C202-538EA844CFB7}"/>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2" name="Freeform 151">
                <a:extLst>
                  <a:ext uri="{FF2B5EF4-FFF2-40B4-BE49-F238E27FC236}">
                    <a16:creationId xmlns:a16="http://schemas.microsoft.com/office/drawing/2014/main" id="{78A30B85-D119-77AC-F159-9CCF11BFE06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10F140F1-9C81-D25B-AA06-EDA570FD6583}"/>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19DA6E11-657A-E812-50A9-6EA4F92826E4}"/>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3E63D2E5-1100-8838-871E-5C87598F2804}"/>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7254CE0E-4053-7408-DD0B-B83BD7DD73D6}"/>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9EFDD80F-2506-4061-B124-9A9150C1DC45}" type="slidenum">
              <a:rPr lang="en-US" altLang="en-US"/>
              <a:pPr>
                <a:defRPr/>
              </a:pPr>
              <a:t>‹#›</a:t>
            </a:fld>
            <a:endParaRPr lang="en-US" altLang="en-US"/>
          </a:p>
        </p:txBody>
      </p:sp>
    </p:spTree>
    <p:extLst>
      <p:ext uri="{BB962C8B-B14F-4D97-AF65-F5344CB8AC3E}">
        <p14:creationId xmlns:p14="http://schemas.microsoft.com/office/powerpoint/2010/main" val="8309378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8D61C-3CB2-F4E1-0944-1D29B196D520}"/>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A5FAF91-995A-7B36-4105-C6BE1D59FF56}"/>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8A1B964-8D1B-1CF8-8930-88F094B1701E}"/>
              </a:ext>
            </a:extLst>
          </p:cNvPr>
          <p:cNvSpPr>
            <a:spLocks noGrp="1"/>
          </p:cNvSpPr>
          <p:nvPr>
            <p:ph type="sldNum" sz="quarter" idx="12"/>
          </p:nvPr>
        </p:nvSpPr>
        <p:spPr/>
        <p:txBody>
          <a:bodyPr/>
          <a:lstStyle>
            <a:lvl1pPr>
              <a:defRPr/>
            </a:lvl1pPr>
          </a:lstStyle>
          <a:p>
            <a:pPr>
              <a:defRPr/>
            </a:pPr>
            <a:fld id="{6C171C97-E14D-4D9A-91E2-9F6B28892D20}" type="slidenum">
              <a:rPr lang="en-US" altLang="en-US"/>
              <a:pPr>
                <a:defRPr/>
              </a:pPr>
              <a:t>‹#›</a:t>
            </a:fld>
            <a:endParaRPr lang="en-US" altLang="en-US"/>
          </a:p>
        </p:txBody>
      </p:sp>
    </p:spTree>
    <p:extLst>
      <p:ext uri="{BB962C8B-B14F-4D97-AF65-F5344CB8AC3E}">
        <p14:creationId xmlns:p14="http://schemas.microsoft.com/office/powerpoint/2010/main" val="1072353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544E6BF-A247-7E29-5A22-D13AEEF4AD3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960B6E12-D26F-0BCE-30B9-C71C3B7CD288}"/>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399952EE-9594-E175-FBCB-5CA080324D7C}"/>
              </a:ext>
            </a:extLst>
          </p:cNvPr>
          <p:cNvSpPr>
            <a:spLocks noGrp="1"/>
          </p:cNvSpPr>
          <p:nvPr>
            <p:ph type="sldNum" sz="quarter" idx="12"/>
          </p:nvPr>
        </p:nvSpPr>
        <p:spPr/>
        <p:txBody>
          <a:bodyPr/>
          <a:lstStyle>
            <a:lvl1pPr>
              <a:defRPr/>
            </a:lvl1pPr>
          </a:lstStyle>
          <a:p>
            <a:pPr>
              <a:defRPr/>
            </a:pPr>
            <a:fld id="{CDE116D8-1D3F-4C46-9AD6-FEBA52A5DFDF}" type="slidenum">
              <a:rPr lang="en-US" altLang="en-US"/>
              <a:pPr>
                <a:defRPr/>
              </a:pPr>
              <a:t>‹#›</a:t>
            </a:fld>
            <a:endParaRPr lang="en-US" altLang="en-US"/>
          </a:p>
        </p:txBody>
      </p:sp>
    </p:spTree>
    <p:extLst>
      <p:ext uri="{BB962C8B-B14F-4D97-AF65-F5344CB8AC3E}">
        <p14:creationId xmlns:p14="http://schemas.microsoft.com/office/powerpoint/2010/main" val="26071413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A4ADD-207A-0E16-DF86-FD413411A8D5}"/>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355259B2-0C55-AECB-E5B6-7EF20649189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5F14DB5E-9D0F-F04D-547F-A3E8F5DB0445}"/>
              </a:ext>
            </a:extLst>
          </p:cNvPr>
          <p:cNvSpPr>
            <a:spLocks noGrp="1"/>
          </p:cNvSpPr>
          <p:nvPr>
            <p:ph type="sldNum" sz="quarter" idx="12"/>
          </p:nvPr>
        </p:nvSpPr>
        <p:spPr/>
        <p:txBody>
          <a:bodyPr/>
          <a:lstStyle>
            <a:lvl1pPr>
              <a:defRPr/>
            </a:lvl1pPr>
          </a:lstStyle>
          <a:p>
            <a:pPr>
              <a:defRPr/>
            </a:pPr>
            <a:fld id="{5454D7BB-E5AB-4DC6-9E7C-1FE4E80D3A43}" type="slidenum">
              <a:rPr lang="en-US" altLang="en-US"/>
              <a:pPr>
                <a:defRPr/>
              </a:pPr>
              <a:t>‹#›</a:t>
            </a:fld>
            <a:endParaRPr lang="en-US" altLang="en-US"/>
          </a:p>
        </p:txBody>
      </p:sp>
    </p:spTree>
    <p:extLst>
      <p:ext uri="{BB962C8B-B14F-4D97-AF65-F5344CB8AC3E}">
        <p14:creationId xmlns:p14="http://schemas.microsoft.com/office/powerpoint/2010/main" val="14429834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C956A6-AB90-051E-67FF-6B5E18E2019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1F7A9174-EED7-5AE8-1D43-1A72F4C32AA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287F8207-3D76-96E5-1D50-96267A4B23B9}"/>
              </a:ext>
            </a:extLst>
          </p:cNvPr>
          <p:cNvSpPr>
            <a:spLocks noGrp="1"/>
          </p:cNvSpPr>
          <p:nvPr>
            <p:ph type="sldNum" sz="quarter" idx="12"/>
          </p:nvPr>
        </p:nvSpPr>
        <p:spPr/>
        <p:txBody>
          <a:bodyPr/>
          <a:lstStyle>
            <a:lvl1pPr>
              <a:defRPr/>
            </a:lvl1pPr>
          </a:lstStyle>
          <a:p>
            <a:pPr>
              <a:defRPr/>
            </a:pPr>
            <a:fld id="{8C47084A-A140-443A-A84B-E030DDA92F27}" type="slidenum">
              <a:rPr lang="en-US" altLang="en-US"/>
              <a:pPr>
                <a:defRPr/>
              </a:pPr>
              <a:t>‹#›</a:t>
            </a:fld>
            <a:endParaRPr lang="en-US" altLang="en-US"/>
          </a:p>
        </p:txBody>
      </p:sp>
    </p:spTree>
    <p:extLst>
      <p:ext uri="{BB962C8B-B14F-4D97-AF65-F5344CB8AC3E}">
        <p14:creationId xmlns:p14="http://schemas.microsoft.com/office/powerpoint/2010/main" val="268695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E6E02EB-ABE8-0474-BC3B-701F2E401EEB}"/>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59939AE1-D255-7855-4F7D-490F4FD25FB2}"/>
                </a:ext>
              </a:extLst>
            </p:cNvPr>
            <p:cNvSpPr>
              <a:spLocks/>
            </p:cNvSpPr>
            <p:nvPr/>
          </p:nvSpPr>
          <p:spPr bwMode="ltGray">
            <a:xfrm>
              <a:off x="2971" y="3367"/>
              <a:ext cx="2789" cy="953"/>
            </a:xfrm>
            <a:custGeom>
              <a:avLst/>
              <a:gdLst>
                <a:gd name="T0" fmla="*/ 2921 w 2780"/>
                <a:gd name="T1" fmla="*/ 18 h 953"/>
                <a:gd name="T2" fmla="*/ 2831 w 2780"/>
                <a:gd name="T3" fmla="*/ 24 h 953"/>
                <a:gd name="T4" fmla="*/ 2764 w 2780"/>
                <a:gd name="T5" fmla="*/ 102 h 953"/>
                <a:gd name="T6" fmla="*/ 2649 w 2780"/>
                <a:gd name="T7" fmla="*/ 156 h 953"/>
                <a:gd name="T8" fmla="*/ 2642 w 2780"/>
                <a:gd name="T9" fmla="*/ 222 h 953"/>
                <a:gd name="T10" fmla="*/ 2623 w 2780"/>
                <a:gd name="T11" fmla="*/ 246 h 953"/>
                <a:gd name="T12" fmla="*/ 2605 w 2780"/>
                <a:gd name="T13" fmla="*/ 252 h 953"/>
                <a:gd name="T14" fmla="*/ 2533 w 2780"/>
                <a:gd name="T15" fmla="*/ 210 h 953"/>
                <a:gd name="T16" fmla="*/ 2387 w 2780"/>
                <a:gd name="T17" fmla="*/ 192 h 953"/>
                <a:gd name="T18" fmla="*/ 2360 w 2780"/>
                <a:gd name="T19" fmla="*/ 186 h 953"/>
                <a:gd name="T20" fmla="*/ 2339 w 2780"/>
                <a:gd name="T21" fmla="*/ 192 h 953"/>
                <a:gd name="T22" fmla="*/ 2265 w 2780"/>
                <a:gd name="T23" fmla="*/ 228 h 953"/>
                <a:gd name="T24" fmla="*/ 2229 w 2780"/>
                <a:gd name="T25" fmla="*/ 240 h 953"/>
                <a:gd name="T26" fmla="*/ 2205 w 2780"/>
                <a:gd name="T27" fmla="*/ 246 h 953"/>
                <a:gd name="T28" fmla="*/ 2193 w 2780"/>
                <a:gd name="T29" fmla="*/ 258 h 953"/>
                <a:gd name="T30" fmla="*/ 2193 w 2780"/>
                <a:gd name="T31" fmla="*/ 276 h 953"/>
                <a:gd name="T32" fmla="*/ 2170 w 2780"/>
                <a:gd name="T33" fmla="*/ 300 h 953"/>
                <a:gd name="T34" fmla="*/ 2152 w 2780"/>
                <a:gd name="T35" fmla="*/ 312 h 953"/>
                <a:gd name="T36" fmla="*/ 2140 w 2780"/>
                <a:gd name="T37" fmla="*/ 324 h 953"/>
                <a:gd name="T38" fmla="*/ 2128 w 2780"/>
                <a:gd name="T39" fmla="*/ 336 h 953"/>
                <a:gd name="T40" fmla="*/ 2093 w 2780"/>
                <a:gd name="T41" fmla="*/ 342 h 953"/>
                <a:gd name="T42" fmla="*/ 2016 w 2780"/>
                <a:gd name="T43" fmla="*/ 336 h 953"/>
                <a:gd name="T44" fmla="*/ 1979 w 2780"/>
                <a:gd name="T45" fmla="*/ 330 h 953"/>
                <a:gd name="T46" fmla="*/ 1967 w 2780"/>
                <a:gd name="T47" fmla="*/ 342 h 953"/>
                <a:gd name="T48" fmla="*/ 1955 w 2780"/>
                <a:gd name="T49" fmla="*/ 354 h 953"/>
                <a:gd name="T50" fmla="*/ 1925 w 2780"/>
                <a:gd name="T51" fmla="*/ 360 h 953"/>
                <a:gd name="T52" fmla="*/ 1866 w 2780"/>
                <a:gd name="T53" fmla="*/ 342 h 953"/>
                <a:gd name="T54" fmla="*/ 1842 w 2780"/>
                <a:gd name="T55" fmla="*/ 342 h 953"/>
                <a:gd name="T56" fmla="*/ 1818 w 2780"/>
                <a:gd name="T57" fmla="*/ 354 h 953"/>
                <a:gd name="T58" fmla="*/ 1749 w 2780"/>
                <a:gd name="T59" fmla="*/ 425 h 953"/>
                <a:gd name="T60" fmla="*/ 1699 w 2780"/>
                <a:gd name="T61" fmla="*/ 569 h 953"/>
                <a:gd name="T62" fmla="*/ 1699 w 2780"/>
                <a:gd name="T63" fmla="*/ 593 h 953"/>
                <a:gd name="T64" fmla="*/ 1706 w 2780"/>
                <a:gd name="T65" fmla="*/ 641 h 953"/>
                <a:gd name="T66" fmla="*/ 1727 w 2780"/>
                <a:gd name="T67" fmla="*/ 659 h 953"/>
                <a:gd name="T68" fmla="*/ 1720 w 2780"/>
                <a:gd name="T69" fmla="*/ 671 h 953"/>
                <a:gd name="T70" fmla="*/ 1706 w 2780"/>
                <a:gd name="T71" fmla="*/ 683 h 953"/>
                <a:gd name="T72" fmla="*/ 1627 w 2780"/>
                <a:gd name="T73" fmla="*/ 689 h 953"/>
                <a:gd name="T74" fmla="*/ 1550 w 2780"/>
                <a:gd name="T75" fmla="*/ 629 h 953"/>
                <a:gd name="T76" fmla="*/ 1403 w 2780"/>
                <a:gd name="T77" fmla="*/ 587 h 953"/>
                <a:gd name="T78" fmla="*/ 1252 w 2780"/>
                <a:gd name="T79" fmla="*/ 671 h 953"/>
                <a:gd name="T80" fmla="*/ 1067 w 2780"/>
                <a:gd name="T81" fmla="*/ 731 h 953"/>
                <a:gd name="T82" fmla="*/ 864 w 2780"/>
                <a:gd name="T83" fmla="*/ 743 h 953"/>
                <a:gd name="T84" fmla="*/ 662 w 2780"/>
                <a:gd name="T85" fmla="*/ 701 h 953"/>
                <a:gd name="T86" fmla="*/ 602 w 2780"/>
                <a:gd name="T87" fmla="*/ 695 h 953"/>
                <a:gd name="T88" fmla="*/ 590 w 2780"/>
                <a:gd name="T89" fmla="*/ 701 h 953"/>
                <a:gd name="T90" fmla="*/ 554 w 2780"/>
                <a:gd name="T91" fmla="*/ 731 h 953"/>
                <a:gd name="T92" fmla="*/ 453 w 2780"/>
                <a:gd name="T93" fmla="*/ 809 h 953"/>
                <a:gd name="T94" fmla="*/ 423 w 2780"/>
                <a:gd name="T95" fmla="*/ 821 h 953"/>
                <a:gd name="T96" fmla="*/ 399 w 2780"/>
                <a:gd name="T97" fmla="*/ 821 h 953"/>
                <a:gd name="T98" fmla="*/ 352 w 2780"/>
                <a:gd name="T99" fmla="*/ 827 h 953"/>
                <a:gd name="T100" fmla="*/ 226 w 2780"/>
                <a:gd name="T101" fmla="*/ 851 h 953"/>
                <a:gd name="T102" fmla="*/ 19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3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6628" name="Freeform 4">
              <a:extLst>
                <a:ext uri="{FF2B5EF4-FFF2-40B4-BE49-F238E27FC236}">
                  <a16:creationId xmlns:a16="http://schemas.microsoft.com/office/drawing/2014/main" id="{6A7D3385-FB0C-9999-8D14-1B1C72BBB55B}"/>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29" name="Freeform 5">
              <a:extLst>
                <a:ext uri="{FF2B5EF4-FFF2-40B4-BE49-F238E27FC236}">
                  <a16:creationId xmlns:a16="http://schemas.microsoft.com/office/drawing/2014/main" id="{E18A5357-EC99-F963-94B0-DB91DCC788D0}"/>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0" name="Freeform 6">
              <a:extLst>
                <a:ext uri="{FF2B5EF4-FFF2-40B4-BE49-F238E27FC236}">
                  <a16:creationId xmlns:a16="http://schemas.microsoft.com/office/drawing/2014/main" id="{FC99362D-EE08-EE38-600A-591D413DDCD0}"/>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1" name="Freeform 7">
              <a:extLst>
                <a:ext uri="{FF2B5EF4-FFF2-40B4-BE49-F238E27FC236}">
                  <a16:creationId xmlns:a16="http://schemas.microsoft.com/office/drawing/2014/main" id="{8F835907-5D6A-8472-8883-D3575CF36594}"/>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2" name="Freeform 8">
              <a:extLst>
                <a:ext uri="{FF2B5EF4-FFF2-40B4-BE49-F238E27FC236}">
                  <a16:creationId xmlns:a16="http://schemas.microsoft.com/office/drawing/2014/main" id="{4A067772-1609-2477-6921-939069EB6696}"/>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3" name="Freeform 9">
              <a:extLst>
                <a:ext uri="{FF2B5EF4-FFF2-40B4-BE49-F238E27FC236}">
                  <a16:creationId xmlns:a16="http://schemas.microsoft.com/office/drawing/2014/main" id="{44174D86-F858-FB11-6650-423654604C65}"/>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4" name="Freeform 10">
              <a:extLst>
                <a:ext uri="{FF2B5EF4-FFF2-40B4-BE49-F238E27FC236}">
                  <a16:creationId xmlns:a16="http://schemas.microsoft.com/office/drawing/2014/main" id="{30EE5053-41CD-AE3F-DC42-E07BF90B0BD1}"/>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5" name="Freeform 11">
              <a:extLst>
                <a:ext uri="{FF2B5EF4-FFF2-40B4-BE49-F238E27FC236}">
                  <a16:creationId xmlns:a16="http://schemas.microsoft.com/office/drawing/2014/main" id="{8B2B8846-58ED-22C0-7283-87DF73917EFE}"/>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6" name="Freeform 12">
              <a:extLst>
                <a:ext uri="{FF2B5EF4-FFF2-40B4-BE49-F238E27FC236}">
                  <a16:creationId xmlns:a16="http://schemas.microsoft.com/office/drawing/2014/main" id="{DEB52CDA-708F-4990-51E7-3993537748B9}"/>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7" name="Freeform 13">
              <a:extLst>
                <a:ext uri="{FF2B5EF4-FFF2-40B4-BE49-F238E27FC236}">
                  <a16:creationId xmlns:a16="http://schemas.microsoft.com/office/drawing/2014/main" id="{67F9A44C-6662-9E1A-87CB-E80508127F9C}"/>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8" name="Freeform 14">
              <a:extLst>
                <a:ext uri="{FF2B5EF4-FFF2-40B4-BE49-F238E27FC236}">
                  <a16:creationId xmlns:a16="http://schemas.microsoft.com/office/drawing/2014/main" id="{C3643F66-90C7-3B26-A42F-7A2B53A0B499}"/>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9" name="Freeform 15">
              <a:extLst>
                <a:ext uri="{FF2B5EF4-FFF2-40B4-BE49-F238E27FC236}">
                  <a16:creationId xmlns:a16="http://schemas.microsoft.com/office/drawing/2014/main" id="{6773F4F9-4E57-A7B2-C3B3-C9C58519BDEA}"/>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40" name="Freeform 16">
              <a:extLst>
                <a:ext uri="{FF2B5EF4-FFF2-40B4-BE49-F238E27FC236}">
                  <a16:creationId xmlns:a16="http://schemas.microsoft.com/office/drawing/2014/main" id="{38F9400B-5AC8-2EB6-AF73-7AC877087053}"/>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41" name="Freeform 17">
              <a:extLst>
                <a:ext uri="{FF2B5EF4-FFF2-40B4-BE49-F238E27FC236}">
                  <a16:creationId xmlns:a16="http://schemas.microsoft.com/office/drawing/2014/main" id="{EF600EF6-81DA-F829-47FB-0F8FBF23FEC7}"/>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26642" name="Rectangle 18">
            <a:extLst>
              <a:ext uri="{FF2B5EF4-FFF2-40B4-BE49-F238E27FC236}">
                <a16:creationId xmlns:a16="http://schemas.microsoft.com/office/drawing/2014/main" id="{642F3175-90D3-C1A8-A20C-B16A7D9209C9}"/>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643" name="Rectangle 19">
            <a:extLst>
              <a:ext uri="{FF2B5EF4-FFF2-40B4-BE49-F238E27FC236}">
                <a16:creationId xmlns:a16="http://schemas.microsoft.com/office/drawing/2014/main" id="{F5A98F13-CFAB-E336-38DE-4054B0CA4890}"/>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cs typeface="Arial" charset="0"/>
              </a:defRPr>
            </a:lvl1pPr>
          </a:lstStyle>
          <a:p>
            <a:pPr>
              <a:defRPr/>
            </a:pPr>
            <a:endParaRPr lang="en-US"/>
          </a:p>
        </p:txBody>
      </p:sp>
      <p:sp>
        <p:nvSpPr>
          <p:cNvPr id="26644" name="Rectangle 20">
            <a:extLst>
              <a:ext uri="{FF2B5EF4-FFF2-40B4-BE49-F238E27FC236}">
                <a16:creationId xmlns:a16="http://schemas.microsoft.com/office/drawing/2014/main" id="{12B8AF54-C7F6-6273-FAA6-13817001F11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cs typeface="Arial" charset="0"/>
              </a:defRPr>
            </a:lvl1pPr>
          </a:lstStyle>
          <a:p>
            <a:pPr>
              <a:defRPr/>
            </a:pPr>
            <a:endParaRPr lang="en-US"/>
          </a:p>
        </p:txBody>
      </p:sp>
      <p:sp>
        <p:nvSpPr>
          <p:cNvPr id="26645" name="Rectangle 21">
            <a:extLst>
              <a:ext uri="{FF2B5EF4-FFF2-40B4-BE49-F238E27FC236}">
                <a16:creationId xmlns:a16="http://schemas.microsoft.com/office/drawing/2014/main" id="{B7671D69-62EB-88E3-26DE-848FEBA759F2}"/>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defRPr>
            </a:lvl1pPr>
          </a:lstStyle>
          <a:p>
            <a:pPr>
              <a:defRPr/>
            </a:pPr>
            <a:fld id="{58DACA33-16F1-447B-A218-96B08D7264C3}" type="slidenum">
              <a:rPr lang="en-US" altLang="en-US"/>
              <a:pPr>
                <a:defRPr/>
              </a:pPr>
              <a:t>‹#›</a:t>
            </a:fld>
            <a:endParaRPr lang="en-US" altLang="en-US"/>
          </a:p>
        </p:txBody>
      </p:sp>
      <p:sp>
        <p:nvSpPr>
          <p:cNvPr id="26646" name="Rectangle 22">
            <a:extLst>
              <a:ext uri="{FF2B5EF4-FFF2-40B4-BE49-F238E27FC236}">
                <a16:creationId xmlns:a16="http://schemas.microsoft.com/office/drawing/2014/main" id="{E8DA2A95-D0C0-C936-6B80-793099CCA123}"/>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2" r:id="rId1"/>
    <p:sldLayoutId id="2147485176" r:id="rId2"/>
    <p:sldLayoutId id="2147485177" r:id="rId3"/>
    <p:sldLayoutId id="2147485178" r:id="rId4"/>
    <p:sldLayoutId id="2147485179" r:id="rId5"/>
    <p:sldLayoutId id="2147485180" r:id="rId6"/>
    <p:sldLayoutId id="2147485181" r:id="rId7"/>
    <p:sldLayoutId id="2147485182" r:id="rId8"/>
    <p:sldLayoutId id="2147485183" r:id="rId9"/>
    <p:sldLayoutId id="2147485184" r:id="rId10"/>
    <p:sldLayoutId id="2147485185" r:id="rId11"/>
    <p:sldLayoutId id="2147485186" r:id="rId12"/>
    <p:sldLayoutId id="214748518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D43C837-D79B-F056-67AA-07A55F6637F1}"/>
              </a:ext>
            </a:extLst>
          </p:cNvPr>
          <p:cNvGrpSpPr>
            <a:grpSpLocks/>
          </p:cNvGrpSpPr>
          <p:nvPr/>
        </p:nvGrpSpPr>
        <p:grpSpPr bwMode="auto">
          <a:xfrm>
            <a:off x="1588" y="0"/>
            <a:ext cx="9148762" cy="6851650"/>
            <a:chOff x="1" y="0"/>
            <a:chExt cx="5763" cy="4316"/>
          </a:xfrm>
        </p:grpSpPr>
        <p:sp>
          <p:nvSpPr>
            <p:cNvPr id="82947" name="Freeform 3">
              <a:extLst>
                <a:ext uri="{FF2B5EF4-FFF2-40B4-BE49-F238E27FC236}">
                  <a16:creationId xmlns:a16="http://schemas.microsoft.com/office/drawing/2014/main" id="{25B374BA-C85D-05E1-86CD-3758B31C801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48" name="Freeform 4">
              <a:extLst>
                <a:ext uri="{FF2B5EF4-FFF2-40B4-BE49-F238E27FC236}">
                  <a16:creationId xmlns:a16="http://schemas.microsoft.com/office/drawing/2014/main" id="{BDBD3B76-7182-8958-29AA-6FFAC03760D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49" name="Freeform 5">
              <a:extLst>
                <a:ext uri="{FF2B5EF4-FFF2-40B4-BE49-F238E27FC236}">
                  <a16:creationId xmlns:a16="http://schemas.microsoft.com/office/drawing/2014/main" id="{5077F279-0E1D-8C5D-69DA-00C1CC7157D4}"/>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grpSp>
          <p:nvGrpSpPr>
            <p:cNvPr id="1035" name="Group 6">
              <a:extLst>
                <a:ext uri="{FF2B5EF4-FFF2-40B4-BE49-F238E27FC236}">
                  <a16:creationId xmlns:a16="http://schemas.microsoft.com/office/drawing/2014/main" id="{E1BAD484-F06F-9247-8B9A-522F482BE5E0}"/>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3CA7678F-6046-120A-EF7C-C662014B6593}"/>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2" name="Freeform 8">
                <a:extLst>
                  <a:ext uri="{FF2B5EF4-FFF2-40B4-BE49-F238E27FC236}">
                    <a16:creationId xmlns:a16="http://schemas.microsoft.com/office/drawing/2014/main" id="{5405B74A-93D2-E447-064C-8A1C9A5F6502}"/>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3" name="Freeform 9">
                <a:extLst>
                  <a:ext uri="{FF2B5EF4-FFF2-40B4-BE49-F238E27FC236}">
                    <a16:creationId xmlns:a16="http://schemas.microsoft.com/office/drawing/2014/main" id="{6D67F258-96C2-EEFF-E6EE-1EBD2D356A30}"/>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4" name="Freeform 10">
                <a:extLst>
                  <a:ext uri="{FF2B5EF4-FFF2-40B4-BE49-F238E27FC236}">
                    <a16:creationId xmlns:a16="http://schemas.microsoft.com/office/drawing/2014/main" id="{C1AD8214-F3BE-45FB-242A-01883EE2A12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5" name="Freeform 11">
                <a:extLst>
                  <a:ext uri="{FF2B5EF4-FFF2-40B4-BE49-F238E27FC236}">
                    <a16:creationId xmlns:a16="http://schemas.microsoft.com/office/drawing/2014/main" id="{D5A35B0C-55E4-DB81-E667-301087739B7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6" name="Freeform 12">
                <a:extLst>
                  <a:ext uri="{FF2B5EF4-FFF2-40B4-BE49-F238E27FC236}">
                    <a16:creationId xmlns:a16="http://schemas.microsoft.com/office/drawing/2014/main" id="{3102B684-A8D2-3E74-D668-136E23DA76A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7" name="Freeform 13">
                <a:extLst>
                  <a:ext uri="{FF2B5EF4-FFF2-40B4-BE49-F238E27FC236}">
                    <a16:creationId xmlns:a16="http://schemas.microsoft.com/office/drawing/2014/main" id="{4A1EA702-F711-8E75-7488-D5869FE03301}"/>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8" name="Freeform 14">
                <a:extLst>
                  <a:ext uri="{FF2B5EF4-FFF2-40B4-BE49-F238E27FC236}">
                    <a16:creationId xmlns:a16="http://schemas.microsoft.com/office/drawing/2014/main" id="{E8D546E3-6722-207D-BEAD-B0ACC8F8D26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59" name="Freeform 15">
                <a:extLst>
                  <a:ext uri="{FF2B5EF4-FFF2-40B4-BE49-F238E27FC236}">
                    <a16:creationId xmlns:a16="http://schemas.microsoft.com/office/drawing/2014/main" id="{60F9F333-3F17-7A0A-E09F-18CD937F9688}"/>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0" name="Freeform 16">
                <a:extLst>
                  <a:ext uri="{FF2B5EF4-FFF2-40B4-BE49-F238E27FC236}">
                    <a16:creationId xmlns:a16="http://schemas.microsoft.com/office/drawing/2014/main" id="{8A32C6E6-448B-7F8C-3B42-05A90291FB9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1" name="Freeform 17">
                <a:extLst>
                  <a:ext uri="{FF2B5EF4-FFF2-40B4-BE49-F238E27FC236}">
                    <a16:creationId xmlns:a16="http://schemas.microsoft.com/office/drawing/2014/main" id="{8E5054FF-BE39-2A1F-B308-402F2FC6F1C6}"/>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2" name="Freeform 18">
                <a:extLst>
                  <a:ext uri="{FF2B5EF4-FFF2-40B4-BE49-F238E27FC236}">
                    <a16:creationId xmlns:a16="http://schemas.microsoft.com/office/drawing/2014/main" id="{9BEA55F3-9B8A-7C0E-DB4C-A873EF80AE16}"/>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3" name="Freeform 19">
                <a:extLst>
                  <a:ext uri="{FF2B5EF4-FFF2-40B4-BE49-F238E27FC236}">
                    <a16:creationId xmlns:a16="http://schemas.microsoft.com/office/drawing/2014/main" id="{F201FDF3-41D8-ECF9-5FAA-700FF500FCBF}"/>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a:solidFill>
                    <a:srgbClr val="FFFFFF"/>
                  </a:solidFill>
                  <a:ea typeface="+mn-ea"/>
                </a:endParaRPr>
              </a:p>
            </p:txBody>
          </p:sp>
        </p:grpSp>
        <p:sp>
          <p:nvSpPr>
            <p:cNvPr id="82964" name="Freeform 20">
              <a:extLst>
                <a:ext uri="{FF2B5EF4-FFF2-40B4-BE49-F238E27FC236}">
                  <a16:creationId xmlns:a16="http://schemas.microsoft.com/office/drawing/2014/main" id="{CE5C24FC-433A-E14B-E8C0-B25DF8DD0D90}"/>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5" name="Freeform 21">
              <a:extLst>
                <a:ext uri="{FF2B5EF4-FFF2-40B4-BE49-F238E27FC236}">
                  <a16:creationId xmlns:a16="http://schemas.microsoft.com/office/drawing/2014/main" id="{749800C1-12FF-B610-54B1-4150ED4DB04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82966" name="Freeform 22">
              <a:extLst>
                <a:ext uri="{FF2B5EF4-FFF2-40B4-BE49-F238E27FC236}">
                  <a16:creationId xmlns:a16="http://schemas.microsoft.com/office/drawing/2014/main" id="{FF3D5654-CB69-95BD-8723-63906758C70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1039" name="Freeform 23">
              <a:extLst>
                <a:ext uri="{FF2B5EF4-FFF2-40B4-BE49-F238E27FC236}">
                  <a16:creationId xmlns:a16="http://schemas.microsoft.com/office/drawing/2014/main" id="{026FEE1B-AF53-3C51-72CD-BD515A91DD6C}"/>
                </a:ext>
              </a:extLst>
            </p:cNvPr>
            <p:cNvSpPr>
              <a:spLocks/>
            </p:cNvSpPr>
            <p:nvPr/>
          </p:nvSpPr>
          <p:spPr bwMode="hidden">
            <a:xfrm>
              <a:off x="5041" y="0"/>
              <a:ext cx="719" cy="845"/>
            </a:xfrm>
            <a:custGeom>
              <a:avLst/>
              <a:gdLst>
                <a:gd name="T0" fmla="*/ 807 w 717"/>
                <a:gd name="T1" fmla="*/ 845 h 845"/>
                <a:gd name="T2" fmla="*/ 807 w 717"/>
                <a:gd name="T3" fmla="*/ 821 h 845"/>
                <a:gd name="T4" fmla="*/ 664 w 717"/>
                <a:gd name="T5" fmla="*/ 605 h 845"/>
                <a:gd name="T6" fmla="*/ 451 w 717"/>
                <a:gd name="T7" fmla="*/ 396 h 845"/>
                <a:gd name="T8" fmla="*/ 266 w 717"/>
                <a:gd name="T9" fmla="*/ 192 h 845"/>
                <a:gd name="T10" fmla="*/ 17 w 717"/>
                <a:gd name="T11" fmla="*/ 0 h 845"/>
                <a:gd name="T12" fmla="*/ 0 w 717"/>
                <a:gd name="T13" fmla="*/ 0 h 845"/>
                <a:gd name="T14" fmla="*/ 254 w 717"/>
                <a:gd name="T15" fmla="*/ 198 h 845"/>
                <a:gd name="T16" fmla="*/ 445 w 717"/>
                <a:gd name="T17" fmla="*/ 408 h 845"/>
                <a:gd name="T18" fmla="*/ 658 w 717"/>
                <a:gd name="T19" fmla="*/ 623 h 845"/>
                <a:gd name="T20" fmla="*/ 807 w 717"/>
                <a:gd name="T21" fmla="*/ 845 h 845"/>
                <a:gd name="T22" fmla="*/ 80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D39CBBE0-A5E6-95DA-42CB-228FE25BD5B2}"/>
                </a:ext>
              </a:extLst>
            </p:cNvPr>
            <p:cNvSpPr>
              <a:spLocks/>
            </p:cNvSpPr>
            <p:nvPr/>
          </p:nvSpPr>
          <p:spPr bwMode="hidden">
            <a:xfrm>
              <a:off x="5352" y="0"/>
              <a:ext cx="408" cy="414"/>
            </a:xfrm>
            <a:custGeom>
              <a:avLst/>
              <a:gdLst>
                <a:gd name="T0" fmla="*/ 452 w 407"/>
                <a:gd name="T1" fmla="*/ 414 h 414"/>
                <a:gd name="T2" fmla="*/ 452 w 407"/>
                <a:gd name="T3" fmla="*/ 396 h 414"/>
                <a:gd name="T4" fmla="*/ 267 w 407"/>
                <a:gd name="T5" fmla="*/ 192 h 414"/>
                <a:gd name="T6" fmla="*/ 12 w 407"/>
                <a:gd name="T7" fmla="*/ 0 h 414"/>
                <a:gd name="T8" fmla="*/ 0 w 407"/>
                <a:gd name="T9" fmla="*/ 0 h 414"/>
                <a:gd name="T10" fmla="*/ 108 w 407"/>
                <a:gd name="T11" fmla="*/ 102 h 414"/>
                <a:gd name="T12" fmla="*/ 261 w 407"/>
                <a:gd name="T13" fmla="*/ 204 h 414"/>
                <a:gd name="T14" fmla="*/ 452 w 407"/>
                <a:gd name="T15" fmla="*/ 414 h 414"/>
                <a:gd name="T16" fmla="*/ 45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9" name="Freeform 25">
              <a:extLst>
                <a:ext uri="{FF2B5EF4-FFF2-40B4-BE49-F238E27FC236}">
                  <a16:creationId xmlns:a16="http://schemas.microsoft.com/office/drawing/2014/main" id="{AEB86F25-43F6-1011-159C-2991D70907B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a:solidFill>
                  <a:srgbClr val="FFFFFF"/>
                </a:solidFill>
                <a:ea typeface="+mn-ea"/>
              </a:endParaRPr>
            </a:p>
          </p:txBody>
        </p:sp>
        <p:sp>
          <p:nvSpPr>
            <p:cNvPr id="1042" name="Freeform 26">
              <a:extLst>
                <a:ext uri="{FF2B5EF4-FFF2-40B4-BE49-F238E27FC236}">
                  <a16:creationId xmlns:a16="http://schemas.microsoft.com/office/drawing/2014/main" id="{B0236B16-A92C-BC6C-14EE-DA5E842432F5}"/>
                </a:ext>
              </a:extLst>
            </p:cNvPr>
            <p:cNvSpPr>
              <a:spLocks/>
            </p:cNvSpPr>
            <p:nvPr/>
          </p:nvSpPr>
          <p:spPr bwMode="hidden">
            <a:xfrm>
              <a:off x="6" y="0"/>
              <a:ext cx="588" cy="599"/>
            </a:xfrm>
            <a:custGeom>
              <a:avLst/>
              <a:gdLst>
                <a:gd name="T0" fmla="*/ 676 w 586"/>
                <a:gd name="T1" fmla="*/ 0 h 599"/>
                <a:gd name="T2" fmla="*/ 658 w 586"/>
                <a:gd name="T3" fmla="*/ 0 h 599"/>
                <a:gd name="T4" fmla="*/ 464 w 586"/>
                <a:gd name="T5" fmla="*/ 132 h 599"/>
                <a:gd name="T6" fmla="*/ 302 w 586"/>
                <a:gd name="T7" fmla="*/ 270 h 599"/>
                <a:gd name="T8" fmla="*/ 120 w 586"/>
                <a:gd name="T9" fmla="*/ 420 h 599"/>
                <a:gd name="T10" fmla="*/ 0 w 586"/>
                <a:gd name="T11" fmla="*/ 575 h 599"/>
                <a:gd name="T12" fmla="*/ 0 w 586"/>
                <a:gd name="T13" fmla="*/ 599 h 599"/>
                <a:gd name="T14" fmla="*/ 120 w 586"/>
                <a:gd name="T15" fmla="*/ 432 h 599"/>
                <a:gd name="T16" fmla="*/ 302 w 586"/>
                <a:gd name="T17" fmla="*/ 282 h 599"/>
                <a:gd name="T18" fmla="*/ 476 w 586"/>
                <a:gd name="T19" fmla="*/ 138 h 599"/>
                <a:gd name="T20" fmla="*/ 676 w 586"/>
                <a:gd name="T21" fmla="*/ 0 h 599"/>
                <a:gd name="T22" fmla="*/ 67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B4DBB9FB-361C-4639-B48C-FDDB950027B7}"/>
                </a:ext>
              </a:extLst>
            </p:cNvPr>
            <p:cNvSpPr>
              <a:spLocks/>
            </p:cNvSpPr>
            <p:nvPr/>
          </p:nvSpPr>
          <p:spPr bwMode="hidden">
            <a:xfrm>
              <a:off x="6" y="0"/>
              <a:ext cx="270" cy="252"/>
            </a:xfrm>
            <a:custGeom>
              <a:avLst/>
              <a:gdLst>
                <a:gd name="T0" fmla="*/ 314 w 269"/>
                <a:gd name="T1" fmla="*/ 0 h 252"/>
                <a:gd name="T2" fmla="*/ 29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14 w 269"/>
                <a:gd name="T15" fmla="*/ 0 h 252"/>
                <a:gd name="T16" fmla="*/ 31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D546D394-F2E6-5DAC-288A-D8140A418055}"/>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ECFA067D-73CA-7427-EA1C-AF5152742988}"/>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92E77F18-4EBE-0068-8AA6-101514C1D94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B1A0B45E-DBD0-8316-3DDB-0CBD773BF0A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79B051B-C2CD-858C-A4C3-15935E8FAF97}"/>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CE6D34AD-09CD-B468-4B68-BF480EA2C1C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F4E3BD8B-E11F-6C58-B169-9C6499CAC2C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57028032-57DB-9960-7538-5D586818C36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27FE7A60-7860-5A3D-464A-0958CA3E8ED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9E74EE98-7126-9B62-5C93-3BF721F62B05}"/>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59E134BC-0384-FE33-5C3B-E00159944D6A}"/>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983" name="Rectangle 39">
            <a:extLst>
              <a:ext uri="{FF2B5EF4-FFF2-40B4-BE49-F238E27FC236}">
                <a16:creationId xmlns:a16="http://schemas.microsoft.com/office/drawing/2014/main" id="{13E08C5E-6A89-D8F0-53F2-69B084D71571}"/>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9CE103F9-1DC0-CAF2-9618-33F1BD076CB2}"/>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Verdana" panose="020B0604030504040204" pitchFamily="34" charset="0"/>
                <a:ea typeface="+mn-ea"/>
                <a:cs typeface="Arial" charset="0"/>
              </a:defRPr>
            </a:lvl1pPr>
          </a:lstStyle>
          <a:p>
            <a:pPr>
              <a:defRPr/>
            </a:pPr>
            <a:endParaRPr lang="en-US"/>
          </a:p>
        </p:txBody>
      </p:sp>
      <p:sp>
        <p:nvSpPr>
          <p:cNvPr id="82985" name="Rectangle 41">
            <a:extLst>
              <a:ext uri="{FF2B5EF4-FFF2-40B4-BE49-F238E27FC236}">
                <a16:creationId xmlns:a16="http://schemas.microsoft.com/office/drawing/2014/main" id="{0F0919EA-BA36-D961-D76D-E1AB6256CA7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Verdana" panose="020B0604030504040204" pitchFamily="34" charset="0"/>
                <a:ea typeface="+mn-ea"/>
                <a:cs typeface="Arial" charset="0"/>
              </a:defRPr>
            </a:lvl1pPr>
          </a:lstStyle>
          <a:p>
            <a:pPr>
              <a:defRPr/>
            </a:pPr>
            <a:endParaRPr lang="en-US"/>
          </a:p>
        </p:txBody>
      </p:sp>
      <p:sp>
        <p:nvSpPr>
          <p:cNvPr id="82986" name="Rectangle 42">
            <a:extLst>
              <a:ext uri="{FF2B5EF4-FFF2-40B4-BE49-F238E27FC236}">
                <a16:creationId xmlns:a16="http://schemas.microsoft.com/office/drawing/2014/main" id="{B97D02A6-8117-DB4B-F511-26F9880049B8}"/>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46CD3CBA-1760-4326-AA7E-FC4B65F27EAB}" type="slidenum">
              <a:rPr lang="en-US" altLang="es-MX"/>
              <a:pPr>
                <a:defRPr/>
              </a:pPr>
              <a:t>‹#›</a:t>
            </a:fld>
            <a:endParaRPr lang="en-US" altLang="es-MX"/>
          </a:p>
        </p:txBody>
      </p:sp>
      <p:sp>
        <p:nvSpPr>
          <p:cNvPr id="82987" name="Rectangle 43">
            <a:extLst>
              <a:ext uri="{FF2B5EF4-FFF2-40B4-BE49-F238E27FC236}">
                <a16:creationId xmlns:a16="http://schemas.microsoft.com/office/drawing/2014/main" id="{95DE4785-D6E1-3AD5-B32E-9BAD2FF784EE}"/>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835115"/>
      </p:ext>
    </p:extLst>
  </p:cSld>
  <p:clrMap bg1="dk2" tx1="lt1" bg2="dk1" tx2="lt2" accent1="accent1" accent2="accent2" accent3="accent3" accent4="accent4" accent5="accent5" accent6="accent6" hlink="hlink" folHlink="folHlink"/>
  <p:sldLayoutIdLst>
    <p:sldLayoutId id="2147485282" r:id="rId1"/>
    <p:sldLayoutId id="2147485283" r:id="rId2"/>
    <p:sldLayoutId id="2147485284" r:id="rId3"/>
    <p:sldLayoutId id="2147485285" r:id="rId4"/>
    <p:sldLayoutId id="2147485286" r:id="rId5"/>
    <p:sldLayoutId id="2147485287" r:id="rId6"/>
    <p:sldLayoutId id="2147485288" r:id="rId7"/>
    <p:sldLayoutId id="2147485289" r:id="rId8"/>
    <p:sldLayoutId id="2147485290" r:id="rId9"/>
    <p:sldLayoutId id="2147485291" r:id="rId10"/>
    <p:sldLayoutId id="214748529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5D7D9E"/>
            </a:gs>
          </a:gsLst>
          <a:lin ang="5400012"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716462" y="5345112"/>
            <a:ext cx="4427537" cy="1512887"/>
            <a:chOff x="2971" y="3367"/>
            <a:chExt cx="2789" cy="953"/>
          </a:xfrm>
        </p:grpSpPr>
        <p:sp>
          <p:nvSpPr>
            <p:cNvPr id="11" name="Google Shape;11;p1"/>
            <p:cNvSpPr/>
            <p:nvPr/>
          </p:nvSpPr>
          <p:spPr>
            <a:xfrm>
              <a:off x="2971" y="3367"/>
              <a:ext cx="2787" cy="953"/>
            </a:xfrm>
            <a:custGeom>
              <a:avLst/>
              <a:gdLst/>
              <a:ahLst/>
              <a:cxnLst/>
              <a:rect l="l" t="t" r="r" b="b"/>
              <a:pathLst>
                <a:path w="2780" h="953" extrusionOk="0">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a:gsLst>
                <a:gs pos="0">
                  <a:schemeClr val="dk2"/>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2" name="Google Shape;12;p1"/>
            <p:cNvSpPr/>
            <p:nvPr/>
          </p:nvSpPr>
          <p:spPr>
            <a:xfrm>
              <a:off x="4602" y="4014"/>
              <a:ext cx="12" cy="18"/>
            </a:xfrm>
            <a:custGeom>
              <a:avLst/>
              <a:gdLst/>
              <a:ahLst/>
              <a:cxnLst/>
              <a:rect l="l" t="t" r="r" b="b"/>
              <a:pathLst>
                <a:path w="12" h="18" extrusionOk="0">
                  <a:moveTo>
                    <a:pt x="12" y="18"/>
                  </a:moveTo>
                  <a:lnTo>
                    <a:pt x="12" y="12"/>
                  </a:lnTo>
                  <a:lnTo>
                    <a:pt x="6" y="6"/>
                  </a:lnTo>
                  <a:lnTo>
                    <a:pt x="6" y="6"/>
                  </a:lnTo>
                  <a:lnTo>
                    <a:pt x="0" y="0"/>
                  </a:lnTo>
                  <a:lnTo>
                    <a:pt x="12" y="18"/>
                  </a:lnTo>
                  <a:lnTo>
                    <a:pt x="12" y="18"/>
                  </a:lnTo>
                  <a:lnTo>
                    <a:pt x="12" y="18"/>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3" name="Google Shape;13;p1"/>
            <p:cNvSpPr/>
            <p:nvPr/>
          </p:nvSpPr>
          <p:spPr>
            <a:xfrm>
              <a:off x="4596" y="3996"/>
              <a:ext cx="6" cy="18"/>
            </a:xfrm>
            <a:custGeom>
              <a:avLst/>
              <a:gdLst/>
              <a:ahLst/>
              <a:cxnLst/>
              <a:rect l="l" t="t" r="r" b="b"/>
              <a:pathLst>
                <a:path w="6" h="18" extrusionOk="0">
                  <a:moveTo>
                    <a:pt x="0" y="12"/>
                  </a:moveTo>
                  <a:lnTo>
                    <a:pt x="6" y="18"/>
                  </a:lnTo>
                  <a:lnTo>
                    <a:pt x="0" y="0"/>
                  </a:lnTo>
                  <a:lnTo>
                    <a:pt x="0" y="12"/>
                  </a:lnTo>
                  <a:lnTo>
                    <a:pt x="0" y="12"/>
                  </a:lnTo>
                  <a:lnTo>
                    <a:pt x="0"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4" name="Google Shape;14;p1"/>
            <p:cNvSpPr/>
            <p:nvPr/>
          </p:nvSpPr>
          <p:spPr>
            <a:xfrm>
              <a:off x="5180" y="3577"/>
              <a:ext cx="304" cy="741"/>
            </a:xfrm>
            <a:custGeom>
              <a:avLst/>
              <a:gdLst/>
              <a:ahLst/>
              <a:cxnLst/>
              <a:rect l="l" t="t" r="r" b="b"/>
              <a:pathLst>
                <a:path w="304" h="741" extrusionOk="0">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5" name="Google Shape;15;p1"/>
            <p:cNvSpPr/>
            <p:nvPr/>
          </p:nvSpPr>
          <p:spPr>
            <a:xfrm>
              <a:off x="4918" y="3553"/>
              <a:ext cx="314" cy="767"/>
            </a:xfrm>
            <a:custGeom>
              <a:avLst/>
              <a:gdLst/>
              <a:ahLst/>
              <a:cxnLst/>
              <a:rect l="l" t="t" r="r" b="b"/>
              <a:pathLst>
                <a:path w="314" h="767" extrusionOk="0">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6" name="Google Shape;16;p1"/>
            <p:cNvSpPr/>
            <p:nvPr/>
          </p:nvSpPr>
          <p:spPr>
            <a:xfrm>
              <a:off x="4700" y="3697"/>
              <a:ext cx="275" cy="623"/>
            </a:xfrm>
            <a:custGeom>
              <a:avLst/>
              <a:gdLst/>
              <a:ahLst/>
              <a:cxnLst/>
              <a:rect l="l" t="t" r="r" b="b"/>
              <a:pathLst>
                <a:path w="275" h="623" extrusionOk="0">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7" name="Google Shape;17;p1"/>
            <p:cNvSpPr/>
            <p:nvPr/>
          </p:nvSpPr>
          <p:spPr>
            <a:xfrm>
              <a:off x="4522" y="3709"/>
              <a:ext cx="213" cy="611"/>
            </a:xfrm>
            <a:custGeom>
              <a:avLst/>
              <a:gdLst/>
              <a:ahLst/>
              <a:cxnLst/>
              <a:rect l="l" t="t" r="r" b="b"/>
              <a:pathLst>
                <a:path w="213" h="611" extrusionOk="0">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8" name="Google Shape;18;p1"/>
            <p:cNvSpPr/>
            <p:nvPr/>
          </p:nvSpPr>
          <p:spPr>
            <a:xfrm>
              <a:off x="4292" y="3936"/>
              <a:ext cx="167" cy="384"/>
            </a:xfrm>
            <a:custGeom>
              <a:avLst/>
              <a:gdLst/>
              <a:ahLst/>
              <a:cxnLst/>
              <a:rect l="l" t="t" r="r" b="b"/>
              <a:pathLst>
                <a:path w="167" h="384" extrusionOk="0">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19" name="Google Shape;19;p1"/>
            <p:cNvSpPr/>
            <p:nvPr/>
          </p:nvSpPr>
          <p:spPr>
            <a:xfrm>
              <a:off x="4100" y="4020"/>
              <a:ext cx="166" cy="300"/>
            </a:xfrm>
            <a:custGeom>
              <a:avLst/>
              <a:gdLst/>
              <a:ahLst/>
              <a:cxnLst/>
              <a:rect l="l" t="t" r="r" b="b"/>
              <a:pathLst>
                <a:path w="166" h="300" extrusionOk="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0" name="Google Shape;20;p1"/>
            <p:cNvSpPr/>
            <p:nvPr/>
          </p:nvSpPr>
          <p:spPr>
            <a:xfrm>
              <a:off x="3910" y="4038"/>
              <a:ext cx="237" cy="282"/>
            </a:xfrm>
            <a:custGeom>
              <a:avLst/>
              <a:gdLst/>
              <a:ahLst/>
              <a:cxnLst/>
              <a:rect l="l" t="t" r="r" b="b"/>
              <a:pathLst>
                <a:path w="237" h="282" extrusionOk="0">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1" name="Google Shape;21;p1"/>
            <p:cNvSpPr/>
            <p:nvPr/>
          </p:nvSpPr>
          <p:spPr>
            <a:xfrm>
              <a:off x="3674" y="4086"/>
              <a:ext cx="196" cy="234"/>
            </a:xfrm>
            <a:custGeom>
              <a:avLst/>
              <a:gdLst/>
              <a:ahLst/>
              <a:cxnLst/>
              <a:rect l="l" t="t" r="r" b="b"/>
              <a:pathLst>
                <a:path w="196" h="234" extrusionOk="0">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2" name="Google Shape;22;p1"/>
            <p:cNvSpPr/>
            <p:nvPr/>
          </p:nvSpPr>
          <p:spPr>
            <a:xfrm>
              <a:off x="3476" y="4068"/>
              <a:ext cx="190" cy="252"/>
            </a:xfrm>
            <a:custGeom>
              <a:avLst/>
              <a:gdLst/>
              <a:ahLst/>
              <a:cxnLst/>
              <a:rect l="l" t="t" r="r" b="b"/>
              <a:pathLst>
                <a:path w="190" h="252" extrusionOk="0">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3" name="Google Shape;23;p1"/>
            <p:cNvSpPr/>
            <p:nvPr/>
          </p:nvSpPr>
          <p:spPr>
            <a:xfrm>
              <a:off x="3170" y="4188"/>
              <a:ext cx="230" cy="132"/>
            </a:xfrm>
            <a:custGeom>
              <a:avLst/>
              <a:gdLst/>
              <a:ahLst/>
              <a:cxnLst/>
              <a:rect l="l" t="t" r="r" b="b"/>
              <a:pathLst>
                <a:path w="230" h="132" extrusionOk="0">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4" name="Google Shape;24;p1"/>
            <p:cNvSpPr/>
            <p:nvPr/>
          </p:nvSpPr>
          <p:spPr>
            <a:xfrm>
              <a:off x="3044" y="4218"/>
              <a:ext cx="89" cy="102"/>
            </a:xfrm>
            <a:custGeom>
              <a:avLst/>
              <a:gdLst/>
              <a:ahLst/>
              <a:cxnLst/>
              <a:rect l="l" t="t" r="r" b="b"/>
              <a:pathLst>
                <a:path w="89" h="102" extrusionOk="0">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25" name="Google Shape;25;p1"/>
            <p:cNvSpPr/>
            <p:nvPr/>
          </p:nvSpPr>
          <p:spPr>
            <a:xfrm>
              <a:off x="5482" y="3367"/>
              <a:ext cx="278" cy="953"/>
            </a:xfrm>
            <a:custGeom>
              <a:avLst/>
              <a:gdLst/>
              <a:ahLst/>
              <a:cxnLst/>
              <a:rect l="l" t="t" r="r" b="b"/>
              <a:pathLst>
                <a:path w="278" h="953" extrusionOk="0">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grpSp>
      <p:sp>
        <p:nvSpPr>
          <p:cNvPr id="26" name="Google Shape;26;p1"/>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27" name="Google Shape;27;p1"/>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100000"/>
              </a:lnSpc>
              <a:spcBef>
                <a:spcPts val="640"/>
              </a:spcBef>
              <a:spcAft>
                <a:spcPts val="0"/>
              </a:spcAft>
              <a:buClr>
                <a:schemeClr val="hlink"/>
              </a:buClr>
              <a:buSzPts val="2240"/>
              <a:buFont typeface="Noto Sans"/>
              <a:buChar char="◆"/>
              <a:defRPr sz="3200" b="0" i="0" u="none" strike="noStrike" cap="none">
                <a:solidFill>
                  <a:schemeClr val="lt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rtl="0">
              <a:lnSpc>
                <a:spcPct val="100000"/>
              </a:lnSpc>
              <a:spcBef>
                <a:spcPts val="480"/>
              </a:spcBef>
              <a:spcAft>
                <a:spcPts val="0"/>
              </a:spcAft>
              <a:buClr>
                <a:schemeClr val="lt2"/>
              </a:buClr>
              <a:buSzPts val="1680"/>
              <a:buFont typeface="Noto Sans"/>
              <a:buChar char="◆"/>
              <a:defRPr sz="24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5pPr>
            <a:lvl6pPr marL="2743200" marR="0" lvl="5"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6pPr>
            <a:lvl7pPr marL="3200400" marR="0" lvl="6"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7pPr>
            <a:lvl8pPr marL="3657600" marR="0" lvl="7"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8pPr>
            <a:lvl9pPr marL="4114800" marR="0" lvl="8"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9pPr>
          </a:lstStyle>
          <a:p>
            <a:endParaRPr/>
          </a:p>
        </p:txBody>
      </p:sp>
      <p:sp>
        <p:nvSpPr>
          <p:cNvPr id="28" name="Google Shape;28;p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9pPr>
          </a:lstStyle>
          <a:p>
            <a:endParaRPr/>
          </a:p>
        </p:txBody>
      </p:sp>
      <p:sp>
        <p:nvSpPr>
          <p:cNvPr id="29" name="Google Shape;29;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9pPr>
          </a:lstStyle>
          <a:p>
            <a:endParaRPr/>
          </a:p>
        </p:txBody>
      </p:sp>
      <p:sp>
        <p:nvSpPr>
          <p:cNvPr id="30" name="Google Shape;30;p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15171141"/>
      </p:ext>
    </p:extLst>
  </p:cSld>
  <p:clrMap bg1="lt1" tx1="dk1" bg2="dk2" tx2="lt2" accent1="accent1" accent2="accent2" accent3="accent3" accent4="accent4" accent5="accent5" accent6="accent6" hlink="hlink" folHlink="folHlink"/>
  <p:sldLayoutIdLst>
    <p:sldLayoutId id="214748530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5D7D9E"/>
            </a:gs>
          </a:gsLst>
          <a:lin ang="5400012" scaled="0"/>
        </a:gradFill>
        <a:effectLst/>
      </p:bgPr>
    </p:bg>
    <p:spTree>
      <p:nvGrpSpPr>
        <p:cNvPr id="1" name="Shape 37"/>
        <p:cNvGrpSpPr/>
        <p:nvPr/>
      </p:nvGrpSpPr>
      <p:grpSpPr>
        <a:xfrm>
          <a:off x="0" y="0"/>
          <a:ext cx="0" cy="0"/>
          <a:chOff x="0" y="0"/>
          <a:chExt cx="0" cy="0"/>
        </a:xfrm>
      </p:grpSpPr>
      <p:grpSp>
        <p:nvGrpSpPr>
          <p:cNvPr id="38" name="Google Shape;38;p3"/>
          <p:cNvGrpSpPr/>
          <p:nvPr/>
        </p:nvGrpSpPr>
        <p:grpSpPr>
          <a:xfrm>
            <a:off x="4716462" y="5345112"/>
            <a:ext cx="4427537" cy="1512887"/>
            <a:chOff x="2971" y="3367"/>
            <a:chExt cx="2789" cy="953"/>
          </a:xfrm>
        </p:grpSpPr>
        <p:sp>
          <p:nvSpPr>
            <p:cNvPr id="39" name="Google Shape;39;p3"/>
            <p:cNvSpPr/>
            <p:nvPr/>
          </p:nvSpPr>
          <p:spPr>
            <a:xfrm>
              <a:off x="2971" y="3367"/>
              <a:ext cx="2787" cy="953"/>
            </a:xfrm>
            <a:custGeom>
              <a:avLst/>
              <a:gdLst/>
              <a:ahLst/>
              <a:cxnLst/>
              <a:rect l="l" t="t" r="r" b="b"/>
              <a:pathLst>
                <a:path w="2780" h="953" extrusionOk="0">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a:gsLst>
                <a:gs pos="0">
                  <a:schemeClr val="dk2"/>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0" name="Google Shape;40;p3"/>
            <p:cNvSpPr/>
            <p:nvPr/>
          </p:nvSpPr>
          <p:spPr>
            <a:xfrm>
              <a:off x="4602" y="4014"/>
              <a:ext cx="12" cy="18"/>
            </a:xfrm>
            <a:custGeom>
              <a:avLst/>
              <a:gdLst/>
              <a:ahLst/>
              <a:cxnLst/>
              <a:rect l="l" t="t" r="r" b="b"/>
              <a:pathLst>
                <a:path w="12" h="18" extrusionOk="0">
                  <a:moveTo>
                    <a:pt x="12" y="18"/>
                  </a:moveTo>
                  <a:lnTo>
                    <a:pt x="12" y="12"/>
                  </a:lnTo>
                  <a:lnTo>
                    <a:pt x="6" y="6"/>
                  </a:lnTo>
                  <a:lnTo>
                    <a:pt x="6" y="6"/>
                  </a:lnTo>
                  <a:lnTo>
                    <a:pt x="0" y="0"/>
                  </a:lnTo>
                  <a:lnTo>
                    <a:pt x="12" y="18"/>
                  </a:lnTo>
                  <a:lnTo>
                    <a:pt x="12" y="18"/>
                  </a:lnTo>
                  <a:lnTo>
                    <a:pt x="12" y="18"/>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1" name="Google Shape;41;p3"/>
            <p:cNvSpPr/>
            <p:nvPr/>
          </p:nvSpPr>
          <p:spPr>
            <a:xfrm>
              <a:off x="4596" y="3996"/>
              <a:ext cx="6" cy="18"/>
            </a:xfrm>
            <a:custGeom>
              <a:avLst/>
              <a:gdLst/>
              <a:ahLst/>
              <a:cxnLst/>
              <a:rect l="l" t="t" r="r" b="b"/>
              <a:pathLst>
                <a:path w="6" h="18" extrusionOk="0">
                  <a:moveTo>
                    <a:pt x="0" y="12"/>
                  </a:moveTo>
                  <a:lnTo>
                    <a:pt x="6" y="18"/>
                  </a:lnTo>
                  <a:lnTo>
                    <a:pt x="0" y="0"/>
                  </a:lnTo>
                  <a:lnTo>
                    <a:pt x="0" y="12"/>
                  </a:lnTo>
                  <a:lnTo>
                    <a:pt x="0" y="12"/>
                  </a:lnTo>
                  <a:lnTo>
                    <a:pt x="0"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2" name="Google Shape;42;p3"/>
            <p:cNvSpPr/>
            <p:nvPr/>
          </p:nvSpPr>
          <p:spPr>
            <a:xfrm>
              <a:off x="5180" y="3577"/>
              <a:ext cx="304" cy="741"/>
            </a:xfrm>
            <a:custGeom>
              <a:avLst/>
              <a:gdLst/>
              <a:ahLst/>
              <a:cxnLst/>
              <a:rect l="l" t="t" r="r" b="b"/>
              <a:pathLst>
                <a:path w="304" h="741" extrusionOk="0">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3" name="Google Shape;43;p3"/>
            <p:cNvSpPr/>
            <p:nvPr/>
          </p:nvSpPr>
          <p:spPr>
            <a:xfrm>
              <a:off x="4918" y="3553"/>
              <a:ext cx="314" cy="767"/>
            </a:xfrm>
            <a:custGeom>
              <a:avLst/>
              <a:gdLst/>
              <a:ahLst/>
              <a:cxnLst/>
              <a:rect l="l" t="t" r="r" b="b"/>
              <a:pathLst>
                <a:path w="314" h="767" extrusionOk="0">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4" name="Google Shape;44;p3"/>
            <p:cNvSpPr/>
            <p:nvPr/>
          </p:nvSpPr>
          <p:spPr>
            <a:xfrm>
              <a:off x="4700" y="3697"/>
              <a:ext cx="275" cy="623"/>
            </a:xfrm>
            <a:custGeom>
              <a:avLst/>
              <a:gdLst/>
              <a:ahLst/>
              <a:cxnLst/>
              <a:rect l="l" t="t" r="r" b="b"/>
              <a:pathLst>
                <a:path w="275" h="623" extrusionOk="0">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5" name="Google Shape;45;p3"/>
            <p:cNvSpPr/>
            <p:nvPr/>
          </p:nvSpPr>
          <p:spPr>
            <a:xfrm>
              <a:off x="4522" y="3709"/>
              <a:ext cx="213" cy="611"/>
            </a:xfrm>
            <a:custGeom>
              <a:avLst/>
              <a:gdLst/>
              <a:ahLst/>
              <a:cxnLst/>
              <a:rect l="l" t="t" r="r" b="b"/>
              <a:pathLst>
                <a:path w="213" h="611" extrusionOk="0">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6" name="Google Shape;46;p3"/>
            <p:cNvSpPr/>
            <p:nvPr/>
          </p:nvSpPr>
          <p:spPr>
            <a:xfrm>
              <a:off x="4292" y="3936"/>
              <a:ext cx="167" cy="384"/>
            </a:xfrm>
            <a:custGeom>
              <a:avLst/>
              <a:gdLst/>
              <a:ahLst/>
              <a:cxnLst/>
              <a:rect l="l" t="t" r="r" b="b"/>
              <a:pathLst>
                <a:path w="167" h="384" extrusionOk="0">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7" name="Google Shape;47;p3"/>
            <p:cNvSpPr/>
            <p:nvPr/>
          </p:nvSpPr>
          <p:spPr>
            <a:xfrm>
              <a:off x="4100" y="4020"/>
              <a:ext cx="166" cy="300"/>
            </a:xfrm>
            <a:custGeom>
              <a:avLst/>
              <a:gdLst/>
              <a:ahLst/>
              <a:cxnLst/>
              <a:rect l="l" t="t" r="r" b="b"/>
              <a:pathLst>
                <a:path w="166" h="300" extrusionOk="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8" name="Google Shape;48;p3"/>
            <p:cNvSpPr/>
            <p:nvPr/>
          </p:nvSpPr>
          <p:spPr>
            <a:xfrm>
              <a:off x="3910" y="4038"/>
              <a:ext cx="237" cy="282"/>
            </a:xfrm>
            <a:custGeom>
              <a:avLst/>
              <a:gdLst/>
              <a:ahLst/>
              <a:cxnLst/>
              <a:rect l="l" t="t" r="r" b="b"/>
              <a:pathLst>
                <a:path w="237" h="282" extrusionOk="0">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49" name="Google Shape;49;p3"/>
            <p:cNvSpPr/>
            <p:nvPr/>
          </p:nvSpPr>
          <p:spPr>
            <a:xfrm>
              <a:off x="3674" y="4086"/>
              <a:ext cx="196" cy="234"/>
            </a:xfrm>
            <a:custGeom>
              <a:avLst/>
              <a:gdLst/>
              <a:ahLst/>
              <a:cxnLst/>
              <a:rect l="l" t="t" r="r" b="b"/>
              <a:pathLst>
                <a:path w="196" h="234" extrusionOk="0">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50" name="Google Shape;50;p3"/>
            <p:cNvSpPr/>
            <p:nvPr/>
          </p:nvSpPr>
          <p:spPr>
            <a:xfrm>
              <a:off x="3476" y="4068"/>
              <a:ext cx="190" cy="252"/>
            </a:xfrm>
            <a:custGeom>
              <a:avLst/>
              <a:gdLst/>
              <a:ahLst/>
              <a:cxnLst/>
              <a:rect l="l" t="t" r="r" b="b"/>
              <a:pathLst>
                <a:path w="190" h="252" extrusionOk="0">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51" name="Google Shape;51;p3"/>
            <p:cNvSpPr/>
            <p:nvPr/>
          </p:nvSpPr>
          <p:spPr>
            <a:xfrm>
              <a:off x="3170" y="4188"/>
              <a:ext cx="230" cy="132"/>
            </a:xfrm>
            <a:custGeom>
              <a:avLst/>
              <a:gdLst/>
              <a:ahLst/>
              <a:cxnLst/>
              <a:rect l="l" t="t" r="r" b="b"/>
              <a:pathLst>
                <a:path w="230" h="132" extrusionOk="0">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52" name="Google Shape;52;p3"/>
            <p:cNvSpPr/>
            <p:nvPr/>
          </p:nvSpPr>
          <p:spPr>
            <a:xfrm>
              <a:off x="3044" y="4218"/>
              <a:ext cx="89" cy="102"/>
            </a:xfrm>
            <a:custGeom>
              <a:avLst/>
              <a:gdLst/>
              <a:ahLst/>
              <a:cxnLst/>
              <a:rect l="l" t="t" r="r" b="b"/>
              <a:pathLst>
                <a:path w="89" h="102" extrusionOk="0">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sp>
          <p:nvSpPr>
            <p:cNvPr id="53" name="Google Shape;53;p3"/>
            <p:cNvSpPr/>
            <p:nvPr/>
          </p:nvSpPr>
          <p:spPr>
            <a:xfrm>
              <a:off x="5482" y="3367"/>
              <a:ext cx="278" cy="953"/>
            </a:xfrm>
            <a:custGeom>
              <a:avLst/>
              <a:gdLst/>
              <a:ahLst/>
              <a:cxnLst/>
              <a:rect l="l" t="t" r="r" b="b"/>
              <a:pathLst>
                <a:path w="278" h="953" extrusionOk="0">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2E5D8B"/>
                </a:gs>
                <a:gs pos="100000">
                  <a:schemeClr val="dk1"/>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Verdana"/>
                <a:ea typeface="Verdana"/>
                <a:cs typeface="Verdana"/>
                <a:sym typeface="Verdana"/>
              </a:endParaRPr>
            </a:p>
          </p:txBody>
        </p:sp>
      </p:grpSp>
      <p:sp>
        <p:nvSpPr>
          <p:cNvPr id="54" name="Google Shape;54;p3"/>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55" name="Google Shape;55;p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9pPr>
          </a:lstStyle>
          <a:p>
            <a:endParaRPr/>
          </a:p>
        </p:txBody>
      </p:sp>
      <p:sp>
        <p:nvSpPr>
          <p:cNvPr id="56" name="Google Shape;56;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lt1"/>
                </a:solidFill>
                <a:latin typeface="Verdana"/>
                <a:ea typeface="Verdana"/>
                <a:cs typeface="Verdana"/>
                <a:sym typeface="Verdana"/>
              </a:defRPr>
            </a:lvl9pPr>
          </a:lstStyle>
          <a:p>
            <a:endParaRPr/>
          </a:p>
        </p:txBody>
      </p:sp>
      <p:sp>
        <p:nvSpPr>
          <p:cNvPr id="57" name="Google Shape;57;p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58" name="Google Shape;58;p3"/>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100000"/>
              </a:lnSpc>
              <a:spcBef>
                <a:spcPts val="640"/>
              </a:spcBef>
              <a:spcAft>
                <a:spcPts val="0"/>
              </a:spcAft>
              <a:buClr>
                <a:schemeClr val="hlink"/>
              </a:buClr>
              <a:buSzPts val="2240"/>
              <a:buFont typeface="Noto Sans"/>
              <a:buChar char="◆"/>
              <a:defRPr sz="3200" b="0" i="0" u="none" strike="noStrike" cap="none">
                <a:solidFill>
                  <a:schemeClr val="lt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rtl="0">
              <a:lnSpc>
                <a:spcPct val="100000"/>
              </a:lnSpc>
              <a:spcBef>
                <a:spcPts val="480"/>
              </a:spcBef>
              <a:spcAft>
                <a:spcPts val="0"/>
              </a:spcAft>
              <a:buClr>
                <a:schemeClr val="lt2"/>
              </a:buClr>
              <a:buSzPts val="1680"/>
              <a:buFont typeface="Noto Sans"/>
              <a:buChar char="◆"/>
              <a:defRPr sz="24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5pPr>
            <a:lvl6pPr marL="2743200" marR="0" lvl="5"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6pPr>
            <a:lvl7pPr marL="3200400" marR="0" lvl="6"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7pPr>
            <a:lvl8pPr marL="3657600" marR="0" lvl="7"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8pPr>
            <a:lvl9pPr marL="4114800" marR="0" lvl="8" indent="-317500" algn="l" rtl="0">
              <a:lnSpc>
                <a:spcPct val="100000"/>
              </a:lnSpc>
              <a:spcBef>
                <a:spcPts val="400"/>
              </a:spcBef>
              <a:spcAft>
                <a:spcPts val="0"/>
              </a:spcAft>
              <a:buClr>
                <a:schemeClr val="folHlink"/>
              </a:buClr>
              <a:buSzPts val="1400"/>
              <a:buFont typeface="Noto Sans"/>
              <a:buChar char="◆"/>
              <a:defRPr sz="2000" b="0"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187363010"/>
      </p:ext>
    </p:extLst>
  </p:cSld>
  <p:clrMap bg1="lt1" tx1="dk1" bg2="dk2" tx2="lt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 id="214748532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59A90C48-9BB1-C486-1DB3-7F287D438C12}"/>
              </a:ext>
            </a:extLst>
          </p:cNvPr>
          <p:cNvGrpSpPr>
            <a:grpSpLocks/>
          </p:cNvGrpSpPr>
          <p:nvPr/>
        </p:nvGrpSpPr>
        <p:grpSpPr bwMode="auto">
          <a:xfrm>
            <a:off x="0" y="3902075"/>
            <a:ext cx="3400425" cy="2949575"/>
            <a:chOff x="0" y="2458"/>
            <a:chExt cx="2142" cy="1858"/>
          </a:xfrm>
        </p:grpSpPr>
        <p:sp>
          <p:nvSpPr>
            <p:cNvPr id="6147" name="Freeform 3">
              <a:extLst>
                <a:ext uri="{FF2B5EF4-FFF2-40B4-BE49-F238E27FC236}">
                  <a16:creationId xmlns:a16="http://schemas.microsoft.com/office/drawing/2014/main" id="{6EE515B6-6E4C-8102-7D5B-A4DEC9EC6B41}"/>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48" name="Freeform 4">
              <a:extLst>
                <a:ext uri="{FF2B5EF4-FFF2-40B4-BE49-F238E27FC236}">
                  <a16:creationId xmlns:a16="http://schemas.microsoft.com/office/drawing/2014/main" id="{8E1A5AB0-1431-DF63-3AE7-563869D30D2A}"/>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6149" name="Freeform 5">
              <a:extLst>
                <a:ext uri="{FF2B5EF4-FFF2-40B4-BE49-F238E27FC236}">
                  <a16:creationId xmlns:a16="http://schemas.microsoft.com/office/drawing/2014/main" id="{CD21D109-221E-7C4E-9B67-28075DD92826}"/>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50" name="Freeform 6">
              <a:extLst>
                <a:ext uri="{FF2B5EF4-FFF2-40B4-BE49-F238E27FC236}">
                  <a16:creationId xmlns:a16="http://schemas.microsoft.com/office/drawing/2014/main" id="{C620D4E3-B5B1-5352-0A61-63C9FBEC9852}"/>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1036" name="Oval 7">
              <a:extLst>
                <a:ext uri="{FF2B5EF4-FFF2-40B4-BE49-F238E27FC236}">
                  <a16:creationId xmlns:a16="http://schemas.microsoft.com/office/drawing/2014/main" id="{83F6D3F8-F674-B9A7-C999-588E9AF0C11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8C32F81D-A441-F914-49E7-188414679204}"/>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F6570F8D-C0CE-DE90-A5E0-3AA8D9969170}"/>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EBA57DE6-21F9-C859-2DA7-9FEAC3B91680}"/>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55" name="Rectangle 11">
            <a:extLst>
              <a:ext uri="{FF2B5EF4-FFF2-40B4-BE49-F238E27FC236}">
                <a16:creationId xmlns:a16="http://schemas.microsoft.com/office/drawing/2014/main" id="{0B6795AC-CA2E-AFEB-DBB2-EF9FB2772B7B}"/>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FC0B08B7-B605-B66A-57FB-B7D7E69EA48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C94ABD80-3566-DFFE-75CC-7DCCBF1B68D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30F3829B-3FCB-0212-6E68-9ED080EFADA5}"/>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8E9CAAD1-30E5-4E4F-8B97-57682A70C7B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63"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4954483-C6DF-FFC7-DD41-AE6398B12C4C}"/>
              </a:ext>
            </a:extLst>
          </p:cNvPr>
          <p:cNvGrpSpPr>
            <a:grpSpLocks/>
          </p:cNvGrpSpPr>
          <p:nvPr/>
        </p:nvGrpSpPr>
        <p:grpSpPr bwMode="auto">
          <a:xfrm>
            <a:off x="319088" y="1828800"/>
            <a:ext cx="8824912" cy="5029200"/>
            <a:chOff x="201" y="1152"/>
            <a:chExt cx="5559" cy="3168"/>
          </a:xfrm>
        </p:grpSpPr>
        <p:sp>
          <p:nvSpPr>
            <p:cNvPr id="3080" name="Freeform 3">
              <a:extLst>
                <a:ext uri="{FF2B5EF4-FFF2-40B4-BE49-F238E27FC236}">
                  <a16:creationId xmlns:a16="http://schemas.microsoft.com/office/drawing/2014/main" id="{54A64B9C-E972-28F6-9490-0B0FF5D897A2}"/>
                </a:ext>
              </a:extLst>
            </p:cNvPr>
            <p:cNvSpPr>
              <a:spLocks/>
            </p:cNvSpPr>
            <p:nvPr/>
          </p:nvSpPr>
          <p:spPr bwMode="ltGray">
            <a:xfrm>
              <a:off x="528" y="2909"/>
              <a:ext cx="5232" cy="1411"/>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4">
              <a:extLst>
                <a:ext uri="{FF2B5EF4-FFF2-40B4-BE49-F238E27FC236}">
                  <a16:creationId xmlns:a16="http://schemas.microsoft.com/office/drawing/2014/main" id="{6743553F-0B07-EAF4-791A-E738CA8047E9}"/>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5">
              <a:extLst>
                <a:ext uri="{FF2B5EF4-FFF2-40B4-BE49-F238E27FC236}">
                  <a16:creationId xmlns:a16="http://schemas.microsoft.com/office/drawing/2014/main" id="{1DB5BEDF-4F3F-2F6E-88B6-5686D0588C17}"/>
                </a:ext>
              </a:extLst>
            </p:cNvPr>
            <p:cNvSpPr>
              <a:spLocks/>
            </p:cNvSpPr>
            <p:nvPr/>
          </p:nvSpPr>
          <p:spPr bwMode="ltGray">
            <a:xfrm>
              <a:off x="528" y="2932"/>
              <a:ext cx="5232" cy="1388"/>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a:extLst>
                <a:ext uri="{FF2B5EF4-FFF2-40B4-BE49-F238E27FC236}">
                  <a16:creationId xmlns:a16="http://schemas.microsoft.com/office/drawing/2014/main" id="{571C279E-47AF-0961-B776-394598AB2921}"/>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D7B047AC-EA2B-A49C-1510-442B0D7D3231}"/>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973FDE25-342C-30AE-D72F-D1187D6CFD51}"/>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B88E8999-856C-8235-9616-BEB72ABD82AF}"/>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0DC43B75-2499-D76C-4E9D-5161038534FD}"/>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24BCC737-69D1-A9F3-E7E7-1ACA75C61875}"/>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A1A68CE2-4722-396C-11B2-DCAA118262F6}"/>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BD6E1245-7D93-AB98-32A3-A2EE9EED047F}"/>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ACE31135-CE68-4B5B-AD4D-8916B06173F5}" type="slidenum">
              <a:rPr lang="en-US" altLang="en-US"/>
              <a:pPr>
                <a:defRPr/>
              </a:pPr>
              <a:t>‹#›</a:t>
            </a:fld>
            <a:endParaRPr lang="en-US" altLang="en-US"/>
          </a:p>
        </p:txBody>
      </p:sp>
      <p:sp>
        <p:nvSpPr>
          <p:cNvPr id="57358" name="Rectangle 14">
            <a:extLst>
              <a:ext uri="{FF2B5EF4-FFF2-40B4-BE49-F238E27FC236}">
                <a16:creationId xmlns:a16="http://schemas.microsoft.com/office/drawing/2014/main" id="{12208CC3-4937-B577-F2B0-5535D4381AC3}"/>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F8810464-D85B-8A6B-68D5-C9AA7D9410E2}"/>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4"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1A492A9C-F676-E96B-5843-3E245287D059}"/>
              </a:ext>
            </a:extLst>
          </p:cNvPr>
          <p:cNvGrpSpPr>
            <a:grpSpLocks/>
          </p:cNvGrpSpPr>
          <p:nvPr/>
        </p:nvGrpSpPr>
        <p:grpSpPr bwMode="auto">
          <a:xfrm>
            <a:off x="319088" y="1828800"/>
            <a:ext cx="8824912" cy="5029200"/>
            <a:chOff x="201" y="1152"/>
            <a:chExt cx="5559" cy="3168"/>
          </a:xfrm>
        </p:grpSpPr>
        <p:sp>
          <p:nvSpPr>
            <p:cNvPr id="4104" name="Freeform 3">
              <a:extLst>
                <a:ext uri="{FF2B5EF4-FFF2-40B4-BE49-F238E27FC236}">
                  <a16:creationId xmlns:a16="http://schemas.microsoft.com/office/drawing/2014/main" id="{79708DD0-9F45-A27F-CA8A-03FF1332A1FF}"/>
                </a:ext>
              </a:extLst>
            </p:cNvPr>
            <p:cNvSpPr>
              <a:spLocks/>
            </p:cNvSpPr>
            <p:nvPr/>
          </p:nvSpPr>
          <p:spPr bwMode="ltGray">
            <a:xfrm>
              <a:off x="528" y="2909"/>
              <a:ext cx="5232" cy="1411"/>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4">
              <a:extLst>
                <a:ext uri="{FF2B5EF4-FFF2-40B4-BE49-F238E27FC236}">
                  <a16:creationId xmlns:a16="http://schemas.microsoft.com/office/drawing/2014/main" id="{AF200502-569F-9CE3-7EDD-2F510677458B}"/>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5">
              <a:extLst>
                <a:ext uri="{FF2B5EF4-FFF2-40B4-BE49-F238E27FC236}">
                  <a16:creationId xmlns:a16="http://schemas.microsoft.com/office/drawing/2014/main" id="{2E89C730-58E4-A9E1-4F7D-890CEAC06A08}"/>
                </a:ext>
              </a:extLst>
            </p:cNvPr>
            <p:cNvSpPr>
              <a:spLocks/>
            </p:cNvSpPr>
            <p:nvPr/>
          </p:nvSpPr>
          <p:spPr bwMode="ltGray">
            <a:xfrm>
              <a:off x="528" y="2932"/>
              <a:ext cx="5232" cy="1388"/>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a:extLst>
                <a:ext uri="{FF2B5EF4-FFF2-40B4-BE49-F238E27FC236}">
                  <a16:creationId xmlns:a16="http://schemas.microsoft.com/office/drawing/2014/main" id="{BD0C07AD-C9AB-DEF6-C33B-F6C315E52B88}"/>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E0688D3E-6B3E-78AD-EF3B-217DA1A76599}"/>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4FF9779C-6412-44D8-CCEC-C9559AC0E2EA}"/>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7AEB98C6-C73E-3B0A-D553-58EEE5AA2068}"/>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69D03C9A-8582-D9E6-49BF-4FC439F17862}"/>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A19D1B33-473B-279A-130B-24B738B11CF2}"/>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A72E991F-64DC-EA8D-B91B-9FB35421B956}"/>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C228314D-E685-8782-F6A6-4C07C21B2D9F}"/>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9CD4D48C-FF5A-4584-8906-4C400291AC34}" type="slidenum">
              <a:rPr lang="en-US" altLang="en-US"/>
              <a:pPr>
                <a:defRPr/>
              </a:pPr>
              <a:t>‹#›</a:t>
            </a:fld>
            <a:endParaRPr lang="en-US" altLang="en-US"/>
          </a:p>
        </p:txBody>
      </p:sp>
      <p:sp>
        <p:nvSpPr>
          <p:cNvPr id="57358" name="Rectangle 14">
            <a:extLst>
              <a:ext uri="{FF2B5EF4-FFF2-40B4-BE49-F238E27FC236}">
                <a16:creationId xmlns:a16="http://schemas.microsoft.com/office/drawing/2014/main" id="{0C6B19C8-FD73-86F2-52CB-D94C1620C5BF}"/>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6B6139CC-AC61-925D-B56F-0BF428EDE5B0}"/>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5"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AA0DB3F7-4D69-3AEC-6AA7-590933EBE71D}"/>
              </a:ext>
            </a:extLst>
          </p:cNvPr>
          <p:cNvGrpSpPr>
            <a:grpSpLocks/>
          </p:cNvGrpSpPr>
          <p:nvPr/>
        </p:nvGrpSpPr>
        <p:grpSpPr bwMode="auto">
          <a:xfrm>
            <a:off x="319088" y="1828800"/>
            <a:ext cx="8824912" cy="5029200"/>
            <a:chOff x="201" y="1152"/>
            <a:chExt cx="5559" cy="3168"/>
          </a:xfrm>
        </p:grpSpPr>
        <p:sp>
          <p:nvSpPr>
            <p:cNvPr id="5128" name="Freeform 3">
              <a:extLst>
                <a:ext uri="{FF2B5EF4-FFF2-40B4-BE49-F238E27FC236}">
                  <a16:creationId xmlns:a16="http://schemas.microsoft.com/office/drawing/2014/main" id="{56C1607E-9CE8-029F-49EC-DDAAB35250CD}"/>
                </a:ext>
              </a:extLst>
            </p:cNvPr>
            <p:cNvSpPr>
              <a:spLocks/>
            </p:cNvSpPr>
            <p:nvPr/>
          </p:nvSpPr>
          <p:spPr bwMode="ltGray">
            <a:xfrm>
              <a:off x="528" y="2909"/>
              <a:ext cx="5232" cy="1411"/>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4">
              <a:extLst>
                <a:ext uri="{FF2B5EF4-FFF2-40B4-BE49-F238E27FC236}">
                  <a16:creationId xmlns:a16="http://schemas.microsoft.com/office/drawing/2014/main" id="{461E6BCF-2B7F-4C30-4713-EAE8DA963F99}"/>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5">
              <a:extLst>
                <a:ext uri="{FF2B5EF4-FFF2-40B4-BE49-F238E27FC236}">
                  <a16:creationId xmlns:a16="http://schemas.microsoft.com/office/drawing/2014/main" id="{83D34422-3650-F59A-415C-69B11A27397D}"/>
                </a:ext>
              </a:extLst>
            </p:cNvPr>
            <p:cNvSpPr>
              <a:spLocks/>
            </p:cNvSpPr>
            <p:nvPr/>
          </p:nvSpPr>
          <p:spPr bwMode="ltGray">
            <a:xfrm>
              <a:off x="528" y="2932"/>
              <a:ext cx="5232" cy="1388"/>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a:extLst>
                <a:ext uri="{FF2B5EF4-FFF2-40B4-BE49-F238E27FC236}">
                  <a16:creationId xmlns:a16="http://schemas.microsoft.com/office/drawing/2014/main" id="{3A4794B1-341F-2037-AD9E-3B1A3F2ED53E}"/>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0447DB71-A2D0-9B44-2D92-920D34A387C5}"/>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0A31BBAA-B160-1021-A0A7-D7995FB04BA9}"/>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DB16F721-C5B8-8A32-4528-222199FE0D4A}"/>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62FBDD99-EB61-161F-0A3C-FDC6ADF2AA73}"/>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363AA791-0BC9-3377-22FA-419C677752DF}"/>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8EA87FAC-5BDA-DC6B-4A1B-CFDF76E37B43}"/>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5082D605-4584-11B3-3203-884E2CF0EB18}"/>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CDF3435B-9F53-4362-AC13-4B6A8733DD06}" type="slidenum">
              <a:rPr lang="en-US" altLang="en-US"/>
              <a:pPr>
                <a:defRPr/>
              </a:pPr>
              <a:t>‹#›</a:t>
            </a:fld>
            <a:endParaRPr lang="en-US" altLang="en-US"/>
          </a:p>
        </p:txBody>
      </p:sp>
      <p:sp>
        <p:nvSpPr>
          <p:cNvPr id="57358" name="Rectangle 14">
            <a:extLst>
              <a:ext uri="{FF2B5EF4-FFF2-40B4-BE49-F238E27FC236}">
                <a16:creationId xmlns:a16="http://schemas.microsoft.com/office/drawing/2014/main" id="{5157AE39-6568-D669-ECD6-EB9CE5716EC8}"/>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8B1A56AE-0A78-AD61-7190-7667A934B317}"/>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6"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A8453894-5BE1-776B-70DF-A9E352DD7A1A}"/>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25A2CA01-D804-4BEA-2D4E-EC1E28133581}"/>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6153" name="Freeform 4">
              <a:extLst>
                <a:ext uri="{FF2B5EF4-FFF2-40B4-BE49-F238E27FC236}">
                  <a16:creationId xmlns:a16="http://schemas.microsoft.com/office/drawing/2014/main" id="{B778144F-1A78-DAB1-70F9-A656790B85D9}"/>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Freeform 5">
              <a:extLst>
                <a:ext uri="{FF2B5EF4-FFF2-40B4-BE49-F238E27FC236}">
                  <a16:creationId xmlns:a16="http://schemas.microsoft.com/office/drawing/2014/main" id="{FA008408-9EBD-D08E-AD67-7AAD71D676AF}"/>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a:extLst>
                <a:ext uri="{FF2B5EF4-FFF2-40B4-BE49-F238E27FC236}">
                  <a16:creationId xmlns:a16="http://schemas.microsoft.com/office/drawing/2014/main" id="{FA7799BC-BFBB-C8D9-3646-86EEA7E9AF2C}"/>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56" name="Freeform 7">
              <a:extLst>
                <a:ext uri="{FF2B5EF4-FFF2-40B4-BE49-F238E27FC236}">
                  <a16:creationId xmlns:a16="http://schemas.microsoft.com/office/drawing/2014/main" id="{00AAAF31-1EEF-FCA0-AB4A-D615BCF861F9}"/>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8">
              <a:extLst>
                <a:ext uri="{FF2B5EF4-FFF2-40B4-BE49-F238E27FC236}">
                  <a16:creationId xmlns:a16="http://schemas.microsoft.com/office/drawing/2014/main" id="{69CA0DB4-6327-E9B5-0190-B5B099AB063F}"/>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9">
              <a:extLst>
                <a:ext uri="{FF2B5EF4-FFF2-40B4-BE49-F238E27FC236}">
                  <a16:creationId xmlns:a16="http://schemas.microsoft.com/office/drawing/2014/main" id="{006C416F-9983-D940-F3E6-6FE0AFF28069}"/>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0">
              <a:extLst>
                <a:ext uri="{FF2B5EF4-FFF2-40B4-BE49-F238E27FC236}">
                  <a16:creationId xmlns:a16="http://schemas.microsoft.com/office/drawing/2014/main" id="{2E942408-377B-0B98-8B8A-D05E277D9C25}"/>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
              <a:extLst>
                <a:ext uri="{FF2B5EF4-FFF2-40B4-BE49-F238E27FC236}">
                  <a16:creationId xmlns:a16="http://schemas.microsoft.com/office/drawing/2014/main" id="{5569B149-4B07-F7AB-4E9F-975AA623FFB0}"/>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5A891553-CE9F-DEF8-3B89-2A9A30B717BF}"/>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6162" name="Freeform 13">
              <a:extLst>
                <a:ext uri="{FF2B5EF4-FFF2-40B4-BE49-F238E27FC236}">
                  <a16:creationId xmlns:a16="http://schemas.microsoft.com/office/drawing/2014/main" id="{FE8B1A6C-2786-5C7B-5F76-17266595605E}"/>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64869C33-202E-3DAB-472B-538A7127AFC7}"/>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1" name="Freeform 15">
              <a:extLst>
                <a:ext uri="{FF2B5EF4-FFF2-40B4-BE49-F238E27FC236}">
                  <a16:creationId xmlns:a16="http://schemas.microsoft.com/office/drawing/2014/main" id="{62B7D4E7-302B-6294-11F4-5ACEF0D1AD68}"/>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2" name="Freeform 16">
              <a:extLst>
                <a:ext uri="{FF2B5EF4-FFF2-40B4-BE49-F238E27FC236}">
                  <a16:creationId xmlns:a16="http://schemas.microsoft.com/office/drawing/2014/main" id="{B314B6F0-7F0A-82B9-03F2-E04A42C7304A}"/>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66" name="Freeform 17">
              <a:extLst>
                <a:ext uri="{FF2B5EF4-FFF2-40B4-BE49-F238E27FC236}">
                  <a16:creationId xmlns:a16="http://schemas.microsoft.com/office/drawing/2014/main" id="{C3531A1C-DA86-3EA2-9297-04734F3B24C2}"/>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4114" name="Rectangle 18">
            <a:extLst>
              <a:ext uri="{FF2B5EF4-FFF2-40B4-BE49-F238E27FC236}">
                <a16:creationId xmlns:a16="http://schemas.microsoft.com/office/drawing/2014/main" id="{D91B2BD0-DE39-E7EE-D6DD-F48B0FC39D23}"/>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a:extLst>
              <a:ext uri="{FF2B5EF4-FFF2-40B4-BE49-F238E27FC236}">
                <a16:creationId xmlns:a16="http://schemas.microsoft.com/office/drawing/2014/main" id="{24420DCF-35D2-EC7B-6D9E-23CB76390E66}"/>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4F445F6C-22F6-4D83-4610-135F74E9102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117" name="Rectangle 21">
            <a:extLst>
              <a:ext uri="{FF2B5EF4-FFF2-40B4-BE49-F238E27FC236}">
                <a16:creationId xmlns:a16="http://schemas.microsoft.com/office/drawing/2014/main" id="{C1D9C734-93F1-D5CC-9C94-906B4DBEF15F}"/>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A2CA0F-738F-4A8D-B910-E23F80D1D4EF}" type="slidenum">
              <a:rPr lang="en-US" altLang="en-US"/>
              <a:pPr>
                <a:defRPr/>
              </a:pPr>
              <a:t>‹#›</a:t>
            </a:fld>
            <a:endParaRPr lang="en-US" altLang="en-US"/>
          </a:p>
        </p:txBody>
      </p:sp>
      <p:sp>
        <p:nvSpPr>
          <p:cNvPr id="4118" name="Rectangle 22">
            <a:extLst>
              <a:ext uri="{FF2B5EF4-FFF2-40B4-BE49-F238E27FC236}">
                <a16:creationId xmlns:a16="http://schemas.microsoft.com/office/drawing/2014/main" id="{CF4CF7AF-83DC-99D1-CDD9-422B18B5C83F}"/>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 id="2147485238" r:id="rId12"/>
    <p:sldLayoutId id="2147485239"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1C0D1F7B-1B65-28F2-6E71-1D16A596202A}"/>
              </a:ext>
            </a:extLst>
          </p:cNvPr>
          <p:cNvGrpSpPr>
            <a:grpSpLocks/>
          </p:cNvGrpSpPr>
          <p:nvPr/>
        </p:nvGrpSpPr>
        <p:grpSpPr bwMode="auto">
          <a:xfrm>
            <a:off x="0" y="3902075"/>
            <a:ext cx="3400425" cy="2949575"/>
            <a:chOff x="0" y="2458"/>
            <a:chExt cx="2142" cy="1858"/>
          </a:xfrm>
        </p:grpSpPr>
        <p:sp>
          <p:nvSpPr>
            <p:cNvPr id="6147" name="Freeform 3">
              <a:extLst>
                <a:ext uri="{FF2B5EF4-FFF2-40B4-BE49-F238E27FC236}">
                  <a16:creationId xmlns:a16="http://schemas.microsoft.com/office/drawing/2014/main" id="{8D101F57-2AB2-1DCA-CBAB-CDE113928CD2}"/>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48" name="Freeform 4">
              <a:extLst>
                <a:ext uri="{FF2B5EF4-FFF2-40B4-BE49-F238E27FC236}">
                  <a16:creationId xmlns:a16="http://schemas.microsoft.com/office/drawing/2014/main" id="{9F74FB42-2ED8-8A16-D003-F2B10E81BF0E}"/>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6149" name="Freeform 5">
              <a:extLst>
                <a:ext uri="{FF2B5EF4-FFF2-40B4-BE49-F238E27FC236}">
                  <a16:creationId xmlns:a16="http://schemas.microsoft.com/office/drawing/2014/main" id="{98A8EDBF-6CE3-BD1B-169F-BA227D150D09}"/>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50" name="Freeform 6">
              <a:extLst>
                <a:ext uri="{FF2B5EF4-FFF2-40B4-BE49-F238E27FC236}">
                  <a16:creationId xmlns:a16="http://schemas.microsoft.com/office/drawing/2014/main" id="{954D53F7-2D00-4EBC-D70F-00F9147385F0}"/>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1036" name="Oval 7">
              <a:extLst>
                <a:ext uri="{FF2B5EF4-FFF2-40B4-BE49-F238E27FC236}">
                  <a16:creationId xmlns:a16="http://schemas.microsoft.com/office/drawing/2014/main" id="{3E2F2FE2-4153-240B-B0F9-A1C9EE68AB4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91CE440C-6792-37E0-E9D8-42A79B315654}"/>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3C7805C2-EA25-2A3A-EE23-38FA244754A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CB802B4F-DBD7-2BC0-94D2-3A4C264A51C2}"/>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55" name="Rectangle 11">
            <a:extLst>
              <a:ext uri="{FF2B5EF4-FFF2-40B4-BE49-F238E27FC236}">
                <a16:creationId xmlns:a16="http://schemas.microsoft.com/office/drawing/2014/main" id="{64F1E1EA-8CEA-73BD-4691-58262DF17D2E}"/>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31CC86F4-7504-0FA8-372E-5E16539921AD}"/>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EE941ADF-41BF-F8ED-1D28-ED60A8B917C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4A60C7CB-4695-9922-06C9-BAE80374175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7D71F944-6F60-4AE2-BEAF-51160EE63C4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68"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69A53445-BDA7-FE0A-6C03-1F498EC52F30}"/>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40B39760-2422-2FCE-494D-711EF7192E53}"/>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8201" name="Freeform 4">
              <a:extLst>
                <a:ext uri="{FF2B5EF4-FFF2-40B4-BE49-F238E27FC236}">
                  <a16:creationId xmlns:a16="http://schemas.microsoft.com/office/drawing/2014/main" id="{12FCB105-2936-A10A-18BE-BC6391598428}"/>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Freeform 5">
              <a:extLst>
                <a:ext uri="{FF2B5EF4-FFF2-40B4-BE49-F238E27FC236}">
                  <a16:creationId xmlns:a16="http://schemas.microsoft.com/office/drawing/2014/main" id="{01DE8D52-8981-41E6-92A3-74469EC86A93}"/>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a:extLst>
                <a:ext uri="{FF2B5EF4-FFF2-40B4-BE49-F238E27FC236}">
                  <a16:creationId xmlns:a16="http://schemas.microsoft.com/office/drawing/2014/main" id="{AFFF48B3-57DC-9D49-5A9E-E0E1763EBD9F}"/>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8204" name="Freeform 7">
              <a:extLst>
                <a:ext uri="{FF2B5EF4-FFF2-40B4-BE49-F238E27FC236}">
                  <a16:creationId xmlns:a16="http://schemas.microsoft.com/office/drawing/2014/main" id="{E1618225-9550-CBD4-D36C-96EE0CF249DC}"/>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8">
              <a:extLst>
                <a:ext uri="{FF2B5EF4-FFF2-40B4-BE49-F238E27FC236}">
                  <a16:creationId xmlns:a16="http://schemas.microsoft.com/office/drawing/2014/main" id="{32168A87-C9A7-7146-4135-88B9BD0EFA00}"/>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9">
              <a:extLst>
                <a:ext uri="{FF2B5EF4-FFF2-40B4-BE49-F238E27FC236}">
                  <a16:creationId xmlns:a16="http://schemas.microsoft.com/office/drawing/2014/main" id="{1A6E4B25-4E37-BEA5-0D0F-AC962FEA47D4}"/>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0">
              <a:extLst>
                <a:ext uri="{FF2B5EF4-FFF2-40B4-BE49-F238E27FC236}">
                  <a16:creationId xmlns:a16="http://schemas.microsoft.com/office/drawing/2014/main" id="{56E47220-A11E-1150-98CC-827B24955FC8}"/>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1">
              <a:extLst>
                <a:ext uri="{FF2B5EF4-FFF2-40B4-BE49-F238E27FC236}">
                  <a16:creationId xmlns:a16="http://schemas.microsoft.com/office/drawing/2014/main" id="{8F3B871C-61E1-F0A5-B8F7-7EC4EAAB66F7}"/>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2D145369-CCD1-6351-9F6D-4ED5B4A754AE}"/>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8210" name="Freeform 13">
              <a:extLst>
                <a:ext uri="{FF2B5EF4-FFF2-40B4-BE49-F238E27FC236}">
                  <a16:creationId xmlns:a16="http://schemas.microsoft.com/office/drawing/2014/main" id="{68AE9B86-5FAF-DBA2-F2CB-BB04809982FE}"/>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2D815D0A-A138-9CB9-3E82-E6C27E435015}"/>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1" name="Freeform 15">
              <a:extLst>
                <a:ext uri="{FF2B5EF4-FFF2-40B4-BE49-F238E27FC236}">
                  <a16:creationId xmlns:a16="http://schemas.microsoft.com/office/drawing/2014/main" id="{7BFB9D41-2D57-9015-65FD-26FDE9C38C14}"/>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2" name="Freeform 16">
              <a:extLst>
                <a:ext uri="{FF2B5EF4-FFF2-40B4-BE49-F238E27FC236}">
                  <a16:creationId xmlns:a16="http://schemas.microsoft.com/office/drawing/2014/main" id="{DBE5A778-017E-8659-894D-34E54FD86EC1}"/>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8214" name="Freeform 17">
              <a:extLst>
                <a:ext uri="{FF2B5EF4-FFF2-40B4-BE49-F238E27FC236}">
                  <a16:creationId xmlns:a16="http://schemas.microsoft.com/office/drawing/2014/main" id="{F9E7F71D-767F-EDBB-923D-5BA6620CDBD3}"/>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4114" name="Rectangle 18">
            <a:extLst>
              <a:ext uri="{FF2B5EF4-FFF2-40B4-BE49-F238E27FC236}">
                <a16:creationId xmlns:a16="http://schemas.microsoft.com/office/drawing/2014/main" id="{2718702B-0D69-13D4-4AB5-58A8992CC438}"/>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a:extLst>
              <a:ext uri="{FF2B5EF4-FFF2-40B4-BE49-F238E27FC236}">
                <a16:creationId xmlns:a16="http://schemas.microsoft.com/office/drawing/2014/main" id="{BB3A44E7-A8FD-2151-C99B-E4DA91112C06}"/>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9374A48B-F354-DEB9-D398-61CB32FB70D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17" name="Rectangle 21">
            <a:extLst>
              <a:ext uri="{FF2B5EF4-FFF2-40B4-BE49-F238E27FC236}">
                <a16:creationId xmlns:a16="http://schemas.microsoft.com/office/drawing/2014/main" id="{40180EEC-79D1-0F9C-402E-4A6B82AE6BD9}"/>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86BD98-5C12-4EB8-BB46-83DACF7B35B6}" type="slidenum">
              <a:rPr lang="en-US" altLang="en-US"/>
              <a:pPr>
                <a:defRPr/>
              </a:pPr>
              <a:t>‹#›</a:t>
            </a:fld>
            <a:endParaRPr lang="en-US" altLang="en-US"/>
          </a:p>
        </p:txBody>
      </p:sp>
      <p:sp>
        <p:nvSpPr>
          <p:cNvPr id="4118" name="Rectangle 22">
            <a:extLst>
              <a:ext uri="{FF2B5EF4-FFF2-40B4-BE49-F238E27FC236}">
                <a16:creationId xmlns:a16="http://schemas.microsoft.com/office/drawing/2014/main" id="{881CAD6F-2B06-A539-6034-C1F178A74EDB}"/>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6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 id="2147485261"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574738C9-FB14-3AEF-3653-AB0375B2E7F3}"/>
              </a:ext>
            </a:extLst>
          </p:cNvPr>
          <p:cNvGrpSpPr>
            <a:grpSpLocks/>
          </p:cNvGrpSpPr>
          <p:nvPr/>
        </p:nvGrpSpPr>
        <p:grpSpPr bwMode="auto">
          <a:xfrm>
            <a:off x="0" y="1422400"/>
            <a:ext cx="9147175" cy="5435600"/>
            <a:chOff x="0" y="896"/>
            <a:chExt cx="5762" cy="3424"/>
          </a:xfrm>
        </p:grpSpPr>
        <p:grpSp>
          <p:nvGrpSpPr>
            <p:cNvPr id="9224" name="Group 3">
              <a:extLst>
                <a:ext uri="{FF2B5EF4-FFF2-40B4-BE49-F238E27FC236}">
                  <a16:creationId xmlns:a16="http://schemas.microsoft.com/office/drawing/2014/main" id="{49F91E31-E296-13FC-7E05-503094127C73}"/>
                </a:ext>
              </a:extLst>
            </p:cNvPr>
            <p:cNvGrpSpPr>
              <a:grpSpLocks/>
            </p:cNvGrpSpPr>
            <p:nvPr userDrawn="1"/>
          </p:nvGrpSpPr>
          <p:grpSpPr bwMode="auto">
            <a:xfrm>
              <a:off x="20" y="896"/>
              <a:ext cx="5742" cy="3424"/>
              <a:chOff x="20" y="896"/>
              <a:chExt cx="5742" cy="3424"/>
            </a:xfrm>
          </p:grpSpPr>
          <p:sp>
            <p:nvSpPr>
              <p:cNvPr id="9361" name="Freeform 4">
                <a:extLst>
                  <a:ext uri="{FF2B5EF4-FFF2-40B4-BE49-F238E27FC236}">
                    <a16:creationId xmlns:a16="http://schemas.microsoft.com/office/drawing/2014/main" id="{A1AF5712-4F45-1327-C424-C26F1021F7CD}"/>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2" name="Freeform 5">
                <a:extLst>
                  <a:ext uri="{FF2B5EF4-FFF2-40B4-BE49-F238E27FC236}">
                    <a16:creationId xmlns:a16="http://schemas.microsoft.com/office/drawing/2014/main" id="{0FF2A2C7-2178-27C0-E81F-5C811D7BDAD0}"/>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3" name="Freeform 6">
                <a:extLst>
                  <a:ext uri="{FF2B5EF4-FFF2-40B4-BE49-F238E27FC236}">
                    <a16:creationId xmlns:a16="http://schemas.microsoft.com/office/drawing/2014/main" id="{176C187A-BB19-2BE4-617B-8B183E32A58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4" name="Freeform 7">
                <a:extLst>
                  <a:ext uri="{FF2B5EF4-FFF2-40B4-BE49-F238E27FC236}">
                    <a16:creationId xmlns:a16="http://schemas.microsoft.com/office/drawing/2014/main" id="{223D7858-B25A-F1CA-3959-D669D2A61725}"/>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5" name="Freeform 8">
                <a:extLst>
                  <a:ext uri="{FF2B5EF4-FFF2-40B4-BE49-F238E27FC236}">
                    <a16:creationId xmlns:a16="http://schemas.microsoft.com/office/drawing/2014/main" id="{C6AF31E3-670F-F9DF-9CC3-81908AD8E85B}"/>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6" name="Freeform 9">
                <a:extLst>
                  <a:ext uri="{FF2B5EF4-FFF2-40B4-BE49-F238E27FC236}">
                    <a16:creationId xmlns:a16="http://schemas.microsoft.com/office/drawing/2014/main" id="{A1C90830-D1C8-44A7-8E89-0C12A9A2AE3D}"/>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7" name="Freeform 10">
                <a:extLst>
                  <a:ext uri="{FF2B5EF4-FFF2-40B4-BE49-F238E27FC236}">
                    <a16:creationId xmlns:a16="http://schemas.microsoft.com/office/drawing/2014/main" id="{A89458B6-D383-DEC7-A8E5-13E78972B07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8" name="Freeform 11">
                <a:extLst>
                  <a:ext uri="{FF2B5EF4-FFF2-40B4-BE49-F238E27FC236}">
                    <a16:creationId xmlns:a16="http://schemas.microsoft.com/office/drawing/2014/main" id="{20BBD537-2540-CC79-D729-1E892D4813F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69" name="Freeform 12">
                <a:extLst>
                  <a:ext uri="{FF2B5EF4-FFF2-40B4-BE49-F238E27FC236}">
                    <a16:creationId xmlns:a16="http://schemas.microsoft.com/office/drawing/2014/main" id="{1B2E962F-18A0-A25C-FEE7-A246073DE981}"/>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70" name="Freeform 13">
                <a:extLst>
                  <a:ext uri="{FF2B5EF4-FFF2-40B4-BE49-F238E27FC236}">
                    <a16:creationId xmlns:a16="http://schemas.microsoft.com/office/drawing/2014/main" id="{30C478D6-618D-BCB0-C3C7-3C2CFD4D5F2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71" name="Freeform 14">
                <a:extLst>
                  <a:ext uri="{FF2B5EF4-FFF2-40B4-BE49-F238E27FC236}">
                    <a16:creationId xmlns:a16="http://schemas.microsoft.com/office/drawing/2014/main" id="{DF44712D-8677-EF5D-3283-14B08791696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72" name="Freeform 15">
                <a:extLst>
                  <a:ext uri="{FF2B5EF4-FFF2-40B4-BE49-F238E27FC236}">
                    <a16:creationId xmlns:a16="http://schemas.microsoft.com/office/drawing/2014/main" id="{7AE4C5A4-6FE2-BD32-EFC7-CEBA611D575A}"/>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73" name="Freeform 16">
                <a:extLst>
                  <a:ext uri="{FF2B5EF4-FFF2-40B4-BE49-F238E27FC236}">
                    <a16:creationId xmlns:a16="http://schemas.microsoft.com/office/drawing/2014/main" id="{A2EA9FE7-4A6A-9999-352E-A93F6A7300AF}"/>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9225" name="Group 17">
              <a:extLst>
                <a:ext uri="{FF2B5EF4-FFF2-40B4-BE49-F238E27FC236}">
                  <a16:creationId xmlns:a16="http://schemas.microsoft.com/office/drawing/2014/main" id="{13B5ECBA-83D4-3713-ACA4-E39496891461}"/>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D45013D4-A718-3697-A3EE-054F0B9A0EF7}"/>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078D9640-D957-B80D-97B5-7E1E44439985}"/>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654D7611-A9E8-4912-E3DA-EE65FF49486C}"/>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B1452B29-6130-6E3C-7C5A-C9906AB5B1DA}"/>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76FC9DA4-9BFD-7B24-D6E7-7A82D1F208C1}"/>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11586F09-8A4F-3B48-5C97-4E1E272ACCBA}"/>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9FEF5CB2-9103-2C63-2645-F04C24493350}"/>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33D6A6BC-62D9-EED8-FF2D-5AFB6199464D}"/>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91699188-C7D8-430C-AE44-A54330C284C4}"/>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3658B4EE-E7EA-2DFB-B420-F10BF01E8DC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B6AE4A96-AA73-C785-7064-E4216C1D2F9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C9EB92FB-94DF-DE21-5CEE-BBA7212650B3}"/>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2AF20E24-7473-BFB6-866E-0D2C2EEAA41B}"/>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BBE3AEF9-689E-2F3C-77E5-5AEC3349357A}"/>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9F09521F-1E2B-662D-56B3-E4243CBE93F4}"/>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32B37274-B095-4380-9F54-E3CA525CB3AC}"/>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62A62B9B-79E4-E2FC-2D27-4616E1EA5CA5}"/>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ACBC6FCC-14CF-47C6-7B1C-131969FA0358}"/>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470B7CFF-57BE-808A-A8D2-8EE9C9B83F5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70231745-B33B-CAC1-9424-FE1775C6CD48}"/>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3DB140F4-F678-5E61-35E6-766C74DAA9CC}"/>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CA7EB48F-FA1E-3C90-A45F-4BCDA9E9F089}"/>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8EE1DE3F-8CAD-E3CA-C712-B036961B0544}"/>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9EDE28D8-8193-9363-B7FB-06BF55947481}"/>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A4A1B82C-0C6E-2824-1441-7D2AC747DE40}"/>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CA2B7E5F-36B6-804C-5496-A9BEE89BEDF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D5947FD9-4711-EBE5-F40D-3B94DB58970B}"/>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EA43C289-6CCD-B57D-3E3F-071F861064A3}"/>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C154EA22-EF7B-80E1-0B59-60CD2A854433}"/>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71375BC5-8113-2D16-A1D2-06799D4B7D30}"/>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3A6AFEE0-C1A1-8FE3-CA57-58AD5143220B}"/>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ED110DC5-5347-1D51-BE93-1FD766BFBA99}"/>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4F8C0A7D-65D6-2E9C-5D15-8DBCFC65E4E2}"/>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CB211146-1B01-9EC5-E190-4D987655E00E}"/>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969C68D4-FC5B-B79A-9D8B-408774C20F7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4ED48B4D-9EE0-8642-2535-D6F056481773}"/>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1E4B0679-8910-CB4E-1D74-589643F8F48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28641C39-B9AF-95B5-2269-79AF407AAFBA}"/>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1A0DC658-1D93-6E81-2140-F5B12B4B9AEC}"/>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5CE589DF-0375-6FE9-B915-BD6D51E44B54}"/>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89075073-F8A5-BC18-DBF0-EAD7C27A833C}"/>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D71C5906-7FEB-CA32-6C44-7E6D4E1E100D}"/>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F3D041E5-9E8A-4A73-3784-680C3C7E2023}"/>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8CE38289-A9D0-27E9-0822-D55F0CF75AB2}"/>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70AF5A3D-A9B9-27DF-D772-6CD0C82BF404}"/>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F81EDD00-9D6A-36C7-4D05-489281A8AA82}"/>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A410CFBA-6621-AAAD-6B81-468C486390E0}"/>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640BBB04-C031-4BC6-B51F-30CC9CD7891E}"/>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7D593DD6-9866-3F26-1605-3DEDC3B5248D}"/>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B1D6A2C8-EFF8-46D0-A798-5589784E6E7A}"/>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9FEFEEF3-6F4B-F54C-BE82-749A50F347A8}"/>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10C0B9C7-22F7-D98C-7C1F-5283C68948BE}"/>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D8EEC01E-363D-3860-0B74-479E2E6022A5}"/>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6B323255-B2A2-85AF-B355-8F0C0F69F9FA}"/>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4F5C20F2-D557-ED1F-E94E-509139A68E77}"/>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42FC5D20-4CCB-D401-B128-155ADD609645}"/>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346CAE37-9D31-799E-812B-654D1A71DBDA}"/>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77990355-5D4E-4862-439E-D34887A2227E}"/>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B6347313-1ACA-7EBF-DDF0-D05507E2086C}"/>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95B40414-EE59-66D0-ED58-5EFDDFC8FFEA}"/>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13991DFE-F119-60EE-774D-6281A708BC2B}"/>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7C70D62E-4404-9DA2-2D1A-F71C040572F5}"/>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7FAD3A32-B606-7742-3F0C-8367FAA585B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89" name="Freeform 81">
                <a:extLst>
                  <a:ext uri="{FF2B5EF4-FFF2-40B4-BE49-F238E27FC236}">
                    <a16:creationId xmlns:a16="http://schemas.microsoft.com/office/drawing/2014/main" id="{4D493B92-B35E-E2F0-9BD7-D096483D37EA}"/>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Rectangle 82">
                <a:extLst>
                  <a:ext uri="{FF2B5EF4-FFF2-40B4-BE49-F238E27FC236}">
                    <a16:creationId xmlns:a16="http://schemas.microsoft.com/office/drawing/2014/main" id="{A72000C7-F39B-00D5-AA43-2448029A264E}"/>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65CBE24F-F783-0C63-2C1A-2A61BFFC525D}"/>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A5990DF2-2039-1F98-AB27-2CE96B853BED}"/>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95A24BBD-A7FB-503A-00A7-D11659797BEE}"/>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CA1F4E02-71D7-61FD-E97B-19F558BD9D72}"/>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8FEC75C0-687E-5DE6-812D-F932D69DC970}"/>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D1FB5284-8883-C1EB-B117-8462166E71DB}"/>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F6DF0BD4-81FC-F34D-785A-26AB74645EAB}"/>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4E630ABF-ED56-5B99-D6C7-BF05BD5D5C0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A14D8362-FBC4-B282-92EA-0280384CA971}"/>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66689985-26C4-61CA-4D57-A454B7805D66}"/>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4DEB4339-90C8-4B09-BDEE-B97B4666900B}"/>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3CFF6030-5757-3845-F350-4EC1C72B9F00}"/>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E7618E0A-E3C5-5E6C-245E-32626004A577}"/>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4083CC9F-AD3F-486D-6105-598228DBEB2E}"/>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F3DF6BA5-0548-4A9A-A2DD-6999E99543B6}"/>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4E7F0931-AC62-FD44-66B3-CEEDEBD54569}"/>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C221935D-6DFA-D2DF-6127-14EA3A80F5FD}"/>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4CAC9FEA-C5D2-EB42-B71D-2864F508B38B}"/>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4C85CEF6-EDCF-CBA8-677F-1C8BEA710C1B}"/>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0C23CA78-B473-9E7D-F75A-B525C9128BF0}"/>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96248361-2152-9FBE-3BAA-AF36E06B2F8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27A78B87-5FE5-69DF-DF20-3957B6F60BE5}"/>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246EA7D2-6264-34E8-235C-4F92CBE04616}"/>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236AFB63-95DA-2210-C169-200F234A9877}"/>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89762AF7-58A7-5178-E71B-28064BC5BF4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7D489D49-A73F-D665-52A3-117F8F19CEB0}"/>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76118DE9-53AE-5644-E672-E85808807BF4}"/>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8881D9B7-C8DF-F4F8-6EDB-4827F8508E0E}"/>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DB0D67EF-9B75-550A-B260-4FB2A786EAA8}"/>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C1D60141-9170-39AB-CCFB-DDA266CA3011}"/>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CD9CFD87-0EF7-2945-38F6-F66038ECFBBC}"/>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22D7A8E8-BD24-7E83-BFB8-A4A4176AEB68}"/>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CD70DDE4-4635-2BE5-FF59-24860457193C}"/>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370152D5-41AF-4FB8-7B76-5762031030E0}"/>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9E3F90DA-E05F-F795-548B-00FFA20274B4}"/>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F88D94FA-8E08-6A6D-73F7-47B7685C49C9}"/>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6B6435AE-FBEB-B821-162F-1FF1A9C39CDC}"/>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4666E996-3424-7788-4CE2-6396ED95A6CC}"/>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12C38751-5BD4-57B5-E7C5-8890C82BAEBC}"/>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0F26ADEE-62E1-41DD-ED35-91A483A28EE7}"/>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2414F286-03AC-CD72-0C95-D489D0FB711E}"/>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FF02E362-1A98-89F3-EFCD-455B41DD19C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0CD4983A-4C9A-A30B-61D3-275313DE9BE6}"/>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A8D9BD79-0FB8-374D-3B62-03CC0C2B53C4}"/>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4E9966FB-547C-17F6-1A3A-B9D8E7FA2233}"/>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67AAA7E0-66FE-279A-AC62-41C657F30CEE}"/>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4DBB7BBE-533C-ABCF-B5E5-0D94CD4950DC}"/>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30C7F4FE-1464-C634-6618-CE0D8A381707}"/>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0E642AF2-FFC3-D8D0-1F21-710382FDCEE9}"/>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CA699EEC-99A7-D95F-909E-CFD16C053841}"/>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D9E84A7C-AA91-2772-BCAE-404E0C45F58E}"/>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CC8596D2-06EC-EB33-0DCD-BDFE385B1402}"/>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7A555C7B-724E-60F7-8206-247459A25649}"/>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6182E8F2-A3C9-F0E5-1A5A-31B7D8328CF5}"/>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79DCAC42-8392-6E7D-03D2-61CFDACD0899}"/>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46" name="Freeform 138">
                <a:extLst>
                  <a:ext uri="{FF2B5EF4-FFF2-40B4-BE49-F238E27FC236}">
                    <a16:creationId xmlns:a16="http://schemas.microsoft.com/office/drawing/2014/main" id="{D2F843B1-5E1D-EE2C-961D-C84A924BA5F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 name="Freeform 139">
                <a:extLst>
                  <a:ext uri="{FF2B5EF4-FFF2-40B4-BE49-F238E27FC236}">
                    <a16:creationId xmlns:a16="http://schemas.microsoft.com/office/drawing/2014/main" id="{3BF97FC3-328B-4225-4A17-46332E6BBA58}"/>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 name="Freeform 140">
                <a:extLst>
                  <a:ext uri="{FF2B5EF4-FFF2-40B4-BE49-F238E27FC236}">
                    <a16:creationId xmlns:a16="http://schemas.microsoft.com/office/drawing/2014/main" id="{08FFA522-4844-193B-A75E-B268B8A32354}"/>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9" name="Freeform 141">
                <a:extLst>
                  <a:ext uri="{FF2B5EF4-FFF2-40B4-BE49-F238E27FC236}">
                    <a16:creationId xmlns:a16="http://schemas.microsoft.com/office/drawing/2014/main" id="{7895D619-4C71-0594-BD4D-5473BAB8909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0" name="Freeform 142">
                <a:extLst>
                  <a:ext uri="{FF2B5EF4-FFF2-40B4-BE49-F238E27FC236}">
                    <a16:creationId xmlns:a16="http://schemas.microsoft.com/office/drawing/2014/main" id="{D0C6A5BB-A1C0-9193-2440-FBB3E841EB0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1" name="Freeform 143">
                <a:extLst>
                  <a:ext uri="{FF2B5EF4-FFF2-40B4-BE49-F238E27FC236}">
                    <a16:creationId xmlns:a16="http://schemas.microsoft.com/office/drawing/2014/main" id="{C40E21A5-E54C-73EE-4C6D-732AB8B51AC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2" name="Freeform 144">
                <a:extLst>
                  <a:ext uri="{FF2B5EF4-FFF2-40B4-BE49-F238E27FC236}">
                    <a16:creationId xmlns:a16="http://schemas.microsoft.com/office/drawing/2014/main" id="{F4257AAE-6568-0470-CE1B-9EA45418312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3" name="Freeform 145">
                <a:extLst>
                  <a:ext uri="{FF2B5EF4-FFF2-40B4-BE49-F238E27FC236}">
                    <a16:creationId xmlns:a16="http://schemas.microsoft.com/office/drawing/2014/main" id="{EC5869F4-AB01-19B6-8424-9B9FEF198808}"/>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 name="Freeform 146">
                <a:extLst>
                  <a:ext uri="{FF2B5EF4-FFF2-40B4-BE49-F238E27FC236}">
                    <a16:creationId xmlns:a16="http://schemas.microsoft.com/office/drawing/2014/main" id="{7BB580AA-EFBA-AA19-E003-A8A8D2E5D07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id="{4228CF9A-1A36-0A21-6C8D-C3D14AF978D2}"/>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B16141AB-855D-BB13-2436-7750517D5D9B}"/>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57" name="Freeform 149">
                <a:extLst>
                  <a:ext uri="{FF2B5EF4-FFF2-40B4-BE49-F238E27FC236}">
                    <a16:creationId xmlns:a16="http://schemas.microsoft.com/office/drawing/2014/main" id="{527F8D1E-29E4-AFC3-4818-302A3FBA26E4}"/>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8" name="Freeform 150">
                <a:extLst>
                  <a:ext uri="{FF2B5EF4-FFF2-40B4-BE49-F238E27FC236}">
                    <a16:creationId xmlns:a16="http://schemas.microsoft.com/office/drawing/2014/main" id="{94248D19-0518-C0E7-D4CD-2844FE36DCA7}"/>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5" name="Freeform 151">
                <a:extLst>
                  <a:ext uri="{FF2B5EF4-FFF2-40B4-BE49-F238E27FC236}">
                    <a16:creationId xmlns:a16="http://schemas.microsoft.com/office/drawing/2014/main" id="{1F6B1BE2-060E-58E8-CE34-EE92911BB885}"/>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594F572C-A176-7C03-78CB-FC0F9C13589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5B27B282-E38B-F6A6-9837-D98FB8CB7043}"/>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418" name="Rectangle 154">
            <a:extLst>
              <a:ext uri="{FF2B5EF4-FFF2-40B4-BE49-F238E27FC236}">
                <a16:creationId xmlns:a16="http://schemas.microsoft.com/office/drawing/2014/main" id="{32D727D0-410E-815A-EE85-338636F33C37}"/>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E18F62E3-0B65-FA6E-1674-1D683EC5203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B5E29F92-9B53-F89F-4F7B-200099205F6B}"/>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3AB3703E-FA3D-4400-844B-A0C917B80A44}" type="slidenum">
              <a:rPr lang="en-US" altLang="en-US"/>
              <a:pPr>
                <a:defRPr/>
              </a:pPr>
              <a:t>‹#›</a:t>
            </a:fld>
            <a:endParaRPr lang="en-US" altLang="en-US"/>
          </a:p>
        </p:txBody>
      </p:sp>
      <p:sp>
        <p:nvSpPr>
          <p:cNvPr id="11421" name="Rectangle 157">
            <a:extLst>
              <a:ext uri="{FF2B5EF4-FFF2-40B4-BE49-F238E27FC236}">
                <a16:creationId xmlns:a16="http://schemas.microsoft.com/office/drawing/2014/main" id="{B8EEC82A-7661-1C0B-A3FF-2FE9EF69F41D}"/>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270"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Augustine_Lateran.jpg"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18.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19.xml"/><Relationship Id="rId4" Type="http://schemas.openxmlformats.org/officeDocument/2006/relationships/image" Target="../media/image27.jpg"/></Relationships>
</file>

<file path=ppt/slides/_rels/slide6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20.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120.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119.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18.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3.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8.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3.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8.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1D25AAF-39F6-B5D6-1594-794C5D1C06D1}"/>
              </a:ext>
            </a:extLst>
          </p:cNvPr>
          <p:cNvSpPr>
            <a:spLocks noGrp="1" noChangeArrowheads="1"/>
          </p:cNvSpPr>
          <p:nvPr>
            <p:ph type="ctrTitle" sz="quarter"/>
          </p:nvPr>
        </p:nvSpPr>
        <p:spPr>
          <a:xfrm>
            <a:off x="533400" y="457200"/>
            <a:ext cx="7467600" cy="1066800"/>
          </a:xfrm>
        </p:spPr>
        <p:txBody>
          <a:bodyPr/>
          <a:lstStyle/>
          <a:p>
            <a:r>
              <a:rPr lang="es-MX" altLang="en-US" sz="4800" b="1">
                <a:effectLst/>
              </a:rPr>
              <a:t>Tu Palabra es la Verdad</a:t>
            </a:r>
          </a:p>
        </p:txBody>
      </p:sp>
      <p:sp>
        <p:nvSpPr>
          <p:cNvPr id="30723" name="Subtitle 2">
            <a:extLst>
              <a:ext uri="{FF2B5EF4-FFF2-40B4-BE49-F238E27FC236}">
                <a16:creationId xmlns:a16="http://schemas.microsoft.com/office/drawing/2014/main" id="{2BCF7114-D539-1ACE-330F-1A71FE96AE74}"/>
              </a:ext>
            </a:extLst>
          </p:cNvPr>
          <p:cNvSpPr>
            <a:spLocks noGrp="1" noChangeArrowheads="1"/>
          </p:cNvSpPr>
          <p:nvPr>
            <p:ph type="subTitle" sz="quarter" idx="1"/>
          </p:nvPr>
        </p:nvSpPr>
        <p:spPr>
          <a:xfrm>
            <a:off x="228600" y="2362200"/>
            <a:ext cx="4038600" cy="4038600"/>
          </a:xfrm>
        </p:spPr>
        <p:txBody>
          <a:bodyPr/>
          <a:lstStyle/>
          <a:p>
            <a:pPr algn="l"/>
            <a:r>
              <a:rPr lang="en-US" altLang="en-US" sz="3200" b="1">
                <a:effectLst/>
              </a:rPr>
              <a:t>¿</a:t>
            </a:r>
            <a:r>
              <a:rPr lang="es-MX" altLang="en-US" sz="3200" b="1">
                <a:effectLst/>
              </a:rPr>
              <a:t>Cómo</a:t>
            </a:r>
            <a:r>
              <a:rPr lang="en-US" altLang="en-US" sz="3200" b="1">
                <a:effectLst/>
              </a:rPr>
              <a:t> </a:t>
            </a:r>
            <a:r>
              <a:rPr lang="es-MX" altLang="en-US" sz="3200" b="1">
                <a:effectLst/>
              </a:rPr>
              <a:t>responder</a:t>
            </a:r>
            <a:r>
              <a:rPr lang="en-US" altLang="en-US" sz="3200" b="1">
                <a:effectLst/>
              </a:rPr>
              <a:t> a </a:t>
            </a:r>
            <a:r>
              <a:rPr lang="es-MX" altLang="en-US" sz="3200" b="1">
                <a:effectLst/>
              </a:rPr>
              <a:t>falsas enseñanzas y prácticas cuando compartimos nuestra fe?</a:t>
            </a:r>
          </a:p>
        </p:txBody>
      </p:sp>
      <p:pic>
        <p:nvPicPr>
          <p:cNvPr id="30724" name="Picture 2" descr="Qué es la verdad?">
            <a:extLst>
              <a:ext uri="{FF2B5EF4-FFF2-40B4-BE49-F238E27FC236}">
                <a16:creationId xmlns:a16="http://schemas.microsoft.com/office/drawing/2014/main" id="{E3DFB93C-F29C-005E-87A7-031C24227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0" y="2971800"/>
            <a:ext cx="49847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5B1D372-1044-A24E-DA6D-75B94EB63402}"/>
              </a:ext>
            </a:extLst>
          </p:cNvPr>
          <p:cNvSpPr>
            <a:spLocks noGrp="1" noChangeArrowheads="1"/>
          </p:cNvSpPr>
          <p:nvPr>
            <p:ph type="title"/>
          </p:nvPr>
        </p:nvSpPr>
        <p:spPr/>
        <p:txBody>
          <a:bodyPr/>
          <a:lstStyle/>
          <a:p>
            <a:pPr eaLnBrk="1" hangingPunct="1"/>
            <a:r>
              <a:rPr lang="en-US" altLang="en-US" sz="3200">
                <a:effectLst/>
              </a:rPr>
              <a:t>El gran problema del catolicismo:  Autoridad</a:t>
            </a:r>
          </a:p>
        </p:txBody>
      </p:sp>
      <p:sp>
        <p:nvSpPr>
          <p:cNvPr id="10243" name="Rectangle 3">
            <a:extLst>
              <a:ext uri="{FF2B5EF4-FFF2-40B4-BE49-F238E27FC236}">
                <a16:creationId xmlns:a16="http://schemas.microsoft.com/office/drawing/2014/main" id="{3D0392C3-312E-ED54-6FF9-7AB6ED02A909}"/>
              </a:ext>
            </a:extLst>
          </p:cNvPr>
          <p:cNvSpPr>
            <a:spLocks noGrp="1" noChangeArrowheads="1"/>
          </p:cNvSpPr>
          <p:nvPr>
            <p:ph type="body" idx="1"/>
          </p:nvPr>
        </p:nvSpPr>
        <p:spPr>
          <a:xfrm>
            <a:off x="457200" y="1417638"/>
            <a:ext cx="8229600" cy="4713287"/>
          </a:xfrm>
        </p:spPr>
        <p:txBody>
          <a:bodyPr/>
          <a:lstStyle/>
          <a:p>
            <a:pPr marL="457200" indent="-457200" algn="just" eaLnBrk="1" hangingPunct="1">
              <a:buFont typeface="+mj-lt"/>
              <a:buAutoNum type="arabicPeriod"/>
              <a:defRPr/>
            </a:pPr>
            <a:r>
              <a:rPr lang="es-MX" altLang="en-US" sz="2400" dirty="0">
                <a:effectLst/>
              </a:rPr>
              <a:t>“La Regla de Fe” (en otras palabras; tradición)</a:t>
            </a:r>
          </a:p>
          <a:p>
            <a:pPr marL="457200" indent="-457200" algn="just" eaLnBrk="1" hangingPunct="1">
              <a:buFont typeface="+mj-lt"/>
              <a:buAutoNum type="arabicPeriod"/>
              <a:defRPr/>
            </a:pPr>
            <a:r>
              <a:rPr lang="es-MX" altLang="en-US" sz="2400" dirty="0">
                <a:effectLst/>
              </a:rPr>
              <a:t>La “Iglesia”</a:t>
            </a:r>
          </a:p>
          <a:p>
            <a:pPr marL="457200" indent="-457200" algn="just" eaLnBrk="1" hangingPunct="1">
              <a:buFont typeface="+mj-lt"/>
              <a:buAutoNum type="arabicPeriod"/>
              <a:defRPr/>
            </a:pPr>
            <a:r>
              <a:rPr lang="es-MX" altLang="en-US" sz="2400" dirty="0">
                <a:effectLst/>
              </a:rPr>
              <a:t>Escrituras</a:t>
            </a:r>
          </a:p>
          <a:p>
            <a:pPr marL="0" indent="0" algn="just" eaLnBrk="1" hangingPunct="1">
              <a:buFont typeface="Wingdings" panose="05000000000000000000" pitchFamily="2" charset="2"/>
              <a:buNone/>
              <a:defRPr/>
            </a:pPr>
            <a:endParaRPr lang="es-MX" altLang="en-US" sz="2400" dirty="0">
              <a:effectLst/>
            </a:endParaRPr>
          </a:p>
          <a:p>
            <a:pPr marL="0" indent="0" algn="just" eaLnBrk="1" hangingPunct="1">
              <a:buFont typeface="Wingdings" panose="05000000000000000000" pitchFamily="2" charset="2"/>
              <a:buNone/>
              <a:defRPr/>
            </a:pPr>
            <a:r>
              <a:rPr lang="es-MX" altLang="en-US" sz="2400" dirty="0">
                <a:effectLst/>
              </a:rPr>
              <a:t>¡En ese orden!</a:t>
            </a:r>
          </a:p>
          <a:p>
            <a:pPr marL="0" indent="0" algn="just" eaLnBrk="1" hangingPunct="1">
              <a:buFont typeface="Wingdings" panose="05000000000000000000" pitchFamily="2" charset="2"/>
              <a:buNone/>
              <a:defRPr/>
            </a:pPr>
            <a:endParaRPr lang="es-MX" altLang="en-US" sz="2400" dirty="0">
              <a:effectLst/>
            </a:endParaRPr>
          </a:p>
          <a:p>
            <a:pPr marL="0" indent="0" algn="just" eaLnBrk="1" hangingPunct="1">
              <a:buFont typeface="Wingdings" panose="05000000000000000000" pitchFamily="2" charset="2"/>
              <a:buNone/>
              <a:defRPr/>
            </a:pPr>
            <a:r>
              <a:rPr lang="es-MX" altLang="en-US" sz="2400" dirty="0" err="1">
                <a:effectLst/>
              </a:rPr>
              <a:t>Irenaeus</a:t>
            </a:r>
            <a:r>
              <a:rPr lang="es-MX" altLang="en-US" sz="2400" dirty="0">
                <a:effectLst/>
              </a:rPr>
              <a:t>:  “Recurrimos nuevamente a la </a:t>
            </a:r>
            <a:r>
              <a:rPr lang="es-MX" altLang="en-US" sz="2400" dirty="0">
                <a:solidFill>
                  <a:srgbClr val="FFFF00"/>
                </a:solidFill>
                <a:effectLst/>
              </a:rPr>
              <a:t>tradición</a:t>
            </a:r>
            <a:r>
              <a:rPr lang="es-MX" altLang="en-US" sz="2400" dirty="0">
                <a:effectLst/>
              </a:rPr>
              <a:t> que ha sido otorgada por los apóstoles y es </a:t>
            </a:r>
            <a:r>
              <a:rPr lang="es-MX" altLang="en-US" sz="2400" dirty="0">
                <a:solidFill>
                  <a:srgbClr val="FFFF00"/>
                </a:solidFill>
                <a:effectLst/>
              </a:rPr>
              <a:t>resguardada por </a:t>
            </a:r>
            <a:r>
              <a:rPr lang="es-MX" altLang="en-US" sz="2400" dirty="0">
                <a:effectLst/>
              </a:rPr>
              <a:t>sucesión de </a:t>
            </a:r>
            <a:r>
              <a:rPr lang="es-MX" altLang="en-US" sz="2400" dirty="0">
                <a:solidFill>
                  <a:srgbClr val="FFFF00"/>
                </a:solidFill>
                <a:effectLst/>
              </a:rPr>
              <a:t>obispos</a:t>
            </a:r>
            <a:r>
              <a:rPr lang="es-MX" altLang="en-US" sz="2400" dirty="0">
                <a:effectLst/>
              </a:rPr>
              <a:t> en las </a:t>
            </a:r>
            <a:r>
              <a:rPr lang="es-MX" altLang="en-US" sz="2400" dirty="0">
                <a:solidFill>
                  <a:srgbClr val="FFFF00"/>
                </a:solidFill>
                <a:effectLst/>
              </a:rPr>
              <a:t>iglesias</a:t>
            </a:r>
            <a:r>
              <a:rPr lang="es-MX" altLang="en-US" sz="2400" dirty="0">
                <a:effectLst/>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0"/>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2800"/>
              <a:buFont typeface="Arial"/>
              <a:buNone/>
            </a:pPr>
            <a:r>
              <a:rPr lang="en-US" sz="2800" b="1" i="0" u="none">
                <a:solidFill>
                  <a:srgbClr val="FFFF00"/>
                </a:solidFill>
                <a:latin typeface="Arial"/>
                <a:ea typeface="Arial"/>
                <a:cs typeface="Arial"/>
                <a:sym typeface="Arial"/>
              </a:rPr>
              <a:t>Resp</a:t>
            </a:r>
            <a:r>
              <a:rPr lang="en-US" sz="2800" b="1">
                <a:solidFill>
                  <a:srgbClr val="FFFF00"/>
                </a:solidFill>
              </a:rPr>
              <a:t>uesta </a:t>
            </a:r>
            <a:endParaRPr/>
          </a:p>
        </p:txBody>
      </p:sp>
      <p:sp>
        <p:nvSpPr>
          <p:cNvPr id="466" name="Google Shape;466;p60"/>
          <p:cNvSpPr txBox="1">
            <a:spLocks noGrp="1"/>
          </p:cNvSpPr>
          <p:nvPr>
            <p:ph type="body" idx="1"/>
          </p:nvPr>
        </p:nvSpPr>
        <p:spPr>
          <a:xfrm>
            <a:off x="1066800" y="1524000"/>
            <a:ext cx="7620000" cy="46023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Apocalipsis 14:9-12 por los siglos de los siglos</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Mateo 25:46 desprecio eterno</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Daniel 12:2 ¿Puedes tener uno sin el otro?</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Marcos 9:44 bendiciones y maldiciones</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Lucas 12:46-48 grados de castigo</a:t>
            </a:r>
            <a:endParaRPr sz="2400" b="1">
              <a:solidFill>
                <a:srgbClr val="FFFF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1"/>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a:t>Evangelizando a los testigos de Jehová</a:t>
            </a:r>
            <a:endParaRPr/>
          </a:p>
        </p:txBody>
      </p:sp>
      <p:sp>
        <p:nvSpPr>
          <p:cNvPr id="473" name="Google Shape;473;p61"/>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hlink"/>
              </a:buClr>
              <a:buSzPts val="1680"/>
              <a:buFont typeface="Noto Sans"/>
              <a:buNone/>
            </a:pPr>
            <a:r>
              <a:rPr lang="en-US" sz="2400" b="1"/>
              <a:t>Testigos de Jehová activos</a:t>
            </a:r>
            <a:endParaRPr sz="2400" b="1"/>
          </a:p>
          <a:p>
            <a:pPr marL="0" marR="0" lvl="0" indent="0" algn="l" rtl="0">
              <a:lnSpc>
                <a:spcPct val="100000"/>
              </a:lnSpc>
              <a:spcBef>
                <a:spcPts val="480"/>
              </a:spcBef>
              <a:spcAft>
                <a:spcPts val="0"/>
              </a:spcAft>
              <a:buClr>
                <a:schemeClr val="hlink"/>
              </a:buClr>
              <a:buSzPts val="1680"/>
              <a:buFont typeface="Noto Sans"/>
              <a:buNone/>
            </a:pPr>
            <a:endParaRPr sz="2400" b="1"/>
          </a:p>
          <a:p>
            <a:pPr marL="0" marR="0" lvl="0" indent="0" algn="l" rtl="0">
              <a:lnSpc>
                <a:spcPct val="100000"/>
              </a:lnSpc>
              <a:spcBef>
                <a:spcPts val="480"/>
              </a:spcBef>
              <a:spcAft>
                <a:spcPts val="0"/>
              </a:spcAft>
              <a:buClr>
                <a:schemeClr val="hlink"/>
              </a:buClr>
              <a:buSzPts val="1680"/>
              <a:buFont typeface="Noto Sans"/>
              <a:buNone/>
            </a:pPr>
            <a:r>
              <a:rPr lang="en-US" sz="2400" b="1"/>
              <a:t>Están muy bien entrenados en cómo argumentar.</a:t>
            </a:r>
            <a:endParaRPr sz="2400" b="1"/>
          </a:p>
          <a:p>
            <a:pPr marL="0" marR="0" lvl="0" indent="0" algn="l" rtl="0">
              <a:lnSpc>
                <a:spcPct val="100000"/>
              </a:lnSpc>
              <a:spcBef>
                <a:spcPts val="480"/>
              </a:spcBef>
              <a:spcAft>
                <a:spcPts val="0"/>
              </a:spcAft>
              <a:buClr>
                <a:schemeClr val="hlink"/>
              </a:buClr>
              <a:buSzPts val="1680"/>
              <a:buFont typeface="Noto Sans"/>
              <a:buNone/>
            </a:pPr>
            <a:endParaRPr sz="2400" b="1"/>
          </a:p>
          <a:p>
            <a:pPr marL="0" marR="0" lvl="0" indent="0" algn="l" rtl="0">
              <a:lnSpc>
                <a:spcPct val="100000"/>
              </a:lnSpc>
              <a:spcBef>
                <a:spcPts val="480"/>
              </a:spcBef>
              <a:spcAft>
                <a:spcPts val="0"/>
              </a:spcAft>
              <a:buClr>
                <a:schemeClr val="hlink"/>
              </a:buClr>
              <a:buSzPts val="1680"/>
              <a:buFont typeface="Noto Sans"/>
              <a:buNone/>
            </a:pPr>
            <a:r>
              <a:rPr lang="en-US" sz="2400" b="1"/>
              <a:t>No entre en discusiones con los Testigos de Jehová.</a:t>
            </a:r>
            <a:endParaRPr sz="2400" b="1"/>
          </a:p>
          <a:p>
            <a:pPr marL="0" marR="0" lvl="0" indent="0" algn="l" rtl="0">
              <a:lnSpc>
                <a:spcPct val="100000"/>
              </a:lnSpc>
              <a:spcBef>
                <a:spcPts val="480"/>
              </a:spcBef>
              <a:spcAft>
                <a:spcPts val="0"/>
              </a:spcAft>
              <a:buClr>
                <a:schemeClr val="hlink"/>
              </a:buClr>
              <a:buSzPts val="1680"/>
              <a:buFont typeface="Noto Sans"/>
              <a:buNone/>
            </a:pPr>
            <a:endParaRPr sz="2400" b="1"/>
          </a:p>
          <a:p>
            <a:pPr marL="0" marR="0" lvl="0" indent="0" algn="l" rtl="0">
              <a:lnSpc>
                <a:spcPct val="100000"/>
              </a:lnSpc>
              <a:spcBef>
                <a:spcPts val="480"/>
              </a:spcBef>
              <a:spcAft>
                <a:spcPts val="0"/>
              </a:spcAft>
              <a:buClr>
                <a:schemeClr val="hlink"/>
              </a:buClr>
              <a:buSzPts val="1680"/>
              <a:buFont typeface="Noto Sans"/>
              <a:buNone/>
            </a:pPr>
            <a:r>
              <a:rPr lang="en-US" sz="2400" b="1"/>
              <a:t>Es más probable que el amor y la relación ayuden que discutir la interpretación de las Escrituras.</a:t>
            </a:r>
            <a:endParaRPr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CCC1AE-F547-AB23-FCEB-F717578CFE97}"/>
              </a:ext>
            </a:extLst>
          </p:cNvPr>
          <p:cNvSpPr>
            <a:spLocks noGrp="1" noChangeArrowheads="1"/>
          </p:cNvSpPr>
          <p:nvPr>
            <p:ph type="title"/>
          </p:nvPr>
        </p:nvSpPr>
        <p:spPr>
          <a:xfrm>
            <a:off x="457200" y="277813"/>
            <a:ext cx="8229600" cy="941387"/>
          </a:xfrm>
        </p:spPr>
        <p:txBody>
          <a:bodyPr/>
          <a:lstStyle/>
          <a:p>
            <a:pPr eaLnBrk="1" hangingPunct="1"/>
            <a:r>
              <a:rPr lang="en-US" altLang="en-US">
                <a:effectLst/>
              </a:rPr>
              <a:t>Sucesión apostólica</a:t>
            </a:r>
          </a:p>
        </p:txBody>
      </p:sp>
      <p:sp>
        <p:nvSpPr>
          <p:cNvPr id="44035" name="Rectangle 3">
            <a:extLst>
              <a:ext uri="{FF2B5EF4-FFF2-40B4-BE49-F238E27FC236}">
                <a16:creationId xmlns:a16="http://schemas.microsoft.com/office/drawing/2014/main" id="{E724EDB0-59CB-04E2-48DA-6A0C6DED8093}"/>
              </a:ext>
            </a:extLst>
          </p:cNvPr>
          <p:cNvSpPr>
            <a:spLocks noGrp="1" noChangeArrowheads="1"/>
          </p:cNvSpPr>
          <p:nvPr>
            <p:ph type="body" idx="1"/>
          </p:nvPr>
        </p:nvSpPr>
        <p:spPr/>
        <p:txBody>
          <a:bodyPr/>
          <a:lstStyle/>
          <a:p>
            <a:pPr algn="just" eaLnBrk="1" hangingPunct="1"/>
            <a:r>
              <a:rPr lang="es-MX" altLang="en-US" sz="2400">
                <a:effectLst/>
              </a:rPr>
              <a:t>La autoridad en la Iglesia Católica Romana ha estado basada en una supuesta sucesión apostólica, con Pedro como el primer “Papa” u obispo de Roma.</a:t>
            </a:r>
          </a:p>
          <a:p>
            <a:pPr algn="just" eaLnBrk="1" hangingPunct="1"/>
            <a:endParaRPr lang="es-MX" altLang="en-US" sz="2400">
              <a:effectLst/>
            </a:endParaRPr>
          </a:p>
          <a:p>
            <a:pPr algn="just" eaLnBrk="1" hangingPunct="1"/>
            <a:r>
              <a:rPr lang="es-MX" altLang="en-US" sz="2400">
                <a:effectLst/>
              </a:rPr>
              <a:t>Mateo 16:18</a:t>
            </a:r>
            <a:r>
              <a:rPr lang="es-MX" altLang="en-US" sz="2400" b="1">
                <a:effectLst/>
              </a:rPr>
              <a:t>. “</a:t>
            </a:r>
            <a:r>
              <a:rPr lang="es-MX" altLang="en-US" sz="2400">
                <a:effectLst/>
              </a:rPr>
              <a:t>Yo te digo que tú eres Pedro (</a:t>
            </a:r>
            <a:r>
              <a:rPr lang="es-MX" altLang="en-US" sz="2400" i="1">
                <a:effectLst/>
              </a:rPr>
              <a:t>Petros</a:t>
            </a:r>
            <a:r>
              <a:rPr lang="es-MX" altLang="en-US" sz="2400">
                <a:effectLst/>
              </a:rPr>
              <a:t>, piedra, roca) , y sobre esta piedra edificaré mi iglesia…”. La “roca” sobre la cual será construida la Iglesia, no es pedro, sino la confesión de este: </a:t>
            </a:r>
          </a:p>
          <a:p>
            <a:pPr algn="just" eaLnBrk="1" hangingPunct="1"/>
            <a:r>
              <a:rPr lang="es-MX" altLang="en-US" sz="2400">
                <a:effectLst/>
              </a:rPr>
              <a:t>'—Tú eres el Cristo, el Hijo del Dios viviente ‘ (Mateo 16:15-16)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65A1F6-9034-99FA-503E-DF43DD56B62D}"/>
              </a:ext>
            </a:extLst>
          </p:cNvPr>
          <p:cNvSpPr>
            <a:spLocks noGrp="1" noChangeArrowheads="1"/>
          </p:cNvSpPr>
          <p:nvPr>
            <p:ph type="title"/>
          </p:nvPr>
        </p:nvSpPr>
        <p:spPr>
          <a:xfrm>
            <a:off x="457200" y="277813"/>
            <a:ext cx="8229600" cy="865187"/>
          </a:xfrm>
        </p:spPr>
        <p:txBody>
          <a:bodyPr/>
          <a:lstStyle/>
          <a:p>
            <a:pPr eaLnBrk="1" hangingPunct="1"/>
            <a:r>
              <a:rPr lang="en-US" altLang="en-US" sz="4000">
                <a:effectLst/>
              </a:rPr>
              <a:t>¿La tradición tiene autoridad?</a:t>
            </a:r>
          </a:p>
        </p:txBody>
      </p:sp>
      <p:sp>
        <p:nvSpPr>
          <p:cNvPr id="14339" name="Rectangle 3">
            <a:extLst>
              <a:ext uri="{FF2B5EF4-FFF2-40B4-BE49-F238E27FC236}">
                <a16:creationId xmlns:a16="http://schemas.microsoft.com/office/drawing/2014/main" id="{42DCA171-636B-D0BF-8437-FAC5109102F4}"/>
              </a:ext>
            </a:extLst>
          </p:cNvPr>
          <p:cNvSpPr>
            <a:spLocks noGrp="1" noChangeArrowheads="1"/>
          </p:cNvSpPr>
          <p:nvPr>
            <p:ph type="body" idx="1"/>
          </p:nvPr>
        </p:nvSpPr>
        <p:spPr/>
        <p:txBody>
          <a:bodyPr/>
          <a:lstStyle/>
          <a:p>
            <a:pPr marL="0" indent="0" algn="just" eaLnBrk="1" hangingPunct="1">
              <a:buFont typeface="Wingdings" panose="05000000000000000000" pitchFamily="2" charset="2"/>
              <a:buNone/>
              <a:defRPr/>
            </a:pPr>
            <a:r>
              <a:rPr lang="es-MX" altLang="en-US" sz="2400" dirty="0">
                <a:effectLst/>
              </a:rPr>
              <a:t>Los católicos usan el lenguaje del NT acerca de la tradición para justificar autoridad de tradición extra-bíblica (2 </a:t>
            </a:r>
            <a:r>
              <a:rPr lang="es-MX" altLang="en-US" sz="2400" dirty="0" err="1">
                <a:effectLst/>
              </a:rPr>
              <a:t>Tes</a:t>
            </a:r>
            <a:r>
              <a:rPr lang="es-MX" altLang="en-US" sz="2400" dirty="0">
                <a:effectLst/>
              </a:rPr>
              <a:t> 3:6, </a:t>
            </a:r>
            <a:r>
              <a:rPr lang="es-MX" altLang="en-US" sz="2400" dirty="0" err="1">
                <a:effectLst/>
              </a:rPr>
              <a:t>Rom</a:t>
            </a:r>
            <a:r>
              <a:rPr lang="es-MX" altLang="en-US" sz="2400" dirty="0">
                <a:effectLst/>
              </a:rPr>
              <a:t> 16:17, Fil 3:17, etc.)</a:t>
            </a:r>
          </a:p>
          <a:p>
            <a:pPr algn="just" eaLnBrk="1" hangingPunct="1">
              <a:defRPr/>
            </a:pPr>
            <a:endParaRPr lang="es-MX" altLang="en-US" sz="2400" dirty="0">
              <a:effectLst/>
            </a:endParaRPr>
          </a:p>
          <a:p>
            <a:pPr marL="0" indent="0" algn="just" eaLnBrk="1" hangingPunct="1">
              <a:buFont typeface="Wingdings" panose="05000000000000000000" pitchFamily="2" charset="2"/>
              <a:buNone/>
              <a:defRPr/>
            </a:pPr>
            <a:r>
              <a:rPr lang="es-MX" altLang="en-US" sz="2400" u="sng" dirty="0">
                <a:effectLst/>
              </a:rPr>
              <a:t>Marcos 7:1-13</a:t>
            </a:r>
            <a:r>
              <a:rPr lang="es-MX" altLang="en-US" sz="2400" dirty="0">
                <a:effectLst/>
              </a:rPr>
              <a:t>: </a:t>
            </a:r>
          </a:p>
          <a:p>
            <a:pPr marL="0" indent="0" algn="just" eaLnBrk="1" hangingPunct="1">
              <a:buFont typeface="Wingdings" panose="05000000000000000000" pitchFamily="2" charset="2"/>
              <a:buNone/>
              <a:defRPr/>
            </a:pPr>
            <a:r>
              <a:rPr lang="es-MX" altLang="en-US" sz="2400" dirty="0">
                <a:effectLst/>
              </a:rPr>
              <a:t>Jesús: ‘</a:t>
            </a:r>
            <a:r>
              <a:rPr lang="es-MX" sz="2400" dirty="0">
                <a:effectLst/>
              </a:rPr>
              <a:t>Así, por la tradición que se transmiten entre ustedes, anulan la palabra de Dios. Y hacen muchas cosas parecidas’. ‘En vano me adoran; sus enseñanzas no son más que reglas humanas’.</a:t>
            </a:r>
            <a:endParaRPr lang="es-MX" altLang="en-US" sz="2400"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EB18574-EC91-5E43-2429-90BE22C314D9}"/>
              </a:ext>
            </a:extLst>
          </p:cNvPr>
          <p:cNvSpPr>
            <a:spLocks noGrp="1" noRot="1" noChangeArrowheads="1"/>
          </p:cNvSpPr>
          <p:nvPr>
            <p:ph type="title"/>
          </p:nvPr>
        </p:nvSpPr>
        <p:spPr>
          <a:xfrm>
            <a:off x="457200" y="244475"/>
            <a:ext cx="8385175" cy="822325"/>
          </a:xfrm>
        </p:spPr>
        <p:txBody>
          <a:bodyPr/>
          <a:lstStyle/>
          <a:p>
            <a:pPr algn="ctr" eaLnBrk="1" hangingPunct="1"/>
            <a:r>
              <a:rPr lang="en-US" altLang="en-US" sz="2800">
                <a:effectLst/>
              </a:rPr>
              <a:t>Agustín:  354-430</a:t>
            </a:r>
          </a:p>
        </p:txBody>
      </p:sp>
      <p:sp>
        <p:nvSpPr>
          <p:cNvPr id="48131" name="Rectangle 3">
            <a:extLst>
              <a:ext uri="{FF2B5EF4-FFF2-40B4-BE49-F238E27FC236}">
                <a16:creationId xmlns:a16="http://schemas.microsoft.com/office/drawing/2014/main" id="{80BB0D70-FE04-719B-E9CC-CA4A71ED7641}"/>
              </a:ext>
            </a:extLst>
          </p:cNvPr>
          <p:cNvSpPr>
            <a:spLocks noGrp="1" noRot="1" noChangeArrowheads="1"/>
          </p:cNvSpPr>
          <p:nvPr>
            <p:ph type="body" idx="1"/>
          </p:nvPr>
        </p:nvSpPr>
        <p:spPr>
          <a:xfrm>
            <a:off x="301625" y="1219200"/>
            <a:ext cx="4727575" cy="5029200"/>
          </a:xfrm>
        </p:spPr>
        <p:txBody>
          <a:bodyPr/>
          <a:lstStyle/>
          <a:p>
            <a:pPr eaLnBrk="1" hangingPunct="1"/>
            <a:r>
              <a:rPr lang="es-MX" altLang="en-US" sz="2400" b="1">
                <a:effectLst/>
              </a:rPr>
              <a:t>Soberanía de Dios</a:t>
            </a:r>
          </a:p>
          <a:p>
            <a:pPr eaLnBrk="1" hangingPunct="1"/>
            <a:r>
              <a:rPr lang="es-MX" altLang="en-US" sz="2400" b="1">
                <a:effectLst/>
              </a:rPr>
              <a:t>Cristiandad</a:t>
            </a:r>
          </a:p>
          <a:p>
            <a:pPr eaLnBrk="1" hangingPunct="1"/>
            <a:r>
              <a:rPr lang="es-MX" altLang="en-US" sz="2400" b="1">
                <a:effectLst/>
              </a:rPr>
              <a:t>Iglesia/Estado</a:t>
            </a:r>
          </a:p>
          <a:p>
            <a:pPr eaLnBrk="1" hangingPunct="1"/>
            <a:r>
              <a:rPr lang="es-MX" altLang="en-US" sz="2400" b="1">
                <a:effectLst/>
              </a:rPr>
              <a:t>Pecado original</a:t>
            </a:r>
          </a:p>
          <a:p>
            <a:pPr eaLnBrk="1" hangingPunct="1"/>
            <a:r>
              <a:rPr lang="es-MX" altLang="en-US" sz="2400" b="1">
                <a:effectLst/>
              </a:rPr>
              <a:t>Depravación Total</a:t>
            </a:r>
          </a:p>
          <a:p>
            <a:pPr eaLnBrk="1" hangingPunct="1"/>
            <a:r>
              <a:rPr lang="es-MX" altLang="en-US" sz="2400" b="1">
                <a:effectLst/>
              </a:rPr>
              <a:t>Bautismo infantil</a:t>
            </a:r>
          </a:p>
          <a:p>
            <a:pPr eaLnBrk="1" hangingPunct="1"/>
            <a:r>
              <a:rPr lang="es-MX" altLang="en-US" sz="2400" b="1">
                <a:effectLst/>
              </a:rPr>
              <a:t>Monergismo/Predestinación</a:t>
            </a:r>
          </a:p>
          <a:p>
            <a:pPr eaLnBrk="1" hangingPunct="1"/>
            <a:r>
              <a:rPr lang="es-MX" altLang="en-US" sz="2400" b="1">
                <a:effectLst/>
              </a:rPr>
              <a:t>Sacramentalismo</a:t>
            </a:r>
          </a:p>
          <a:p>
            <a:pPr eaLnBrk="1" hangingPunct="1"/>
            <a:r>
              <a:rPr lang="es-MX" altLang="en-US" sz="2400" b="1">
                <a:effectLst/>
              </a:rPr>
              <a:t>Sacerdotalismo/Sacramento del orden</a:t>
            </a:r>
          </a:p>
          <a:p>
            <a:pPr eaLnBrk="1" hangingPunct="1"/>
            <a:r>
              <a:rPr lang="es-MX" altLang="en-US" sz="2400" b="1">
                <a:effectLst/>
              </a:rPr>
              <a:t>Transubstanciación</a:t>
            </a:r>
          </a:p>
        </p:txBody>
      </p:sp>
      <p:pic>
        <p:nvPicPr>
          <p:cNvPr id="48132" name="Picture 4" descr="200px-Augustine_Lateran">
            <a:hlinkClick r:id="rId3" tooltip="Augustine Lateran.jpg"/>
            <a:extLst>
              <a:ext uri="{FF2B5EF4-FFF2-40B4-BE49-F238E27FC236}">
                <a16:creationId xmlns:a16="http://schemas.microsoft.com/office/drawing/2014/main" id="{5C85F84A-F506-BAA0-DC54-857BAFEC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0"/>
            <a:ext cx="3028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A380DF8F-7A44-6AF3-4869-344A86A17D0B}"/>
              </a:ext>
            </a:extLst>
          </p:cNvPr>
          <p:cNvSpPr txBox="1">
            <a:spLocks noChangeArrowheads="1"/>
          </p:cNvSpPr>
          <p:nvPr/>
        </p:nvSpPr>
        <p:spPr bwMode="auto">
          <a:xfrm>
            <a:off x="4343400" y="6248400"/>
            <a:ext cx="480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1800">
                <a:solidFill>
                  <a:srgbClr val="FFFFFF"/>
                </a:solidFill>
                <a:latin typeface="Tahoma" panose="020B0604030504040204" pitchFamily="34" charset="0"/>
              </a:rPr>
              <a:t>Agustín de Hipona (del Siglo VI)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E55D33C-465C-F8F3-8CB7-69E75BCB023E}"/>
              </a:ext>
            </a:extLst>
          </p:cNvPr>
          <p:cNvSpPr>
            <a:spLocks noGrp="1" noChangeArrowheads="1"/>
          </p:cNvSpPr>
          <p:nvPr>
            <p:ph type="title"/>
          </p:nvPr>
        </p:nvSpPr>
        <p:spPr/>
        <p:txBody>
          <a:bodyPr/>
          <a:lstStyle/>
          <a:p>
            <a:pPr algn="ctr"/>
            <a:r>
              <a:rPr lang="en-US" altLang="en-US" sz="3600">
                <a:effectLst/>
              </a:rPr>
              <a:t>Gregorio “El Grande” (590-604)</a:t>
            </a:r>
          </a:p>
        </p:txBody>
      </p:sp>
      <p:sp>
        <p:nvSpPr>
          <p:cNvPr id="50179" name="Content Placeholder 2">
            <a:extLst>
              <a:ext uri="{FF2B5EF4-FFF2-40B4-BE49-F238E27FC236}">
                <a16:creationId xmlns:a16="http://schemas.microsoft.com/office/drawing/2014/main" id="{AC15BEF6-3556-FCE7-DAD2-4B84EB47A4F6}"/>
              </a:ext>
            </a:extLst>
          </p:cNvPr>
          <p:cNvSpPr>
            <a:spLocks noGrp="1" noChangeArrowheads="1"/>
          </p:cNvSpPr>
          <p:nvPr>
            <p:ph idx="1"/>
          </p:nvPr>
        </p:nvSpPr>
        <p:spPr>
          <a:xfrm>
            <a:off x="457200" y="1676400"/>
            <a:ext cx="5532438" cy="4953000"/>
          </a:xfrm>
        </p:spPr>
        <p:txBody>
          <a:bodyPr/>
          <a:lstStyle/>
          <a:p>
            <a:r>
              <a:rPr lang="es-MX" altLang="en-US" sz="2400" b="1">
                <a:effectLst/>
              </a:rPr>
              <a:t>Calvino: El ultimo “buen” Papa</a:t>
            </a:r>
          </a:p>
          <a:p>
            <a:endParaRPr lang="es-MX" altLang="en-US" sz="800" b="1">
              <a:effectLst/>
            </a:endParaRPr>
          </a:p>
          <a:p>
            <a:r>
              <a:rPr lang="es-MX" altLang="en-US" sz="2400" b="1">
                <a:effectLst/>
              </a:rPr>
              <a:t>Primer Monje/Pope</a:t>
            </a:r>
          </a:p>
          <a:p>
            <a:endParaRPr lang="es-MX" altLang="en-US" sz="800" b="1">
              <a:effectLst/>
            </a:endParaRPr>
          </a:p>
          <a:p>
            <a:r>
              <a:rPr lang="es-MX" altLang="en-US" sz="2400" b="1">
                <a:effectLst/>
              </a:rPr>
              <a:t>El más grande estudioso de su época</a:t>
            </a:r>
          </a:p>
          <a:p>
            <a:endParaRPr lang="es-MX" altLang="en-US" sz="800" b="1">
              <a:effectLst/>
            </a:endParaRPr>
          </a:p>
          <a:p>
            <a:r>
              <a:rPr lang="es-MX" altLang="en-US" sz="2400" b="1">
                <a:effectLst/>
              </a:rPr>
              <a:t>Gran defensor de los pobres</a:t>
            </a:r>
          </a:p>
          <a:p>
            <a:endParaRPr lang="es-MX" altLang="en-US" sz="800" b="1">
              <a:effectLst/>
            </a:endParaRPr>
          </a:p>
          <a:p>
            <a:r>
              <a:rPr lang="es-MX" altLang="en-US" sz="2400" b="1">
                <a:effectLst/>
              </a:rPr>
              <a:t>El Papa recibe poder temporal</a:t>
            </a:r>
          </a:p>
          <a:p>
            <a:endParaRPr lang="es-MX" altLang="en-US" sz="800" b="1">
              <a:effectLst/>
            </a:endParaRPr>
          </a:p>
          <a:p>
            <a:r>
              <a:rPr lang="es-MX" altLang="en-US" sz="2400" b="1">
                <a:effectLst/>
              </a:rPr>
              <a:t>María Magdalena y Harlot</a:t>
            </a:r>
            <a:endParaRPr lang="es-MX" altLang="en-US" sz="800" b="1">
              <a:effectLst/>
            </a:endParaRPr>
          </a:p>
          <a:p>
            <a:r>
              <a:rPr lang="es-MX" altLang="en-US" b="1">
                <a:solidFill>
                  <a:srgbClr val="FF0000"/>
                </a:solidFill>
                <a:effectLst/>
              </a:rPr>
              <a:t>Purgatorio</a:t>
            </a:r>
          </a:p>
          <a:p>
            <a:endParaRPr lang="es-MX" altLang="en-US" sz="800" b="1">
              <a:effectLst/>
            </a:endParaRPr>
          </a:p>
          <a:p>
            <a:r>
              <a:rPr lang="es-MX" altLang="en-US" sz="2400" b="1">
                <a:effectLst/>
              </a:rPr>
              <a:t>Supersticiones</a:t>
            </a:r>
          </a:p>
        </p:txBody>
      </p:sp>
      <p:pic>
        <p:nvPicPr>
          <p:cNvPr id="50180" name="Picture 3" descr="Gregory I - Antiphonary of Hartker of Sankt Gallen.jpg">
            <a:extLst>
              <a:ext uri="{FF2B5EF4-FFF2-40B4-BE49-F238E27FC236}">
                <a16:creationId xmlns:a16="http://schemas.microsoft.com/office/drawing/2014/main" id="{077216F2-0F30-683B-E673-4DD6E584D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613" y="1770063"/>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5">
            <a:extLst>
              <a:ext uri="{FF2B5EF4-FFF2-40B4-BE49-F238E27FC236}">
                <a16:creationId xmlns:a16="http://schemas.microsoft.com/office/drawing/2014/main" id="{79A26C92-7470-F377-2053-4F0556429765}"/>
              </a:ext>
            </a:extLst>
          </p:cNvPr>
          <p:cNvSpPr txBox="1">
            <a:spLocks noChangeArrowheads="1"/>
          </p:cNvSpPr>
          <p:nvPr/>
        </p:nvSpPr>
        <p:spPr bwMode="auto">
          <a:xfrm>
            <a:off x="5838825" y="5680075"/>
            <a:ext cx="3106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FontTx/>
              <a:buNone/>
            </a:pPr>
            <a:r>
              <a:rPr lang="en-US" altLang="en-US" sz="2400" b="0" i="1">
                <a:solidFill>
                  <a:srgbClr val="FFFFFF"/>
                </a:solidFill>
              </a:rPr>
              <a:t>Gregorio dictando a un escriba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587B57D-FC4F-D288-1F78-2DC537996C57}"/>
              </a:ext>
            </a:extLst>
          </p:cNvPr>
          <p:cNvSpPr>
            <a:spLocks noGrp="1" noChangeArrowheads="1"/>
          </p:cNvSpPr>
          <p:nvPr>
            <p:ph type="title"/>
          </p:nvPr>
        </p:nvSpPr>
        <p:spPr/>
        <p:txBody>
          <a:bodyPr/>
          <a:lstStyle/>
          <a:p>
            <a:pPr eaLnBrk="1" hangingPunct="1"/>
            <a:r>
              <a:rPr lang="es-MX" altLang="en-US" sz="2800">
                <a:effectLst/>
              </a:rPr>
              <a:t>Prácticas falsas posteriores/Enseñanzas en el Catolicismo</a:t>
            </a:r>
          </a:p>
        </p:txBody>
      </p:sp>
      <p:sp>
        <p:nvSpPr>
          <p:cNvPr id="16387" name="Rectangle 3">
            <a:extLst>
              <a:ext uri="{FF2B5EF4-FFF2-40B4-BE49-F238E27FC236}">
                <a16:creationId xmlns:a16="http://schemas.microsoft.com/office/drawing/2014/main" id="{A4FAE76E-524A-98A1-47FC-C66B0112214B}"/>
              </a:ext>
            </a:extLst>
          </p:cNvPr>
          <p:cNvSpPr>
            <a:spLocks noGrp="1" noChangeArrowheads="1"/>
          </p:cNvSpPr>
          <p:nvPr>
            <p:ph type="body" idx="1"/>
          </p:nvPr>
        </p:nvSpPr>
        <p:spPr>
          <a:xfrm>
            <a:off x="685800" y="1951038"/>
            <a:ext cx="5867400" cy="4068762"/>
          </a:xfrm>
        </p:spPr>
        <p:txBody>
          <a:bodyPr/>
          <a:lstStyle/>
          <a:p>
            <a:pPr eaLnBrk="1" hangingPunct="1">
              <a:defRPr/>
            </a:pPr>
            <a:r>
              <a:rPr lang="es-MX" altLang="en-US" sz="2800" b="1" dirty="0">
                <a:effectLst>
                  <a:outerShdw blurRad="38100" dist="38100" dir="2700000" algn="tl">
                    <a:srgbClr val="000000">
                      <a:alpha val="43137"/>
                    </a:srgbClr>
                  </a:outerShdw>
                </a:effectLst>
              </a:rPr>
              <a:t>Indulgencias</a:t>
            </a:r>
          </a:p>
          <a:p>
            <a:pPr eaLnBrk="1" hangingPunct="1">
              <a:defRPr/>
            </a:pPr>
            <a:endParaRPr lang="es-MX" altLang="en-US" sz="800" b="1" dirty="0">
              <a:effectLst>
                <a:outerShdw blurRad="38100" dist="38100" dir="2700000" algn="tl">
                  <a:srgbClr val="000000">
                    <a:alpha val="43137"/>
                  </a:srgbClr>
                </a:outerShdw>
              </a:effectLst>
            </a:endParaRPr>
          </a:p>
          <a:p>
            <a:pPr eaLnBrk="1" hangingPunct="1">
              <a:defRPr/>
            </a:pPr>
            <a:r>
              <a:rPr lang="es-MX" altLang="en-US" sz="2800" b="1" dirty="0">
                <a:effectLst>
                  <a:outerShdw blurRad="38100" dist="38100" dir="2700000" algn="tl">
                    <a:srgbClr val="000000">
                      <a:alpha val="43137"/>
                    </a:srgbClr>
                  </a:outerShdw>
                </a:effectLst>
              </a:rPr>
              <a:t>Inmaculada Concepción. </a:t>
            </a:r>
          </a:p>
          <a:p>
            <a:pPr eaLnBrk="1" hangingPunct="1">
              <a:defRPr/>
            </a:pPr>
            <a:endParaRPr lang="es-MX" altLang="en-US" sz="800" b="1" dirty="0">
              <a:effectLst>
                <a:outerShdw blurRad="38100" dist="38100" dir="2700000" algn="tl">
                  <a:srgbClr val="000000">
                    <a:alpha val="43137"/>
                  </a:srgbClr>
                </a:outerShdw>
              </a:effectLst>
            </a:endParaRPr>
          </a:p>
          <a:p>
            <a:pPr eaLnBrk="1" hangingPunct="1">
              <a:defRPr/>
            </a:pPr>
            <a:r>
              <a:rPr lang="es-MX" altLang="en-US" sz="2800" b="1" dirty="0">
                <a:effectLst>
                  <a:outerShdw blurRad="38100" dist="38100" dir="2700000" algn="tl">
                    <a:srgbClr val="000000">
                      <a:alpha val="43137"/>
                    </a:srgbClr>
                  </a:outerShdw>
                </a:effectLst>
              </a:rPr>
              <a:t>Veneración de María</a:t>
            </a:r>
            <a:endParaRPr lang="es-MX" altLang="en-US" sz="800" b="1" dirty="0">
              <a:effectLst>
                <a:outerShdw blurRad="38100" dist="38100" dir="2700000" algn="tl">
                  <a:srgbClr val="000000">
                    <a:alpha val="43137"/>
                  </a:srgbClr>
                </a:outerShdw>
              </a:effectLst>
            </a:endParaRPr>
          </a:p>
          <a:p>
            <a:pPr eaLnBrk="1" hangingPunct="1">
              <a:defRPr/>
            </a:pPr>
            <a:endParaRPr lang="es-MX" altLang="en-US" sz="800" b="1" dirty="0">
              <a:effectLst>
                <a:outerShdw blurRad="38100" dist="38100" dir="2700000" algn="tl">
                  <a:srgbClr val="000000">
                    <a:alpha val="43137"/>
                  </a:srgbClr>
                </a:outerShdw>
              </a:effectLst>
            </a:endParaRPr>
          </a:p>
          <a:p>
            <a:pPr eaLnBrk="1" hangingPunct="1">
              <a:defRPr/>
            </a:pPr>
            <a:r>
              <a:rPr lang="es-MX" altLang="en-US" sz="2800" b="1" dirty="0">
                <a:effectLst>
                  <a:outerShdw blurRad="38100" dist="38100" dir="2700000" algn="tl">
                    <a:srgbClr val="000000">
                      <a:alpha val="43137"/>
                    </a:srgbClr>
                  </a:outerShdw>
                </a:effectLst>
              </a:rPr>
              <a:t>Celibato sacerdotal</a:t>
            </a:r>
          </a:p>
          <a:p>
            <a:pPr eaLnBrk="1" hangingPunct="1">
              <a:defRPr/>
            </a:pPr>
            <a:endParaRPr lang="es-MX" altLang="en-US" sz="800" b="1" dirty="0">
              <a:effectLst>
                <a:outerShdw blurRad="38100" dist="38100" dir="2700000" algn="tl">
                  <a:srgbClr val="000000">
                    <a:alpha val="43137"/>
                  </a:srgbClr>
                </a:outerShdw>
              </a:effectLst>
            </a:endParaRPr>
          </a:p>
          <a:p>
            <a:pPr eaLnBrk="1" hangingPunct="1">
              <a:defRPr/>
            </a:pPr>
            <a:r>
              <a:rPr lang="es-MX" altLang="en-US" sz="2800" b="1" dirty="0">
                <a:effectLst>
                  <a:outerShdw blurRad="38100" dist="38100" dir="2700000" algn="tl">
                    <a:srgbClr val="000000">
                      <a:alpha val="43137"/>
                    </a:srgbClr>
                  </a:outerShdw>
                </a:effectLst>
              </a:rPr>
              <a:t>Confesión sacerdotal</a:t>
            </a:r>
          </a:p>
          <a:p>
            <a:pPr eaLnBrk="1" hangingPunct="1">
              <a:defRPr/>
            </a:pPr>
            <a:endParaRPr lang="es-MX" altLang="en-US" sz="800" b="1" dirty="0">
              <a:effectLst>
                <a:outerShdw blurRad="38100" dist="38100" dir="2700000" algn="tl">
                  <a:srgbClr val="000000">
                    <a:alpha val="43137"/>
                  </a:srgbClr>
                </a:outerShdw>
              </a:effectLst>
            </a:endParaRPr>
          </a:p>
          <a:p>
            <a:pPr eaLnBrk="1" hangingPunct="1">
              <a:defRPr/>
            </a:pPr>
            <a:r>
              <a:rPr lang="es-MX" altLang="en-US" sz="2800" b="1" dirty="0">
                <a:effectLst>
                  <a:outerShdw blurRad="38100" dist="38100" dir="2700000" algn="tl">
                    <a:srgbClr val="000000">
                      <a:alpha val="43137"/>
                    </a:srgbClr>
                  </a:outerShdw>
                </a:effectLst>
              </a:rPr>
              <a:t>Infalibilidad papal </a:t>
            </a:r>
            <a:r>
              <a:rPr lang="es-MX" altLang="en-US" sz="2800" dirty="0">
                <a:effectLst>
                  <a:outerShdw blurRad="38100" dist="38100" dir="2700000" algn="tl">
                    <a:srgbClr val="000000">
                      <a:alpha val="43137"/>
                    </a:srgbClr>
                  </a:outerShdw>
                </a:effectLs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200px-St-thomas-aquinas">
            <a:hlinkClick r:id="rId3" tooltip="St-thomas-aquinas.jpg"/>
            <a:extLst>
              <a:ext uri="{FF2B5EF4-FFF2-40B4-BE49-F238E27FC236}">
                <a16:creationId xmlns:a16="http://schemas.microsoft.com/office/drawing/2014/main" id="{B2ADD34B-9528-D8B6-147C-31BE1D0E2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47738"/>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183BA191-09A2-C203-7F26-2F52AD1F6755}"/>
              </a:ext>
            </a:extLst>
          </p:cNvPr>
          <p:cNvSpPr txBox="1">
            <a:spLocks noChangeArrowheads="1"/>
          </p:cNvSpPr>
          <p:nvPr/>
        </p:nvSpPr>
        <p:spPr bwMode="auto">
          <a:xfrm>
            <a:off x="533400" y="1295400"/>
            <a:ext cx="4800600" cy="4524375"/>
          </a:xfrm>
          <a:prstGeom prst="rect">
            <a:avLst/>
          </a:prstGeom>
          <a:noFill/>
          <a:ln>
            <a:noFill/>
          </a:ln>
          <a:effectLst/>
        </p:spPr>
        <p:txBody>
          <a:bodyPr>
            <a:spAutoFit/>
          </a:bodyPr>
          <a:lstStyle/>
          <a:p>
            <a:pPr marL="342900" indent="-342900">
              <a:spcBef>
                <a:spcPct val="50000"/>
              </a:spcBef>
              <a:buFont typeface="Arial" panose="020B0604020202020204" pitchFamily="34" charset="0"/>
              <a:buChar char="•"/>
              <a:defRPr/>
            </a:pPr>
            <a:r>
              <a:rPr lang="es-MX" altLang="en-US" sz="2400" dirty="0">
                <a:solidFill>
                  <a:srgbClr val="FFFFFF"/>
                </a:solidFill>
                <a:latin typeface="Tahoma" pitchFamily="34" charset="0"/>
                <a:cs typeface="+mn-cs"/>
              </a:rPr>
              <a:t>Tomás de Aquino  1225-1274</a:t>
            </a:r>
          </a:p>
          <a:p>
            <a:pPr marL="342900" indent="-342900">
              <a:spcBef>
                <a:spcPct val="50000"/>
              </a:spcBef>
              <a:buFont typeface="Arial" panose="020B0604020202020204" pitchFamily="34" charset="0"/>
              <a:buChar char="•"/>
              <a:defRPr/>
            </a:pPr>
            <a:r>
              <a:rPr lang="es-MX" altLang="en-US" sz="2400" dirty="0">
                <a:solidFill>
                  <a:srgbClr val="FFFFFF"/>
                </a:solidFill>
                <a:latin typeface="Tahoma" pitchFamily="34" charset="0"/>
                <a:cs typeface="+mn-cs"/>
              </a:rPr>
              <a:t>“La Resurrección de Aristóteles”</a:t>
            </a:r>
          </a:p>
          <a:p>
            <a:pPr marL="342900" indent="-342900">
              <a:spcBef>
                <a:spcPct val="50000"/>
              </a:spcBef>
              <a:buFont typeface="Arial" panose="020B0604020202020204" pitchFamily="34" charset="0"/>
              <a:buChar char="•"/>
              <a:defRPr/>
            </a:pPr>
            <a:r>
              <a:rPr lang="es-MX" altLang="en-US" sz="2400" i="1" dirty="0" err="1">
                <a:solidFill>
                  <a:srgbClr val="FFFFFF"/>
                </a:solidFill>
                <a:latin typeface="Tahoma" pitchFamily="34" charset="0"/>
                <a:cs typeface="+mn-cs"/>
              </a:rPr>
              <a:t>Summa</a:t>
            </a:r>
            <a:r>
              <a:rPr lang="es-MX" altLang="en-US" sz="2400" i="1" dirty="0">
                <a:solidFill>
                  <a:srgbClr val="FFFFFF"/>
                </a:solidFill>
                <a:latin typeface="Tahoma" pitchFamily="34" charset="0"/>
                <a:cs typeface="+mn-cs"/>
              </a:rPr>
              <a:t> </a:t>
            </a:r>
            <a:r>
              <a:rPr lang="es-MX" altLang="en-US" sz="2400" i="1" dirty="0" err="1">
                <a:solidFill>
                  <a:srgbClr val="FFFFFF"/>
                </a:solidFill>
                <a:latin typeface="Tahoma" pitchFamily="34" charset="0"/>
                <a:cs typeface="+mn-cs"/>
              </a:rPr>
              <a:t>Theologica</a:t>
            </a:r>
            <a:endParaRPr lang="es-MX" altLang="en-US" sz="2400" i="1" dirty="0">
              <a:solidFill>
                <a:srgbClr val="FFFFFF"/>
              </a:solidFill>
              <a:latin typeface="Tahoma" pitchFamily="34" charset="0"/>
              <a:cs typeface="+mn-cs"/>
            </a:endParaRPr>
          </a:p>
          <a:p>
            <a:pPr marL="342900" indent="-342900">
              <a:spcBef>
                <a:spcPct val="50000"/>
              </a:spcBef>
              <a:buFont typeface="Arial" panose="020B0604020202020204" pitchFamily="34" charset="0"/>
              <a:buChar char="•"/>
              <a:defRPr/>
            </a:pPr>
            <a:r>
              <a:rPr lang="es-MX" altLang="en-US" sz="2400" dirty="0">
                <a:solidFill>
                  <a:srgbClr val="FFFFFF"/>
                </a:solidFill>
                <a:latin typeface="Tahoma" pitchFamily="34" charset="0"/>
                <a:cs typeface="+mn-cs"/>
              </a:rPr>
              <a:t>Tomás de Aquino es un “Doctor de la Iglesia” y el principal líder teológico de la Iglesia Católica.</a:t>
            </a:r>
          </a:p>
          <a:p>
            <a:pPr marL="342900" indent="-342900">
              <a:spcBef>
                <a:spcPct val="50000"/>
              </a:spcBef>
              <a:buFont typeface="Arial" panose="020B0604020202020204" pitchFamily="34" charset="0"/>
              <a:buChar char="•"/>
              <a:defRPr/>
            </a:pPr>
            <a:endParaRPr lang="es-MX" altLang="en-US" sz="2400" dirty="0">
              <a:solidFill>
                <a:srgbClr val="FFFFFF"/>
              </a:solidFill>
              <a:latin typeface="Tahoma" pitchFamily="34" charset="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a:extLst>
              <a:ext uri="{FF2B5EF4-FFF2-40B4-BE49-F238E27FC236}">
                <a16:creationId xmlns:a16="http://schemas.microsoft.com/office/drawing/2014/main" id="{CB82BF5A-B7CA-8E18-DD4D-48DC3686AA0A}"/>
              </a:ext>
            </a:extLst>
          </p:cNvPr>
          <p:cNvSpPr txBox="1">
            <a:spLocks noChangeArrowheads="1"/>
          </p:cNvSpPr>
          <p:nvPr/>
        </p:nvSpPr>
        <p:spPr bwMode="auto">
          <a:xfrm>
            <a:off x="762000" y="990600"/>
            <a:ext cx="76200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a:spcBef>
                <a:spcPct val="50000"/>
              </a:spcBef>
              <a:buClrTx/>
              <a:buSzTx/>
              <a:buFontTx/>
              <a:buNone/>
            </a:pPr>
            <a:r>
              <a:rPr lang="es-MX" altLang="en-US" sz="2800">
                <a:solidFill>
                  <a:srgbClr val="FFFF00"/>
                </a:solidFill>
                <a:latin typeface="Tahoma" panose="020B0604030504040204" pitchFamily="34" charset="0"/>
              </a:rPr>
              <a:t>Tomás de Aquino:</a:t>
            </a:r>
            <a:endParaRPr lang="es-MX" altLang="en-US" sz="2000">
              <a:solidFill>
                <a:srgbClr val="FFFFFF"/>
              </a:solidFill>
              <a:latin typeface="Tahoma" panose="020B0604030504040204" pitchFamily="34" charset="0"/>
            </a:endParaRPr>
          </a:p>
          <a:p>
            <a:pPr algn="just">
              <a:spcBef>
                <a:spcPct val="50000"/>
              </a:spcBef>
              <a:buClrTx/>
              <a:buSzTx/>
              <a:buFontTx/>
              <a:buNone/>
            </a:pPr>
            <a:r>
              <a:rPr lang="es-MX" altLang="en-US" sz="2000">
                <a:solidFill>
                  <a:srgbClr val="FFFFFF"/>
                </a:solidFill>
                <a:latin typeface="Tahoma" panose="020B0604030504040204" pitchFamily="34" charset="0"/>
              </a:rPr>
              <a:t>“Dios, por tanto, es la causa primera, que mueve tanto las causas naturales como las voluntarias. Y así como moviendo las causas naturales no impide que sus acciones sean naturales, así que moviendo las causas voluntarias no priva a sus acciones de ser voluntarias; sino que Él es la causa de esto mismo en ellos, porque Él opera en cada cosa de acuerdo a su propia naturaleza.”</a:t>
            </a:r>
          </a:p>
          <a:p>
            <a:pPr algn="just">
              <a:spcBef>
                <a:spcPct val="50000"/>
              </a:spcBef>
              <a:buClrTx/>
              <a:buSzTx/>
              <a:buFontTx/>
              <a:buNone/>
            </a:pPr>
            <a:endParaRPr lang="es-MX" altLang="en-US" sz="2000">
              <a:solidFill>
                <a:srgbClr val="FFFFFF"/>
              </a:solidFill>
              <a:latin typeface="Tahoma" panose="020B0604030504040204" pitchFamily="34" charset="0"/>
            </a:endParaRPr>
          </a:p>
          <a:p>
            <a:pPr algn="just">
              <a:spcBef>
                <a:spcPct val="50000"/>
              </a:spcBef>
              <a:buClrTx/>
              <a:buSzTx/>
              <a:buFontTx/>
              <a:buNone/>
            </a:pPr>
            <a:r>
              <a:rPr lang="es-MX" altLang="en-US" sz="2000">
                <a:solidFill>
                  <a:srgbClr val="FFFFFF"/>
                </a:solidFill>
                <a:latin typeface="Tahoma" panose="020B0604030504040204" pitchFamily="34" charset="0"/>
              </a:rPr>
              <a:t>En otras palabras, De Aquino creía en el libre albedrío y no un monergismo estricto.</a:t>
            </a:r>
          </a:p>
          <a:p>
            <a:pPr algn="just">
              <a:spcBef>
                <a:spcPct val="50000"/>
              </a:spcBef>
              <a:buClrTx/>
              <a:buSzTx/>
              <a:buFontTx/>
              <a:buNone/>
            </a:pPr>
            <a:endParaRPr lang="es-MX" altLang="en-US" sz="2000">
              <a:solidFill>
                <a:srgbClr val="FFFFFF"/>
              </a:solidFill>
              <a:latin typeface="Tahoma" panose="020B0604030504040204" pitchFamily="34" charset="0"/>
            </a:endParaRPr>
          </a:p>
          <a:p>
            <a:pPr algn="just">
              <a:spcBef>
                <a:spcPct val="50000"/>
              </a:spcBef>
              <a:buClrTx/>
              <a:buSzTx/>
              <a:buFontTx/>
              <a:buNone/>
            </a:pPr>
            <a:r>
              <a:rPr lang="es-MX" altLang="en-US" sz="2000">
                <a:solidFill>
                  <a:srgbClr val="FFFFFF"/>
                </a:solidFill>
                <a:latin typeface="Tahoma" panose="020B0604030504040204" pitchFamily="34" charset="0"/>
              </a:rPr>
              <a:t>Gracias a Tomás de Aquino, la Teología Católica Romana es generalmente más bíblica que la teología Reformada.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280B957-DC04-556A-F071-A1B07795D718}"/>
              </a:ext>
            </a:extLst>
          </p:cNvPr>
          <p:cNvSpPr>
            <a:spLocks noGrp="1" noChangeArrowheads="1"/>
          </p:cNvSpPr>
          <p:nvPr>
            <p:ph type="title"/>
          </p:nvPr>
        </p:nvSpPr>
        <p:spPr>
          <a:xfrm>
            <a:off x="381000" y="277813"/>
            <a:ext cx="8305800" cy="941387"/>
          </a:xfrm>
        </p:spPr>
        <p:txBody>
          <a:bodyPr/>
          <a:lstStyle/>
          <a:p>
            <a:r>
              <a:rPr lang="en-US" altLang="en-US" b="1">
                <a:effectLst/>
              </a:rPr>
              <a:t>Sugerencias</a:t>
            </a:r>
          </a:p>
        </p:txBody>
      </p:sp>
      <p:sp>
        <p:nvSpPr>
          <p:cNvPr id="57347" name="Content Placeholder 2">
            <a:extLst>
              <a:ext uri="{FF2B5EF4-FFF2-40B4-BE49-F238E27FC236}">
                <a16:creationId xmlns:a16="http://schemas.microsoft.com/office/drawing/2014/main" id="{393D1E62-A212-E1C0-0425-D62B6252AF6F}"/>
              </a:ext>
            </a:extLst>
          </p:cNvPr>
          <p:cNvSpPr>
            <a:spLocks noGrp="1" noChangeArrowheads="1"/>
          </p:cNvSpPr>
          <p:nvPr>
            <p:ph idx="1"/>
          </p:nvPr>
        </p:nvSpPr>
        <p:spPr>
          <a:xfrm>
            <a:off x="381000" y="1295400"/>
            <a:ext cx="8305800" cy="5257800"/>
          </a:xfrm>
        </p:spPr>
        <p:txBody>
          <a:bodyPr/>
          <a:lstStyle/>
          <a:p>
            <a:pPr marL="0" indent="0" algn="just">
              <a:buFont typeface="Wingdings" panose="05000000000000000000" pitchFamily="2" charset="2"/>
              <a:buNone/>
            </a:pPr>
            <a:r>
              <a:rPr lang="es-MX" altLang="en-US" sz="2800" b="1">
                <a:effectLst/>
              </a:rPr>
              <a:t>No faltar el respeto al Catolicismo Romano</a:t>
            </a:r>
          </a:p>
          <a:p>
            <a:pPr marL="0" indent="0" algn="just">
              <a:buFont typeface="Wingdings" panose="05000000000000000000" pitchFamily="2" charset="2"/>
              <a:buNone/>
            </a:pPr>
            <a:endParaRPr lang="es-MX" altLang="en-US" sz="2800" b="1">
              <a:effectLst/>
            </a:endParaRPr>
          </a:p>
          <a:p>
            <a:pPr marL="0" indent="0" algn="just">
              <a:buFont typeface="Wingdings" panose="05000000000000000000" pitchFamily="2" charset="2"/>
              <a:buNone/>
            </a:pPr>
            <a:r>
              <a:rPr lang="es-MX" altLang="en-US" sz="2800" b="1">
                <a:effectLst/>
              </a:rPr>
              <a:t>Reconocer lo “bueno”.</a:t>
            </a:r>
          </a:p>
          <a:p>
            <a:pPr marL="0" indent="0" algn="just">
              <a:buFont typeface="Wingdings" panose="05000000000000000000" pitchFamily="2" charset="2"/>
              <a:buNone/>
            </a:pPr>
            <a:endParaRPr lang="es-MX" altLang="en-US" sz="2800" b="1">
              <a:effectLst/>
            </a:endParaRPr>
          </a:p>
          <a:p>
            <a:pPr marL="0" indent="0" algn="just">
              <a:buFont typeface="Wingdings" panose="05000000000000000000" pitchFamily="2" charset="2"/>
              <a:buNone/>
            </a:pPr>
            <a:r>
              <a:rPr lang="es-MX" altLang="en-US" sz="2800" b="1">
                <a:effectLst/>
              </a:rPr>
              <a:t>Establecer que la Biblia es la única autoridad, confiable y que no cambia la verdad, en el Cristianismo.</a:t>
            </a:r>
          </a:p>
          <a:p>
            <a:pPr marL="0" indent="0" algn="just">
              <a:buFont typeface="Wingdings" panose="05000000000000000000" pitchFamily="2" charset="2"/>
              <a:buNone/>
            </a:pPr>
            <a:endParaRPr lang="es-MX" altLang="en-US" sz="2800" b="1">
              <a:effectLst/>
            </a:endParaRPr>
          </a:p>
          <a:p>
            <a:pPr marL="0" indent="0" algn="just">
              <a:buFont typeface="Wingdings" panose="05000000000000000000" pitchFamily="2" charset="2"/>
              <a:buNone/>
            </a:pPr>
            <a:r>
              <a:rPr lang="es-MX" altLang="en-US" sz="2800" b="1">
                <a:effectLst/>
              </a:rPr>
              <a:t>Si vas a cuestionar la prácticas católicas, ve tras las ideas del Purgatorio y el Sacramentalismo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D7938933-B787-4A43-0167-DA70C157B52A}"/>
              </a:ext>
            </a:extLst>
          </p:cNvPr>
          <p:cNvSpPr txBox="1">
            <a:spLocks noChangeArrowheads="1"/>
          </p:cNvSpPr>
          <p:nvPr/>
        </p:nvSpPr>
        <p:spPr bwMode="auto">
          <a:xfrm>
            <a:off x="1828800" y="5334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s-MX" sz="3600">
                <a:solidFill>
                  <a:srgbClr val="FFFFFF"/>
                </a:solidFill>
                <a:ea typeface="MS PGothic" panose="020B0600070205080204" pitchFamily="34" charset="-128"/>
              </a:rPr>
              <a:t>Martín Lutero  1483-1546</a:t>
            </a:r>
          </a:p>
        </p:txBody>
      </p:sp>
      <p:pic>
        <p:nvPicPr>
          <p:cNvPr id="58371" name="Picture 6" descr="martin_luther_by_cranach">
            <a:extLst>
              <a:ext uri="{FF2B5EF4-FFF2-40B4-BE49-F238E27FC236}">
                <a16:creationId xmlns:a16="http://schemas.microsoft.com/office/drawing/2014/main" id="{618BCAF7-EBBE-E99A-C322-97AF44840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38400"/>
            <a:ext cx="294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7">
            <a:extLst>
              <a:ext uri="{FF2B5EF4-FFF2-40B4-BE49-F238E27FC236}">
                <a16:creationId xmlns:a16="http://schemas.microsoft.com/office/drawing/2014/main" id="{A17C25F7-4F34-4795-252A-46C336A7BD7C}"/>
              </a:ext>
            </a:extLst>
          </p:cNvPr>
          <p:cNvSpPr txBox="1">
            <a:spLocks noChangeArrowheads="1"/>
          </p:cNvSpPr>
          <p:nvPr/>
        </p:nvSpPr>
        <p:spPr bwMode="auto">
          <a:xfrm>
            <a:off x="776288" y="2057400"/>
            <a:ext cx="54864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buClrTx/>
              <a:buFontTx/>
              <a:buNone/>
            </a:pPr>
            <a:r>
              <a:rPr lang="en-US" altLang="es-MX" sz="2400">
                <a:solidFill>
                  <a:srgbClr val="FFFFFF"/>
                </a:solidFill>
                <a:ea typeface="MS PGothic" panose="020B0600070205080204" pitchFamily="34" charset="-128"/>
              </a:rPr>
              <a:t>Monje Agustino</a:t>
            </a:r>
          </a:p>
          <a:p>
            <a:pPr eaLnBrk="1" hangingPunct="1">
              <a:lnSpc>
                <a:spcPct val="150000"/>
              </a:lnSpc>
              <a:spcBef>
                <a:spcPct val="50000"/>
              </a:spcBef>
              <a:buClrTx/>
              <a:buFontTx/>
              <a:buNone/>
            </a:pPr>
            <a:r>
              <a:rPr lang="en-US" altLang="es-MX" sz="2400">
                <a:solidFill>
                  <a:srgbClr val="FFFFFF"/>
                </a:solidFill>
                <a:ea typeface="MS PGothic" panose="020B0600070205080204" pitchFamily="34" charset="-128"/>
              </a:rPr>
              <a:t>95 tesis en Wittenberg 1517 contra indulgencias</a:t>
            </a:r>
          </a:p>
          <a:p>
            <a:pPr>
              <a:lnSpc>
                <a:spcPct val="150000"/>
              </a:lnSpc>
              <a:buFont typeface="Wingdings" panose="05000000000000000000" pitchFamily="2" charset="2"/>
              <a:buNone/>
            </a:pPr>
            <a:r>
              <a:rPr lang="es-ES_tradnl" altLang="es-MX" sz="2400">
                <a:ea typeface="MS PGothic" panose="020B0600070205080204" pitchFamily="34" charset="-128"/>
              </a:rPr>
              <a:t>Primera reforma </a:t>
            </a:r>
            <a:r>
              <a:rPr lang="es-ES_tradnl" altLang="en-US" sz="2400">
                <a:ea typeface="MS PGothic" panose="020B0600070205080204" pitchFamily="34" charset="-128"/>
              </a:rPr>
              <a:t>“</a:t>
            </a:r>
            <a:r>
              <a:rPr lang="es-ES_tradnl" altLang="es-MX" sz="2400">
                <a:ea typeface="MS PGothic" panose="020B0600070205080204" pitchFamily="34" charset="-128"/>
              </a:rPr>
              <a:t>exitosa</a:t>
            </a:r>
            <a:r>
              <a:rPr lang="es-ES_tradnl" altLang="en-US" sz="2400">
                <a:ea typeface="MS PGothic" panose="020B0600070205080204" pitchFamily="34" charset="-128"/>
              </a:rPr>
              <a:t>”</a:t>
            </a:r>
            <a:r>
              <a:rPr lang="es-ES_tradnl" altLang="es-MX" sz="2400">
                <a:ea typeface="MS PGothic" panose="020B0600070205080204" pitchFamily="34" charset="-128"/>
              </a:rPr>
              <a:t>.</a:t>
            </a:r>
          </a:p>
          <a:p>
            <a:pPr>
              <a:lnSpc>
                <a:spcPct val="150000"/>
              </a:lnSpc>
              <a:buFont typeface="Wingdings" panose="05000000000000000000" pitchFamily="2" charset="2"/>
              <a:buNone/>
            </a:pPr>
            <a:r>
              <a:rPr lang="es-ES_tradnl" altLang="es-MX" sz="2400">
                <a:ea typeface="MS PGothic" panose="020B0600070205080204" pitchFamily="34" charset="-128"/>
              </a:rPr>
              <a:t>Dejó el sacerdocio y se casó.</a:t>
            </a:r>
          </a:p>
          <a:p>
            <a:pPr>
              <a:lnSpc>
                <a:spcPct val="150000"/>
              </a:lnSpc>
              <a:buFont typeface="Wingdings" panose="05000000000000000000" pitchFamily="2" charset="2"/>
              <a:buNone/>
            </a:pPr>
            <a:r>
              <a:rPr lang="es-ES_tradnl" altLang="es-MX" sz="2400">
                <a:ea typeface="MS PGothic" panose="020B0600070205080204" pitchFamily="34" charset="-128"/>
              </a:rPr>
              <a:t>Mantuvo gran parte de las prácticas de adoración católica.</a:t>
            </a:r>
            <a:endParaRPr lang="en-US" altLang="es-MX" sz="2400">
              <a:ea typeface="MS PGothic" panose="020B0600070205080204" pitchFamily="34" charset="-128"/>
            </a:endParaRPr>
          </a:p>
          <a:p>
            <a:pPr eaLnBrk="1" hangingPunct="1">
              <a:spcBef>
                <a:spcPct val="50000"/>
              </a:spcBef>
              <a:buClrTx/>
              <a:buFontTx/>
              <a:buNone/>
            </a:pPr>
            <a:endParaRPr lang="en-US" altLang="es-MX" sz="2400">
              <a:solidFill>
                <a:srgbClr val="FFFFFF"/>
              </a:solidFill>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86592-73FE-C819-03C3-EFBF3D4249EE}"/>
              </a:ext>
            </a:extLst>
          </p:cNvPr>
          <p:cNvSpPr>
            <a:spLocks noGrp="1"/>
          </p:cNvSpPr>
          <p:nvPr>
            <p:ph idx="1"/>
          </p:nvPr>
        </p:nvSpPr>
        <p:spPr>
          <a:xfrm>
            <a:off x="457200" y="381000"/>
            <a:ext cx="7924800" cy="6096000"/>
          </a:xfrm>
        </p:spPr>
        <p:txBody>
          <a:bodyPr/>
          <a:lstStyle/>
          <a:p>
            <a:pPr marL="0" indent="0" algn="just">
              <a:buFont typeface="Wingdings" panose="05000000000000000000" pitchFamily="2" charset="2"/>
              <a:buNone/>
              <a:defRPr/>
            </a:pPr>
            <a:r>
              <a:rPr lang="es-MX" sz="2000" b="1" u="sng" dirty="0">
                <a:effectLst/>
              </a:rPr>
              <a:t>Semana 1</a:t>
            </a:r>
          </a:p>
          <a:p>
            <a:pPr algn="just">
              <a:defRPr/>
            </a:pPr>
            <a:r>
              <a:rPr lang="es-MX" sz="2000" b="1" dirty="0">
                <a:effectLst/>
              </a:rPr>
              <a:t>Unidad y diversidad. ¿Quién es un Cristiano?    </a:t>
            </a:r>
          </a:p>
          <a:p>
            <a:pPr algn="just">
              <a:defRPr/>
            </a:pPr>
            <a:r>
              <a:rPr lang="es-MX" sz="2000" b="1" dirty="0">
                <a:effectLst/>
              </a:rPr>
              <a:t>Catolicismo</a:t>
            </a:r>
          </a:p>
          <a:p>
            <a:pPr marL="0" indent="0" algn="just">
              <a:buFont typeface="Wingdings" panose="05000000000000000000" pitchFamily="2" charset="2"/>
              <a:buNone/>
              <a:defRPr/>
            </a:pPr>
            <a:endParaRPr lang="es-MX" sz="800" b="1" dirty="0">
              <a:effectLst/>
            </a:endParaRPr>
          </a:p>
          <a:p>
            <a:pPr marL="0" indent="0" algn="just">
              <a:buFont typeface="Wingdings" panose="05000000000000000000" pitchFamily="2" charset="2"/>
              <a:buNone/>
              <a:defRPr/>
            </a:pPr>
            <a:r>
              <a:rPr lang="es-MX" sz="2000" b="1" u="sng" dirty="0">
                <a:effectLst/>
              </a:rPr>
              <a:t>Semana 2</a:t>
            </a:r>
          </a:p>
          <a:p>
            <a:pPr algn="just">
              <a:defRPr/>
            </a:pPr>
            <a:r>
              <a:rPr lang="es-MX" sz="2000" b="1" dirty="0">
                <a:effectLst/>
              </a:rPr>
              <a:t>Calvinismo</a:t>
            </a:r>
          </a:p>
          <a:p>
            <a:pPr algn="just">
              <a:defRPr/>
            </a:pPr>
            <a:r>
              <a:rPr lang="es-MX" sz="2000" b="1" dirty="0" err="1">
                <a:effectLst/>
              </a:rPr>
              <a:t>Evangelicalismo</a:t>
            </a:r>
            <a:r>
              <a:rPr lang="es-MX" sz="2000" b="1" dirty="0">
                <a:effectLst/>
              </a:rPr>
              <a:t>, La Oración del Pecador, etc.</a:t>
            </a:r>
          </a:p>
          <a:p>
            <a:pPr marL="0" indent="0" algn="just">
              <a:buFont typeface="Wingdings" panose="05000000000000000000" pitchFamily="2" charset="2"/>
              <a:buNone/>
              <a:defRPr/>
            </a:pPr>
            <a:endParaRPr lang="es-MX" sz="800" b="1" dirty="0">
              <a:effectLst/>
            </a:endParaRPr>
          </a:p>
          <a:p>
            <a:pPr marL="0" indent="0" algn="just">
              <a:buFont typeface="Wingdings" panose="05000000000000000000" pitchFamily="2" charset="2"/>
              <a:buNone/>
              <a:defRPr/>
            </a:pPr>
            <a:r>
              <a:rPr lang="es-MX" sz="2000" b="1" u="sng" dirty="0">
                <a:effectLst/>
              </a:rPr>
              <a:t>Semana 3</a:t>
            </a:r>
          </a:p>
          <a:p>
            <a:pPr algn="just">
              <a:defRPr/>
            </a:pPr>
            <a:r>
              <a:rPr lang="es-MX" sz="2000" b="1" dirty="0" err="1">
                <a:effectLst/>
              </a:rPr>
              <a:t>Evangelicalismo</a:t>
            </a:r>
            <a:r>
              <a:rPr lang="es-MX" sz="2000" b="1" dirty="0">
                <a:effectLst/>
              </a:rPr>
              <a:t>, continuación</a:t>
            </a:r>
          </a:p>
          <a:p>
            <a:pPr algn="just">
              <a:defRPr/>
            </a:pPr>
            <a:r>
              <a:rPr lang="es-MX" sz="2000" b="1" dirty="0">
                <a:effectLst/>
              </a:rPr>
              <a:t>Pentecostales/Carismáticos</a:t>
            </a:r>
          </a:p>
          <a:p>
            <a:pPr marL="0" indent="0" algn="just">
              <a:buFont typeface="Wingdings" panose="05000000000000000000" pitchFamily="2" charset="2"/>
              <a:buNone/>
              <a:defRPr/>
            </a:pPr>
            <a:endParaRPr lang="es-MX" sz="800" b="1" dirty="0">
              <a:effectLst/>
            </a:endParaRPr>
          </a:p>
          <a:p>
            <a:pPr marL="0" indent="0" algn="just">
              <a:buFont typeface="Wingdings" panose="05000000000000000000" pitchFamily="2" charset="2"/>
              <a:buNone/>
              <a:defRPr/>
            </a:pPr>
            <a:r>
              <a:rPr lang="es-MX" sz="2000" b="1" u="sng" dirty="0">
                <a:effectLst/>
              </a:rPr>
              <a:t>Semana 4</a:t>
            </a:r>
          </a:p>
          <a:p>
            <a:pPr algn="just">
              <a:defRPr/>
            </a:pPr>
            <a:r>
              <a:rPr lang="es-MX" sz="2000" b="1" dirty="0" err="1">
                <a:effectLst/>
              </a:rPr>
              <a:t>Premilenialismo</a:t>
            </a:r>
            <a:endParaRPr lang="es-MX" sz="2000" b="1" dirty="0">
              <a:effectLst/>
            </a:endParaRPr>
          </a:p>
          <a:p>
            <a:pPr algn="just">
              <a:defRPr/>
            </a:pPr>
            <a:r>
              <a:rPr lang="es-MX" sz="2000" b="1" dirty="0">
                <a:effectLst/>
              </a:rPr>
              <a:t>Cristianismo mesiánico</a:t>
            </a:r>
          </a:p>
          <a:p>
            <a:pPr marL="0" indent="0" algn="just">
              <a:buFont typeface="Wingdings" panose="05000000000000000000" pitchFamily="2" charset="2"/>
              <a:buNone/>
              <a:defRPr/>
            </a:pPr>
            <a:endParaRPr lang="es-MX" sz="800" b="1" dirty="0">
              <a:effectLst/>
            </a:endParaRPr>
          </a:p>
          <a:p>
            <a:pPr marL="0" indent="0" algn="just">
              <a:buFont typeface="Wingdings" panose="05000000000000000000" pitchFamily="2" charset="2"/>
              <a:buNone/>
              <a:defRPr/>
            </a:pPr>
            <a:r>
              <a:rPr lang="es-MX" sz="2000" b="1" u="sng" dirty="0">
                <a:effectLst/>
              </a:rPr>
              <a:t>Semana 5</a:t>
            </a:r>
          </a:p>
          <a:p>
            <a:pPr algn="just">
              <a:defRPr/>
            </a:pPr>
            <a:r>
              <a:rPr lang="es-MX" sz="2000" b="1" dirty="0">
                <a:effectLst/>
              </a:rPr>
              <a:t>Mormones</a:t>
            </a:r>
          </a:p>
          <a:p>
            <a:pPr algn="just">
              <a:defRPr/>
            </a:pPr>
            <a:r>
              <a:rPr lang="es-MX" sz="2000" b="1" dirty="0">
                <a:effectLst/>
              </a:rPr>
              <a:t>Testigos de Jehovah</a:t>
            </a:r>
          </a:p>
          <a:p>
            <a:pPr marL="0" indent="0" algn="just">
              <a:buFont typeface="Wingdings" panose="05000000000000000000" pitchFamily="2" charset="2"/>
              <a:buNone/>
              <a:defRPr/>
            </a:pPr>
            <a:r>
              <a:rPr lang="es-MX" sz="2000" b="1" dirty="0">
                <a:effectLst/>
              </a:rPr>
              <a:t> </a:t>
            </a:r>
          </a:p>
          <a:p>
            <a:pPr marL="0" indent="0" algn="just">
              <a:buFont typeface="Wingdings" panose="05000000000000000000" pitchFamily="2" charset="2"/>
              <a:buNone/>
              <a:defRPr/>
            </a:pPr>
            <a:endParaRPr 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CB9E-BB5F-FE5A-4361-BD449990DE79}"/>
              </a:ext>
            </a:extLst>
          </p:cNvPr>
          <p:cNvSpPr>
            <a:spLocks noGrp="1"/>
          </p:cNvSpPr>
          <p:nvPr>
            <p:ph type="title"/>
          </p:nvPr>
        </p:nvSpPr>
        <p:spPr/>
        <p:txBody>
          <a:bodyPr/>
          <a:lstStyle/>
          <a:p>
            <a:pPr algn="ctr">
              <a:defRPr/>
            </a:pPr>
            <a:r>
              <a:rPr lang="en-US" altLang="es-MX" sz="3600" dirty="0"/>
              <a:t>Martín </a:t>
            </a:r>
            <a:r>
              <a:rPr lang="en-US" altLang="es-MX" sz="3600" dirty="0" err="1"/>
              <a:t>Lutero</a:t>
            </a:r>
            <a:endParaRPr lang="en-US" altLang="es-MX" sz="3600" dirty="0"/>
          </a:p>
        </p:txBody>
      </p:sp>
      <p:sp>
        <p:nvSpPr>
          <p:cNvPr id="3" name="Content Placeholder 2">
            <a:extLst>
              <a:ext uri="{FF2B5EF4-FFF2-40B4-BE49-F238E27FC236}">
                <a16:creationId xmlns:a16="http://schemas.microsoft.com/office/drawing/2014/main" id="{2BC710DF-6030-C4B9-9011-B9BF0332263C}"/>
              </a:ext>
            </a:extLst>
          </p:cNvPr>
          <p:cNvSpPr>
            <a:spLocks noGrp="1"/>
          </p:cNvSpPr>
          <p:nvPr>
            <p:ph idx="1"/>
          </p:nvPr>
        </p:nvSpPr>
        <p:spPr/>
        <p:txBody>
          <a:bodyPr/>
          <a:lstStyle/>
          <a:p>
            <a:pPr eaLnBrk="1" hangingPunct="1">
              <a:spcBef>
                <a:spcPct val="50000"/>
              </a:spcBef>
              <a:buClrTx/>
              <a:buFontTx/>
              <a:buNone/>
              <a:defRPr/>
            </a:pPr>
            <a:r>
              <a:rPr lang="en-US" altLang="es-MX" sz="2400" b="1" kern="1200" dirty="0" err="1">
                <a:solidFill>
                  <a:srgbClr val="FFFFFF"/>
                </a:solidFill>
                <a:effectLst/>
                <a:latin typeface="Verdana" panose="020B0604030504040204" pitchFamily="34" charset="0"/>
              </a:rPr>
              <a:t>Estudió</a:t>
            </a:r>
            <a:r>
              <a:rPr lang="en-US" altLang="es-MX" sz="2400" b="1" kern="1200" dirty="0">
                <a:solidFill>
                  <a:srgbClr val="FFFFFF"/>
                </a:solidFill>
                <a:effectLst/>
                <a:latin typeface="Verdana" panose="020B0604030504040204" pitchFamily="34" charset="0"/>
              </a:rPr>
              <a:t> </a:t>
            </a:r>
            <a:r>
              <a:rPr lang="en-US" altLang="es-MX" sz="2400" b="1" kern="1200" dirty="0" err="1">
                <a:solidFill>
                  <a:srgbClr val="FFFFFF"/>
                </a:solidFill>
                <a:effectLst/>
                <a:latin typeface="Verdana" panose="020B0604030504040204" pitchFamily="34" charset="0"/>
              </a:rPr>
              <a:t>Romanos</a:t>
            </a:r>
            <a:r>
              <a:rPr lang="en-US" altLang="es-MX" sz="2400" b="1" kern="1200" dirty="0">
                <a:solidFill>
                  <a:srgbClr val="FFFFFF"/>
                </a:solidFill>
                <a:effectLst/>
                <a:latin typeface="Verdana" panose="020B0604030504040204" pitchFamily="34" charset="0"/>
              </a:rPr>
              <a:t>  </a:t>
            </a:r>
            <a:r>
              <a:rPr lang="es-MX" altLang="en-US" sz="2400" b="1" kern="1200" dirty="0">
                <a:solidFill>
                  <a:srgbClr val="FFFFFF"/>
                </a:solidFill>
                <a:effectLst/>
                <a:latin typeface="Verdana" panose="020B0604030504040204" pitchFamily="34" charset="0"/>
              </a:rPr>
              <a:t>Reaccionó de forma exagerada a la salvación por obras de los católicos romanos</a:t>
            </a:r>
            <a:endParaRPr lang="en-US" altLang="es-MX" sz="2400" b="1" kern="1200" dirty="0">
              <a:solidFill>
                <a:srgbClr val="FFFFFF"/>
              </a:solidFill>
              <a:effectLst/>
              <a:latin typeface="Verdana" panose="020B0604030504040204" pitchFamily="34" charset="0"/>
            </a:endParaRPr>
          </a:p>
          <a:p>
            <a:pPr eaLnBrk="1" hangingPunct="1">
              <a:spcBef>
                <a:spcPct val="50000"/>
              </a:spcBef>
              <a:buClrTx/>
              <a:buFontTx/>
              <a:buNone/>
              <a:defRPr/>
            </a:pPr>
            <a:r>
              <a:rPr lang="en-US" altLang="es-MX" sz="2400" b="1" kern="1200" dirty="0">
                <a:solidFill>
                  <a:srgbClr val="FFFFFF"/>
                </a:solidFill>
                <a:effectLst/>
                <a:latin typeface="Verdana" panose="020B0604030504040204" pitchFamily="34" charset="0"/>
              </a:rPr>
              <a:t>Sola </a:t>
            </a:r>
            <a:r>
              <a:rPr lang="en-US" altLang="es-MX" sz="2400" b="1" kern="1200" dirty="0" err="1">
                <a:solidFill>
                  <a:srgbClr val="FFFFFF"/>
                </a:solidFill>
                <a:effectLst/>
                <a:latin typeface="Verdana" panose="020B0604030504040204" pitchFamily="34" charset="0"/>
              </a:rPr>
              <a:t>Scritura</a:t>
            </a:r>
            <a:r>
              <a:rPr lang="en-US" altLang="es-MX" sz="2400" b="1" kern="1200" dirty="0">
                <a:solidFill>
                  <a:srgbClr val="FFFFFF"/>
                </a:solidFill>
                <a:effectLst/>
                <a:latin typeface="Verdana" panose="020B0604030504040204" pitchFamily="34" charset="0"/>
              </a:rPr>
              <a:t> - </a:t>
            </a:r>
            <a:r>
              <a:rPr lang="en-US" altLang="es-MX" sz="2400" b="1" kern="1200" dirty="0" err="1">
                <a:solidFill>
                  <a:srgbClr val="FFFFFF"/>
                </a:solidFill>
                <a:effectLst/>
                <a:latin typeface="Verdana" panose="020B0604030504040204" pitchFamily="34" charset="0"/>
              </a:rPr>
              <a:t>Sólo</a:t>
            </a:r>
            <a:r>
              <a:rPr lang="en-US" altLang="es-MX" sz="2400" b="1" kern="1200" dirty="0">
                <a:solidFill>
                  <a:srgbClr val="FFFFFF"/>
                </a:solidFill>
                <a:effectLst/>
                <a:latin typeface="Verdana" panose="020B0604030504040204" pitchFamily="34" charset="0"/>
              </a:rPr>
              <a:t> la </a:t>
            </a:r>
            <a:r>
              <a:rPr lang="en-US" altLang="es-MX" sz="2400" b="1" kern="1200" dirty="0" err="1">
                <a:solidFill>
                  <a:srgbClr val="FFFFFF"/>
                </a:solidFill>
                <a:effectLst/>
                <a:latin typeface="Verdana" panose="020B0604030504040204" pitchFamily="34" charset="0"/>
              </a:rPr>
              <a:t>Escritura</a:t>
            </a:r>
            <a:r>
              <a:rPr lang="en-US" altLang="es-MX" sz="2400" b="1" kern="1200" dirty="0">
                <a:solidFill>
                  <a:srgbClr val="FFFFFF"/>
                </a:solidFill>
                <a:effectLst/>
                <a:latin typeface="Verdana" panose="020B0604030504040204" pitchFamily="34" charset="0"/>
              </a:rPr>
              <a:t> </a:t>
            </a:r>
          </a:p>
          <a:p>
            <a:pPr eaLnBrk="1" hangingPunct="1">
              <a:spcBef>
                <a:spcPct val="50000"/>
              </a:spcBef>
              <a:buClrTx/>
              <a:buFontTx/>
              <a:buNone/>
              <a:defRPr/>
            </a:pPr>
            <a:r>
              <a:rPr lang="en-US" altLang="es-MX" sz="2400" b="1" kern="1200" dirty="0" err="1">
                <a:solidFill>
                  <a:srgbClr val="FFFFFF"/>
                </a:solidFill>
                <a:effectLst/>
                <a:latin typeface="Verdana" panose="020B0604030504040204" pitchFamily="34" charset="0"/>
              </a:rPr>
              <a:t>Sólo</a:t>
            </a:r>
            <a:r>
              <a:rPr lang="en-US" altLang="es-MX" sz="2400" b="1" kern="1200" dirty="0">
                <a:solidFill>
                  <a:srgbClr val="FFFFFF"/>
                </a:solidFill>
                <a:effectLst/>
                <a:latin typeface="Verdana" panose="020B0604030504040204" pitchFamily="34" charset="0"/>
              </a:rPr>
              <a:t> </a:t>
            </a:r>
            <a:r>
              <a:rPr lang="en-US" altLang="es-MX" sz="2400" b="1" kern="1200" dirty="0" err="1">
                <a:solidFill>
                  <a:srgbClr val="FFFFFF"/>
                </a:solidFill>
                <a:effectLst/>
                <a:latin typeface="Verdana" panose="020B0604030504040204" pitchFamily="34" charset="0"/>
              </a:rPr>
              <a:t>por</a:t>
            </a:r>
            <a:r>
              <a:rPr lang="en-US" altLang="es-MX" sz="2400" b="1" kern="1200" dirty="0">
                <a:solidFill>
                  <a:srgbClr val="FFFFFF"/>
                </a:solidFill>
                <a:effectLst/>
                <a:latin typeface="Verdana" panose="020B0604030504040204" pitchFamily="34" charset="0"/>
              </a:rPr>
              <a:t> </a:t>
            </a:r>
            <a:r>
              <a:rPr lang="en-US" altLang="es-MX" sz="2400" b="1" kern="1200" dirty="0" err="1">
                <a:solidFill>
                  <a:srgbClr val="FFFFFF"/>
                </a:solidFill>
                <a:effectLst/>
                <a:latin typeface="Verdana" panose="020B0604030504040204" pitchFamily="34" charset="0"/>
              </a:rPr>
              <a:t>gracia</a:t>
            </a:r>
            <a:endParaRPr lang="en-US" altLang="es-MX" sz="2400" b="1" kern="1200" dirty="0">
              <a:solidFill>
                <a:srgbClr val="FFFFFF"/>
              </a:solidFill>
              <a:effectLst/>
              <a:latin typeface="Verdana" panose="020B0604030504040204" pitchFamily="34" charset="0"/>
            </a:endParaRPr>
          </a:p>
          <a:p>
            <a:pPr eaLnBrk="1" hangingPunct="1">
              <a:spcBef>
                <a:spcPct val="50000"/>
              </a:spcBef>
              <a:buClrTx/>
              <a:buFontTx/>
              <a:buNone/>
              <a:defRPr/>
            </a:pPr>
            <a:r>
              <a:rPr lang="en-US" altLang="es-MX" sz="2400" b="1" kern="1200" dirty="0" err="1">
                <a:solidFill>
                  <a:srgbClr val="FFFFFF"/>
                </a:solidFill>
                <a:effectLst/>
                <a:latin typeface="Verdana" panose="020B0604030504040204" pitchFamily="34" charset="0"/>
              </a:rPr>
              <a:t>Sólo</a:t>
            </a:r>
            <a:r>
              <a:rPr lang="en-US" altLang="es-MX" sz="2400" b="1" kern="1200" dirty="0">
                <a:solidFill>
                  <a:srgbClr val="FFFFFF"/>
                </a:solidFill>
                <a:effectLst/>
                <a:latin typeface="Verdana" panose="020B0604030504040204" pitchFamily="34" charset="0"/>
              </a:rPr>
              <a:t> </a:t>
            </a:r>
            <a:r>
              <a:rPr lang="en-US" altLang="es-MX" sz="2400" b="1" kern="1200" dirty="0" err="1">
                <a:solidFill>
                  <a:srgbClr val="FFFFFF"/>
                </a:solidFill>
                <a:effectLst/>
                <a:latin typeface="Verdana" panose="020B0604030504040204" pitchFamily="34" charset="0"/>
              </a:rPr>
              <a:t>por</a:t>
            </a:r>
            <a:r>
              <a:rPr lang="en-US" altLang="es-MX" sz="2400" b="1" kern="1200" dirty="0">
                <a:solidFill>
                  <a:srgbClr val="FFFFFF"/>
                </a:solidFill>
                <a:effectLst/>
                <a:latin typeface="Verdana" panose="020B0604030504040204" pitchFamily="34" charset="0"/>
              </a:rPr>
              <a:t> Fe</a:t>
            </a:r>
          </a:p>
          <a:p>
            <a:pPr eaLnBrk="1" hangingPunct="1">
              <a:spcBef>
                <a:spcPct val="50000"/>
              </a:spcBef>
              <a:buClrTx/>
              <a:buFontTx/>
              <a:buNone/>
              <a:defRPr/>
            </a:pPr>
            <a:r>
              <a:rPr lang="en-US" altLang="es-MX" sz="2400" b="1" kern="1200" dirty="0">
                <a:solidFill>
                  <a:srgbClr val="FFFFFF"/>
                </a:solidFill>
                <a:effectLst/>
                <a:latin typeface="Verdana" panose="020B0604030504040204" pitchFamily="34" charset="0"/>
              </a:rPr>
              <a:t>Libro de Santiago un </a:t>
            </a:r>
            <a:r>
              <a:rPr lang="en-US" altLang="en-US" sz="2400" b="1" kern="1200" dirty="0">
                <a:solidFill>
                  <a:srgbClr val="FFFFFF"/>
                </a:solidFill>
                <a:effectLst/>
                <a:latin typeface="Verdana" panose="020B0604030504040204" pitchFamily="34" charset="0"/>
              </a:rPr>
              <a:t>“</a:t>
            </a:r>
            <a:r>
              <a:rPr lang="en-US" altLang="en-US" sz="2400" b="1" kern="1200" dirty="0" err="1">
                <a:solidFill>
                  <a:srgbClr val="FFFFFF"/>
                </a:solidFill>
                <a:effectLst/>
                <a:latin typeface="Verdana" panose="020B0604030504040204" pitchFamily="34" charset="0"/>
              </a:rPr>
              <a:t>l</a:t>
            </a:r>
            <a:r>
              <a:rPr lang="en-US" altLang="es-MX" sz="2400" b="1" kern="1200" dirty="0" err="1">
                <a:solidFill>
                  <a:srgbClr val="FFFFFF"/>
                </a:solidFill>
                <a:effectLst/>
                <a:latin typeface="Verdana" panose="020B0604030504040204" pitchFamily="34" charset="0"/>
              </a:rPr>
              <a:t>ibro</a:t>
            </a:r>
            <a:r>
              <a:rPr lang="en-US" altLang="es-MX" sz="2400" b="1" kern="1200" dirty="0">
                <a:solidFill>
                  <a:srgbClr val="FFFFFF"/>
                </a:solidFill>
                <a:effectLst/>
                <a:latin typeface="Verdana" panose="020B0604030504040204" pitchFamily="34" charset="0"/>
              </a:rPr>
              <a:t> de </a:t>
            </a:r>
            <a:r>
              <a:rPr lang="en-US" altLang="es-MX" sz="2400" b="1" kern="1200" dirty="0" err="1">
                <a:solidFill>
                  <a:srgbClr val="FFFFFF"/>
                </a:solidFill>
                <a:effectLst/>
                <a:latin typeface="Verdana" panose="020B0604030504040204" pitchFamily="34" charset="0"/>
              </a:rPr>
              <a:t>paja</a:t>
            </a:r>
            <a:r>
              <a:rPr lang="en-US" altLang="es-MX" sz="2400" b="1" kern="1200" dirty="0">
                <a:solidFill>
                  <a:srgbClr val="FFFFFF"/>
                </a:solidFill>
                <a:effectLst/>
                <a:latin typeface="Verdana" panose="020B0604030504040204" pitchFamily="34" charset="0"/>
              </a:rPr>
              <a:t>.</a:t>
            </a:r>
            <a:r>
              <a:rPr lang="en-US" altLang="en-US" sz="2400" b="1" kern="1200" dirty="0">
                <a:solidFill>
                  <a:srgbClr val="FFFFFF"/>
                </a:solidFill>
                <a:effectLst/>
                <a:latin typeface="Verdana" panose="020B0604030504040204" pitchFamily="34" charset="0"/>
              </a:rPr>
              <a:t>”</a:t>
            </a:r>
          </a:p>
          <a:p>
            <a:pPr eaLnBrk="1" hangingPunct="1">
              <a:spcBef>
                <a:spcPct val="50000"/>
              </a:spcBef>
              <a:buClrTx/>
              <a:buFont typeface="Wingdings" panose="05000000000000000000" pitchFamily="2" charset="2"/>
              <a:buNone/>
              <a:defRPr/>
            </a:pPr>
            <a:r>
              <a:rPr lang="en-US" altLang="es-MX" sz="2400" b="1" kern="1200" dirty="0" err="1">
                <a:solidFill>
                  <a:srgbClr val="FFFFFF"/>
                </a:solidFill>
                <a:effectLst/>
                <a:latin typeface="Verdana" panose="020B0604030504040204" pitchFamily="34" charset="0"/>
              </a:rPr>
              <a:t>Predestinación</a:t>
            </a:r>
            <a:endParaRPr lang="en-US" altLang="es-MX" sz="2400" b="1" kern="1200" dirty="0">
              <a:solidFill>
                <a:srgbClr val="FFFFFF"/>
              </a:solidFill>
              <a:effectLst/>
              <a:latin typeface="Verdana" panose="020B0604030504040204" pitchFamily="34" charset="0"/>
            </a:endParaRPr>
          </a:p>
          <a:p>
            <a:pPr eaLnBrk="1" hangingPunct="1">
              <a:spcBef>
                <a:spcPct val="50000"/>
              </a:spcBef>
              <a:buClrTx/>
              <a:buFontTx/>
              <a:buNone/>
              <a:defRPr/>
            </a:pPr>
            <a:endParaRPr lang="en-US" altLang="es-MX" sz="2800" b="1" kern="1200" dirty="0">
              <a:solidFill>
                <a:srgbClr val="FFFFFF"/>
              </a:solidFill>
              <a:effectLst/>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1EFA0340-36DE-005F-717F-D201E1702F8F}"/>
              </a:ext>
            </a:extLst>
          </p:cNvPr>
          <p:cNvSpPr txBox="1">
            <a:spLocks noChangeArrowheads="1"/>
          </p:cNvSpPr>
          <p:nvPr/>
        </p:nvSpPr>
        <p:spPr bwMode="auto">
          <a:xfrm>
            <a:off x="914400" y="13716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s-MX" sz="2400" b="0">
                <a:solidFill>
                  <a:srgbClr val="FFFFFF"/>
                </a:solidFill>
                <a:latin typeface="Tahoma" panose="020B0604030504040204" pitchFamily="34" charset="0"/>
                <a:ea typeface="MS PGothic" panose="020B0600070205080204" pitchFamily="34" charset="-128"/>
              </a:rPr>
              <a:t>Martín Lutero:</a:t>
            </a:r>
          </a:p>
          <a:p>
            <a:pPr>
              <a:spcBef>
                <a:spcPct val="50000"/>
              </a:spcBef>
              <a:buClrTx/>
              <a:buFontTx/>
              <a:buNone/>
            </a:pPr>
            <a:endParaRPr lang="en-US" altLang="es-MX" sz="2400" b="0">
              <a:solidFill>
                <a:srgbClr val="FFFFFF"/>
              </a:solidFill>
              <a:latin typeface="Tahoma" panose="020B0604030504040204" pitchFamily="34" charset="0"/>
              <a:ea typeface="MS PGothic" panose="020B0600070205080204" pitchFamily="34" charset="-128"/>
            </a:endParaRPr>
          </a:p>
          <a:p>
            <a:pPr>
              <a:spcBef>
                <a:spcPct val="50000"/>
              </a:spcBef>
              <a:buClrTx/>
              <a:buFontTx/>
              <a:buNone/>
            </a:pP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Fuera con Santiago… Su autoridad no es lo suficientemente grande como para hacerme abandonar la doctrina de Fe [solamente] y desviarme de la autoridad de los otros apóstoles y de toda la Escritura</a:t>
            </a: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 La epístola de Santiago es realmente una epístola de paja, comparada con estas otras (Romanos, Gálatas, Juan) porque no tiene nada de la naturaleza del evangelio al respecto</a:t>
            </a: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a:t>
            </a:r>
            <a:endParaRPr lang="en-US" altLang="es-MX" sz="2400" b="0">
              <a:solidFill>
                <a:srgbClr val="FFFFFF"/>
              </a:solidFill>
              <a:latin typeface="Tahoma" panose="020B0604030504040204" pitchFamily="34" charset="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uther">
            <a:extLst>
              <a:ext uri="{FF2B5EF4-FFF2-40B4-BE49-F238E27FC236}">
                <a16:creationId xmlns:a16="http://schemas.microsoft.com/office/drawing/2014/main" id="{76E0DC1F-6D97-59AC-CE91-5DA36C664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171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5A6AB760-14A0-CF4C-5FF5-6218255E39DE}"/>
              </a:ext>
            </a:extLst>
          </p:cNvPr>
          <p:cNvSpPr txBox="1">
            <a:spLocks noChangeArrowheads="1"/>
          </p:cNvSpPr>
          <p:nvPr/>
        </p:nvSpPr>
        <p:spPr bwMode="auto">
          <a:xfrm>
            <a:off x="5089525" y="565150"/>
            <a:ext cx="306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endParaRPr lang="es-MX" altLang="es-MX" sz="1800" b="0">
              <a:solidFill>
                <a:srgbClr val="FFFFFF"/>
              </a:solidFill>
              <a:latin typeface="Tahoma" panose="020B0604030504040204" pitchFamily="34" charset="0"/>
              <a:ea typeface="MS PGothic" panose="020B0600070205080204" pitchFamily="34" charset="-128"/>
            </a:endParaRPr>
          </a:p>
        </p:txBody>
      </p:sp>
      <p:sp>
        <p:nvSpPr>
          <p:cNvPr id="63492" name="Text Box 4">
            <a:extLst>
              <a:ext uri="{FF2B5EF4-FFF2-40B4-BE49-F238E27FC236}">
                <a16:creationId xmlns:a16="http://schemas.microsoft.com/office/drawing/2014/main" id="{73098BA6-37D3-729D-A69A-4FAA602B958E}"/>
              </a:ext>
            </a:extLst>
          </p:cNvPr>
          <p:cNvSpPr txBox="1">
            <a:spLocks noChangeArrowheads="1"/>
          </p:cNvSpPr>
          <p:nvPr/>
        </p:nvSpPr>
        <p:spPr bwMode="auto">
          <a:xfrm>
            <a:off x="4648200" y="527050"/>
            <a:ext cx="42672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pPr>
            <a:r>
              <a:rPr lang="en-US" altLang="es-MX" sz="2800" b="0">
                <a:solidFill>
                  <a:srgbClr val="FFFF00"/>
                </a:solidFill>
                <a:latin typeface="Tahoma" panose="020B0604030504040204" pitchFamily="34" charset="0"/>
                <a:ea typeface="MS PGothic" panose="020B0600070205080204" pitchFamily="34" charset="-128"/>
              </a:rPr>
              <a:t>Martín Lutero </a:t>
            </a:r>
            <a:r>
              <a:rPr lang="en-US" altLang="es-MX" sz="2400" b="0">
                <a:solidFill>
                  <a:srgbClr val="FFFFFF"/>
                </a:solidFill>
                <a:latin typeface="Tahoma" panose="020B0604030504040204" pitchFamily="34" charset="0"/>
                <a:ea typeface="MS PGothic" panose="020B0600070205080204" pitchFamily="34" charset="-128"/>
              </a:rPr>
              <a:t>1483-1541</a:t>
            </a:r>
          </a:p>
          <a:p>
            <a:pPr>
              <a:spcBef>
                <a:spcPct val="50000"/>
              </a:spcBef>
              <a:buClrTx/>
              <a:buFontTx/>
              <a:buNone/>
            </a:pPr>
            <a:endParaRPr lang="en-US" altLang="es-MX" sz="2800" b="0">
              <a:solidFill>
                <a:srgbClr val="FFFF00"/>
              </a:solidFill>
              <a:latin typeface="Tahoma" panose="020B0604030504040204" pitchFamily="34" charset="0"/>
              <a:ea typeface="MS PGothic" panose="020B0600070205080204" pitchFamily="34" charset="-128"/>
            </a:endParaRPr>
          </a:p>
          <a:p>
            <a:pPr>
              <a:spcBef>
                <a:spcPct val="50000"/>
              </a:spcBef>
              <a:buClrTx/>
              <a:buFontTx/>
              <a:buNone/>
            </a:pPr>
            <a:r>
              <a:rPr lang="es-ES_tradnl" altLang="es-MX" sz="2400" b="0">
                <a:solidFill>
                  <a:srgbClr val="FFFFFF"/>
                </a:solidFill>
                <a:latin typeface="Tahoma" panose="020B0604030504040204" pitchFamily="34" charset="0"/>
                <a:ea typeface="MS PGothic" panose="020B0600070205080204" pitchFamily="34" charset="-128"/>
              </a:rPr>
              <a:t>Monje Agustino</a:t>
            </a:r>
          </a:p>
          <a:p>
            <a:pPr>
              <a:spcBef>
                <a:spcPct val="50000"/>
              </a:spcBef>
              <a:buClrTx/>
              <a:buFontTx/>
              <a:buNone/>
            </a:pP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El libre albedrío es un término vacío cuya realidad está perdida y una libertad perdida no es libertad en absoluto</a:t>
            </a:r>
            <a:r>
              <a:rPr lang="es-ES_tradnl" altLang="en-US" sz="2400" b="0">
                <a:solidFill>
                  <a:srgbClr val="FFFFFF"/>
                </a:solidFill>
                <a:latin typeface="Tahoma" panose="020B0604030504040204" pitchFamily="34" charset="0"/>
                <a:ea typeface="MS PGothic" panose="020B0600070205080204" pitchFamily="34" charset="-128"/>
              </a:rPr>
              <a:t>”</a:t>
            </a:r>
            <a:endParaRPr lang="es-ES_tradnl" altLang="es-MX" sz="2400" b="0">
              <a:solidFill>
                <a:srgbClr val="FFFFFF"/>
              </a:solidFill>
              <a:latin typeface="Tahoma" panose="020B0604030504040204" pitchFamily="34" charset="0"/>
              <a:ea typeface="MS PGothic" panose="020B0600070205080204" pitchFamily="34" charset="-128"/>
            </a:endParaRPr>
          </a:p>
          <a:p>
            <a:pPr>
              <a:spcBef>
                <a:spcPct val="50000"/>
              </a:spcBef>
              <a:buClrTx/>
              <a:buFontTx/>
              <a:buNone/>
            </a:pPr>
            <a:endParaRPr lang="es-ES_tradnl" altLang="es-MX" sz="2400" b="0">
              <a:solidFill>
                <a:srgbClr val="FFFFFF"/>
              </a:solidFill>
              <a:latin typeface="Tahoma" panose="020B0604030504040204" pitchFamily="34" charset="0"/>
              <a:ea typeface="MS PGothic" panose="020B0600070205080204" pitchFamily="34" charset="-128"/>
            </a:endParaRPr>
          </a:p>
          <a:p>
            <a:pPr>
              <a:spcBef>
                <a:spcPct val="50000"/>
              </a:spcBef>
              <a:buClrTx/>
              <a:buFontTx/>
              <a:buNone/>
            </a:pP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El libre albedrío es realmente una ficción… todo ocurre por absoluta necesidad</a:t>
            </a: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 Lutero, Assertio, 36</a:t>
            </a:r>
            <a:endParaRPr lang="en-US" altLang="es-MX" sz="2400" b="0">
              <a:solidFill>
                <a:srgbClr val="FFFFFF"/>
              </a:solidFill>
              <a:latin typeface="Tahoma" panose="020B0604030504040204" pitchFamily="34" charset="0"/>
              <a:ea typeface="MS PGothic"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8E9F-B310-3934-A4FF-56771E803D5B}"/>
              </a:ext>
            </a:extLst>
          </p:cNvPr>
          <p:cNvSpPr>
            <a:spLocks noGrp="1"/>
          </p:cNvSpPr>
          <p:nvPr>
            <p:ph type="title"/>
          </p:nvPr>
        </p:nvSpPr>
        <p:spPr/>
        <p:txBody>
          <a:bodyPr/>
          <a:lstStyle/>
          <a:p>
            <a:pPr>
              <a:defRPr/>
            </a:pPr>
            <a:r>
              <a:rPr lang="en-US" sz="3600" dirty="0" err="1"/>
              <a:t>Fortalezas</a:t>
            </a:r>
            <a:r>
              <a:rPr lang="en-US" sz="3600" dirty="0"/>
              <a:t> y </a:t>
            </a:r>
            <a:r>
              <a:rPr lang="en-US" sz="3600" dirty="0" err="1"/>
              <a:t>debilidades</a:t>
            </a:r>
            <a:endParaRPr lang="en-US" sz="3600" dirty="0"/>
          </a:p>
        </p:txBody>
      </p:sp>
      <p:sp>
        <p:nvSpPr>
          <p:cNvPr id="3" name="Content Placeholder 2">
            <a:extLst>
              <a:ext uri="{FF2B5EF4-FFF2-40B4-BE49-F238E27FC236}">
                <a16:creationId xmlns:a16="http://schemas.microsoft.com/office/drawing/2014/main" id="{00463CDF-9DB7-4AD5-F85F-FF4DC130602F}"/>
              </a:ext>
            </a:extLst>
          </p:cNvPr>
          <p:cNvSpPr>
            <a:spLocks noGrp="1"/>
          </p:cNvSpPr>
          <p:nvPr>
            <p:ph idx="1"/>
          </p:nvPr>
        </p:nvSpPr>
        <p:spPr>
          <a:xfrm>
            <a:off x="457200" y="1524000"/>
            <a:ext cx="8229600" cy="4606925"/>
          </a:xfrm>
        </p:spPr>
        <p:txBody>
          <a:bodyPr/>
          <a:lstStyle/>
          <a:p>
            <a:pPr marL="0" indent="0">
              <a:buFont typeface="Wingdings" panose="05000000000000000000" pitchFamily="2" charset="2"/>
              <a:buNone/>
              <a:defRPr/>
            </a:pPr>
            <a:r>
              <a:rPr lang="en-US" sz="2800" b="1" dirty="0"/>
              <a:t>“</a:t>
            </a:r>
            <a:r>
              <a:rPr lang="es-ES_tradnl" altLang="es-MX" sz="2800" b="1" dirty="0"/>
              <a:t>El libre albedrío es un término vacío cuya realidad está perdida y una libertad perdida no es libertad en absoluto”</a:t>
            </a:r>
            <a:r>
              <a:rPr lang="en-US" sz="2800" b="1" dirty="0"/>
              <a: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s-MX" sz="2800" b="1" dirty="0"/>
              <a:t>La fortaleza de Lutero:  Restablecer gran parte de la práctica bíblica</a:t>
            </a:r>
            <a:r>
              <a:rPr lang="en-US" sz="2800" b="1" dirty="0"/>
              <a: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Los </a:t>
            </a:r>
            <a:r>
              <a:rPr lang="en-US" sz="2800" b="1" dirty="0" err="1"/>
              <a:t>errores</a:t>
            </a:r>
            <a:r>
              <a:rPr lang="en-US" sz="2800" b="1" dirty="0"/>
              <a:t> de </a:t>
            </a:r>
            <a:r>
              <a:rPr lang="en-US" sz="2800" b="1" dirty="0" err="1"/>
              <a:t>Lutero</a:t>
            </a:r>
            <a:r>
              <a:rPr lang="en-US" sz="2800" b="1" dirty="0"/>
              <a:t>:</a:t>
            </a:r>
          </a:p>
          <a:p>
            <a:pPr marL="0" indent="0">
              <a:buFont typeface="Wingdings" panose="05000000000000000000" pitchFamily="2" charset="2"/>
              <a:buNone/>
              <a:defRPr/>
            </a:pPr>
            <a:r>
              <a:rPr lang="en-US" sz="2800" b="1" dirty="0"/>
              <a:t>1. </a:t>
            </a:r>
            <a:r>
              <a:rPr lang="es-MX" sz="2800" b="1" dirty="0"/>
              <a:t>Como Agustín, exagerar la soberanía de Dios.</a:t>
            </a:r>
            <a:endParaRPr lang="en-US" sz="2800" b="1" dirty="0"/>
          </a:p>
          <a:p>
            <a:pPr marL="0" indent="0">
              <a:buFont typeface="Wingdings" panose="05000000000000000000" pitchFamily="2" charset="2"/>
              <a:buNone/>
              <a:defRPr/>
            </a:pPr>
            <a:r>
              <a:rPr lang="en-US" sz="2800" b="1" dirty="0"/>
              <a:t>2. </a:t>
            </a:r>
            <a:r>
              <a:rPr lang="es-MX" sz="2800" b="1" dirty="0"/>
              <a:t>Tratar de reformar el catolicismo, en lugar de restaurar la teología del Nuevo Testamento</a:t>
            </a:r>
            <a:r>
              <a:rPr lang="en-US" sz="2800" b="1"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a:extLst>
              <a:ext uri="{FF2B5EF4-FFF2-40B4-BE49-F238E27FC236}">
                <a16:creationId xmlns:a16="http://schemas.microsoft.com/office/drawing/2014/main" id="{71E56C38-97CE-D050-3D87-ED8ACBE746E6}"/>
              </a:ext>
            </a:extLst>
          </p:cNvPr>
          <p:cNvSpPr txBox="1">
            <a:spLocks noChangeArrowheads="1"/>
          </p:cNvSpPr>
          <p:nvPr/>
        </p:nvSpPr>
        <p:spPr bwMode="auto">
          <a:xfrm>
            <a:off x="15240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it-IT" altLang="es-MX" sz="3600">
                <a:solidFill>
                  <a:srgbClr val="FFFFFF"/>
                </a:solidFill>
                <a:ea typeface="MS PGothic" panose="020B0600070205080204" pitchFamily="34" charset="-128"/>
              </a:rPr>
              <a:t>Ulrico Zuinglio </a:t>
            </a:r>
            <a:r>
              <a:rPr lang="en-US" altLang="es-MX" sz="3600">
                <a:solidFill>
                  <a:srgbClr val="FFFFFF"/>
                </a:solidFill>
                <a:ea typeface="MS PGothic" panose="020B0600070205080204" pitchFamily="34" charset="-128"/>
              </a:rPr>
              <a:t>(1484-1531)</a:t>
            </a:r>
          </a:p>
        </p:txBody>
      </p:sp>
      <p:pic>
        <p:nvPicPr>
          <p:cNvPr id="66563" name="Picture 6" descr="zwingli">
            <a:extLst>
              <a:ext uri="{FF2B5EF4-FFF2-40B4-BE49-F238E27FC236}">
                <a16:creationId xmlns:a16="http://schemas.microsoft.com/office/drawing/2014/main" id="{69BB099C-A84F-E31E-41D4-D9F640121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24003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7">
            <a:extLst>
              <a:ext uri="{FF2B5EF4-FFF2-40B4-BE49-F238E27FC236}">
                <a16:creationId xmlns:a16="http://schemas.microsoft.com/office/drawing/2014/main" id="{2A33506D-AEE5-C1BB-3B22-000228CA15C1}"/>
              </a:ext>
            </a:extLst>
          </p:cNvPr>
          <p:cNvSpPr txBox="1">
            <a:spLocks noChangeArrowheads="1"/>
          </p:cNvSpPr>
          <p:nvPr/>
        </p:nvSpPr>
        <p:spPr bwMode="auto">
          <a:xfrm>
            <a:off x="990600" y="1871663"/>
            <a:ext cx="46482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_tradnl" altLang="es-MX" sz="2400">
                <a:solidFill>
                  <a:srgbClr val="FFFFFF"/>
                </a:solidFill>
                <a:ea typeface="MS PGothic" panose="020B0600070205080204" pitchFamily="34" charset="-128"/>
              </a:rPr>
              <a:t>Reformador Suizo</a:t>
            </a:r>
          </a:p>
          <a:p>
            <a:pPr eaLnBrk="1" hangingPunct="1">
              <a:spcBef>
                <a:spcPct val="50000"/>
              </a:spcBef>
              <a:buClrTx/>
              <a:buFontTx/>
              <a:buNone/>
            </a:pPr>
            <a:r>
              <a:rPr lang="es-ES_tradnl" altLang="es-MX" sz="2400">
                <a:solidFill>
                  <a:srgbClr val="FFFFFF"/>
                </a:solidFill>
                <a:ea typeface="MS PGothic" panose="020B0600070205080204" pitchFamily="34" charset="-128"/>
              </a:rPr>
              <a:t>Más radical que Lutero</a:t>
            </a:r>
          </a:p>
          <a:p>
            <a:pPr eaLnBrk="1" hangingPunct="1">
              <a:spcBef>
                <a:spcPct val="50000"/>
              </a:spcBef>
              <a:buClrTx/>
              <a:buFontTx/>
              <a:buNone/>
            </a:pPr>
            <a:r>
              <a:rPr lang="es-ES_tradnl" altLang="es-MX" sz="2400">
                <a:solidFill>
                  <a:srgbClr val="FFFFFF"/>
                </a:solidFill>
                <a:ea typeface="MS PGothic" panose="020B0600070205080204" pitchFamily="34" charset="-128"/>
              </a:rPr>
              <a:t>Rechazó casi todas las formas católicas de culto. </a:t>
            </a:r>
            <a:r>
              <a:rPr lang="es-ES_tradnl" altLang="en-US" sz="2400">
                <a:solidFill>
                  <a:srgbClr val="FFFFFF"/>
                </a:solidFill>
                <a:ea typeface="MS PGothic" panose="020B0600070205080204" pitchFamily="34" charset="-128"/>
              </a:rPr>
              <a:t>“</a:t>
            </a:r>
            <a:r>
              <a:rPr lang="es-ES_tradnl" altLang="es-MX" sz="2400">
                <a:solidFill>
                  <a:srgbClr val="FFFFFF"/>
                </a:solidFill>
                <a:ea typeface="MS PGothic" panose="020B0600070205080204" pitchFamily="34" charset="-128"/>
              </a:rPr>
              <a:t>Cuatro paredes sin adornos y un sermón</a:t>
            </a:r>
            <a:r>
              <a:rPr lang="es-ES_tradnl" altLang="en-US" sz="2400">
                <a:solidFill>
                  <a:srgbClr val="FFFFFF"/>
                </a:solidFill>
                <a:ea typeface="MS PGothic" panose="020B0600070205080204" pitchFamily="34" charset="-128"/>
              </a:rPr>
              <a:t>”</a:t>
            </a:r>
            <a:r>
              <a:rPr lang="es-ES_tradnl" altLang="es-MX" sz="2400">
                <a:solidFill>
                  <a:srgbClr val="FFFFFF"/>
                </a:solidFill>
                <a:ea typeface="MS PGothic" panose="020B0600070205080204" pitchFamily="34" charset="-128"/>
              </a:rPr>
              <a:t>.</a:t>
            </a:r>
          </a:p>
          <a:p>
            <a:pPr eaLnBrk="1" hangingPunct="1">
              <a:spcBef>
                <a:spcPct val="50000"/>
              </a:spcBef>
              <a:buClrTx/>
              <a:buFontTx/>
              <a:buNone/>
            </a:pPr>
            <a:r>
              <a:rPr lang="es-MX" altLang="es-MX" sz="2400">
                <a:solidFill>
                  <a:srgbClr val="FFFFFF"/>
                </a:solidFill>
                <a:ea typeface="MS PGothic" panose="020B0600070205080204" pitchFamily="34" charset="-128"/>
              </a:rPr>
              <a:t>Zuinglio la fuente de la "Teología Reformada".</a:t>
            </a:r>
            <a:endParaRPr lang="es-ES_tradnl" altLang="es-MX" sz="2400">
              <a:solidFill>
                <a:srgbClr val="FFFFFF"/>
              </a:solidFill>
              <a:ea typeface="MS PGothic" panose="020B0600070205080204" pitchFamily="34" charset="-128"/>
            </a:endParaRPr>
          </a:p>
          <a:p>
            <a:pPr eaLnBrk="1" hangingPunct="1">
              <a:spcBef>
                <a:spcPct val="50000"/>
              </a:spcBef>
              <a:buClrTx/>
              <a:buFontTx/>
              <a:buNone/>
            </a:pPr>
            <a:r>
              <a:rPr lang="es-ES_tradnl" altLang="es-MX" sz="2400">
                <a:solidFill>
                  <a:srgbClr val="FFFFFF"/>
                </a:solidFill>
                <a:ea typeface="MS PGothic" panose="020B0600070205080204" pitchFamily="34" charset="-128"/>
              </a:rPr>
              <a:t>Influencia principal sobre Juan Calvino</a:t>
            </a:r>
          </a:p>
          <a:p>
            <a:pPr eaLnBrk="1" hangingPunct="1">
              <a:spcBef>
                <a:spcPct val="50000"/>
              </a:spcBef>
              <a:buClrTx/>
              <a:buFontTx/>
              <a:buNone/>
            </a:pPr>
            <a:endParaRPr lang="en-US" altLang="es-MX" sz="2000" b="0">
              <a:solidFill>
                <a:srgbClr val="FFFFFF"/>
              </a:solidFill>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zwingli1">
            <a:extLst>
              <a:ext uri="{FF2B5EF4-FFF2-40B4-BE49-F238E27FC236}">
                <a16:creationId xmlns:a16="http://schemas.microsoft.com/office/drawing/2014/main" id="{2DA09F3F-D9A5-FDC8-FFFB-3737BAF40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a:extLst>
              <a:ext uri="{FF2B5EF4-FFF2-40B4-BE49-F238E27FC236}">
                <a16:creationId xmlns:a16="http://schemas.microsoft.com/office/drawing/2014/main" id="{3EF0968A-441E-7228-33D0-F6AC90C6CC76}"/>
              </a:ext>
            </a:extLst>
          </p:cNvPr>
          <p:cNvSpPr txBox="1">
            <a:spLocks noChangeArrowheads="1"/>
          </p:cNvSpPr>
          <p:nvPr/>
        </p:nvSpPr>
        <p:spPr bwMode="auto">
          <a:xfrm>
            <a:off x="530225" y="609600"/>
            <a:ext cx="38862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pPr>
            <a:r>
              <a:rPr lang="it-IT" altLang="es-MX" sz="2800" b="0">
                <a:solidFill>
                  <a:srgbClr val="FFFF00"/>
                </a:solidFill>
                <a:latin typeface="Tahoma" panose="020B0604030504040204" pitchFamily="34" charset="0"/>
                <a:ea typeface="MS PGothic" panose="020B0600070205080204" pitchFamily="34" charset="-128"/>
              </a:rPr>
              <a:t>Ulrico Zuinglio</a:t>
            </a:r>
            <a:endParaRPr lang="en-US" altLang="es-MX" sz="1000" b="0">
              <a:solidFill>
                <a:srgbClr val="FFFF00"/>
              </a:solidFill>
              <a:latin typeface="Tahoma" panose="020B0604030504040204" pitchFamily="34" charset="0"/>
              <a:ea typeface="MS PGothic" panose="020B0600070205080204" pitchFamily="34" charset="-128"/>
            </a:endParaRPr>
          </a:p>
          <a:p>
            <a:pPr>
              <a:spcBef>
                <a:spcPct val="50000"/>
              </a:spcBef>
              <a:buClrTx/>
              <a:buFontTx/>
              <a:buNone/>
            </a:pPr>
            <a:r>
              <a:rPr lang="es-ES_tradnl" altLang="es-MX" sz="2400">
                <a:solidFill>
                  <a:srgbClr val="FFFFFF"/>
                </a:solidFill>
                <a:latin typeface="Tahoma" panose="020B0604030504040204" pitchFamily="34" charset="0"/>
                <a:ea typeface="MS PGothic" panose="020B0600070205080204" pitchFamily="34" charset="-128"/>
              </a:rPr>
              <a:t>Doble predestinación</a:t>
            </a:r>
          </a:p>
          <a:p>
            <a:pPr>
              <a:spcBef>
                <a:spcPct val="50000"/>
              </a:spcBef>
              <a:buClrTx/>
              <a:buFontTx/>
              <a:buNone/>
            </a:pP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000">
                <a:solidFill>
                  <a:srgbClr val="FFFFFF"/>
                </a:solidFill>
                <a:latin typeface="Tahoma" panose="020B0604030504040204" pitchFamily="34" charset="0"/>
                <a:ea typeface="MS PGothic" panose="020B0600070205080204" pitchFamily="34" charset="-128"/>
              </a:rPr>
              <a:t>Aquellos individuos que terminan condenados para siempre en el infierno también están eternamente determinados por Dios para ese destino</a:t>
            </a:r>
            <a:r>
              <a:rPr lang="es-ES_tradnl" altLang="en-US" sz="2400" b="0">
                <a:solidFill>
                  <a:srgbClr val="FFFFFF"/>
                </a:solidFill>
                <a:latin typeface="Tahoma" panose="020B0604030504040204" pitchFamily="34" charset="0"/>
                <a:ea typeface="MS PGothic" panose="020B0600070205080204" pitchFamily="34" charset="-128"/>
              </a:rPr>
              <a:t>”</a:t>
            </a:r>
            <a:r>
              <a:rPr lang="es-ES_tradnl" altLang="es-MX" sz="2400" b="0">
                <a:solidFill>
                  <a:srgbClr val="FFFFFF"/>
                </a:solidFill>
                <a:latin typeface="Tahoma" panose="020B0604030504040204" pitchFamily="34" charset="0"/>
                <a:ea typeface="MS PGothic" panose="020B0600070205080204" pitchFamily="34" charset="-128"/>
              </a:rPr>
              <a:t>.</a:t>
            </a:r>
          </a:p>
          <a:p>
            <a:pPr>
              <a:spcBef>
                <a:spcPct val="50000"/>
              </a:spcBef>
              <a:buClrTx/>
              <a:buFontTx/>
              <a:buNone/>
            </a:pPr>
            <a:r>
              <a:rPr lang="es-MX" altLang="es-MX" sz="2400">
                <a:solidFill>
                  <a:srgbClr val="FFFFFF"/>
                </a:solidFill>
                <a:latin typeface="Tahoma" panose="020B0604030504040204" pitchFamily="34" charset="0"/>
                <a:ea typeface="MS PGothic" panose="020B0600070205080204" pitchFamily="34" charset="-128"/>
              </a:rPr>
              <a:t>Bautismo en el Nuevo Testamento = Circuncisión en el Antiguo Testamento.</a:t>
            </a:r>
          </a:p>
          <a:p>
            <a:pPr>
              <a:spcBef>
                <a:spcPct val="50000"/>
              </a:spcBef>
              <a:buClrTx/>
              <a:buFontTx/>
              <a:buNone/>
            </a:pPr>
            <a:r>
              <a:rPr lang="es-MX" altLang="es-MX" sz="2400">
                <a:solidFill>
                  <a:srgbClr val="FFFFFF"/>
                </a:solidFill>
                <a:latin typeface="Tahoma" panose="020B0604030504040204" pitchFamily="34" charset="0"/>
                <a:ea typeface="MS PGothic" panose="020B0600070205080204" pitchFamily="34" charset="-128"/>
              </a:rPr>
              <a:t>El bautismo es un mero símbolo</a:t>
            </a:r>
            <a:endParaRPr lang="es-ES_tradnl" altLang="es-MX" sz="2400">
              <a:solidFill>
                <a:srgbClr val="FFFFFF"/>
              </a:solidFill>
              <a:latin typeface="Tahoma" panose="020B0604030504040204" pitchFamily="34" charset="0"/>
              <a:ea typeface="MS PGothic" panose="020B0600070205080204" pitchFamily="34" charset="-128"/>
            </a:endParaRPr>
          </a:p>
          <a:p>
            <a:pPr>
              <a:spcBef>
                <a:spcPct val="50000"/>
              </a:spcBef>
              <a:buClrTx/>
              <a:buFontTx/>
              <a:buNone/>
            </a:pPr>
            <a:endParaRPr lang="en-US" altLang="es-MX" sz="2000" b="0">
              <a:solidFill>
                <a:srgbClr val="FFFFFF"/>
              </a:solidFill>
              <a:latin typeface="Tahoma" panose="020B0604030504040204" pitchFamily="34" charset="0"/>
              <a:ea typeface="MS PGothic"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75849E-929F-FAB3-3855-CA554971E692}"/>
              </a:ext>
            </a:extLst>
          </p:cNvPr>
          <p:cNvSpPr>
            <a:spLocks noGrp="1" noRot="1" noChangeArrowheads="1"/>
          </p:cNvSpPr>
          <p:nvPr>
            <p:ph type="title"/>
          </p:nvPr>
        </p:nvSpPr>
        <p:spPr/>
        <p:txBody>
          <a:bodyPr/>
          <a:lstStyle/>
          <a:p>
            <a:pPr algn="ctr" eaLnBrk="1" hangingPunct="1">
              <a:defRPr/>
            </a:pPr>
            <a:r>
              <a:rPr lang="es-ES_tradnl" altLang="es-MX" sz="3600" dirty="0"/>
              <a:t>Juan Calvino </a:t>
            </a:r>
            <a:r>
              <a:rPr lang="en-US" altLang="es-MX" sz="3600" dirty="0"/>
              <a:t>1509-1564</a:t>
            </a:r>
          </a:p>
        </p:txBody>
      </p:sp>
      <p:sp>
        <p:nvSpPr>
          <p:cNvPr id="25603" name="Rectangle 3">
            <a:extLst>
              <a:ext uri="{FF2B5EF4-FFF2-40B4-BE49-F238E27FC236}">
                <a16:creationId xmlns:a16="http://schemas.microsoft.com/office/drawing/2014/main" id="{D7F8489E-8E9A-F5DB-762C-852FEA2C7D5E}"/>
              </a:ext>
            </a:extLst>
          </p:cNvPr>
          <p:cNvSpPr>
            <a:spLocks noGrp="1" noRot="1" noChangeArrowheads="1"/>
          </p:cNvSpPr>
          <p:nvPr>
            <p:ph type="body" idx="1"/>
          </p:nvPr>
        </p:nvSpPr>
        <p:spPr>
          <a:xfrm>
            <a:off x="838200" y="1905000"/>
            <a:ext cx="8464550" cy="5334000"/>
          </a:xfrm>
        </p:spPr>
        <p:txBody>
          <a:bodyPr/>
          <a:lstStyle/>
          <a:p>
            <a:pPr marL="0" indent="0" eaLnBrk="1" hangingPunct="1">
              <a:lnSpc>
                <a:spcPct val="150000"/>
              </a:lnSpc>
              <a:buFont typeface="Wingdings" panose="05000000000000000000" pitchFamily="2" charset="2"/>
              <a:buNone/>
              <a:defRPr/>
            </a:pPr>
            <a:r>
              <a:rPr lang="es-ES_tradnl" altLang="es-MX" sz="2400" b="1" dirty="0"/>
              <a:t>El teólogo más influyente de la Reforma</a:t>
            </a:r>
          </a:p>
          <a:p>
            <a:pPr marL="0" indent="0" eaLnBrk="1" hangingPunct="1">
              <a:lnSpc>
                <a:spcPct val="150000"/>
              </a:lnSpc>
              <a:buFont typeface="Wingdings" panose="05000000000000000000" pitchFamily="2" charset="2"/>
              <a:buNone/>
              <a:defRPr/>
            </a:pPr>
            <a:r>
              <a:rPr lang="es-ES_tradnl" altLang="es-MX" sz="2400" b="1" dirty="0"/>
              <a:t>Escribió </a:t>
            </a:r>
            <a:r>
              <a:rPr lang="es-ES_tradnl" altLang="es-MX" sz="2400" b="1" i="1" dirty="0"/>
              <a:t>Institutos de Religión Cristiana</a:t>
            </a:r>
          </a:p>
          <a:p>
            <a:pPr marL="0" indent="0" eaLnBrk="1" hangingPunct="1">
              <a:lnSpc>
                <a:spcPct val="150000"/>
              </a:lnSpc>
              <a:buFont typeface="Wingdings" panose="05000000000000000000" pitchFamily="2" charset="2"/>
              <a:buNone/>
              <a:defRPr/>
            </a:pPr>
            <a:r>
              <a:rPr lang="es-MX" altLang="es-MX" sz="2400" b="1" dirty="0"/>
              <a:t>Creó el sistema teológico conocido como calvinismo</a:t>
            </a:r>
          </a:p>
          <a:p>
            <a:pPr marL="0" indent="0" eaLnBrk="1" hangingPunct="1">
              <a:lnSpc>
                <a:spcPct val="150000"/>
              </a:lnSpc>
              <a:buFont typeface="Wingdings" panose="05000000000000000000" pitchFamily="2" charset="2"/>
              <a:buNone/>
              <a:defRPr/>
            </a:pPr>
            <a:endParaRPr lang="es-MX" altLang="es-MX" sz="2400" b="1" dirty="0"/>
          </a:p>
          <a:p>
            <a:pPr marL="0" indent="0" eaLnBrk="1" hangingPunct="1">
              <a:lnSpc>
                <a:spcPct val="150000"/>
              </a:lnSpc>
              <a:buFont typeface="Wingdings" panose="05000000000000000000" pitchFamily="2" charset="2"/>
              <a:buNone/>
              <a:defRPr/>
            </a:pPr>
            <a:r>
              <a:rPr lang="es-ES_tradnl" altLang="es-MX" sz="2400" b="1" dirty="0"/>
              <a:t>Fuerte énfasis en la predestinación/</a:t>
            </a:r>
            <a:r>
              <a:rPr lang="es-ES_tradnl" altLang="es-MX" sz="2400" b="1" dirty="0" err="1"/>
              <a:t>monergismo</a:t>
            </a:r>
            <a:r>
              <a:rPr lang="es-ES_tradnl" altLang="es-MX" sz="2400" b="1" dirty="0"/>
              <a:t>.</a:t>
            </a:r>
          </a:p>
          <a:p>
            <a:pPr marL="0" indent="0" eaLnBrk="1" hangingPunct="1">
              <a:lnSpc>
                <a:spcPct val="150000"/>
              </a:lnSpc>
              <a:buFont typeface="Wingdings" panose="05000000000000000000" pitchFamily="2" charset="2"/>
              <a:buNone/>
              <a:defRPr/>
            </a:pPr>
            <a:r>
              <a:rPr lang="es-ES_tradnl" altLang="es-MX" sz="2400" b="1" dirty="0"/>
              <a:t>Dios tiene dos voluntades: su voluntad revelada (1 Tim 2:3-4) y su voluntad secreta: la preordenación de las almas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33DD-A89A-E0E0-7675-96E7C79F05BE}"/>
              </a:ext>
            </a:extLst>
          </p:cNvPr>
          <p:cNvSpPr>
            <a:spLocks noGrp="1"/>
          </p:cNvSpPr>
          <p:nvPr>
            <p:ph type="title"/>
          </p:nvPr>
        </p:nvSpPr>
        <p:spPr/>
        <p:txBody>
          <a:bodyPr/>
          <a:lstStyle/>
          <a:p>
            <a:pPr>
              <a:defRPr/>
            </a:pPr>
            <a:r>
              <a:rPr lang="es-ES_tradnl" altLang="es-MX" sz="3600">
                <a:solidFill>
                  <a:srgbClr val="FFFF00"/>
                </a:solidFill>
              </a:rPr>
              <a:t>Calvino sobre la predestinación</a:t>
            </a:r>
            <a:endParaRPr lang="en-US" altLang="es-MX" sz="3600">
              <a:solidFill>
                <a:srgbClr val="FFFF00"/>
              </a:solidFill>
            </a:endParaRPr>
          </a:p>
        </p:txBody>
      </p:sp>
      <p:sp>
        <p:nvSpPr>
          <p:cNvPr id="3" name="Content Placeholder 2">
            <a:extLst>
              <a:ext uri="{FF2B5EF4-FFF2-40B4-BE49-F238E27FC236}">
                <a16:creationId xmlns:a16="http://schemas.microsoft.com/office/drawing/2014/main" id="{3D0C3633-2565-48DB-5021-AE0C80C5C23D}"/>
              </a:ext>
            </a:extLst>
          </p:cNvPr>
          <p:cNvSpPr>
            <a:spLocks noGrp="1"/>
          </p:cNvSpPr>
          <p:nvPr>
            <p:ph idx="1"/>
          </p:nvPr>
        </p:nvSpPr>
        <p:spPr>
          <a:xfrm>
            <a:off x="533400" y="1600200"/>
            <a:ext cx="8229600" cy="4495800"/>
          </a:xfrm>
        </p:spPr>
        <p:txBody>
          <a:bodyPr/>
          <a:lstStyle/>
          <a:p>
            <a:pPr marL="0" indent="0">
              <a:buFontTx/>
              <a:buNone/>
              <a:defRPr/>
            </a:pPr>
            <a:r>
              <a:rPr lang="es-ES_tradnl" altLang="es-MX" sz="2800" b="1" dirty="0"/>
              <a:t>Llamamos predestinación al decreto eterno de Dios, por el cual determinó consigo mismo lo que quería ser de cada hombre. Porque no todos son creados en igual condición; más bien, la vida eterna está predestinada para algunos (los </a:t>
            </a:r>
            <a:r>
              <a:rPr lang="es-ES_tradnl" altLang="es-MX" sz="2800" b="1" dirty="0">
                <a:solidFill>
                  <a:srgbClr val="FFC000"/>
                </a:solidFill>
              </a:rPr>
              <a:t>elegidos</a:t>
            </a:r>
            <a:r>
              <a:rPr lang="es-ES_tradnl" altLang="es-MX" sz="2800" b="1" dirty="0"/>
              <a:t>), la condenación eterna para otros (los </a:t>
            </a:r>
            <a:r>
              <a:rPr lang="es-ES_tradnl" altLang="es-MX" sz="2800" b="1" dirty="0">
                <a:solidFill>
                  <a:srgbClr val="FFC000"/>
                </a:solidFill>
              </a:rPr>
              <a:t>réprobos</a:t>
            </a:r>
            <a:r>
              <a:rPr lang="es-ES_tradnl" altLang="es-MX" sz="2800" b="1" dirty="0"/>
              <a:t>). Por lo tanto, como cualquier hombre ha sido creado para uno u otro de estos fines, hablamos de él como predestinado a vida o muerte</a:t>
            </a:r>
            <a:r>
              <a:rPr lang="es-ES_tradnl" altLang="en-US" sz="2800" b="1" dirty="0"/>
              <a:t>”</a:t>
            </a:r>
            <a:r>
              <a:rPr lang="es-ES_tradnl" altLang="es-MX" sz="2800" b="1"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F026F52-F8EE-6AF7-7D46-63532F0A3F7C}"/>
              </a:ext>
            </a:extLst>
          </p:cNvPr>
          <p:cNvSpPr>
            <a:spLocks noGrp="1" noRot="1" noChangeArrowheads="1"/>
          </p:cNvSpPr>
          <p:nvPr>
            <p:ph type="title"/>
          </p:nvPr>
        </p:nvSpPr>
        <p:spPr/>
        <p:txBody>
          <a:bodyPr/>
          <a:lstStyle/>
          <a:p>
            <a:pPr algn="ctr" eaLnBrk="1" hangingPunct="1">
              <a:defRPr/>
            </a:pPr>
            <a:r>
              <a:rPr lang="es-ES_tradnl" altLang="es-MX" sz="4000" dirty="0">
                <a:solidFill>
                  <a:srgbClr val="CC0000"/>
                </a:solidFill>
              </a:rPr>
              <a:t>TULIP (Siglas en Inglés)</a:t>
            </a:r>
            <a:endParaRPr lang="en-US" altLang="es-MX" sz="4000" dirty="0">
              <a:solidFill>
                <a:srgbClr val="CC0000"/>
              </a:solidFill>
            </a:endParaRPr>
          </a:p>
        </p:txBody>
      </p:sp>
      <p:sp>
        <p:nvSpPr>
          <p:cNvPr id="28675" name="Rectangle 3">
            <a:extLst>
              <a:ext uri="{FF2B5EF4-FFF2-40B4-BE49-F238E27FC236}">
                <a16:creationId xmlns:a16="http://schemas.microsoft.com/office/drawing/2014/main" id="{69440DD4-D752-48D7-B8DC-9A92518AC516}"/>
              </a:ext>
            </a:extLst>
          </p:cNvPr>
          <p:cNvSpPr>
            <a:spLocks noGrp="1" noRot="1" noChangeArrowheads="1"/>
          </p:cNvSpPr>
          <p:nvPr>
            <p:ph type="body" idx="1"/>
          </p:nvPr>
        </p:nvSpPr>
        <p:spPr>
          <a:xfrm>
            <a:off x="304800" y="1905000"/>
            <a:ext cx="8540750" cy="4191000"/>
          </a:xfrm>
        </p:spPr>
        <p:txBody>
          <a:bodyPr/>
          <a:lstStyle/>
          <a:p>
            <a:pPr eaLnBrk="1" hangingPunct="1">
              <a:defRPr/>
            </a:pPr>
            <a:r>
              <a:rPr lang="es-ES_tradnl" altLang="es-MX" sz="2400" dirty="0"/>
              <a:t>Depravación </a:t>
            </a:r>
            <a:r>
              <a:rPr lang="es-ES_tradnl" altLang="es-MX" sz="2400" dirty="0">
                <a:solidFill>
                  <a:srgbClr val="FF0000"/>
                </a:solidFill>
              </a:rPr>
              <a:t>t</a:t>
            </a:r>
            <a:r>
              <a:rPr lang="es-ES_tradnl" altLang="es-MX" sz="2400" dirty="0"/>
              <a:t>otal de la humanidad</a:t>
            </a:r>
          </a:p>
          <a:p>
            <a:pPr eaLnBrk="1" hangingPunct="1">
              <a:defRPr/>
            </a:pPr>
            <a:endParaRPr lang="es-ES_tradnl" altLang="es-MX" sz="2400" dirty="0">
              <a:solidFill>
                <a:srgbClr val="CC0000"/>
              </a:solidFill>
            </a:endParaRPr>
          </a:p>
          <a:p>
            <a:pPr eaLnBrk="1" hangingPunct="1">
              <a:defRPr/>
            </a:pPr>
            <a:r>
              <a:rPr lang="es-ES_tradnl" altLang="es-MX" sz="2400" dirty="0"/>
              <a:t>Elección </a:t>
            </a:r>
            <a:r>
              <a:rPr lang="es-ES_tradnl" altLang="es-MX" sz="2400" dirty="0">
                <a:solidFill>
                  <a:srgbClr val="FF0000"/>
                </a:solidFill>
              </a:rPr>
              <a:t>i</a:t>
            </a:r>
            <a:r>
              <a:rPr lang="es-ES_tradnl" altLang="es-MX" sz="2400" dirty="0"/>
              <a:t>ncondicional</a:t>
            </a:r>
          </a:p>
          <a:p>
            <a:pPr eaLnBrk="1" hangingPunct="1">
              <a:defRPr/>
            </a:pPr>
            <a:endParaRPr lang="es-ES_tradnl" altLang="es-MX" sz="2400" dirty="0">
              <a:solidFill>
                <a:srgbClr val="CC0000"/>
              </a:solidFill>
            </a:endParaRPr>
          </a:p>
          <a:p>
            <a:pPr eaLnBrk="1" hangingPunct="1">
              <a:defRPr/>
            </a:pPr>
            <a:r>
              <a:rPr lang="es-ES_tradnl" altLang="es-MX" sz="2400" dirty="0"/>
              <a:t>Expiación </a:t>
            </a:r>
            <a:r>
              <a:rPr lang="es-ES_tradnl" altLang="es-MX" sz="2400" dirty="0">
                <a:solidFill>
                  <a:srgbClr val="FF0000"/>
                </a:solidFill>
              </a:rPr>
              <a:t>l</a:t>
            </a:r>
            <a:r>
              <a:rPr lang="es-ES_tradnl" altLang="es-MX" sz="2400" dirty="0"/>
              <a:t>imitada</a:t>
            </a:r>
          </a:p>
          <a:p>
            <a:pPr eaLnBrk="1" hangingPunct="1">
              <a:defRPr/>
            </a:pPr>
            <a:endParaRPr lang="es-ES_tradnl" altLang="es-MX" sz="2400" dirty="0">
              <a:solidFill>
                <a:srgbClr val="CC0000"/>
              </a:solidFill>
            </a:endParaRPr>
          </a:p>
          <a:p>
            <a:pPr eaLnBrk="1" hangingPunct="1">
              <a:defRPr/>
            </a:pPr>
            <a:r>
              <a:rPr lang="es-ES_tradnl" altLang="es-MX" sz="2400" dirty="0"/>
              <a:t>Gracia </a:t>
            </a:r>
            <a:r>
              <a:rPr lang="es-ES_tradnl" altLang="es-MX" sz="2400" dirty="0">
                <a:solidFill>
                  <a:srgbClr val="FF0000"/>
                </a:solidFill>
              </a:rPr>
              <a:t>i</a:t>
            </a:r>
            <a:r>
              <a:rPr lang="es-ES_tradnl" altLang="es-MX" sz="2400" dirty="0"/>
              <a:t>rresistible</a:t>
            </a:r>
          </a:p>
          <a:p>
            <a:pPr eaLnBrk="1" hangingPunct="1">
              <a:defRPr/>
            </a:pPr>
            <a:endParaRPr lang="es-ES_tradnl" altLang="es-MX" sz="2400" dirty="0">
              <a:solidFill>
                <a:srgbClr val="CC0000"/>
              </a:solidFill>
            </a:endParaRPr>
          </a:p>
          <a:p>
            <a:pPr eaLnBrk="1" hangingPunct="1">
              <a:defRPr/>
            </a:pPr>
            <a:r>
              <a:rPr lang="es-ES_tradnl" altLang="es-MX" sz="2400" dirty="0">
                <a:solidFill>
                  <a:srgbClr val="FF0000"/>
                </a:solidFill>
              </a:rPr>
              <a:t>P</a:t>
            </a:r>
            <a:r>
              <a:rPr lang="es-ES_tradnl" altLang="es-MX" sz="2400" dirty="0"/>
              <a:t>reservación final de los santos</a:t>
            </a:r>
            <a:endParaRPr lang="en-US" altLang="es-MX" sz="2400" dirty="0"/>
          </a:p>
        </p:txBody>
      </p:sp>
      <p:pic>
        <p:nvPicPr>
          <p:cNvPr id="73732" name="Picture 5" descr="john%20calvin">
            <a:extLst>
              <a:ext uri="{FF2B5EF4-FFF2-40B4-BE49-F238E27FC236}">
                <a16:creationId xmlns:a16="http://schemas.microsoft.com/office/drawing/2014/main" id="{7086C352-2623-D34D-7D46-B7FECAE7D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086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6">
            <a:extLst>
              <a:ext uri="{FF2B5EF4-FFF2-40B4-BE49-F238E27FC236}">
                <a16:creationId xmlns:a16="http://schemas.microsoft.com/office/drawing/2014/main" id="{A137D29B-23A6-2F72-24C7-A10DE0690F8F}"/>
              </a:ext>
            </a:extLst>
          </p:cNvPr>
          <p:cNvSpPr txBox="1">
            <a:spLocks noChangeArrowheads="1"/>
          </p:cNvSpPr>
          <p:nvPr/>
        </p:nvSpPr>
        <p:spPr bwMode="auto">
          <a:xfrm>
            <a:off x="60198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_tradnl" altLang="es-MX" sz="2400">
                <a:solidFill>
                  <a:srgbClr val="FFFFFF"/>
                </a:solidFill>
                <a:ea typeface="MS PGothic" panose="020B0600070205080204" pitchFamily="34" charset="-128"/>
              </a:rPr>
              <a:t>Juan Calvino</a:t>
            </a:r>
            <a:endParaRPr lang="en-US" altLang="es-MX" sz="2400">
              <a:solidFill>
                <a:srgbClr val="FFFFFF"/>
              </a:solidFill>
              <a:ea typeface="MS PGothic"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7DEC-C86E-D647-FF1A-A75F11EC3AC7}"/>
              </a:ext>
            </a:extLst>
          </p:cNvPr>
          <p:cNvSpPr>
            <a:spLocks noGrp="1"/>
          </p:cNvSpPr>
          <p:nvPr>
            <p:ph type="title"/>
          </p:nvPr>
        </p:nvSpPr>
        <p:spPr/>
        <p:txBody>
          <a:bodyPr/>
          <a:lstStyle/>
          <a:p>
            <a:pPr>
              <a:defRPr/>
            </a:pPr>
            <a:r>
              <a:rPr lang="en-US" sz="3600" b="1" dirty="0" err="1"/>
              <a:t>Grupos</a:t>
            </a:r>
            <a:r>
              <a:rPr lang="en-US" sz="3600" b="1" dirty="0"/>
              <a:t> </a:t>
            </a:r>
            <a:r>
              <a:rPr lang="en-US" sz="3600" b="1" dirty="0" err="1"/>
              <a:t>calvinistas</a:t>
            </a:r>
            <a:endParaRPr lang="en-US" sz="3600" b="1" dirty="0"/>
          </a:p>
        </p:txBody>
      </p:sp>
      <p:sp>
        <p:nvSpPr>
          <p:cNvPr id="3" name="Content Placeholder 2">
            <a:extLst>
              <a:ext uri="{FF2B5EF4-FFF2-40B4-BE49-F238E27FC236}">
                <a16:creationId xmlns:a16="http://schemas.microsoft.com/office/drawing/2014/main" id="{30551E05-8403-1E67-AB44-6A4A59E76842}"/>
              </a:ext>
            </a:extLst>
          </p:cNvPr>
          <p:cNvSpPr>
            <a:spLocks noGrp="1"/>
          </p:cNvSpPr>
          <p:nvPr>
            <p:ph idx="1"/>
          </p:nvPr>
        </p:nvSpPr>
        <p:spPr/>
        <p:txBody>
          <a:bodyPr/>
          <a:lstStyle/>
          <a:p>
            <a:pPr marL="0" indent="0">
              <a:buFont typeface="Wingdings" panose="05000000000000000000" pitchFamily="2" charset="2"/>
              <a:buNone/>
              <a:defRPr/>
            </a:pPr>
            <a:r>
              <a:rPr lang="es-MX" b="1" dirty="0"/>
              <a:t>Presbiterianos </a:t>
            </a:r>
          </a:p>
          <a:p>
            <a:pPr marL="0" indent="0">
              <a:buFont typeface="Wingdings" panose="05000000000000000000" pitchFamily="2" charset="2"/>
              <a:buNone/>
              <a:defRPr/>
            </a:pPr>
            <a:r>
              <a:rPr lang="es-MX" b="1" dirty="0"/>
              <a:t>Reformados holandeses</a:t>
            </a:r>
          </a:p>
          <a:p>
            <a:pPr marL="0" indent="0">
              <a:buFont typeface="Wingdings" panose="05000000000000000000" pitchFamily="2" charset="2"/>
              <a:buNone/>
              <a:defRPr/>
            </a:pPr>
            <a:r>
              <a:rPr lang="es-MX" b="1" dirty="0"/>
              <a:t>La mayoría de los bautistas</a:t>
            </a:r>
          </a:p>
          <a:p>
            <a:pPr marL="0" indent="0">
              <a:buFont typeface="Wingdings" panose="05000000000000000000" pitchFamily="2" charset="2"/>
              <a:buNone/>
              <a:defRPr/>
            </a:pPr>
            <a:r>
              <a:rPr lang="es-MX" b="1" dirty="0"/>
              <a:t>Anglicanos</a:t>
            </a:r>
          </a:p>
          <a:p>
            <a:pPr marL="0" indent="0">
              <a:buFont typeface="Wingdings" panose="05000000000000000000" pitchFamily="2" charset="2"/>
              <a:buNone/>
              <a:defRPr/>
            </a:pPr>
            <a:r>
              <a:rPr lang="es-MX" b="1" dirty="0"/>
              <a:t>La mayoría de los pentecostales</a:t>
            </a:r>
          </a:p>
          <a:p>
            <a:pPr marL="0" indent="0">
              <a:buFont typeface="Wingdings" panose="05000000000000000000" pitchFamily="2" charset="2"/>
              <a:buNone/>
              <a:defRPr/>
            </a:pPr>
            <a:r>
              <a:rPr lang="es-MX" b="1" dirty="0"/>
              <a:t>La mayoría de los evangélicos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1AD117F-C13F-D180-D6C7-BFC40A1F0197}"/>
              </a:ext>
            </a:extLst>
          </p:cNvPr>
          <p:cNvSpPr>
            <a:spLocks noGrp="1" noChangeArrowheads="1"/>
          </p:cNvSpPr>
          <p:nvPr>
            <p:ph type="title"/>
          </p:nvPr>
        </p:nvSpPr>
        <p:spPr/>
        <p:txBody>
          <a:bodyPr/>
          <a:lstStyle/>
          <a:p>
            <a:r>
              <a:rPr lang="es-MX" altLang="en-US">
                <a:effectLst/>
              </a:rPr>
              <a:t>Unidad y diversidad</a:t>
            </a:r>
          </a:p>
        </p:txBody>
      </p:sp>
      <p:sp>
        <p:nvSpPr>
          <p:cNvPr id="3" name="Content Placeholder 2">
            <a:extLst>
              <a:ext uri="{FF2B5EF4-FFF2-40B4-BE49-F238E27FC236}">
                <a16:creationId xmlns:a16="http://schemas.microsoft.com/office/drawing/2014/main" id="{108A055B-7898-2EBE-4912-BA660FFE129B}"/>
              </a:ext>
            </a:extLst>
          </p:cNvPr>
          <p:cNvSpPr>
            <a:spLocks noGrp="1"/>
          </p:cNvSpPr>
          <p:nvPr>
            <p:ph idx="1"/>
          </p:nvPr>
        </p:nvSpPr>
        <p:spPr/>
        <p:txBody>
          <a:bodyPr/>
          <a:lstStyle/>
          <a:p>
            <a:pPr marL="0" indent="0">
              <a:buFont typeface="Wingdings" panose="05000000000000000000" pitchFamily="2" charset="2"/>
              <a:buNone/>
              <a:defRPr/>
            </a:pPr>
            <a:r>
              <a:rPr lang="es-MX" b="1" dirty="0">
                <a:effectLst/>
              </a:rPr>
              <a:t>Éstos temas son de suma importancia</a:t>
            </a:r>
          </a:p>
          <a:p>
            <a:pPr marL="0" indent="0">
              <a:buFont typeface="Wingdings" panose="05000000000000000000" pitchFamily="2" charset="2"/>
              <a:buNone/>
              <a:defRPr/>
            </a:pPr>
            <a:endParaRPr lang="es-MX" sz="800" b="1" dirty="0">
              <a:effectLst/>
            </a:endParaRPr>
          </a:p>
          <a:p>
            <a:pPr algn="just">
              <a:defRPr/>
            </a:pPr>
            <a:r>
              <a:rPr lang="es-MX" b="1" dirty="0">
                <a:effectLst/>
              </a:rPr>
              <a:t>Juan 4:23</a:t>
            </a:r>
          </a:p>
          <a:p>
            <a:pPr>
              <a:defRPr/>
            </a:pPr>
            <a:endParaRPr lang="es-MX" sz="800" b="1" dirty="0">
              <a:effectLst/>
            </a:endParaRPr>
          </a:p>
          <a:p>
            <a:pPr>
              <a:defRPr/>
            </a:pPr>
            <a:r>
              <a:rPr lang="es-MX" b="1" dirty="0">
                <a:effectLst/>
              </a:rPr>
              <a:t>1 Tim 4:16</a:t>
            </a:r>
          </a:p>
          <a:p>
            <a:pPr>
              <a:defRPr/>
            </a:pPr>
            <a:endParaRPr lang="es-MX" sz="1200" b="1" dirty="0">
              <a:effectLst/>
            </a:endParaRPr>
          </a:p>
          <a:p>
            <a:pPr>
              <a:defRPr/>
            </a:pPr>
            <a:r>
              <a:rPr lang="es-MX" b="1" dirty="0">
                <a:effectLst/>
              </a:rPr>
              <a:t>2 Tim 3:16   La Palabra es distorsionada “Para su propia destrucción.”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jonathan-edwards">
            <a:extLst>
              <a:ext uri="{FF2B5EF4-FFF2-40B4-BE49-F238E27FC236}">
                <a16:creationId xmlns:a16="http://schemas.microsoft.com/office/drawing/2014/main" id="{7976F8D1-2758-08FD-B8A1-BEB14F5B8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81225"/>
            <a:ext cx="37147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6">
            <a:extLst>
              <a:ext uri="{FF2B5EF4-FFF2-40B4-BE49-F238E27FC236}">
                <a16:creationId xmlns:a16="http://schemas.microsoft.com/office/drawing/2014/main" id="{AD38D7C1-59B9-67F9-EBFC-BFB603A9A2C9}"/>
              </a:ext>
            </a:extLst>
          </p:cNvPr>
          <p:cNvSpPr txBox="1">
            <a:spLocks noChangeArrowheads="1"/>
          </p:cNvSpPr>
          <p:nvPr/>
        </p:nvSpPr>
        <p:spPr bwMode="auto">
          <a:xfrm>
            <a:off x="4495800" y="1447800"/>
            <a:ext cx="42672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rgbClr val="FFFFFF"/>
                </a:solidFill>
              </a:rPr>
              <a:t>Jonathan Edwards</a:t>
            </a:r>
          </a:p>
          <a:p>
            <a:pPr>
              <a:spcBef>
                <a:spcPct val="50000"/>
              </a:spcBef>
              <a:buClrTx/>
              <a:buSzTx/>
              <a:buFontTx/>
              <a:buNone/>
            </a:pPr>
            <a:endParaRPr lang="en-US" altLang="en-US" sz="800">
              <a:solidFill>
                <a:srgbClr val="FFFFFF"/>
              </a:solidFill>
            </a:endParaRPr>
          </a:p>
          <a:p>
            <a:pPr>
              <a:spcBef>
                <a:spcPct val="50000"/>
              </a:spcBef>
              <a:buClrTx/>
              <a:buSzTx/>
              <a:buFontTx/>
              <a:buNone/>
            </a:pPr>
            <a:r>
              <a:rPr lang="es-MX" altLang="en-US" sz="2800">
                <a:solidFill>
                  <a:srgbClr val="FFFFFF"/>
                </a:solidFill>
              </a:rPr>
              <a:t>“Un pecador en manos de un Dios enojado”.</a:t>
            </a:r>
          </a:p>
          <a:p>
            <a:pPr>
              <a:spcBef>
                <a:spcPct val="50000"/>
              </a:spcBef>
              <a:buClrTx/>
              <a:buSzTx/>
              <a:buFontTx/>
              <a:buNone/>
            </a:pPr>
            <a:endParaRPr lang="en-US" altLang="en-US" sz="800">
              <a:solidFill>
                <a:srgbClr val="FFFFFF"/>
              </a:solidFill>
            </a:endParaRPr>
          </a:p>
          <a:p>
            <a:pPr>
              <a:spcBef>
                <a:spcPct val="50000"/>
              </a:spcBef>
              <a:buClrTx/>
              <a:buSzTx/>
              <a:buFontTx/>
              <a:buNone/>
            </a:pPr>
            <a:r>
              <a:rPr lang="es-MX" altLang="en-US" sz="2800">
                <a:solidFill>
                  <a:srgbClr val="FFFFFF"/>
                </a:solidFill>
              </a:rPr>
              <a:t>Fuerte énfasis en la experiencia de conversión personal</a:t>
            </a:r>
            <a:endParaRPr lang="en-US" altLang="en-US" sz="1200">
              <a:solidFill>
                <a:srgbClr val="FFFFFF"/>
              </a:solidFill>
            </a:endParaRPr>
          </a:p>
          <a:p>
            <a:pPr>
              <a:spcBef>
                <a:spcPct val="50000"/>
              </a:spcBef>
              <a:buClrTx/>
              <a:buSzTx/>
              <a:buFontTx/>
              <a:buNone/>
            </a:pPr>
            <a:r>
              <a:rPr lang="es-MX" altLang="en-US" sz="2800">
                <a:solidFill>
                  <a:srgbClr val="FFFFFF"/>
                </a:solidFill>
              </a:rPr>
              <a:t>¿Cómo sabemos que somos de los elegidos?</a:t>
            </a:r>
          </a:p>
        </p:txBody>
      </p:sp>
      <p:sp>
        <p:nvSpPr>
          <p:cNvPr id="76804" name="TextBox 1">
            <a:extLst>
              <a:ext uri="{FF2B5EF4-FFF2-40B4-BE49-F238E27FC236}">
                <a16:creationId xmlns:a16="http://schemas.microsoft.com/office/drawing/2014/main" id="{33AD9666-AF71-B0F3-F08B-A05122DBB524}"/>
              </a:ext>
            </a:extLst>
          </p:cNvPr>
          <p:cNvSpPr txBox="1">
            <a:spLocks noChangeArrowheads="1"/>
          </p:cNvSpPr>
          <p:nvPr/>
        </p:nvSpPr>
        <p:spPr bwMode="auto">
          <a:xfrm>
            <a:off x="0" y="2571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es-MX" altLang="es-MX" sz="2800">
                <a:solidFill>
                  <a:srgbClr val="FFFFFF"/>
                </a:solidFill>
                <a:latin typeface="Verdana" panose="020B0604030504040204" pitchFamily="34" charset="0"/>
              </a:rPr>
              <a:t>El calvinismo se convierte en evangelicalismo</a:t>
            </a:r>
            <a:endParaRPr lang="en-US" altLang="es-MX" sz="2800">
              <a:solidFill>
                <a:srgbClr val="FFFFFF"/>
              </a:solidFill>
              <a:latin typeface="Verdana" panose="020B0604030504040204" pitchFamily="34" charset="0"/>
            </a:endParaRPr>
          </a:p>
        </p:txBody>
      </p:sp>
      <p:sp>
        <p:nvSpPr>
          <p:cNvPr id="76805" name="TextBox 2">
            <a:extLst>
              <a:ext uri="{FF2B5EF4-FFF2-40B4-BE49-F238E27FC236}">
                <a16:creationId xmlns:a16="http://schemas.microsoft.com/office/drawing/2014/main" id="{CF29B148-2F85-B6BF-D84F-B9526B798CB7}"/>
              </a:ext>
            </a:extLst>
          </p:cNvPr>
          <p:cNvSpPr txBox="1">
            <a:spLocks noChangeArrowheads="1"/>
          </p:cNvSpPr>
          <p:nvPr/>
        </p:nvSpPr>
        <p:spPr bwMode="auto">
          <a:xfrm>
            <a:off x="990600" y="14478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s-MX" sz="2800">
                <a:solidFill>
                  <a:srgbClr val="FFFFFF"/>
                </a:solidFill>
                <a:latin typeface="Verdana" panose="020B0604030504040204" pitchFamily="34" charset="0"/>
              </a:rPr>
              <a:t>1700’s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3D9A-49C1-1FDD-B6C6-02AD52B42DE9}"/>
              </a:ext>
            </a:extLst>
          </p:cNvPr>
          <p:cNvSpPr>
            <a:spLocks noGrp="1"/>
          </p:cNvSpPr>
          <p:nvPr>
            <p:ph type="title"/>
          </p:nvPr>
        </p:nvSpPr>
        <p:spPr/>
        <p:txBody>
          <a:bodyPr/>
          <a:lstStyle/>
          <a:p>
            <a:pPr>
              <a:defRPr/>
            </a:pPr>
            <a:r>
              <a:rPr lang="es-MX" sz="3600" b="1" dirty="0"/>
              <a:t>El calvinismo se convierte en </a:t>
            </a:r>
            <a:r>
              <a:rPr lang="es-MX" sz="3600" b="1" dirty="0" err="1"/>
              <a:t>evangelicalismo</a:t>
            </a:r>
            <a:endParaRPr lang="en-US" sz="3600" b="1" dirty="0"/>
          </a:p>
        </p:txBody>
      </p:sp>
      <p:sp>
        <p:nvSpPr>
          <p:cNvPr id="3" name="Content Placeholder 2">
            <a:extLst>
              <a:ext uri="{FF2B5EF4-FFF2-40B4-BE49-F238E27FC236}">
                <a16:creationId xmlns:a16="http://schemas.microsoft.com/office/drawing/2014/main" id="{1862A433-C2A3-59E2-0FAB-66477E55E14F}"/>
              </a:ext>
            </a:extLst>
          </p:cNvPr>
          <p:cNvSpPr>
            <a:spLocks noGrp="1"/>
          </p:cNvSpPr>
          <p:nvPr>
            <p:ph idx="1"/>
          </p:nvPr>
        </p:nvSpPr>
        <p:spPr>
          <a:xfrm>
            <a:off x="3889375" y="1646238"/>
            <a:ext cx="4876800" cy="4530725"/>
          </a:xfrm>
        </p:spPr>
        <p:txBody>
          <a:bodyPr/>
          <a:lstStyle/>
          <a:p>
            <a:pPr marL="0" indent="0">
              <a:buFont typeface="Wingdings" panose="05000000000000000000" pitchFamily="2" charset="2"/>
              <a:buNone/>
              <a:defRPr/>
            </a:pPr>
            <a:r>
              <a:rPr lang="en-US" sz="2800" b="1" dirty="0"/>
              <a:t>1800’s:</a:t>
            </a:r>
          </a:p>
          <a:p>
            <a:pPr marL="0" indent="0">
              <a:buFont typeface="Wingdings" panose="05000000000000000000" pitchFamily="2" charset="2"/>
              <a:buNone/>
              <a:defRPr/>
            </a:pPr>
            <a:r>
              <a:rPr lang="es-MX" sz="2800" b="1" dirty="0"/>
              <a:t>Charles </a:t>
            </a:r>
            <a:r>
              <a:rPr lang="es-MX" sz="2800" b="1" dirty="0" err="1"/>
              <a:t>Finney</a:t>
            </a:r>
            <a:r>
              <a:rPr lang="es-MX" sz="2800" b="1" dirty="0"/>
              <a:t> y el "Calvinismo Feliz".</a:t>
            </a:r>
            <a:endParaRPr lang="en-US" sz="2800" b="1" dirty="0"/>
          </a:p>
          <a:p>
            <a:pPr marL="0" indent="0">
              <a:buFont typeface="Wingdings" panose="05000000000000000000" pitchFamily="2" charset="2"/>
              <a:buNone/>
              <a:defRPr/>
            </a:pPr>
            <a:r>
              <a:rPr lang="es-MX" sz="2800" b="1" dirty="0"/>
              <a:t>Rechaza la expiación limitada, pero mantiene el calvinismo.</a:t>
            </a:r>
            <a:endParaRPr lang="en-US" sz="2800" b="1" dirty="0"/>
          </a:p>
          <a:p>
            <a:pPr marL="0" indent="0">
              <a:buFont typeface="Wingdings" panose="05000000000000000000" pitchFamily="2" charset="2"/>
              <a:buNone/>
              <a:defRPr/>
            </a:pPr>
            <a:r>
              <a:rPr lang="es-MX" sz="2800" b="1" dirty="0"/>
              <a:t>Banquillo de dolientes y conversión instantánea en un avivamiento</a:t>
            </a:r>
            <a:endParaRPr lang="en-US" sz="2800" b="1" dirty="0"/>
          </a:p>
        </p:txBody>
      </p:sp>
      <p:pic>
        <p:nvPicPr>
          <p:cNvPr id="78852" name="Picture 2" descr="Charles Grandison Finney - Wikipedia">
            <a:extLst>
              <a:ext uri="{FF2B5EF4-FFF2-40B4-BE49-F238E27FC236}">
                <a16:creationId xmlns:a16="http://schemas.microsoft.com/office/drawing/2014/main" id="{FB364C86-69A0-871A-9698-2A6EFC3DA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676400"/>
            <a:ext cx="3489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3">
            <a:extLst>
              <a:ext uri="{FF2B5EF4-FFF2-40B4-BE49-F238E27FC236}">
                <a16:creationId xmlns:a16="http://schemas.microsoft.com/office/drawing/2014/main" id="{2FC9FD6E-4968-AD80-25B4-1B4D99C4FFF1}"/>
              </a:ext>
            </a:extLst>
          </p:cNvPr>
          <p:cNvSpPr txBox="1">
            <a:spLocks noChangeArrowheads="1"/>
          </p:cNvSpPr>
          <p:nvPr/>
        </p:nvSpPr>
        <p:spPr bwMode="auto">
          <a:xfrm>
            <a:off x="304800" y="57150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s-MX" sz="2400">
                <a:solidFill>
                  <a:srgbClr val="FFFFFF"/>
                </a:solidFill>
                <a:latin typeface="Verdana" panose="020B0604030504040204" pitchFamily="34" charset="0"/>
              </a:rPr>
              <a:t>Charles Finney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7ED8-3B05-90B9-DE8B-1B6A2705804D}"/>
              </a:ext>
            </a:extLst>
          </p:cNvPr>
          <p:cNvSpPr>
            <a:spLocks noGrp="1"/>
          </p:cNvSpPr>
          <p:nvPr>
            <p:ph type="title"/>
          </p:nvPr>
        </p:nvSpPr>
        <p:spPr/>
        <p:txBody>
          <a:bodyPr/>
          <a:lstStyle/>
          <a:p>
            <a:pPr>
              <a:defRPr/>
            </a:pPr>
            <a:r>
              <a:rPr lang="es-MX" sz="3600" b="1" dirty="0"/>
              <a:t>El calvinismo se convierte en </a:t>
            </a:r>
            <a:r>
              <a:rPr lang="es-MX" sz="3600" b="1" dirty="0" err="1"/>
              <a:t>evangelicalismo</a:t>
            </a:r>
            <a:endParaRPr lang="en-US" sz="3600" b="1" dirty="0"/>
          </a:p>
        </p:txBody>
      </p:sp>
      <p:sp>
        <p:nvSpPr>
          <p:cNvPr id="3" name="Content Placeholder 2">
            <a:extLst>
              <a:ext uri="{FF2B5EF4-FFF2-40B4-BE49-F238E27FC236}">
                <a16:creationId xmlns:a16="http://schemas.microsoft.com/office/drawing/2014/main" id="{CA3DFC7E-4EB4-F5AA-5BAA-8E16C0204477}"/>
              </a:ext>
            </a:extLst>
          </p:cNvPr>
          <p:cNvSpPr>
            <a:spLocks noGrp="1"/>
          </p:cNvSpPr>
          <p:nvPr>
            <p:ph idx="1"/>
          </p:nvPr>
        </p:nvSpPr>
        <p:spPr>
          <a:xfrm>
            <a:off x="457200" y="1600200"/>
            <a:ext cx="5029200" cy="4530725"/>
          </a:xfrm>
        </p:spPr>
        <p:txBody>
          <a:bodyPr/>
          <a:lstStyle/>
          <a:p>
            <a:pPr marL="0" indent="0">
              <a:buFont typeface="Wingdings" panose="05000000000000000000" pitchFamily="2" charset="2"/>
              <a:buNone/>
              <a:defRPr/>
            </a:pPr>
            <a:r>
              <a:rPr lang="en-US" sz="2800" b="1" dirty="0" err="1"/>
              <a:t>Principios</a:t>
            </a:r>
            <a:r>
              <a:rPr lang="en-US" sz="2800" b="1" dirty="0"/>
              <a:t> de 1900</a:t>
            </a:r>
            <a:endParaRPr lang="en-US" sz="800" b="1" dirty="0"/>
          </a:p>
          <a:p>
            <a:pPr marL="0" indent="0">
              <a:buFont typeface="Wingdings" panose="05000000000000000000" pitchFamily="2" charset="2"/>
              <a:buNone/>
              <a:defRPr/>
            </a:pPr>
            <a:r>
              <a:rPr lang="en-US" sz="2800" b="1" dirty="0"/>
              <a:t>Billy Sunday</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s-MX" sz="2800" b="1" dirty="0"/>
              <a:t>Reuniones en carpas y el camino del aserrín.</a:t>
            </a:r>
            <a:r>
              <a:rPr lang="en-US" sz="2800" b="1" dirty="0"/>
              <a:t>  </a:t>
            </a:r>
          </a:p>
          <a:p>
            <a:pPr marL="0" indent="0">
              <a:buFont typeface="Wingdings" panose="05000000000000000000" pitchFamily="2" charset="2"/>
              <a:buNone/>
              <a:defRPr/>
            </a:pPr>
            <a:endParaRPr lang="en-US" sz="800" b="1" dirty="0"/>
          </a:p>
          <a:p>
            <a:pPr marL="0" indent="0">
              <a:buFont typeface="Wingdings" panose="05000000000000000000" pitchFamily="2" charset="2"/>
              <a:buNone/>
              <a:defRPr/>
            </a:pPr>
            <a:r>
              <a:rPr lang="es-MX" sz="2800" b="1" dirty="0"/>
              <a:t>Orar a Jesús en tu corazón.</a:t>
            </a:r>
            <a:endParaRPr lang="en-US" sz="800" b="1" dirty="0"/>
          </a:p>
          <a:p>
            <a:pPr marL="0" indent="0">
              <a:buFont typeface="Wingdings" panose="05000000000000000000" pitchFamily="2" charset="2"/>
              <a:buNone/>
              <a:defRPr/>
            </a:pPr>
            <a:r>
              <a:rPr lang="es-MX" sz="2800" b="1" dirty="0"/>
              <a:t>Aceptar a Jesús en tu corazón</a:t>
            </a:r>
            <a:r>
              <a:rPr lang="en-US" sz="2800" b="1" dirty="0"/>
              <a:t>.</a:t>
            </a:r>
          </a:p>
        </p:txBody>
      </p:sp>
      <p:pic>
        <p:nvPicPr>
          <p:cNvPr id="79876" name="Picture 2" descr="The Monday After: Billy Sunday came to Canton with a fiery brand of  preaching">
            <a:extLst>
              <a:ext uri="{FF2B5EF4-FFF2-40B4-BE49-F238E27FC236}">
                <a16:creationId xmlns:a16="http://schemas.microsoft.com/office/drawing/2014/main" id="{79778985-354A-0D32-D76A-10CBCCF8C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11300"/>
            <a:ext cx="3203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6822-F098-8DD7-067F-581C9B2420D1}"/>
              </a:ext>
            </a:extLst>
          </p:cNvPr>
          <p:cNvSpPr>
            <a:spLocks noGrp="1"/>
          </p:cNvSpPr>
          <p:nvPr>
            <p:ph type="title"/>
          </p:nvPr>
        </p:nvSpPr>
        <p:spPr/>
        <p:txBody>
          <a:bodyPr/>
          <a:lstStyle/>
          <a:p>
            <a:pPr>
              <a:defRPr/>
            </a:pPr>
            <a:r>
              <a:rPr lang="en-US" sz="4000" b="1" dirty="0" err="1"/>
              <a:t>Evangelicalismo</a:t>
            </a:r>
            <a:endParaRPr lang="en-US" sz="4000" b="1" dirty="0"/>
          </a:p>
        </p:txBody>
      </p:sp>
      <p:sp>
        <p:nvSpPr>
          <p:cNvPr id="3" name="Content Placeholder 2">
            <a:extLst>
              <a:ext uri="{FF2B5EF4-FFF2-40B4-BE49-F238E27FC236}">
                <a16:creationId xmlns:a16="http://schemas.microsoft.com/office/drawing/2014/main" id="{24606B56-8E48-3EC4-50E9-8BF9478357F9}"/>
              </a:ext>
            </a:extLst>
          </p:cNvPr>
          <p:cNvSpPr>
            <a:spLocks noGrp="1"/>
          </p:cNvSpPr>
          <p:nvPr>
            <p:ph idx="1"/>
          </p:nvPr>
        </p:nvSpPr>
        <p:spPr>
          <a:xfrm>
            <a:off x="457200" y="1414463"/>
            <a:ext cx="8229600" cy="5165725"/>
          </a:xfrm>
        </p:spPr>
        <p:txBody>
          <a:bodyPr/>
          <a:lstStyle/>
          <a:p>
            <a:pPr marL="0" indent="0">
              <a:buFont typeface="Wingdings" panose="05000000000000000000" pitchFamily="2" charset="2"/>
              <a:buNone/>
              <a:defRPr/>
            </a:pPr>
            <a:r>
              <a:rPr lang="en-US" sz="2800" b="1" dirty="0" err="1"/>
              <a:t>Años</a:t>
            </a:r>
            <a:r>
              <a:rPr lang="en-US" sz="2800" b="1" dirty="0"/>
              <a:t> 50 y 60:</a:t>
            </a:r>
          </a:p>
          <a:p>
            <a:pPr marL="0" indent="0">
              <a:buFont typeface="Wingdings" panose="05000000000000000000" pitchFamily="2" charset="2"/>
              <a:buNone/>
              <a:defRPr/>
            </a:pPr>
            <a:r>
              <a:rPr lang="en-US" sz="2800" b="1" dirty="0"/>
              <a:t>Bill Bright, Cuatro </a:t>
            </a:r>
            <a:r>
              <a:rPr lang="en-US" sz="2800" b="1" dirty="0" err="1"/>
              <a:t>leyes</a:t>
            </a:r>
            <a:r>
              <a:rPr lang="en-US" sz="2800" b="1" dirty="0"/>
              <a:t> </a:t>
            </a:r>
            <a:r>
              <a:rPr lang="en-US" sz="2800" b="1" dirty="0" err="1"/>
              <a:t>espirituales</a:t>
            </a:r>
            <a:endParaRPr lang="en-US" sz="2800" b="1" dirty="0"/>
          </a:p>
          <a:p>
            <a:pPr marL="0" indent="0">
              <a:buFont typeface="Wingdings" panose="05000000000000000000" pitchFamily="2" charset="2"/>
              <a:buNone/>
              <a:defRPr/>
            </a:pPr>
            <a:r>
              <a:rPr lang="en-US" sz="2800" b="1" dirty="0"/>
              <a:t>Billy Graham</a:t>
            </a:r>
          </a:p>
          <a:p>
            <a:pPr marL="0" indent="0">
              <a:buFont typeface="Wingdings" panose="05000000000000000000" pitchFamily="2" charset="2"/>
              <a:buNone/>
              <a:defRPr/>
            </a:pPr>
            <a:r>
              <a:rPr lang="es-MX" sz="2800" b="1" dirty="0"/>
              <a:t>Salvación sólo por la fe</a:t>
            </a:r>
            <a:r>
              <a:rPr lang="en-US" sz="2800" b="1" dirty="0"/>
              <a:t>.  </a:t>
            </a:r>
          </a:p>
          <a:p>
            <a:pPr marL="0" indent="0">
              <a:buFont typeface="Wingdings" panose="05000000000000000000" pitchFamily="2" charset="2"/>
              <a:buNone/>
              <a:defRPr/>
            </a:pPr>
            <a:r>
              <a:rPr lang="en-US" sz="2800" b="1" dirty="0" err="1"/>
              <a:t>Creencia</a:t>
            </a:r>
            <a:r>
              <a:rPr lang="en-US" sz="2800" b="1" dirty="0"/>
              <a:t> </a:t>
            </a:r>
            <a:r>
              <a:rPr lang="en-US" sz="2800" b="1" dirty="0" err="1"/>
              <a:t>fácil</a:t>
            </a:r>
            <a:r>
              <a:rPr lang="en-US" sz="2800" b="1" dirty="0"/>
              <a:t>. </a:t>
            </a:r>
          </a:p>
          <a:p>
            <a:pPr marL="0" indent="0">
              <a:buFont typeface="Wingdings" panose="05000000000000000000" pitchFamily="2" charset="2"/>
              <a:buNone/>
              <a:defRPr/>
            </a:pPr>
            <a:r>
              <a:rPr lang="es-MX" sz="2800" b="1" dirty="0"/>
              <a:t>Ora a Jesús en tu corazón</a:t>
            </a:r>
            <a:r>
              <a:rPr lang="en-US" sz="2800" b="1" dirty="0"/>
              <a:t>.</a:t>
            </a:r>
          </a:p>
          <a:p>
            <a:pPr marL="0" indent="0">
              <a:buFont typeface="Wingdings" panose="05000000000000000000" pitchFamily="2" charset="2"/>
              <a:buNone/>
              <a:defRPr/>
            </a:pPr>
            <a:r>
              <a:rPr lang="en-US" sz="2800" b="1" dirty="0" err="1"/>
              <a:t>Confesar</a:t>
            </a:r>
            <a:r>
              <a:rPr lang="en-US" sz="2800" b="1" dirty="0"/>
              <a:t> a Jesús </a:t>
            </a:r>
            <a:r>
              <a:rPr lang="en-US" sz="2800" b="1" dirty="0" err="1"/>
              <a:t>como</a:t>
            </a:r>
            <a:r>
              <a:rPr lang="en-US" sz="2800" b="1" dirty="0"/>
              <a:t> Salvador personal.</a:t>
            </a:r>
          </a:p>
          <a:p>
            <a:pPr marL="0" indent="0">
              <a:buFont typeface="Wingdings" panose="05000000000000000000" pitchFamily="2" charset="2"/>
              <a:buNone/>
              <a:defRPr/>
            </a:pPr>
            <a:r>
              <a:rPr lang="es-MX" sz="2800" b="1" dirty="0"/>
              <a:t>El bautismo un "signo exterior de una gracia interior".</a:t>
            </a:r>
          </a:p>
          <a:p>
            <a:pPr marL="0" indent="0">
              <a:buFont typeface="Wingdings" panose="05000000000000000000" pitchFamily="2" charset="2"/>
              <a:buNone/>
              <a:defRPr/>
            </a:pPr>
            <a:r>
              <a:rPr lang="es-MX" sz="2800" b="1" dirty="0"/>
              <a:t>Una vez salvo, siempre salvo.</a:t>
            </a:r>
            <a:endParaRPr lang="en-US" sz="2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F129-F6CC-8081-8E2E-46EFBFF7DBD0}"/>
              </a:ext>
            </a:extLst>
          </p:cNvPr>
          <p:cNvSpPr>
            <a:spLocks noGrp="1"/>
          </p:cNvSpPr>
          <p:nvPr>
            <p:ph type="title"/>
          </p:nvPr>
        </p:nvSpPr>
        <p:spPr/>
        <p:txBody>
          <a:bodyPr/>
          <a:lstStyle/>
          <a:p>
            <a:pPr>
              <a:defRPr/>
            </a:pPr>
            <a:r>
              <a:rPr lang="en-US" sz="4000" b="1" dirty="0" err="1"/>
              <a:t>Sugerencias</a:t>
            </a:r>
            <a:endParaRPr lang="en-US" sz="4000" b="1" dirty="0"/>
          </a:p>
        </p:txBody>
      </p:sp>
      <p:sp>
        <p:nvSpPr>
          <p:cNvPr id="3" name="Content Placeholder 2">
            <a:extLst>
              <a:ext uri="{FF2B5EF4-FFF2-40B4-BE49-F238E27FC236}">
                <a16:creationId xmlns:a16="http://schemas.microsoft.com/office/drawing/2014/main" id="{7D67349E-83A8-5991-887A-1B551E3007AC}"/>
              </a:ext>
            </a:extLst>
          </p:cNvPr>
          <p:cNvSpPr>
            <a:spLocks noGrp="1"/>
          </p:cNvSpPr>
          <p:nvPr>
            <p:ph idx="1"/>
          </p:nvPr>
        </p:nvSpPr>
        <p:spPr>
          <a:xfrm>
            <a:off x="457200" y="1295400"/>
            <a:ext cx="8458200" cy="4835525"/>
          </a:xfrm>
        </p:spPr>
        <p:txBody>
          <a:bodyPr/>
          <a:lstStyle/>
          <a:p>
            <a:pPr marL="0" indent="0">
              <a:buFont typeface="Wingdings" panose="05000000000000000000" pitchFamily="2" charset="2"/>
              <a:buNone/>
              <a:defRPr/>
            </a:pPr>
            <a:r>
              <a:rPr lang="en-US" sz="2800" b="1" dirty="0"/>
              <a:t>No </a:t>
            </a:r>
            <a:r>
              <a:rPr lang="en-US" sz="2800" b="1" dirty="0" err="1"/>
              <a:t>intentes</a:t>
            </a:r>
            <a:r>
              <a:rPr lang="en-US" sz="2800" b="1" dirty="0"/>
              <a:t> </a:t>
            </a:r>
            <a:r>
              <a:rPr lang="en-US" sz="2800" b="1" dirty="0" err="1"/>
              <a:t>refutar</a:t>
            </a:r>
            <a:r>
              <a:rPr lang="en-US" sz="2800" b="1" dirty="0"/>
              <a:t> las falsas </a:t>
            </a:r>
            <a:r>
              <a:rPr lang="en-US" sz="2800" b="1" dirty="0" err="1"/>
              <a:t>doctrinas</a:t>
            </a:r>
            <a:r>
              <a:rPr lang="en-US" sz="2800" b="1" dirty="0"/>
              <a:t> </a:t>
            </a:r>
            <a:r>
              <a:rPr lang="en-US" sz="2800" b="1" dirty="0" err="1"/>
              <a:t>anteriores</a:t>
            </a:r>
            <a:r>
              <a:rPr lang="en-US" sz="2800" b="1" dirty="0"/>
              <a:t>.</a:t>
            </a:r>
            <a:endParaRPr lang="en-US" sz="800" b="1" dirty="0"/>
          </a:p>
          <a:p>
            <a:pPr marL="0" indent="0">
              <a:buFont typeface="Wingdings" panose="05000000000000000000" pitchFamily="2" charset="2"/>
              <a:buNone/>
              <a:defRPr/>
            </a:pPr>
            <a:r>
              <a:rPr lang="es-MX" sz="2800" b="1" dirty="0"/>
              <a:t>Repasa con ellos nuestra serie de estudios bíblicos.</a:t>
            </a:r>
            <a:endParaRPr lang="en-US" sz="800" b="1" dirty="0"/>
          </a:p>
          <a:p>
            <a:pPr marL="0" indent="0">
              <a:buFont typeface="Wingdings" panose="05000000000000000000" pitchFamily="2" charset="2"/>
              <a:buNone/>
              <a:defRPr/>
            </a:pPr>
            <a:r>
              <a:rPr lang="es-MX" sz="2800" b="1" dirty="0"/>
              <a:t>Con amabilidad, pero con firmeza, insiste en la verdad bíblica sobre la salvación.</a:t>
            </a:r>
            <a:endParaRPr lang="en-US" sz="1200" b="1" dirty="0"/>
          </a:p>
          <a:p>
            <a:pPr marL="0" indent="0">
              <a:buFont typeface="Wingdings" panose="05000000000000000000" pitchFamily="2" charset="2"/>
              <a:buNone/>
              <a:defRPr/>
            </a:pPr>
            <a:r>
              <a:rPr lang="es-MX" sz="2800" b="1" dirty="0"/>
              <a:t>La creencia y el arrepentimiento son cosas que debemos "hacer" para ser salvos.  Juan 6:28-29</a:t>
            </a:r>
            <a:endParaRPr lang="en-US" sz="1200" b="1" dirty="0"/>
          </a:p>
          <a:p>
            <a:pPr marL="0" indent="0">
              <a:buFont typeface="Wingdings" panose="05000000000000000000" pitchFamily="2" charset="2"/>
              <a:buNone/>
              <a:defRPr/>
            </a:pPr>
            <a:r>
              <a:rPr lang="es-MX" sz="2800" b="1" dirty="0"/>
              <a:t>El bautismo definitivamente no es una obra hecha por el hombre</a:t>
            </a:r>
            <a:endParaRPr lang="en-US"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A12147-73F5-5470-D31F-DE32F81CB888}"/>
              </a:ext>
            </a:extLst>
          </p:cNvPr>
          <p:cNvSpPr/>
          <p:nvPr/>
        </p:nvSpPr>
        <p:spPr>
          <a:xfrm>
            <a:off x="2279549" y="2967335"/>
            <a:ext cx="4584909" cy="923330"/>
          </a:xfrm>
          <a:prstGeom prst="rect">
            <a:avLst/>
          </a:prstGeom>
          <a:noFill/>
        </p:spPr>
        <p:txBody>
          <a:bodyPr wrap="none">
            <a:spAutoFit/>
          </a:bodyPr>
          <a:lstStyle/>
          <a:p>
            <a:pPr algn="ctr">
              <a:defRPr/>
            </a:pPr>
            <a:r>
              <a:rPr lang="en-US" sz="5400" dirty="0" err="1">
                <a:ln w="6600">
                  <a:solidFill>
                    <a:schemeClr val="accent2"/>
                  </a:solidFill>
                  <a:prstDash val="solid"/>
                </a:ln>
                <a:solidFill>
                  <a:srgbClr val="FFFFFF"/>
                </a:solidFill>
                <a:effectLst>
                  <a:outerShdw dist="38100" dir="2700000" algn="tl" rotWithShape="0">
                    <a:schemeClr val="accent2"/>
                  </a:outerShdw>
                </a:effectLst>
              </a:rPr>
              <a:t>Preguntas</a:t>
            </a:r>
            <a:r>
              <a:rPr lang="en-US" sz="5400" dirty="0">
                <a:ln w="6600">
                  <a:solidFill>
                    <a:schemeClr val="accent2"/>
                  </a:solidFill>
                  <a:prstDash val="solid"/>
                </a:ln>
                <a:solidFill>
                  <a:srgbClr val="FFFFFF"/>
                </a:solidFill>
                <a:effectLst>
                  <a:outerShdw dist="38100" dir="2700000" algn="tl" rotWithShape="0">
                    <a:schemeClr val="accent2"/>
                  </a:outerShdw>
                </a:effectLst>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itle 1">
            <a:extLst>
              <a:ext uri="{FF2B5EF4-FFF2-40B4-BE49-F238E27FC236}">
                <a16:creationId xmlns:a16="http://schemas.microsoft.com/office/drawing/2014/main" id="{83D448AE-0C69-20F6-3157-8A7E46AFFD6F}"/>
              </a:ext>
            </a:extLst>
          </p:cNvPr>
          <p:cNvSpPr>
            <a:spLocks noGrp="1"/>
          </p:cNvSpPr>
          <p:nvPr>
            <p:ph type="ctrTitle" sz="quarter"/>
          </p:nvPr>
        </p:nvSpPr>
        <p:spPr>
          <a:xfrm>
            <a:off x="685800" y="685800"/>
            <a:ext cx="7772400" cy="1914525"/>
          </a:xfrm>
        </p:spPr>
        <p:txBody>
          <a:bodyPr/>
          <a:lstStyle/>
          <a:p>
            <a:pPr eaLnBrk="1" hangingPunct="1">
              <a:defRPr/>
            </a:pPr>
            <a:r>
              <a:rPr lang="en-US" altLang="en-US" dirty="0" err="1"/>
              <a:t>Pentecostalismo</a:t>
            </a:r>
            <a:r>
              <a:rPr lang="en-US" altLang="en-US" dirty="0"/>
              <a:t> &amp; </a:t>
            </a:r>
            <a:r>
              <a:rPr lang="en-US" altLang="en-US" sz="5400" dirty="0" err="1"/>
              <a:t>Movimiento</a:t>
            </a:r>
            <a:r>
              <a:rPr lang="en-US" altLang="en-US" sz="5400" dirty="0"/>
              <a:t> </a:t>
            </a:r>
            <a:r>
              <a:rPr lang="en-US" altLang="en-US" sz="5400" dirty="0" err="1"/>
              <a:t>Carismatico</a:t>
            </a:r>
            <a:endParaRPr lang="en-US" altLang="en-US" sz="5400" dirty="0"/>
          </a:p>
        </p:txBody>
      </p:sp>
      <p:sp>
        <p:nvSpPr>
          <p:cNvPr id="3" name="Subtitle 2">
            <a:extLst>
              <a:ext uri="{FF2B5EF4-FFF2-40B4-BE49-F238E27FC236}">
                <a16:creationId xmlns:a16="http://schemas.microsoft.com/office/drawing/2014/main" id="{EAA700AA-5967-F769-DC33-33C7BEAEF34F}"/>
              </a:ext>
            </a:extLst>
          </p:cNvPr>
          <p:cNvSpPr>
            <a:spLocks noGrp="1"/>
          </p:cNvSpPr>
          <p:nvPr>
            <p:ph type="subTitle" sz="quarter" idx="1"/>
          </p:nvPr>
        </p:nvSpPr>
        <p:spPr>
          <a:xfrm>
            <a:off x="5105400" y="3124200"/>
            <a:ext cx="3124200" cy="1752600"/>
          </a:xfrm>
        </p:spPr>
        <p:txBody>
          <a:bodyPr>
            <a:normAutofit/>
          </a:bodyPr>
          <a:lstStyle/>
          <a:p>
            <a:pPr eaLnBrk="1" fontAlgn="auto" hangingPunct="1">
              <a:spcAft>
                <a:spcPts val="0"/>
              </a:spcAft>
              <a:defRPr/>
            </a:pPr>
            <a:r>
              <a:rPr lang="en-US" dirty="0"/>
              <a:t>John Oakes</a:t>
            </a:r>
          </a:p>
        </p:txBody>
      </p:sp>
      <p:pic>
        <p:nvPicPr>
          <p:cNvPr id="83972" name="Picture 2" descr="http://enrichmentjournal.ag.org/images/200303_images/200303_018_Essence.jpg">
            <a:extLst>
              <a:ext uri="{FF2B5EF4-FFF2-40B4-BE49-F238E27FC236}">
                <a16:creationId xmlns:a16="http://schemas.microsoft.com/office/drawing/2014/main" id="{4AA27167-444A-9D49-F685-51EC053D7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2381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EFB632B9-57F7-61DD-2163-342F25AB1F55}"/>
              </a:ext>
            </a:extLst>
          </p:cNvPr>
          <p:cNvSpPr>
            <a:spLocks noGrp="1"/>
          </p:cNvSpPr>
          <p:nvPr>
            <p:ph type="title"/>
          </p:nvPr>
        </p:nvSpPr>
        <p:spPr/>
        <p:txBody>
          <a:bodyPr/>
          <a:lstStyle/>
          <a:p>
            <a:pPr eaLnBrk="1" hangingPunct="1">
              <a:defRPr/>
            </a:pPr>
            <a:r>
              <a:rPr lang="en-US" altLang="en-US" dirty="0" err="1">
                <a:solidFill>
                  <a:srgbClr val="7B9899"/>
                </a:solidFill>
              </a:rPr>
              <a:t>Estudiaremos</a:t>
            </a:r>
            <a:endParaRPr lang="en-US" altLang="en-US" dirty="0">
              <a:solidFill>
                <a:srgbClr val="7B9899"/>
              </a:solidFill>
            </a:endParaRPr>
          </a:p>
        </p:txBody>
      </p:sp>
      <p:sp>
        <p:nvSpPr>
          <p:cNvPr id="214019" name="Content Placeholder 2">
            <a:extLst>
              <a:ext uri="{FF2B5EF4-FFF2-40B4-BE49-F238E27FC236}">
                <a16:creationId xmlns:a16="http://schemas.microsoft.com/office/drawing/2014/main" id="{FA1DFA22-031A-2E89-570F-D49010E62710}"/>
              </a:ext>
            </a:extLst>
          </p:cNvPr>
          <p:cNvSpPr>
            <a:spLocks noGrp="1"/>
          </p:cNvSpPr>
          <p:nvPr>
            <p:ph idx="1"/>
          </p:nvPr>
        </p:nvSpPr>
        <p:spPr>
          <a:xfrm>
            <a:off x="301625" y="1527175"/>
            <a:ext cx="8504238" cy="4572000"/>
          </a:xfrm>
        </p:spPr>
        <p:txBody>
          <a:bodyPr/>
          <a:lstStyle/>
          <a:p>
            <a:pPr eaLnBrk="1" hangingPunct="1">
              <a:defRPr/>
            </a:pPr>
            <a:r>
              <a:rPr lang="en-US" altLang="en-US" dirty="0"/>
              <a:t>Historia del </a:t>
            </a:r>
            <a:r>
              <a:rPr lang="en-US" altLang="en-US" dirty="0" err="1"/>
              <a:t>Pentecostalismo</a:t>
            </a:r>
            <a:endParaRPr lang="en-US" altLang="en-US" dirty="0"/>
          </a:p>
          <a:p>
            <a:pPr marL="0" indent="0" eaLnBrk="1" hangingPunct="1">
              <a:buFont typeface="Wingdings" panose="05000000000000000000" pitchFamily="2" charset="2"/>
              <a:buNone/>
              <a:defRPr/>
            </a:pPr>
            <a:endParaRPr lang="en-US" altLang="en-US" dirty="0"/>
          </a:p>
          <a:p>
            <a:pPr eaLnBrk="1" hangingPunct="1">
              <a:defRPr/>
            </a:pPr>
            <a:r>
              <a:rPr lang="en-US" altLang="en-US" dirty="0"/>
              <a:t>Historia de </a:t>
            </a:r>
            <a:r>
              <a:rPr lang="en-US" altLang="en-US" dirty="0" err="1"/>
              <a:t>Movimientos</a:t>
            </a:r>
            <a:r>
              <a:rPr lang="en-US" altLang="en-US" dirty="0"/>
              <a:t> </a:t>
            </a:r>
            <a:r>
              <a:rPr lang="en-US" altLang="en-US" dirty="0" err="1"/>
              <a:t>Carismaticos</a:t>
            </a:r>
            <a:endParaRPr lang="en-US" altLang="en-US" dirty="0"/>
          </a:p>
          <a:p>
            <a:pPr eaLnBrk="1" hangingPunct="1">
              <a:defRPr/>
            </a:pPr>
            <a:endParaRPr lang="en-US" altLang="en-US" dirty="0"/>
          </a:p>
          <a:p>
            <a:pPr eaLnBrk="1" hangingPunct="1">
              <a:defRPr/>
            </a:pPr>
            <a:r>
              <a:rPr lang="en-US" altLang="en-US" dirty="0"/>
              <a:t>Una </a:t>
            </a:r>
            <a:r>
              <a:rPr lang="en-US" altLang="en-US" dirty="0" err="1"/>
              <a:t>respuesta</a:t>
            </a:r>
            <a:r>
              <a:rPr lang="en-US" altLang="en-US" dirty="0"/>
              <a:t> doctrinal</a:t>
            </a:r>
          </a:p>
          <a:p>
            <a:pPr eaLnBrk="1" hangingPunct="1">
              <a:defRPr/>
            </a:pPr>
            <a:endParaRPr lang="en-US" altLang="en-US" dirty="0"/>
          </a:p>
          <a:p>
            <a:pPr eaLnBrk="1" hangingPunct="1">
              <a:defRPr/>
            </a:pPr>
            <a:r>
              <a:rPr lang="en-US" altLang="en-US" dirty="0"/>
              <a:t>Un </a:t>
            </a:r>
            <a:r>
              <a:rPr lang="en-US" altLang="en-US" dirty="0" err="1"/>
              <a:t>acercamiento</a:t>
            </a:r>
            <a:r>
              <a:rPr lang="en-US" altLang="en-US" dirty="0"/>
              <a:t> </a:t>
            </a:r>
            <a:r>
              <a:rPr lang="en-US" altLang="en-US" dirty="0" err="1"/>
              <a:t>correcto</a:t>
            </a:r>
            <a:r>
              <a:rPr lang="en-US" altLang="en-US" dirty="0"/>
              <a:t> al Espiritu Santo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36EE81D6-7458-B1D2-6D29-6BC68C79A1CE}"/>
              </a:ext>
            </a:extLst>
          </p:cNvPr>
          <p:cNvSpPr>
            <a:spLocks noGrp="1"/>
          </p:cNvSpPr>
          <p:nvPr>
            <p:ph type="title"/>
          </p:nvPr>
        </p:nvSpPr>
        <p:spPr/>
        <p:txBody>
          <a:bodyPr/>
          <a:lstStyle/>
          <a:p>
            <a:pPr eaLnBrk="1" hangingPunct="1">
              <a:defRPr/>
            </a:pPr>
            <a:r>
              <a:rPr lang="en-US" altLang="en-US" dirty="0">
                <a:solidFill>
                  <a:srgbClr val="7B9899"/>
                </a:solidFill>
              </a:rPr>
              <a:t>Historia del </a:t>
            </a:r>
            <a:r>
              <a:rPr lang="en-US" altLang="en-US" dirty="0" err="1">
                <a:solidFill>
                  <a:srgbClr val="7B9899"/>
                </a:solidFill>
              </a:rPr>
              <a:t>Pentacostalismo</a:t>
            </a:r>
            <a:endParaRPr lang="en-US" altLang="en-US" dirty="0">
              <a:solidFill>
                <a:srgbClr val="7B9899"/>
              </a:solidFill>
            </a:endParaRPr>
          </a:p>
        </p:txBody>
      </p:sp>
      <p:sp>
        <p:nvSpPr>
          <p:cNvPr id="218115" name="Content Placeholder 2">
            <a:extLst>
              <a:ext uri="{FF2B5EF4-FFF2-40B4-BE49-F238E27FC236}">
                <a16:creationId xmlns:a16="http://schemas.microsoft.com/office/drawing/2014/main" id="{9965E658-9C7E-420E-5E76-5DC04B323A40}"/>
              </a:ext>
            </a:extLst>
          </p:cNvPr>
          <p:cNvSpPr>
            <a:spLocks noGrp="1"/>
          </p:cNvSpPr>
          <p:nvPr>
            <p:ph idx="1"/>
          </p:nvPr>
        </p:nvSpPr>
        <p:spPr>
          <a:xfrm>
            <a:off x="301625" y="1295400"/>
            <a:ext cx="8504238" cy="4572000"/>
          </a:xfrm>
        </p:spPr>
        <p:txBody>
          <a:bodyPr/>
          <a:lstStyle/>
          <a:p>
            <a:pPr eaLnBrk="1" hangingPunct="1">
              <a:defRPr/>
            </a:pPr>
            <a:r>
              <a:rPr lang="en-US" altLang="en-US" sz="2800" dirty="0" err="1"/>
              <a:t>Movimiento</a:t>
            </a:r>
            <a:r>
              <a:rPr lang="en-US" altLang="en-US" sz="2800" dirty="0"/>
              <a:t> de </a:t>
            </a:r>
            <a:r>
              <a:rPr lang="en-US" altLang="en-US" sz="2800" dirty="0" err="1"/>
              <a:t>reavivamiento</a:t>
            </a:r>
            <a:r>
              <a:rPr lang="en-US" altLang="en-US" sz="2800" dirty="0"/>
              <a:t> Santo en </a:t>
            </a:r>
          </a:p>
          <a:p>
            <a:pPr marL="0" indent="0" eaLnBrk="1" hangingPunct="1">
              <a:buFont typeface="Wingdings" panose="05000000000000000000" pitchFamily="2" charset="2"/>
              <a:buNone/>
              <a:defRPr/>
            </a:pPr>
            <a:r>
              <a:rPr lang="en-US" altLang="en-US" sz="2800" dirty="0"/>
              <a:t>EE.UU. &amp; </a:t>
            </a:r>
            <a:r>
              <a:rPr lang="en-US" altLang="en-US" sz="2800" dirty="0" err="1"/>
              <a:t>Reino</a:t>
            </a:r>
            <a:r>
              <a:rPr lang="en-US" altLang="en-US" sz="2800" dirty="0"/>
              <a:t> </a:t>
            </a:r>
            <a:r>
              <a:rPr lang="en-US" altLang="en-US" sz="2800" dirty="0" err="1"/>
              <a:t>Unido</a:t>
            </a:r>
            <a:r>
              <a:rPr lang="en-US" altLang="en-US" sz="2800" dirty="0"/>
              <a:t> al final de 1800s</a:t>
            </a:r>
          </a:p>
          <a:p>
            <a:pPr eaLnBrk="1" hangingPunct="1">
              <a:defRPr/>
            </a:pPr>
            <a:r>
              <a:rPr lang="en-US" altLang="en-US" sz="2800" dirty="0"/>
              <a:t>Charles Parham, 1901, Esc. Biblica Topeka</a:t>
            </a:r>
          </a:p>
          <a:p>
            <a:pPr eaLnBrk="1" hangingPunct="1">
              <a:defRPr/>
            </a:pPr>
            <a:r>
              <a:rPr lang="en-US" altLang="en-US" sz="2800" dirty="0" err="1"/>
              <a:t>Asuza</a:t>
            </a:r>
            <a:r>
              <a:rPr lang="en-US" altLang="en-US" sz="2800" dirty="0"/>
              <a:t>, California, Abril 9, 1906:  </a:t>
            </a:r>
          </a:p>
          <a:p>
            <a:pPr marL="0" indent="0" eaLnBrk="1" hangingPunct="1">
              <a:buFont typeface="Wingdings" panose="05000000000000000000" pitchFamily="2" charset="2"/>
              <a:buNone/>
              <a:defRPr/>
            </a:pPr>
            <a:r>
              <a:rPr lang="en-US" altLang="en-US" sz="2800" dirty="0"/>
              <a:t>El </a:t>
            </a:r>
            <a:r>
              <a:rPr lang="en-US" altLang="en-US" sz="2800" dirty="0" err="1"/>
              <a:t>comienzo</a:t>
            </a:r>
            <a:r>
              <a:rPr lang="en-US" altLang="en-US" sz="2800" dirty="0"/>
              <a:t> del </a:t>
            </a:r>
            <a:r>
              <a:rPr lang="en-US" altLang="en-US" sz="2800" dirty="0" err="1"/>
              <a:t>movimiento</a:t>
            </a:r>
            <a:r>
              <a:rPr lang="en-US" altLang="en-US" sz="2800" dirty="0"/>
              <a:t> Pentecostal</a:t>
            </a:r>
          </a:p>
          <a:p>
            <a:pPr lvl="1" eaLnBrk="1" hangingPunct="1">
              <a:defRPr/>
            </a:pPr>
            <a:endParaRPr lang="en-US" altLang="en-US" sz="2400" dirty="0"/>
          </a:p>
          <a:p>
            <a:pPr lvl="1" eaLnBrk="1" hangingPunct="1">
              <a:defRPr/>
            </a:pPr>
            <a:r>
              <a:rPr lang="en-US" altLang="en-US" sz="2400" dirty="0"/>
              <a:t>Hablar en </a:t>
            </a:r>
            <a:r>
              <a:rPr lang="en-US" altLang="en-US" sz="2400" dirty="0" err="1"/>
              <a:t>lenguas</a:t>
            </a:r>
            <a:endParaRPr lang="en-US" altLang="en-US" sz="2400" dirty="0"/>
          </a:p>
          <a:p>
            <a:pPr lvl="1" eaLnBrk="1" hangingPunct="1">
              <a:defRPr/>
            </a:pPr>
            <a:r>
              <a:rPr lang="en-US" altLang="en-US" sz="2400" dirty="0" err="1"/>
              <a:t>Alabanza</a:t>
            </a:r>
            <a:r>
              <a:rPr lang="en-US" altLang="en-US" sz="2400" dirty="0"/>
              <a:t> </a:t>
            </a:r>
            <a:r>
              <a:rPr lang="en-US" altLang="en-US" sz="2400" dirty="0" err="1"/>
              <a:t>espontanea</a:t>
            </a:r>
            <a:endParaRPr lang="en-US" altLang="en-US" sz="2400" dirty="0"/>
          </a:p>
          <a:p>
            <a:pPr lvl="1" eaLnBrk="1" hangingPunct="1">
              <a:defRPr/>
            </a:pPr>
            <a:r>
              <a:rPr lang="en-US" altLang="en-US" sz="2400" dirty="0"/>
              <a:t>Interracial</a:t>
            </a:r>
          </a:p>
          <a:p>
            <a:pPr lvl="1" eaLnBrk="1" hangingPunct="1">
              <a:defRPr/>
            </a:pPr>
            <a:r>
              <a:rPr lang="en-US" altLang="en-US" sz="2400" dirty="0"/>
              <a:t>William Seymour</a:t>
            </a:r>
          </a:p>
          <a:p>
            <a:pPr lvl="1" eaLnBrk="1" hangingPunct="1">
              <a:defRPr/>
            </a:pPr>
            <a:r>
              <a:rPr lang="en-US" altLang="en-US" dirty="0"/>
              <a:t>Wesleyan</a:t>
            </a:r>
          </a:p>
        </p:txBody>
      </p:sp>
      <p:pic>
        <p:nvPicPr>
          <p:cNvPr id="90116" name="Picture 2">
            <a:extLst>
              <a:ext uri="{FF2B5EF4-FFF2-40B4-BE49-F238E27FC236}">
                <a16:creationId xmlns:a16="http://schemas.microsoft.com/office/drawing/2014/main" id="{C5FA9D70-2664-263F-BB71-9255F5ED5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41763"/>
            <a:ext cx="2608263"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FA3E09A9-0AAA-AE64-2E7D-8A681445FAEA}"/>
              </a:ext>
            </a:extLst>
          </p:cNvPr>
          <p:cNvSpPr>
            <a:spLocks noGrp="1"/>
          </p:cNvSpPr>
          <p:nvPr>
            <p:ph type="title"/>
          </p:nvPr>
        </p:nvSpPr>
        <p:spPr/>
        <p:txBody>
          <a:bodyPr/>
          <a:lstStyle/>
          <a:p>
            <a:pPr eaLnBrk="1" hangingPunct="1">
              <a:defRPr/>
            </a:pPr>
            <a:r>
              <a:rPr lang="en-US" altLang="en-US" dirty="0">
                <a:solidFill>
                  <a:srgbClr val="7B9899"/>
                </a:solidFill>
              </a:rPr>
              <a:t>Historia del </a:t>
            </a:r>
            <a:r>
              <a:rPr lang="en-US" altLang="en-US" dirty="0" err="1">
                <a:solidFill>
                  <a:srgbClr val="7B9899"/>
                </a:solidFill>
              </a:rPr>
              <a:t>Pentacostalismo</a:t>
            </a:r>
            <a:endParaRPr lang="en-US" altLang="en-US" dirty="0">
              <a:solidFill>
                <a:srgbClr val="7B9899"/>
              </a:solidFill>
            </a:endParaRPr>
          </a:p>
        </p:txBody>
      </p:sp>
      <p:sp>
        <p:nvSpPr>
          <p:cNvPr id="220163" name="Content Placeholder 2">
            <a:extLst>
              <a:ext uri="{FF2B5EF4-FFF2-40B4-BE49-F238E27FC236}">
                <a16:creationId xmlns:a16="http://schemas.microsoft.com/office/drawing/2014/main" id="{2E4F30AB-DA8E-02F2-2C83-FC82A67CC280}"/>
              </a:ext>
            </a:extLst>
          </p:cNvPr>
          <p:cNvSpPr>
            <a:spLocks noGrp="1"/>
          </p:cNvSpPr>
          <p:nvPr>
            <p:ph idx="1"/>
          </p:nvPr>
        </p:nvSpPr>
        <p:spPr>
          <a:xfrm>
            <a:off x="301625" y="1527175"/>
            <a:ext cx="8504238" cy="4572000"/>
          </a:xfrm>
        </p:spPr>
        <p:txBody>
          <a:bodyPr/>
          <a:lstStyle/>
          <a:p>
            <a:pPr eaLnBrk="1" hangingPunct="1">
              <a:defRPr/>
            </a:pPr>
            <a:r>
              <a:rPr lang="en-US" altLang="en-US" sz="2400" dirty="0"/>
              <a:t>Primera division: </a:t>
            </a:r>
            <a:r>
              <a:rPr lang="en-US" altLang="en-US" sz="2400" dirty="0" err="1"/>
              <a:t>Reformados</a:t>
            </a:r>
            <a:r>
              <a:rPr lang="en-US" altLang="en-US" sz="2400" dirty="0"/>
              <a:t> &amp; </a:t>
            </a:r>
            <a:r>
              <a:rPr lang="en-US" altLang="en-US" sz="2400" dirty="0" err="1"/>
              <a:t>Bautistas</a:t>
            </a:r>
            <a:r>
              <a:rPr lang="en-US" altLang="en-US" sz="2400" dirty="0"/>
              <a:t> </a:t>
            </a:r>
            <a:r>
              <a:rPr lang="en-US" altLang="en-US" sz="2400" dirty="0" err="1"/>
              <a:t>Pentacostales</a:t>
            </a:r>
            <a:endParaRPr lang="en-US" altLang="en-US" sz="2400" dirty="0"/>
          </a:p>
          <a:p>
            <a:pPr eaLnBrk="1" hangingPunct="1">
              <a:defRPr/>
            </a:pPr>
            <a:r>
              <a:rPr lang="en-US" altLang="en-US" sz="2400" dirty="0"/>
              <a:t>Jesús </a:t>
            </a:r>
            <a:r>
              <a:rPr lang="en-US" altLang="en-US" sz="2400" dirty="0" err="1"/>
              <a:t>unicamente</a:t>
            </a:r>
            <a:r>
              <a:rPr lang="en-US" altLang="en-US" sz="2400" dirty="0"/>
              <a:t>/ </a:t>
            </a:r>
            <a:r>
              <a:rPr lang="en-US" altLang="en-US" sz="2400" dirty="0" err="1"/>
              <a:t>Pentacostalismo</a:t>
            </a:r>
            <a:r>
              <a:rPr lang="en-US" altLang="en-US" sz="2400" dirty="0"/>
              <a:t> </a:t>
            </a:r>
            <a:r>
              <a:rPr lang="en-US" altLang="en-US" sz="2400" dirty="0" err="1"/>
              <a:t>Unitario</a:t>
            </a:r>
            <a:r>
              <a:rPr lang="en-US" altLang="en-US" sz="2400" dirty="0"/>
              <a:t> 1913</a:t>
            </a:r>
          </a:p>
          <a:p>
            <a:pPr eaLnBrk="1" hangingPunct="1">
              <a:defRPr/>
            </a:pPr>
            <a:r>
              <a:rPr lang="en-US" altLang="en-US" sz="2400" dirty="0" err="1"/>
              <a:t>Asambleas</a:t>
            </a:r>
            <a:r>
              <a:rPr lang="en-US" altLang="en-US" sz="2400" dirty="0"/>
              <a:t> de Dios 1914  Fin del </a:t>
            </a:r>
            <a:r>
              <a:rPr lang="en-US" altLang="en-US" sz="2400" dirty="0" err="1"/>
              <a:t>trabajo</a:t>
            </a:r>
            <a:r>
              <a:rPr lang="en-US" altLang="en-US" sz="2400" dirty="0"/>
              <a:t> interracial.</a:t>
            </a:r>
          </a:p>
          <a:p>
            <a:pPr eaLnBrk="1" hangingPunct="1">
              <a:defRPr/>
            </a:pPr>
            <a:r>
              <a:rPr lang="en-US" altLang="en-US" sz="2400" dirty="0"/>
              <a:t>Wesleyan</a:t>
            </a:r>
          </a:p>
          <a:p>
            <a:pPr lvl="1" eaLnBrk="1" hangingPunct="1">
              <a:defRPr/>
            </a:pPr>
            <a:r>
              <a:rPr lang="en-US" altLang="en-US" sz="2000" dirty="0"/>
              <a:t>La </a:t>
            </a:r>
            <a:r>
              <a:rPr lang="en-US" altLang="en-US" sz="2000" dirty="0" err="1"/>
              <a:t>Iglesia</a:t>
            </a:r>
            <a:r>
              <a:rPr lang="en-US" altLang="en-US" sz="2000" dirty="0"/>
              <a:t> de Dios, </a:t>
            </a:r>
            <a:r>
              <a:rPr lang="en-US" altLang="en-US" sz="2000" dirty="0" err="1"/>
              <a:t>Iglesia</a:t>
            </a:r>
            <a:r>
              <a:rPr lang="en-US" altLang="en-US" sz="2000" dirty="0"/>
              <a:t> de Dios en Cristo, </a:t>
            </a:r>
            <a:r>
              <a:rPr lang="en-US" altLang="en-US" sz="2000" dirty="0" err="1"/>
              <a:t>Santidad</a:t>
            </a:r>
            <a:r>
              <a:rPr lang="en-US" altLang="en-US" sz="2000" dirty="0"/>
              <a:t> Pentecostal</a:t>
            </a:r>
          </a:p>
          <a:p>
            <a:pPr eaLnBrk="1" hangingPunct="1">
              <a:defRPr/>
            </a:pPr>
            <a:r>
              <a:rPr lang="en-US" altLang="en-US" sz="2400" dirty="0" err="1"/>
              <a:t>Reformado</a:t>
            </a:r>
            <a:endParaRPr lang="en-US" altLang="en-US" sz="2400" dirty="0"/>
          </a:p>
          <a:p>
            <a:pPr lvl="1" eaLnBrk="1" hangingPunct="1">
              <a:defRPr/>
            </a:pPr>
            <a:r>
              <a:rPr lang="en-US" altLang="en-US" sz="2000" dirty="0" err="1"/>
              <a:t>Asambleas</a:t>
            </a:r>
            <a:r>
              <a:rPr lang="en-US" altLang="en-US" sz="2000" dirty="0"/>
              <a:t> de Dios, International Four Square</a:t>
            </a:r>
          </a:p>
          <a:p>
            <a:pPr eaLnBrk="1" hangingPunct="1">
              <a:defRPr/>
            </a:pPr>
            <a:r>
              <a:rPr lang="en-US" altLang="en-US" sz="2400" dirty="0"/>
              <a:t>Unidad</a:t>
            </a:r>
          </a:p>
          <a:p>
            <a:pPr lvl="1" eaLnBrk="1" hangingPunct="1">
              <a:defRPr/>
            </a:pPr>
            <a:r>
              <a:rPr lang="en-US" altLang="en-US" sz="2000" dirty="0" err="1"/>
              <a:t>Iglesia</a:t>
            </a:r>
            <a:r>
              <a:rPr lang="en-US" altLang="en-US" sz="2000" dirty="0"/>
              <a:t> </a:t>
            </a:r>
            <a:r>
              <a:rPr lang="en-US" altLang="en-US" sz="2000" dirty="0" err="1"/>
              <a:t>internacional</a:t>
            </a:r>
            <a:r>
              <a:rPr lang="en-US" altLang="en-US" sz="2000" dirty="0"/>
              <a:t> Pentecostal </a:t>
            </a:r>
            <a:r>
              <a:rPr lang="en-US" altLang="en-US" sz="2000" dirty="0" err="1"/>
              <a:t>Unida</a:t>
            </a:r>
            <a:r>
              <a:rPr lang="en-US" altLang="en-US" sz="2000" dirty="0"/>
              <a:t>, </a:t>
            </a:r>
            <a:r>
              <a:rPr lang="en-US" altLang="en-US" sz="2000" dirty="0" err="1"/>
              <a:t>Asambleas</a:t>
            </a:r>
            <a:r>
              <a:rPr lang="en-US" altLang="en-US" sz="2000" dirty="0"/>
              <a:t> del </a:t>
            </a:r>
            <a:r>
              <a:rPr lang="en-US" altLang="en-US" sz="2000" dirty="0" err="1"/>
              <a:t>mundo</a:t>
            </a:r>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16B23BE-A109-14A7-31DF-DBA050D9DF8E}"/>
              </a:ext>
            </a:extLst>
          </p:cNvPr>
          <p:cNvSpPr>
            <a:spLocks noGrp="1" noChangeArrowheads="1"/>
          </p:cNvSpPr>
          <p:nvPr>
            <p:ph type="title"/>
          </p:nvPr>
        </p:nvSpPr>
        <p:spPr/>
        <p:txBody>
          <a:bodyPr/>
          <a:lstStyle/>
          <a:p>
            <a:r>
              <a:rPr lang="en-US" altLang="en-US">
                <a:effectLst/>
              </a:rPr>
              <a:t>Dos Distinciones</a:t>
            </a:r>
          </a:p>
        </p:txBody>
      </p:sp>
      <p:sp>
        <p:nvSpPr>
          <p:cNvPr id="33795" name="Content Placeholder 2">
            <a:extLst>
              <a:ext uri="{FF2B5EF4-FFF2-40B4-BE49-F238E27FC236}">
                <a16:creationId xmlns:a16="http://schemas.microsoft.com/office/drawing/2014/main" id="{1326BFBC-213B-E390-981A-87CF0A8F3D09}"/>
              </a:ext>
            </a:extLst>
          </p:cNvPr>
          <p:cNvSpPr>
            <a:spLocks noGrp="1" noChangeArrowheads="1"/>
          </p:cNvSpPr>
          <p:nvPr>
            <p:ph idx="1"/>
          </p:nvPr>
        </p:nvSpPr>
        <p:spPr>
          <a:xfrm>
            <a:off x="457200" y="1828800"/>
            <a:ext cx="8229600" cy="4302125"/>
          </a:xfrm>
        </p:spPr>
        <p:txBody>
          <a:bodyPr/>
          <a:lstStyle/>
          <a:p>
            <a:pPr marL="514350" indent="-514350" algn="just">
              <a:buFont typeface="Arial" panose="020B0604020202020204" pitchFamily="34" charset="0"/>
              <a:buAutoNum type="arabicPeriod"/>
            </a:pPr>
            <a:r>
              <a:rPr lang="en-US" altLang="en-US" b="1">
                <a:effectLst/>
              </a:rPr>
              <a:t>Doctrinas </a:t>
            </a:r>
            <a:r>
              <a:rPr lang="es-MX" altLang="en-US" b="1">
                <a:effectLst/>
              </a:rPr>
              <a:t>esenciales</a:t>
            </a:r>
            <a:r>
              <a:rPr lang="en-US" altLang="en-US" b="1">
                <a:effectLst/>
              </a:rPr>
              <a:t>; doctrinas </a:t>
            </a:r>
            <a:r>
              <a:rPr lang="es-MX" altLang="en-US" b="1">
                <a:effectLst/>
              </a:rPr>
              <a:t>importantes; doctrinas que no son importantes.</a:t>
            </a:r>
          </a:p>
          <a:p>
            <a:pPr marL="514350" indent="-514350" algn="just">
              <a:buFont typeface="Arial" panose="020B0604020202020204" pitchFamily="34" charset="0"/>
              <a:buAutoNum type="arabicPeriod"/>
            </a:pPr>
            <a:endParaRPr lang="en-US" altLang="en-US" b="1">
              <a:effectLst/>
            </a:endParaRPr>
          </a:p>
          <a:p>
            <a:pPr marL="514350" indent="-514350" algn="just">
              <a:buFont typeface="Arial" panose="020B0604020202020204" pitchFamily="34" charset="0"/>
              <a:buAutoNum type="arabicPeriod"/>
            </a:pPr>
            <a:r>
              <a:rPr lang="es-MX" altLang="en-US" b="1">
                <a:effectLst/>
              </a:rPr>
              <a:t>Enseñanza / teología; práctica.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3D5B621E-0022-CAD7-9722-CAEB7F5214E2}"/>
              </a:ext>
            </a:extLst>
          </p:cNvPr>
          <p:cNvSpPr>
            <a:spLocks noGrp="1"/>
          </p:cNvSpPr>
          <p:nvPr>
            <p:ph type="title"/>
          </p:nvPr>
        </p:nvSpPr>
        <p:spPr/>
        <p:txBody>
          <a:bodyPr/>
          <a:lstStyle/>
          <a:p>
            <a:pPr eaLnBrk="1" hangingPunct="1">
              <a:defRPr/>
            </a:pPr>
            <a:r>
              <a:rPr lang="en-US" altLang="en-US" dirty="0" err="1">
                <a:solidFill>
                  <a:srgbClr val="7B9899"/>
                </a:solidFill>
              </a:rPr>
              <a:t>Pentecostalismo</a:t>
            </a:r>
            <a:r>
              <a:rPr lang="en-US" altLang="en-US" dirty="0">
                <a:solidFill>
                  <a:srgbClr val="7B9899"/>
                </a:solidFill>
              </a:rPr>
              <a:t> Hoy</a:t>
            </a:r>
          </a:p>
        </p:txBody>
      </p:sp>
      <p:sp>
        <p:nvSpPr>
          <p:cNvPr id="3" name="Content Placeholder 2">
            <a:extLst>
              <a:ext uri="{FF2B5EF4-FFF2-40B4-BE49-F238E27FC236}">
                <a16:creationId xmlns:a16="http://schemas.microsoft.com/office/drawing/2014/main" id="{2489D35B-3D22-1644-5A7F-89CD845400F8}"/>
              </a:ext>
            </a:extLst>
          </p:cNvPr>
          <p:cNvSpPr>
            <a:spLocks noGrp="1"/>
          </p:cNvSpPr>
          <p:nvPr>
            <p:ph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sz="2800" dirty="0"/>
              <a:t>11,000+ </a:t>
            </a:r>
            <a:r>
              <a:rPr lang="en-US" sz="2800" dirty="0" err="1"/>
              <a:t>denominaciones</a:t>
            </a:r>
            <a:endParaRPr lang="en-US" sz="2800" dirty="0"/>
          </a:p>
          <a:p>
            <a:pPr marL="274320" indent="-274320" eaLnBrk="1" fontAlgn="auto" hangingPunct="1">
              <a:spcAft>
                <a:spcPts val="0"/>
              </a:spcAft>
              <a:buFont typeface="Wingdings 2"/>
              <a:buChar char=""/>
              <a:defRPr/>
            </a:pPr>
            <a:r>
              <a:rPr lang="en-US" sz="2800" dirty="0"/>
              <a:t>350 </a:t>
            </a:r>
            <a:r>
              <a:rPr lang="en-US" sz="2800" dirty="0" err="1"/>
              <a:t>millones</a:t>
            </a:r>
            <a:r>
              <a:rPr lang="en-US" sz="2800" dirty="0"/>
              <a:t>+ </a:t>
            </a:r>
            <a:r>
              <a:rPr lang="en-US" sz="2800" dirty="0" err="1"/>
              <a:t>miembros</a:t>
            </a:r>
            <a:endParaRPr lang="en-US" sz="2800" dirty="0"/>
          </a:p>
          <a:p>
            <a:pPr marL="274320" indent="-274320" eaLnBrk="1" fontAlgn="auto" hangingPunct="1">
              <a:spcAft>
                <a:spcPts val="0"/>
              </a:spcAft>
              <a:buFont typeface="Wingdings 2"/>
              <a:buChar char=""/>
              <a:defRPr/>
            </a:pPr>
            <a:r>
              <a:rPr lang="en-US" sz="2800" dirty="0" err="1"/>
              <a:t>Asambleas</a:t>
            </a:r>
            <a:r>
              <a:rPr lang="en-US" sz="2800" dirty="0"/>
              <a:t> de Dios 60 </a:t>
            </a:r>
            <a:r>
              <a:rPr lang="en-US" sz="2800" dirty="0" err="1"/>
              <a:t>millones</a:t>
            </a:r>
            <a:r>
              <a:rPr lang="en-US" sz="2800" dirty="0"/>
              <a:t>+</a:t>
            </a:r>
          </a:p>
          <a:p>
            <a:pPr marL="274320" indent="-274320" eaLnBrk="1" fontAlgn="auto" hangingPunct="1">
              <a:spcAft>
                <a:spcPts val="0"/>
              </a:spcAft>
              <a:buFont typeface="Wingdings 2"/>
              <a:buChar char=""/>
              <a:defRPr/>
            </a:pPr>
            <a:r>
              <a:rPr lang="en-US" sz="2800" dirty="0" err="1"/>
              <a:t>Caracteristcas</a:t>
            </a:r>
            <a:r>
              <a:rPr lang="en-US" sz="2800" dirty="0"/>
              <a:t> en </a:t>
            </a:r>
            <a:r>
              <a:rPr lang="en-US" sz="2800" dirty="0" err="1"/>
              <a:t>Comun</a:t>
            </a:r>
            <a:endParaRPr lang="en-US" sz="2800" dirty="0"/>
          </a:p>
          <a:p>
            <a:pPr marL="548640" lvl="1" indent="-274320" eaLnBrk="1" fontAlgn="auto" hangingPunct="1">
              <a:spcAft>
                <a:spcPts val="0"/>
              </a:spcAft>
              <a:buFont typeface="Wingdings"/>
              <a:buChar char=""/>
              <a:defRPr/>
            </a:pPr>
            <a:r>
              <a:rPr lang="en-US" sz="2400" dirty="0" err="1"/>
              <a:t>Experiencial</a:t>
            </a:r>
            <a:r>
              <a:rPr lang="en-US" sz="2400" dirty="0"/>
              <a:t>/</a:t>
            </a:r>
            <a:r>
              <a:rPr lang="en-US" sz="2400" dirty="0" err="1"/>
              <a:t>Emocional</a:t>
            </a:r>
            <a:r>
              <a:rPr lang="en-US" sz="2400" dirty="0"/>
              <a:t> /</a:t>
            </a:r>
            <a:r>
              <a:rPr lang="en-US" sz="2400" dirty="0" err="1"/>
              <a:t>Cristiandad</a:t>
            </a:r>
            <a:r>
              <a:rPr lang="en-US" sz="2400" dirty="0"/>
              <a:t> </a:t>
            </a:r>
          </a:p>
          <a:p>
            <a:pPr marL="548640" lvl="1" indent="-274320" eaLnBrk="1" fontAlgn="auto" hangingPunct="1">
              <a:spcAft>
                <a:spcPts val="0"/>
              </a:spcAft>
              <a:buFont typeface="Wingdings"/>
              <a:buChar char=""/>
              <a:defRPr/>
            </a:pPr>
            <a:r>
              <a:rPr lang="en-US" sz="2400" dirty="0" err="1"/>
              <a:t>Enfasis</a:t>
            </a:r>
            <a:r>
              <a:rPr lang="en-US" sz="2400" dirty="0"/>
              <a:t> </a:t>
            </a:r>
            <a:r>
              <a:rPr lang="en-US" sz="2400" dirty="0" err="1"/>
              <a:t>escatologico</a:t>
            </a:r>
            <a:r>
              <a:rPr lang="en-US" sz="2400" dirty="0"/>
              <a:t> </a:t>
            </a:r>
          </a:p>
          <a:p>
            <a:pPr marL="274320" lvl="1" indent="0" eaLnBrk="1" fontAlgn="auto" hangingPunct="1">
              <a:spcAft>
                <a:spcPts val="0"/>
              </a:spcAft>
              <a:buFont typeface="Wingdings" panose="05000000000000000000" pitchFamily="2" charset="2"/>
              <a:buNone/>
              <a:defRPr/>
            </a:pPr>
            <a:r>
              <a:rPr lang="en-US" sz="2400" dirty="0"/>
              <a:t>    Fin de </a:t>
            </a:r>
            <a:r>
              <a:rPr lang="en-US" sz="2400" dirty="0" err="1"/>
              <a:t>los</a:t>
            </a:r>
            <a:r>
              <a:rPr lang="en-US" sz="2400" dirty="0"/>
              <a:t> </a:t>
            </a:r>
            <a:r>
              <a:rPr lang="en-US" sz="2400" dirty="0" err="1"/>
              <a:t>tiempos</a:t>
            </a:r>
            <a:endParaRPr lang="en-US" sz="2400" dirty="0"/>
          </a:p>
          <a:p>
            <a:pPr marL="548640" lvl="1" indent="-274320" eaLnBrk="1" fontAlgn="auto" hangingPunct="1">
              <a:spcAft>
                <a:spcPts val="0"/>
              </a:spcAft>
              <a:buFont typeface="Wingdings"/>
              <a:buChar char=""/>
              <a:defRPr/>
            </a:pPr>
            <a:r>
              <a:rPr lang="en-US" sz="2400" dirty="0"/>
              <a:t>“</a:t>
            </a:r>
            <a:r>
              <a:rPr lang="en-US" sz="2400" dirty="0" err="1"/>
              <a:t>Fundamentalistas</a:t>
            </a:r>
            <a:r>
              <a:rPr lang="en-US" sz="2400" dirty="0"/>
              <a:t>”</a:t>
            </a:r>
          </a:p>
        </p:txBody>
      </p:sp>
      <p:pic>
        <p:nvPicPr>
          <p:cNvPr id="94212" name="Picture 2">
            <a:extLst>
              <a:ext uri="{FF2B5EF4-FFF2-40B4-BE49-F238E27FC236}">
                <a16:creationId xmlns:a16="http://schemas.microsoft.com/office/drawing/2014/main" id="{A3964ECE-5E30-3009-0322-7CF305637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27488"/>
            <a:ext cx="29718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B5DFD4DA-4F23-E511-CFD2-0FED87328F79}"/>
              </a:ext>
            </a:extLst>
          </p:cNvPr>
          <p:cNvSpPr>
            <a:spLocks noGrp="1"/>
          </p:cNvSpPr>
          <p:nvPr>
            <p:ph type="title"/>
          </p:nvPr>
        </p:nvSpPr>
        <p:spPr/>
        <p:txBody>
          <a:bodyPr/>
          <a:lstStyle/>
          <a:p>
            <a:pPr eaLnBrk="1" hangingPunct="1">
              <a:defRPr/>
            </a:pPr>
            <a:r>
              <a:rPr lang="en-US" altLang="en-US" dirty="0" err="1">
                <a:solidFill>
                  <a:srgbClr val="7B9899"/>
                </a:solidFill>
              </a:rPr>
              <a:t>Movimiento</a:t>
            </a:r>
            <a:r>
              <a:rPr lang="en-US" altLang="en-US" dirty="0">
                <a:solidFill>
                  <a:srgbClr val="7B9899"/>
                </a:solidFill>
              </a:rPr>
              <a:t> </a:t>
            </a:r>
            <a:r>
              <a:rPr lang="en-US" altLang="en-US" dirty="0" err="1">
                <a:solidFill>
                  <a:srgbClr val="7B9899"/>
                </a:solidFill>
              </a:rPr>
              <a:t>Carismatico</a:t>
            </a:r>
            <a:endParaRPr lang="en-US" altLang="en-US" dirty="0">
              <a:solidFill>
                <a:srgbClr val="7B9899"/>
              </a:solidFill>
            </a:endParaRPr>
          </a:p>
        </p:txBody>
      </p:sp>
      <p:sp>
        <p:nvSpPr>
          <p:cNvPr id="224259" name="Content Placeholder 2">
            <a:extLst>
              <a:ext uri="{FF2B5EF4-FFF2-40B4-BE49-F238E27FC236}">
                <a16:creationId xmlns:a16="http://schemas.microsoft.com/office/drawing/2014/main" id="{89A54058-A3B0-23B0-D0B0-B3BA4CE1816B}"/>
              </a:ext>
            </a:extLst>
          </p:cNvPr>
          <p:cNvSpPr>
            <a:spLocks noGrp="1"/>
          </p:cNvSpPr>
          <p:nvPr>
            <p:ph idx="1"/>
          </p:nvPr>
        </p:nvSpPr>
        <p:spPr>
          <a:xfrm>
            <a:off x="301625" y="1527175"/>
            <a:ext cx="4651375" cy="4572000"/>
          </a:xfrm>
        </p:spPr>
        <p:txBody>
          <a:bodyPr/>
          <a:lstStyle/>
          <a:p>
            <a:pPr eaLnBrk="1" hangingPunct="1">
              <a:defRPr/>
            </a:pPr>
            <a:r>
              <a:rPr lang="en-US" altLang="en-US" sz="2800" dirty="0"/>
              <a:t>Un </a:t>
            </a:r>
            <a:r>
              <a:rPr lang="en-US" altLang="en-US" sz="2800" dirty="0" err="1"/>
              <a:t>término</a:t>
            </a:r>
            <a:r>
              <a:rPr lang="en-US" altLang="en-US" sz="2800" dirty="0"/>
              <a:t> mas </a:t>
            </a:r>
            <a:r>
              <a:rPr lang="en-US" altLang="en-US" sz="2800" dirty="0" err="1"/>
              <a:t>amplio</a:t>
            </a:r>
            <a:endParaRPr lang="en-US" altLang="en-US" sz="2800" dirty="0"/>
          </a:p>
          <a:p>
            <a:pPr eaLnBrk="1" hangingPunct="1">
              <a:defRPr/>
            </a:pPr>
            <a:endParaRPr lang="en-US" altLang="en-US" sz="2800" dirty="0"/>
          </a:p>
          <a:p>
            <a:pPr eaLnBrk="1" hangingPunct="1">
              <a:defRPr/>
            </a:pPr>
            <a:r>
              <a:rPr lang="en-US" altLang="en-US" sz="2800" dirty="0" err="1"/>
              <a:t>Cualquier</a:t>
            </a:r>
            <a:r>
              <a:rPr lang="en-US" altLang="en-US" sz="2800" dirty="0"/>
              <a:t> Cristiano que </a:t>
            </a:r>
            <a:r>
              <a:rPr lang="en-US" altLang="en-US" sz="2800" dirty="0" err="1"/>
              <a:t>practica</a:t>
            </a:r>
            <a:r>
              <a:rPr lang="en-US" altLang="en-US" sz="2800" dirty="0"/>
              <a:t> </a:t>
            </a:r>
            <a:r>
              <a:rPr lang="en-US" altLang="en-US" sz="2800" dirty="0" err="1"/>
              <a:t>señales</a:t>
            </a:r>
            <a:r>
              <a:rPr lang="en-US" altLang="en-US" sz="2800" dirty="0"/>
              <a:t> </a:t>
            </a:r>
            <a:r>
              <a:rPr lang="en-US" altLang="en-US" sz="2800" dirty="0" err="1"/>
              <a:t>milagrosas</a:t>
            </a:r>
            <a:r>
              <a:rPr lang="en-US" altLang="en-US" sz="2800" dirty="0"/>
              <a:t> del Espiritu Santo </a:t>
            </a:r>
            <a:r>
              <a:rPr lang="en-US" altLang="en-US" sz="2800" dirty="0" err="1"/>
              <a:t>puede</a:t>
            </a:r>
            <a:r>
              <a:rPr lang="en-US" altLang="en-US" sz="2800" dirty="0"/>
              <a:t> ser </a:t>
            </a:r>
            <a:r>
              <a:rPr lang="en-US" altLang="en-US" sz="2800" dirty="0" err="1"/>
              <a:t>descrito</a:t>
            </a:r>
            <a:r>
              <a:rPr lang="en-US" altLang="en-US" sz="2800" dirty="0"/>
              <a:t> </a:t>
            </a:r>
            <a:r>
              <a:rPr lang="en-US" altLang="en-US" sz="2800" dirty="0" err="1"/>
              <a:t>como</a:t>
            </a:r>
            <a:r>
              <a:rPr lang="en-US" altLang="en-US" sz="2800" dirty="0"/>
              <a:t>  “</a:t>
            </a:r>
            <a:r>
              <a:rPr lang="en-US" altLang="en-US" sz="2800" dirty="0" err="1"/>
              <a:t>Carismatico</a:t>
            </a:r>
            <a:r>
              <a:rPr lang="en-US" altLang="en-US" sz="2800" dirty="0"/>
              <a:t>.”</a:t>
            </a:r>
          </a:p>
          <a:p>
            <a:pPr eaLnBrk="1" hangingPunct="1">
              <a:defRPr/>
            </a:pPr>
            <a:endParaRPr lang="en-US" altLang="en-US" sz="2000" dirty="0"/>
          </a:p>
          <a:p>
            <a:pPr eaLnBrk="1" hangingPunct="1">
              <a:defRPr/>
            </a:pPr>
            <a:r>
              <a:rPr lang="en-US" altLang="en-US" sz="2800" dirty="0"/>
              <a:t>400 </a:t>
            </a:r>
            <a:r>
              <a:rPr lang="en-US" altLang="en-US" sz="2800" dirty="0" err="1"/>
              <a:t>millones</a:t>
            </a:r>
            <a:r>
              <a:rPr lang="en-US" altLang="en-US" sz="2800" dirty="0"/>
              <a:t> </a:t>
            </a:r>
            <a:r>
              <a:rPr lang="en-US" altLang="en-US" sz="2800" dirty="0" err="1"/>
              <a:t>mundial</a:t>
            </a:r>
            <a:endParaRPr lang="en-US" altLang="en-US" sz="2800" dirty="0"/>
          </a:p>
        </p:txBody>
      </p:sp>
      <p:pic>
        <p:nvPicPr>
          <p:cNvPr id="96260" name="Picture 2">
            <a:extLst>
              <a:ext uri="{FF2B5EF4-FFF2-40B4-BE49-F238E27FC236}">
                <a16:creationId xmlns:a16="http://schemas.microsoft.com/office/drawing/2014/main" id="{497C0F15-D750-1346-BF2D-747FE15C1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5814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CDA21502-725A-8EBB-E345-E018D1B31A21}"/>
              </a:ext>
            </a:extLst>
          </p:cNvPr>
          <p:cNvSpPr>
            <a:spLocks noGrp="1"/>
          </p:cNvSpPr>
          <p:nvPr>
            <p:ph type="title"/>
          </p:nvPr>
        </p:nvSpPr>
        <p:spPr/>
        <p:txBody>
          <a:bodyPr/>
          <a:lstStyle/>
          <a:p>
            <a:pPr eaLnBrk="1" hangingPunct="1">
              <a:defRPr/>
            </a:pPr>
            <a:r>
              <a:rPr lang="en-US" altLang="en-US" dirty="0">
                <a:solidFill>
                  <a:srgbClr val="7B9899"/>
                </a:solidFill>
              </a:rPr>
              <a:t>Historia de </a:t>
            </a:r>
            <a:r>
              <a:rPr lang="en-US" altLang="en-US" dirty="0" err="1">
                <a:solidFill>
                  <a:srgbClr val="7B9899"/>
                </a:solidFill>
              </a:rPr>
              <a:t>Movimientos</a:t>
            </a:r>
            <a:r>
              <a:rPr lang="en-US" altLang="en-US" dirty="0">
                <a:solidFill>
                  <a:srgbClr val="7B9899"/>
                </a:solidFill>
              </a:rPr>
              <a:t> </a:t>
            </a:r>
            <a:r>
              <a:rPr lang="en-US" altLang="en-US" dirty="0" err="1">
                <a:solidFill>
                  <a:srgbClr val="7B9899"/>
                </a:solidFill>
              </a:rPr>
              <a:t>Carismaticos</a:t>
            </a:r>
            <a:endParaRPr lang="en-US" altLang="en-US" dirty="0">
              <a:solidFill>
                <a:srgbClr val="7B9899"/>
              </a:solidFill>
            </a:endParaRPr>
          </a:p>
        </p:txBody>
      </p:sp>
      <p:sp>
        <p:nvSpPr>
          <p:cNvPr id="226307" name="Content Placeholder 2">
            <a:extLst>
              <a:ext uri="{FF2B5EF4-FFF2-40B4-BE49-F238E27FC236}">
                <a16:creationId xmlns:a16="http://schemas.microsoft.com/office/drawing/2014/main" id="{4236B227-D4F8-1C15-AA3C-396DAB2AA0FD}"/>
              </a:ext>
            </a:extLst>
          </p:cNvPr>
          <p:cNvSpPr>
            <a:spLocks noGrp="1"/>
          </p:cNvSpPr>
          <p:nvPr>
            <p:ph idx="1"/>
          </p:nvPr>
        </p:nvSpPr>
        <p:spPr>
          <a:xfrm>
            <a:off x="301625" y="1527175"/>
            <a:ext cx="8504238" cy="4572000"/>
          </a:xfrm>
        </p:spPr>
        <p:txBody>
          <a:bodyPr/>
          <a:lstStyle/>
          <a:p>
            <a:pPr eaLnBrk="1" hangingPunct="1">
              <a:defRPr/>
            </a:pPr>
            <a:r>
              <a:rPr lang="en-US" altLang="en-US" sz="2800" dirty="0" err="1"/>
              <a:t>Egipto</a:t>
            </a:r>
            <a:r>
              <a:rPr lang="en-US" altLang="en-US" sz="2800" dirty="0"/>
              <a:t>, </a:t>
            </a:r>
            <a:r>
              <a:rPr lang="en-US" altLang="en-US" sz="2800" dirty="0" err="1"/>
              <a:t>Delfos</a:t>
            </a:r>
            <a:r>
              <a:rPr lang="en-US" altLang="en-US" sz="2800" dirty="0"/>
              <a:t>, </a:t>
            </a:r>
            <a:r>
              <a:rPr lang="en-US" altLang="en-US" sz="2800" dirty="0" err="1"/>
              <a:t>Oraculos</a:t>
            </a:r>
            <a:r>
              <a:rPr lang="en-US" altLang="en-US" sz="2800" dirty="0"/>
              <a:t> </a:t>
            </a:r>
            <a:r>
              <a:rPr lang="en-US" altLang="en-US" sz="2800" dirty="0" err="1"/>
              <a:t>Sibilinos</a:t>
            </a:r>
            <a:r>
              <a:rPr lang="en-US" altLang="en-US" sz="2800" dirty="0"/>
              <a:t>, </a:t>
            </a:r>
            <a:r>
              <a:rPr lang="en-US" altLang="en-US" sz="2800" dirty="0" err="1"/>
              <a:t>Ocultismo</a:t>
            </a:r>
            <a:r>
              <a:rPr lang="en-US" altLang="en-US" sz="2800" dirty="0"/>
              <a:t>, Mediums</a:t>
            </a:r>
          </a:p>
          <a:p>
            <a:pPr eaLnBrk="1" hangingPunct="1">
              <a:defRPr/>
            </a:pPr>
            <a:endParaRPr lang="en-US" altLang="en-US" sz="2800" dirty="0"/>
          </a:p>
          <a:p>
            <a:pPr eaLnBrk="1" hangingPunct="1">
              <a:defRPr/>
            </a:pPr>
            <a:r>
              <a:rPr lang="en-US" altLang="en-US" sz="2800" dirty="0" err="1"/>
              <a:t>Movimiento</a:t>
            </a:r>
            <a:r>
              <a:rPr lang="en-US" altLang="en-US" sz="2800" dirty="0"/>
              <a:t> </a:t>
            </a:r>
            <a:r>
              <a:rPr lang="en-US" altLang="en-US" sz="2800" dirty="0" err="1"/>
              <a:t>montanista</a:t>
            </a:r>
            <a:r>
              <a:rPr lang="en-US" altLang="en-US" sz="2800" dirty="0"/>
              <a:t> final de 1er </a:t>
            </a:r>
            <a:r>
              <a:rPr lang="en-US" altLang="en-US" sz="2800" dirty="0" err="1"/>
              <a:t>siglo</a:t>
            </a:r>
            <a:endParaRPr lang="en-US" altLang="en-US" sz="2800" dirty="0"/>
          </a:p>
          <a:p>
            <a:pPr marL="0" indent="0" eaLnBrk="1" hangingPunct="1">
              <a:buFont typeface="Wingdings" panose="05000000000000000000" pitchFamily="2" charset="2"/>
              <a:buNone/>
              <a:defRPr/>
            </a:pPr>
            <a:endParaRPr lang="en-US" altLang="en-US" sz="2800" dirty="0"/>
          </a:p>
          <a:p>
            <a:pPr eaLnBrk="1" hangingPunct="1">
              <a:defRPr/>
            </a:pPr>
            <a:r>
              <a:rPr lang="en-US" altLang="en-US" sz="2800" dirty="0"/>
              <a:t>Huguenots &amp; </a:t>
            </a:r>
            <a:r>
              <a:rPr lang="en-US" altLang="en-US" sz="2800" dirty="0" err="1"/>
              <a:t>Jansenistas</a:t>
            </a:r>
            <a:r>
              <a:rPr lang="en-US" altLang="en-US" sz="2800" dirty="0"/>
              <a:t> </a:t>
            </a:r>
            <a:r>
              <a:rPr lang="en-US" altLang="en-US" sz="2800" dirty="0" err="1"/>
              <a:t>siglo</a:t>
            </a:r>
            <a:r>
              <a:rPr lang="en-US" altLang="en-US" sz="2800" dirty="0"/>
              <a:t> 17</a:t>
            </a:r>
          </a:p>
          <a:p>
            <a:pPr eaLnBrk="1" hangingPunct="1">
              <a:defRPr/>
            </a:pPr>
            <a:endParaRPr lang="en-US" altLang="en-US" sz="2800" dirty="0"/>
          </a:p>
          <a:p>
            <a:pPr eaLnBrk="1" hangingPunct="1">
              <a:defRPr/>
            </a:pPr>
            <a:r>
              <a:rPr lang="en-US" altLang="en-US" sz="2800" dirty="0" err="1"/>
              <a:t>Primeros</a:t>
            </a:r>
            <a:r>
              <a:rPr lang="en-US" altLang="en-US" sz="2800" dirty="0"/>
              <a:t> Quakers (</a:t>
            </a:r>
            <a:r>
              <a:rPr lang="en-US" altLang="en-US" sz="2800" dirty="0" err="1"/>
              <a:t>temblores</a:t>
            </a:r>
            <a:r>
              <a:rPr lang="en-US" altLang="en-US" sz="2800" dirty="0"/>
              <a:t>) </a:t>
            </a:r>
            <a:r>
              <a:rPr lang="en-US" altLang="en-US" sz="2800" dirty="0" err="1"/>
              <a:t>siglo</a:t>
            </a:r>
            <a:r>
              <a:rPr lang="en-US" altLang="en-US" sz="2800" dirty="0"/>
              <a:t> 17</a:t>
            </a:r>
          </a:p>
          <a:p>
            <a:pPr eaLnBrk="1" hangingPunct="1">
              <a:defRPr/>
            </a:pPr>
            <a:endParaRPr lang="en-US" altLang="en-US" sz="2800" dirty="0"/>
          </a:p>
          <a:p>
            <a:pPr eaLnBrk="1" hangingPunct="1">
              <a:defRPr/>
            </a:pPr>
            <a:r>
              <a:rPr lang="en-US" altLang="en-US" sz="2800" dirty="0"/>
              <a:t>Shakers &amp; </a:t>
            </a:r>
            <a:r>
              <a:rPr lang="en-US" altLang="en-US" sz="2800" dirty="0" err="1"/>
              <a:t>Mormones</a:t>
            </a:r>
            <a:r>
              <a:rPr lang="en-US" altLang="en-US" sz="2800" dirty="0"/>
              <a:t>  </a:t>
            </a:r>
            <a:r>
              <a:rPr lang="en-US" altLang="en-US" sz="2800" dirty="0" err="1"/>
              <a:t>siglo</a:t>
            </a:r>
            <a:r>
              <a:rPr lang="en-US" altLang="en-US" sz="2800" dirty="0"/>
              <a:t> 19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62A95623-BC1F-9679-4489-80D56B244702}"/>
              </a:ext>
            </a:extLst>
          </p:cNvPr>
          <p:cNvSpPr>
            <a:spLocks noGrp="1"/>
          </p:cNvSpPr>
          <p:nvPr>
            <p:ph type="title"/>
          </p:nvPr>
        </p:nvSpPr>
        <p:spPr/>
        <p:txBody>
          <a:bodyPr/>
          <a:lstStyle/>
          <a:p>
            <a:pPr eaLnBrk="1" hangingPunct="1">
              <a:defRPr/>
            </a:pPr>
            <a:r>
              <a:rPr lang="en-US" altLang="en-US" dirty="0">
                <a:solidFill>
                  <a:srgbClr val="7B9899"/>
                </a:solidFill>
              </a:rPr>
              <a:t>¿</a:t>
            </a:r>
            <a:r>
              <a:rPr lang="en-US" altLang="en-US" dirty="0" err="1">
                <a:solidFill>
                  <a:srgbClr val="7B9899"/>
                </a:solidFill>
              </a:rPr>
              <a:t>Cual</a:t>
            </a:r>
            <a:r>
              <a:rPr lang="en-US" altLang="en-US" dirty="0">
                <a:solidFill>
                  <a:srgbClr val="7B9899"/>
                </a:solidFill>
              </a:rPr>
              <a:t> </a:t>
            </a:r>
            <a:r>
              <a:rPr lang="en-US" altLang="en-US" dirty="0" err="1">
                <a:solidFill>
                  <a:srgbClr val="7B9899"/>
                </a:solidFill>
              </a:rPr>
              <a:t>deberia</a:t>
            </a:r>
            <a:r>
              <a:rPr lang="en-US" altLang="en-US" dirty="0">
                <a:solidFill>
                  <a:srgbClr val="7B9899"/>
                </a:solidFill>
              </a:rPr>
              <a:t> </a:t>
            </a:r>
            <a:r>
              <a:rPr lang="en-US" altLang="en-US" dirty="0" err="1">
                <a:solidFill>
                  <a:srgbClr val="7B9899"/>
                </a:solidFill>
              </a:rPr>
              <a:t>nuestra</a:t>
            </a:r>
            <a:r>
              <a:rPr lang="en-US" altLang="en-US" dirty="0">
                <a:solidFill>
                  <a:srgbClr val="7B9899"/>
                </a:solidFill>
              </a:rPr>
              <a:t> </a:t>
            </a:r>
            <a:r>
              <a:rPr lang="en-US" altLang="en-US" dirty="0" err="1">
                <a:solidFill>
                  <a:srgbClr val="7B9899"/>
                </a:solidFill>
              </a:rPr>
              <a:t>respuesta</a:t>
            </a:r>
            <a:r>
              <a:rPr lang="en-US" altLang="en-US" dirty="0">
                <a:solidFill>
                  <a:srgbClr val="7B9899"/>
                </a:solidFill>
              </a:rPr>
              <a:t>?</a:t>
            </a:r>
          </a:p>
        </p:txBody>
      </p:sp>
      <p:sp>
        <p:nvSpPr>
          <p:cNvPr id="228355" name="Content Placeholder 2">
            <a:extLst>
              <a:ext uri="{FF2B5EF4-FFF2-40B4-BE49-F238E27FC236}">
                <a16:creationId xmlns:a16="http://schemas.microsoft.com/office/drawing/2014/main" id="{72C2FC33-4BAE-0F50-5775-90DF34604993}"/>
              </a:ext>
            </a:extLst>
          </p:cNvPr>
          <p:cNvSpPr>
            <a:spLocks noGrp="1"/>
          </p:cNvSpPr>
          <p:nvPr>
            <p:ph idx="1"/>
          </p:nvPr>
        </p:nvSpPr>
        <p:spPr>
          <a:xfrm>
            <a:off x="301625" y="1527175"/>
            <a:ext cx="8504238" cy="4572000"/>
          </a:xfrm>
        </p:spPr>
        <p:txBody>
          <a:bodyPr/>
          <a:lstStyle/>
          <a:p>
            <a:pPr eaLnBrk="1" hangingPunct="1">
              <a:defRPr/>
            </a:pPr>
            <a:endParaRPr lang="en-US" altLang="en-US" dirty="0"/>
          </a:p>
          <a:p>
            <a:pPr eaLnBrk="1" hangingPunct="1">
              <a:defRPr/>
            </a:pPr>
            <a:endParaRPr lang="en-US" altLang="en-US" dirty="0"/>
          </a:p>
          <a:p>
            <a:pPr eaLnBrk="1" hangingPunct="1">
              <a:defRPr/>
            </a:pPr>
            <a:r>
              <a:rPr lang="en-US" altLang="en-US" dirty="0"/>
              <a:t>Respuesta Doctrinal</a:t>
            </a:r>
          </a:p>
          <a:p>
            <a:pPr eaLnBrk="1" hangingPunct="1">
              <a:defRPr/>
            </a:pPr>
            <a:endParaRPr lang="en-US" altLang="en-US" dirty="0"/>
          </a:p>
          <a:p>
            <a:pPr eaLnBrk="1" hangingPunct="1">
              <a:defRPr/>
            </a:pPr>
            <a:endParaRPr lang="en-US" altLang="en-US" dirty="0"/>
          </a:p>
          <a:p>
            <a:pPr eaLnBrk="1" hangingPunct="1">
              <a:defRPr/>
            </a:pPr>
            <a:r>
              <a:rPr lang="en-US" altLang="en-US" dirty="0" err="1"/>
              <a:t>Enfasis</a:t>
            </a:r>
            <a:r>
              <a:rPr lang="en-US" altLang="en-US" dirty="0"/>
              <a:t> </a:t>
            </a:r>
            <a:r>
              <a:rPr lang="en-US" altLang="en-US" dirty="0" err="1"/>
              <a:t>correcto</a:t>
            </a:r>
            <a:r>
              <a:rPr lang="en-US" altLang="en-US" dirty="0"/>
              <a:t> en el Espiritu Santo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F2B98701-318D-D1D2-511E-116E725585B0}"/>
              </a:ext>
            </a:extLst>
          </p:cNvPr>
          <p:cNvSpPr>
            <a:spLocks noGrp="1"/>
          </p:cNvSpPr>
          <p:nvPr>
            <p:ph type="title"/>
          </p:nvPr>
        </p:nvSpPr>
        <p:spPr/>
        <p:txBody>
          <a:bodyPr/>
          <a:lstStyle/>
          <a:p>
            <a:pPr eaLnBrk="1" hangingPunct="1">
              <a:defRPr/>
            </a:pPr>
            <a:r>
              <a:rPr lang="en-US" altLang="en-US" dirty="0">
                <a:solidFill>
                  <a:srgbClr val="7B9899"/>
                </a:solidFill>
              </a:rPr>
              <a:t>Respuesta Doctrinal</a:t>
            </a:r>
          </a:p>
        </p:txBody>
      </p:sp>
      <p:sp>
        <p:nvSpPr>
          <p:cNvPr id="230403" name="Content Placeholder 2">
            <a:extLst>
              <a:ext uri="{FF2B5EF4-FFF2-40B4-BE49-F238E27FC236}">
                <a16:creationId xmlns:a16="http://schemas.microsoft.com/office/drawing/2014/main" id="{3B3C936D-EFF9-1228-951D-846E387D0F74}"/>
              </a:ext>
            </a:extLst>
          </p:cNvPr>
          <p:cNvSpPr>
            <a:spLocks noGrp="1"/>
          </p:cNvSpPr>
          <p:nvPr>
            <p:ph idx="1"/>
          </p:nvPr>
        </p:nvSpPr>
        <p:spPr>
          <a:xfrm>
            <a:off x="301625" y="1527175"/>
            <a:ext cx="8504238" cy="4572000"/>
          </a:xfrm>
        </p:spPr>
        <p:txBody>
          <a:bodyPr/>
          <a:lstStyle/>
          <a:p>
            <a:pPr eaLnBrk="1" hangingPunct="1">
              <a:defRPr/>
            </a:pPr>
            <a:r>
              <a:rPr lang="en-US" altLang="en-US" sz="2800" dirty="0" err="1"/>
              <a:t>Proposito</a:t>
            </a:r>
            <a:r>
              <a:rPr lang="en-US" altLang="en-US" sz="2800" dirty="0"/>
              <a:t> de </a:t>
            </a:r>
            <a:r>
              <a:rPr lang="en-US" altLang="en-US" sz="2800" dirty="0" err="1"/>
              <a:t>los</a:t>
            </a:r>
            <a:r>
              <a:rPr lang="en-US" altLang="en-US" sz="2800" dirty="0"/>
              <a:t> </a:t>
            </a:r>
            <a:r>
              <a:rPr lang="en-US" altLang="en-US" sz="2800" dirty="0" err="1"/>
              <a:t>dones</a:t>
            </a:r>
            <a:r>
              <a:rPr lang="en-US" altLang="en-US" sz="2800" dirty="0"/>
              <a:t> </a:t>
            </a:r>
            <a:r>
              <a:rPr lang="en-US" altLang="en-US" sz="2800" dirty="0" err="1"/>
              <a:t>milagrosos</a:t>
            </a:r>
            <a:r>
              <a:rPr lang="en-US" altLang="en-US" sz="2800" dirty="0"/>
              <a:t> Hb.2:3-4</a:t>
            </a:r>
          </a:p>
          <a:p>
            <a:pPr eaLnBrk="1" hangingPunct="1">
              <a:defRPr/>
            </a:pPr>
            <a:r>
              <a:rPr lang="en-US" altLang="en-US" sz="2800" dirty="0" err="1"/>
              <a:t>Ejemplos</a:t>
            </a:r>
            <a:r>
              <a:rPr lang="en-US" altLang="en-US" sz="2800" dirty="0"/>
              <a:t> de </a:t>
            </a:r>
            <a:r>
              <a:rPr lang="en-US" altLang="en-US" sz="2800" dirty="0" err="1"/>
              <a:t>dones</a:t>
            </a:r>
            <a:r>
              <a:rPr lang="en-US" altLang="en-US" sz="2800" dirty="0"/>
              <a:t> </a:t>
            </a:r>
            <a:r>
              <a:rPr lang="en-US" altLang="en-US" sz="2800" dirty="0" err="1"/>
              <a:t>milagrosos</a:t>
            </a:r>
            <a:r>
              <a:rPr lang="en-US" altLang="en-US" sz="2800" dirty="0"/>
              <a:t>  </a:t>
            </a:r>
            <a:r>
              <a:rPr lang="en-US" altLang="en-US" sz="2800" dirty="0" err="1"/>
              <a:t>Hchs</a:t>
            </a:r>
            <a:r>
              <a:rPr lang="en-US" altLang="en-US" sz="2800" dirty="0"/>
              <a:t> 8:9-17</a:t>
            </a:r>
          </a:p>
          <a:p>
            <a:pPr eaLnBrk="1" hangingPunct="1">
              <a:defRPr/>
            </a:pPr>
            <a:r>
              <a:rPr lang="en-US" altLang="en-US" sz="2800" dirty="0" err="1"/>
              <a:t>Maneras</a:t>
            </a:r>
            <a:r>
              <a:rPr lang="en-US" altLang="en-US" sz="2800" dirty="0"/>
              <a:t> de </a:t>
            </a:r>
            <a:r>
              <a:rPr lang="en-US" altLang="en-US" sz="2800" dirty="0" err="1"/>
              <a:t>impartir</a:t>
            </a:r>
            <a:r>
              <a:rPr lang="en-US" altLang="en-US" sz="2800" dirty="0"/>
              <a:t> los </a:t>
            </a:r>
            <a:r>
              <a:rPr lang="en-US" altLang="en-US" sz="2800" dirty="0" err="1"/>
              <a:t>dones</a:t>
            </a:r>
            <a:r>
              <a:rPr lang="en-US" altLang="en-US" sz="2800" dirty="0"/>
              <a:t> </a:t>
            </a:r>
            <a:r>
              <a:rPr lang="en-US" altLang="en-US" sz="2800" dirty="0" err="1"/>
              <a:t>milagrosos</a:t>
            </a:r>
            <a:r>
              <a:rPr lang="en-US" altLang="en-US" sz="2800" dirty="0"/>
              <a:t>  </a:t>
            </a:r>
            <a:r>
              <a:rPr lang="en-US" altLang="en-US" sz="2800"/>
              <a:t>2Tim 2:6</a:t>
            </a:r>
            <a:endParaRPr lang="en-US" altLang="en-US" sz="2800" dirty="0"/>
          </a:p>
          <a:p>
            <a:pPr eaLnBrk="1" hangingPunct="1">
              <a:defRPr/>
            </a:pPr>
            <a:r>
              <a:rPr lang="en-US" altLang="en-US" sz="2800" dirty="0"/>
              <a:t>Es el “un </a:t>
            </a:r>
            <a:r>
              <a:rPr lang="en-US" altLang="en-US" sz="2800" dirty="0" err="1"/>
              <a:t>bautismo</a:t>
            </a:r>
            <a:r>
              <a:rPr lang="en-US" altLang="en-US" sz="2800" dirty="0"/>
              <a:t>” (</a:t>
            </a:r>
            <a:r>
              <a:rPr lang="en-US" altLang="en-US" sz="2800" dirty="0" err="1"/>
              <a:t>Efesios</a:t>
            </a:r>
            <a:r>
              <a:rPr lang="en-US" altLang="en-US" sz="2800" dirty="0"/>
              <a:t> 4:5) el </a:t>
            </a:r>
            <a:r>
              <a:rPr lang="en-US" altLang="en-US" sz="2800" dirty="0" err="1"/>
              <a:t>bautismo</a:t>
            </a:r>
            <a:r>
              <a:rPr lang="en-US" altLang="en-US" sz="2800" dirty="0"/>
              <a:t> del “Espiritu Santo”? (</a:t>
            </a:r>
            <a:r>
              <a:rPr lang="en-US" altLang="en-US" sz="2800" dirty="0" err="1"/>
              <a:t>Hchs</a:t>
            </a:r>
            <a:r>
              <a:rPr lang="en-US" altLang="en-US" sz="2800" dirty="0"/>
              <a:t> 1:5)</a:t>
            </a:r>
          </a:p>
          <a:p>
            <a:pPr eaLnBrk="1" hangingPunct="1">
              <a:defRPr/>
            </a:pPr>
            <a:r>
              <a:rPr lang="en-US" altLang="en-US" sz="2800" dirty="0" err="1"/>
              <a:t>Cesaran</a:t>
            </a:r>
            <a:r>
              <a:rPr lang="en-US" altLang="en-US" sz="2800" dirty="0"/>
              <a:t> el don de </a:t>
            </a:r>
            <a:r>
              <a:rPr lang="en-US" altLang="en-US" sz="2800" dirty="0" err="1"/>
              <a:t>lenguas</a:t>
            </a:r>
            <a:r>
              <a:rPr lang="en-US" altLang="en-US" sz="2800" dirty="0"/>
              <a:t> &amp; otros </a:t>
            </a:r>
            <a:r>
              <a:rPr lang="en-US" altLang="en-US" sz="2800" dirty="0" err="1"/>
              <a:t>milagros</a:t>
            </a:r>
            <a:r>
              <a:rPr lang="en-US" altLang="en-US" sz="2800" dirty="0"/>
              <a:t>?  1 Cor 13:8-10  Zac. 13:1-6  (</a:t>
            </a:r>
            <a:r>
              <a:rPr lang="en-US" altLang="en-US" sz="2800" dirty="0" err="1"/>
              <a:t>pero</a:t>
            </a:r>
            <a:r>
              <a:rPr lang="en-US" altLang="en-US" sz="2800" dirty="0"/>
              <a:t> ten </a:t>
            </a:r>
            <a:r>
              <a:rPr lang="en-US" altLang="en-US" sz="2800" dirty="0" err="1"/>
              <a:t>cuidado</a:t>
            </a:r>
            <a:r>
              <a:rPr lang="en-US" altLang="en-US" sz="2800" dirty="0"/>
              <a:t> de </a:t>
            </a:r>
            <a:r>
              <a:rPr lang="en-US" altLang="en-US" sz="2800" dirty="0" err="1"/>
              <a:t>probar</a:t>
            </a:r>
            <a:r>
              <a:rPr lang="en-US" altLang="en-US" sz="2800" dirty="0"/>
              <a:t> </a:t>
            </a:r>
            <a:r>
              <a:rPr lang="en-US" altLang="en-US" sz="2800" dirty="0" err="1"/>
              <a:t>tu</a:t>
            </a:r>
            <a:r>
              <a:rPr lang="en-US" altLang="en-US" sz="2800" dirty="0"/>
              <a:t> punto con el </a:t>
            </a:r>
            <a:r>
              <a:rPr lang="en-US" altLang="en-US" sz="2800" dirty="0" err="1"/>
              <a:t>texto</a:t>
            </a:r>
            <a:r>
              <a:rPr lang="en-US" altLang="en-US" sz="28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7D712D50-BC2C-71A1-064E-7EDED655B5A5}"/>
              </a:ext>
            </a:extLst>
          </p:cNvPr>
          <p:cNvSpPr>
            <a:spLocks noGrp="1"/>
          </p:cNvSpPr>
          <p:nvPr>
            <p:ph type="title"/>
          </p:nvPr>
        </p:nvSpPr>
        <p:spPr/>
        <p:txBody>
          <a:bodyPr/>
          <a:lstStyle/>
          <a:p>
            <a:pPr eaLnBrk="1" hangingPunct="1">
              <a:defRPr/>
            </a:pPr>
            <a:r>
              <a:rPr lang="en-US" altLang="en-US" dirty="0">
                <a:solidFill>
                  <a:srgbClr val="7B9899"/>
                </a:solidFill>
              </a:rPr>
              <a:t>Respuesta </a:t>
            </a:r>
            <a:r>
              <a:rPr lang="en-US" altLang="en-US" dirty="0" err="1">
                <a:solidFill>
                  <a:srgbClr val="7B9899"/>
                </a:solidFill>
              </a:rPr>
              <a:t>Historica</a:t>
            </a:r>
            <a:r>
              <a:rPr lang="en-US" altLang="en-US" dirty="0">
                <a:solidFill>
                  <a:srgbClr val="7B9899"/>
                </a:solidFill>
              </a:rPr>
              <a:t> &amp; Doctrinal</a:t>
            </a:r>
          </a:p>
        </p:txBody>
      </p:sp>
      <p:sp>
        <p:nvSpPr>
          <p:cNvPr id="3" name="Content Placeholder 2">
            <a:extLst>
              <a:ext uri="{FF2B5EF4-FFF2-40B4-BE49-F238E27FC236}">
                <a16:creationId xmlns:a16="http://schemas.microsoft.com/office/drawing/2014/main" id="{0BDBA8DB-CEBC-7460-F6FB-EC78B676E003}"/>
              </a:ext>
            </a:extLst>
          </p:cNvPr>
          <p:cNvSpPr>
            <a:spLocks noGrp="1"/>
          </p:cNvSpPr>
          <p:nvPr>
            <p:ph idx="1"/>
          </p:nvPr>
        </p:nvSpPr>
        <p:spPr>
          <a:xfrm>
            <a:off x="301625" y="1527175"/>
            <a:ext cx="8504238" cy="4572000"/>
          </a:xfrm>
        </p:spPr>
        <p:txBody>
          <a:bodyPr>
            <a:normAutofit fontScale="85000" lnSpcReduction="20000"/>
          </a:bodyPr>
          <a:lstStyle/>
          <a:p>
            <a:pPr marL="274320" indent="-274320" eaLnBrk="1" fontAlgn="auto" hangingPunct="1">
              <a:spcAft>
                <a:spcPts val="0"/>
              </a:spcAft>
              <a:buFont typeface="Wingdings 2"/>
              <a:buChar char=""/>
              <a:defRPr/>
            </a:pPr>
            <a:r>
              <a:rPr lang="en-US" dirty="0" err="1"/>
              <a:t>Evidencia</a:t>
            </a:r>
            <a:r>
              <a:rPr lang="en-US" dirty="0"/>
              <a:t> de la </a:t>
            </a:r>
            <a:r>
              <a:rPr lang="en-US" dirty="0" err="1"/>
              <a:t>Iglesia</a:t>
            </a:r>
            <a:r>
              <a:rPr lang="en-US" dirty="0"/>
              <a:t> </a:t>
            </a:r>
            <a:r>
              <a:rPr lang="en-US" dirty="0" err="1"/>
              <a:t>temprana</a:t>
            </a:r>
            <a:r>
              <a:rPr lang="en-US" dirty="0"/>
              <a:t>  </a:t>
            </a:r>
            <a:r>
              <a:rPr lang="en-US" dirty="0" err="1"/>
              <a:t>Irineo</a:t>
            </a:r>
            <a:r>
              <a:rPr lang="en-US" dirty="0"/>
              <a:t>, Crisostomo, Agustin.</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err="1"/>
              <a:t>Montanistas</a:t>
            </a:r>
            <a:r>
              <a:rPr lang="en-US" dirty="0"/>
              <a:t>, etc.</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a:t>No </a:t>
            </a:r>
            <a:r>
              <a:rPr lang="en-US" dirty="0" err="1"/>
              <a:t>reacciones</a:t>
            </a:r>
            <a:r>
              <a:rPr lang="en-US" dirty="0"/>
              <a:t> de mas.  Dios </a:t>
            </a:r>
            <a:r>
              <a:rPr lang="en-US" dirty="0" err="1"/>
              <a:t>sigue</a:t>
            </a:r>
            <a:r>
              <a:rPr lang="en-US" dirty="0"/>
              <a:t> </a:t>
            </a:r>
            <a:r>
              <a:rPr lang="en-US" dirty="0" err="1"/>
              <a:t>haciendo</a:t>
            </a:r>
            <a:r>
              <a:rPr lang="en-US" dirty="0"/>
              <a:t> </a:t>
            </a:r>
            <a:r>
              <a:rPr lang="en-US" dirty="0" err="1"/>
              <a:t>milagros</a:t>
            </a:r>
            <a:r>
              <a:rPr lang="en-US" dirty="0"/>
              <a:t>, </a:t>
            </a:r>
            <a:r>
              <a:rPr lang="en-US" dirty="0" err="1"/>
              <a:t>pero</a:t>
            </a:r>
            <a:r>
              <a:rPr lang="en-US" dirty="0"/>
              <a:t> NO da </a:t>
            </a:r>
            <a:r>
              <a:rPr lang="en-US" dirty="0" err="1"/>
              <a:t>dones</a:t>
            </a:r>
            <a:r>
              <a:rPr lang="en-US" dirty="0"/>
              <a:t> </a:t>
            </a:r>
            <a:r>
              <a:rPr lang="en-US" dirty="0" err="1"/>
              <a:t>milagrosos</a:t>
            </a:r>
            <a:r>
              <a:rPr lang="en-US" dirty="0"/>
              <a:t> a </a:t>
            </a:r>
            <a:r>
              <a:rPr lang="en-US" dirty="0" err="1"/>
              <a:t>individuos</a:t>
            </a:r>
            <a:r>
              <a:rPr lang="en-US" dirty="0"/>
              <a:t>.</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err="1"/>
              <a:t>Todo</a:t>
            </a:r>
            <a:r>
              <a:rPr lang="en-US" dirty="0"/>
              <a:t> se resume al </a:t>
            </a:r>
            <a:r>
              <a:rPr lang="en-US" dirty="0" err="1"/>
              <a:t>tema</a:t>
            </a:r>
            <a:r>
              <a:rPr lang="en-US" dirty="0"/>
              <a:t> de </a:t>
            </a:r>
            <a:r>
              <a:rPr lang="en-US" dirty="0" err="1"/>
              <a:t>revelacion</a:t>
            </a:r>
            <a:r>
              <a:rPr lang="en-US" dirty="0"/>
              <a:t> </a:t>
            </a:r>
            <a:r>
              <a:rPr lang="en-US" dirty="0" err="1"/>
              <a:t>moderna</a:t>
            </a:r>
            <a:r>
              <a:rPr 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a:extLst>
              <a:ext uri="{FF2B5EF4-FFF2-40B4-BE49-F238E27FC236}">
                <a16:creationId xmlns:a16="http://schemas.microsoft.com/office/drawing/2014/main" id="{57C2ACEF-5AF1-8F86-F45C-E7FF05EE3453}"/>
              </a:ext>
            </a:extLst>
          </p:cNvPr>
          <p:cNvSpPr>
            <a:spLocks noGrp="1"/>
          </p:cNvSpPr>
          <p:nvPr>
            <p:ph type="title"/>
          </p:nvPr>
        </p:nvSpPr>
        <p:spPr/>
        <p:txBody>
          <a:bodyPr/>
          <a:lstStyle/>
          <a:p>
            <a:pPr eaLnBrk="1" hangingPunct="1">
              <a:defRPr/>
            </a:pPr>
            <a:r>
              <a:rPr lang="en-US" altLang="en-US" dirty="0">
                <a:solidFill>
                  <a:srgbClr val="7B9899"/>
                </a:solidFill>
              </a:rPr>
              <a:t>Una vision </a:t>
            </a:r>
            <a:r>
              <a:rPr lang="en-US" altLang="en-US" dirty="0" err="1">
                <a:solidFill>
                  <a:srgbClr val="7B9899"/>
                </a:solidFill>
              </a:rPr>
              <a:t>sana</a:t>
            </a:r>
            <a:r>
              <a:rPr lang="en-US" altLang="en-US" dirty="0">
                <a:solidFill>
                  <a:srgbClr val="7B9899"/>
                </a:solidFill>
              </a:rPr>
              <a:t> del </a:t>
            </a:r>
            <a:br>
              <a:rPr lang="en-US" altLang="en-US" dirty="0">
                <a:solidFill>
                  <a:srgbClr val="7B9899"/>
                </a:solidFill>
              </a:rPr>
            </a:br>
            <a:r>
              <a:rPr lang="en-US" altLang="en-US" dirty="0">
                <a:solidFill>
                  <a:srgbClr val="7B9899"/>
                </a:solidFill>
              </a:rPr>
              <a:t>Espiritu Santo</a:t>
            </a:r>
          </a:p>
        </p:txBody>
      </p:sp>
      <p:sp>
        <p:nvSpPr>
          <p:cNvPr id="234499" name="Content Placeholder 2">
            <a:extLst>
              <a:ext uri="{FF2B5EF4-FFF2-40B4-BE49-F238E27FC236}">
                <a16:creationId xmlns:a16="http://schemas.microsoft.com/office/drawing/2014/main" id="{2FCFB84D-0F2B-59AA-848A-3ED9BD549369}"/>
              </a:ext>
            </a:extLst>
          </p:cNvPr>
          <p:cNvSpPr>
            <a:spLocks noGrp="1"/>
          </p:cNvSpPr>
          <p:nvPr>
            <p:ph idx="1"/>
          </p:nvPr>
        </p:nvSpPr>
        <p:spPr>
          <a:xfrm>
            <a:off x="301625" y="2209800"/>
            <a:ext cx="8504238" cy="3889375"/>
          </a:xfrm>
        </p:spPr>
        <p:txBody>
          <a:bodyPr/>
          <a:lstStyle/>
          <a:p>
            <a:pPr eaLnBrk="1" hangingPunct="1">
              <a:defRPr/>
            </a:pPr>
            <a:r>
              <a:rPr lang="en-US" altLang="en-US" dirty="0"/>
              <a:t>James </a:t>
            </a:r>
            <a:r>
              <a:rPr lang="en-US" altLang="en-US" dirty="0" err="1"/>
              <a:t>Gitre</a:t>
            </a:r>
            <a:r>
              <a:rPr lang="en-US" altLang="en-US" dirty="0"/>
              <a:t>:  “la </a:t>
            </a:r>
            <a:r>
              <a:rPr lang="en-US" altLang="en-US" dirty="0" err="1"/>
              <a:t>enseñanza</a:t>
            </a:r>
            <a:r>
              <a:rPr lang="en-US" altLang="en-US" dirty="0"/>
              <a:t> </a:t>
            </a:r>
            <a:r>
              <a:rPr lang="en-US" altLang="en-US" dirty="0" err="1"/>
              <a:t>carismatica</a:t>
            </a:r>
            <a:r>
              <a:rPr lang="en-US" altLang="en-US" dirty="0"/>
              <a:t> ha </a:t>
            </a:r>
            <a:r>
              <a:rPr lang="en-US" altLang="en-US" dirty="0" err="1"/>
              <a:t>lanzado</a:t>
            </a:r>
            <a:r>
              <a:rPr lang="en-US" altLang="en-US" dirty="0"/>
              <a:t> </a:t>
            </a:r>
            <a:r>
              <a:rPr lang="en-US" altLang="en-US" dirty="0" err="1"/>
              <a:t>una</a:t>
            </a:r>
            <a:r>
              <a:rPr lang="en-US" altLang="en-US" dirty="0"/>
              <a:t> gran sombra en el campo </a:t>
            </a:r>
            <a:r>
              <a:rPr lang="en-US" altLang="en-US" dirty="0" err="1"/>
              <a:t>teologico</a:t>
            </a:r>
            <a:r>
              <a:rPr lang="en-US" altLang="en-US" dirty="0"/>
              <a:t>.”</a:t>
            </a:r>
          </a:p>
          <a:p>
            <a:pPr eaLnBrk="1" hangingPunct="1">
              <a:defRPr/>
            </a:pPr>
            <a:r>
              <a:rPr lang="en-US" altLang="en-US" dirty="0"/>
              <a:t>Juan 14:16-18, Juan 16:5-7</a:t>
            </a:r>
          </a:p>
          <a:p>
            <a:pPr lvl="1" eaLnBrk="1" hangingPunct="1">
              <a:defRPr/>
            </a:pPr>
            <a:r>
              <a:rPr lang="en-US" altLang="en-US" dirty="0"/>
              <a:t>El E.S. es un </a:t>
            </a:r>
            <a:r>
              <a:rPr lang="en-US" altLang="en-US" dirty="0" err="1"/>
              <a:t>consoldador</a:t>
            </a:r>
            <a:r>
              <a:rPr lang="en-US" altLang="en-US" dirty="0"/>
              <a:t> &amp; </a:t>
            </a:r>
            <a:r>
              <a:rPr lang="en-US" altLang="en-US" dirty="0" err="1"/>
              <a:t>consejero</a:t>
            </a:r>
            <a:endParaRPr lang="en-US" altLang="en-US" dirty="0"/>
          </a:p>
          <a:p>
            <a:pPr lvl="1" eaLnBrk="1" hangingPunct="1">
              <a:defRPr/>
            </a:pPr>
            <a:r>
              <a:rPr lang="en-US" altLang="en-US" dirty="0"/>
              <a:t>No </a:t>
            </a:r>
            <a:r>
              <a:rPr lang="en-US" altLang="en-US" dirty="0" err="1"/>
              <a:t>somos</a:t>
            </a:r>
            <a:r>
              <a:rPr lang="en-US" altLang="en-US" dirty="0"/>
              <a:t> </a:t>
            </a:r>
            <a:r>
              <a:rPr lang="en-US" altLang="en-US" dirty="0" err="1"/>
              <a:t>huerfanos</a:t>
            </a:r>
            <a:r>
              <a:rPr lang="en-US" altLang="en-US" dirty="0"/>
              <a:t>.  El que </a:t>
            </a:r>
            <a:r>
              <a:rPr lang="en-US" altLang="en-US" dirty="0" err="1"/>
              <a:t>él</a:t>
            </a:r>
            <a:r>
              <a:rPr lang="en-US" altLang="en-US" dirty="0"/>
              <a:t> viva en </a:t>
            </a:r>
            <a:r>
              <a:rPr lang="en-US" altLang="en-US" dirty="0" err="1"/>
              <a:t>nosotros</a:t>
            </a:r>
            <a:r>
              <a:rPr lang="en-US" altLang="en-US" dirty="0"/>
              <a:t> </a:t>
            </a:r>
            <a:r>
              <a:rPr lang="en-US" altLang="en-US" dirty="0" err="1"/>
              <a:t>nos</a:t>
            </a:r>
            <a:r>
              <a:rPr lang="en-US" altLang="en-US" dirty="0"/>
              <a:t> </a:t>
            </a:r>
            <a:r>
              <a:rPr lang="en-US" altLang="en-US" dirty="0" err="1"/>
              <a:t>habla</a:t>
            </a:r>
            <a:r>
              <a:rPr lang="en-US" altLang="en-US" dirty="0"/>
              <a:t>  de </a:t>
            </a:r>
            <a:r>
              <a:rPr lang="en-US" altLang="en-US" dirty="0" err="1"/>
              <a:t>una</a:t>
            </a:r>
            <a:r>
              <a:rPr lang="en-US" altLang="en-US" dirty="0"/>
              <a:t> </a:t>
            </a:r>
            <a:r>
              <a:rPr lang="en-US" altLang="en-US" dirty="0" err="1"/>
              <a:t>relación</a:t>
            </a:r>
            <a:endParaRPr lang="en-US" altLang="en-US" dirty="0"/>
          </a:p>
          <a:p>
            <a:pPr lvl="1" eaLnBrk="1" hangingPunct="1">
              <a:defRPr/>
            </a:pPr>
            <a:r>
              <a:rPr lang="en-US" altLang="en-US" dirty="0"/>
              <a:t>Estamos </a:t>
            </a:r>
            <a:r>
              <a:rPr lang="en-US" altLang="en-US" dirty="0" err="1"/>
              <a:t>mejor</a:t>
            </a:r>
            <a:r>
              <a:rPr lang="en-US" altLang="en-US" dirty="0"/>
              <a:t> </a:t>
            </a:r>
            <a:r>
              <a:rPr lang="en-US" altLang="en-US" dirty="0" err="1"/>
              <a:t>ahora</a:t>
            </a:r>
            <a:r>
              <a:rPr lang="en-US" altLang="en-US" dirty="0"/>
              <a:t> que Jesús </a:t>
            </a:r>
            <a:r>
              <a:rPr lang="en-US" altLang="en-US" dirty="0" err="1"/>
              <a:t>ascendio</a:t>
            </a:r>
            <a:r>
              <a:rPr lang="en-US" altLang="en-US" dirty="0"/>
              <a:t>!</a:t>
            </a:r>
          </a:p>
          <a:p>
            <a:pPr eaLnBrk="1" hangingPunct="1">
              <a:defRP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C16FD13C-A7EA-357B-6053-9E2FAF08F3A0}"/>
              </a:ext>
            </a:extLst>
          </p:cNvPr>
          <p:cNvSpPr>
            <a:spLocks noGrp="1"/>
          </p:cNvSpPr>
          <p:nvPr>
            <p:ph type="title"/>
          </p:nvPr>
        </p:nvSpPr>
        <p:spPr/>
        <p:txBody>
          <a:bodyPr/>
          <a:lstStyle/>
          <a:p>
            <a:pPr eaLnBrk="1" hangingPunct="1">
              <a:defRPr/>
            </a:pPr>
            <a:r>
              <a:rPr lang="en-US" altLang="en-US" dirty="0">
                <a:solidFill>
                  <a:srgbClr val="7B9899"/>
                </a:solidFill>
              </a:rPr>
              <a:t>El </a:t>
            </a:r>
            <a:r>
              <a:rPr lang="en-US" altLang="en-US" dirty="0" err="1">
                <a:solidFill>
                  <a:srgbClr val="7B9899"/>
                </a:solidFill>
              </a:rPr>
              <a:t>rol</a:t>
            </a:r>
            <a:r>
              <a:rPr lang="en-US" altLang="en-US" dirty="0">
                <a:solidFill>
                  <a:srgbClr val="7B9899"/>
                </a:solidFill>
              </a:rPr>
              <a:t> del Espiritu Santo en </a:t>
            </a:r>
            <a:r>
              <a:rPr lang="en-US" altLang="en-US" dirty="0" err="1">
                <a:solidFill>
                  <a:srgbClr val="7B9899"/>
                </a:solidFill>
              </a:rPr>
              <a:t>nuestras</a:t>
            </a:r>
            <a:r>
              <a:rPr lang="en-US" altLang="en-US" dirty="0">
                <a:solidFill>
                  <a:srgbClr val="7B9899"/>
                </a:solidFill>
              </a:rPr>
              <a:t> </a:t>
            </a:r>
            <a:r>
              <a:rPr lang="en-US" altLang="en-US" dirty="0" err="1">
                <a:solidFill>
                  <a:srgbClr val="7B9899"/>
                </a:solidFill>
              </a:rPr>
              <a:t>vidas</a:t>
            </a:r>
            <a:endParaRPr lang="en-US" altLang="en-US" dirty="0">
              <a:solidFill>
                <a:srgbClr val="7B9899"/>
              </a:solidFill>
            </a:endParaRPr>
          </a:p>
        </p:txBody>
      </p:sp>
      <p:sp>
        <p:nvSpPr>
          <p:cNvPr id="236547" name="Content Placeholder 2">
            <a:extLst>
              <a:ext uri="{FF2B5EF4-FFF2-40B4-BE49-F238E27FC236}">
                <a16:creationId xmlns:a16="http://schemas.microsoft.com/office/drawing/2014/main" id="{396C5901-EFB3-4FAC-A207-30848BD8538D}"/>
              </a:ext>
            </a:extLst>
          </p:cNvPr>
          <p:cNvSpPr>
            <a:spLocks noGrp="1"/>
          </p:cNvSpPr>
          <p:nvPr>
            <p:ph idx="1"/>
          </p:nvPr>
        </p:nvSpPr>
        <p:spPr>
          <a:xfrm>
            <a:off x="301625" y="1752600"/>
            <a:ext cx="8504238" cy="4346575"/>
          </a:xfrm>
        </p:spPr>
        <p:txBody>
          <a:bodyPr/>
          <a:lstStyle/>
          <a:p>
            <a:pPr eaLnBrk="1" hangingPunct="1">
              <a:defRPr/>
            </a:pPr>
            <a:r>
              <a:rPr lang="en-US" altLang="en-US" sz="2800" dirty="0"/>
              <a:t>El </a:t>
            </a:r>
            <a:r>
              <a:rPr lang="en-US" altLang="en-US" sz="2800" dirty="0" err="1"/>
              <a:t>vive</a:t>
            </a:r>
            <a:r>
              <a:rPr lang="en-US" altLang="en-US" sz="2800" dirty="0"/>
              <a:t> en </a:t>
            </a:r>
            <a:r>
              <a:rPr lang="en-US" altLang="en-US" sz="2800" dirty="0" err="1"/>
              <a:t>nosotros</a:t>
            </a:r>
            <a:r>
              <a:rPr lang="en-US" altLang="en-US" sz="2800" dirty="0"/>
              <a:t> Hch.5:1-4 &amp; 5:29-32.</a:t>
            </a:r>
          </a:p>
          <a:p>
            <a:pPr eaLnBrk="1" hangingPunct="1">
              <a:defRPr/>
            </a:pPr>
            <a:r>
              <a:rPr lang="en-US" altLang="en-US" sz="2800" dirty="0" err="1"/>
              <a:t>Su</a:t>
            </a:r>
            <a:r>
              <a:rPr lang="en-US" altLang="en-US" sz="2800" dirty="0"/>
              <a:t> </a:t>
            </a:r>
            <a:r>
              <a:rPr lang="en-US" altLang="en-US" sz="2800" dirty="0" err="1"/>
              <a:t>rol</a:t>
            </a:r>
            <a:r>
              <a:rPr lang="en-US" altLang="en-US" sz="2800" dirty="0"/>
              <a:t> es </a:t>
            </a:r>
            <a:r>
              <a:rPr lang="en-US" altLang="en-US" sz="2800" dirty="0" err="1"/>
              <a:t>principalmente</a:t>
            </a:r>
            <a:r>
              <a:rPr lang="en-US" altLang="en-US" sz="2800" dirty="0"/>
              <a:t> en </a:t>
            </a:r>
            <a:r>
              <a:rPr lang="en-US" altLang="en-US" sz="2800" dirty="0" err="1"/>
              <a:t>una</a:t>
            </a:r>
            <a:r>
              <a:rPr lang="en-US" altLang="en-US" sz="2800" dirty="0"/>
              <a:t> </a:t>
            </a:r>
            <a:r>
              <a:rPr lang="en-US" altLang="en-US" sz="2800" dirty="0" err="1"/>
              <a:t>relacion</a:t>
            </a:r>
            <a:r>
              <a:rPr lang="en-US" altLang="en-US" sz="2800" dirty="0"/>
              <a:t>   Fil 2:1, 2Cor 2:13</a:t>
            </a:r>
          </a:p>
          <a:p>
            <a:pPr eaLnBrk="1" hangingPunct="1">
              <a:defRPr/>
            </a:pPr>
            <a:r>
              <a:rPr lang="en-US" altLang="en-US" sz="2800" dirty="0" err="1"/>
              <a:t>Estar</a:t>
            </a:r>
            <a:r>
              <a:rPr lang="en-US" altLang="en-US" sz="2800" dirty="0"/>
              <a:t> </a:t>
            </a:r>
            <a:r>
              <a:rPr lang="en-US" altLang="en-US" sz="2800" dirty="0" err="1"/>
              <a:t>llenos</a:t>
            </a:r>
            <a:r>
              <a:rPr lang="en-US" altLang="en-US" sz="2800" dirty="0"/>
              <a:t> del Esp. Santo.  </a:t>
            </a:r>
            <a:r>
              <a:rPr lang="en-US" altLang="en-US" sz="2800" dirty="0" err="1"/>
              <a:t>Hchs</a:t>
            </a:r>
            <a:r>
              <a:rPr lang="en-US" altLang="en-US" sz="2800" dirty="0"/>
              <a:t> 6:2-3, 1Tes 5:16-19.</a:t>
            </a:r>
          </a:p>
          <a:p>
            <a:pPr eaLnBrk="1" hangingPunct="1">
              <a:defRPr/>
            </a:pPr>
            <a:r>
              <a:rPr lang="en-US" altLang="en-US" sz="2800" dirty="0"/>
              <a:t>El Esp. Santo </a:t>
            </a:r>
            <a:r>
              <a:rPr lang="en-US" altLang="en-US" sz="2800" dirty="0" err="1"/>
              <a:t>nos</a:t>
            </a:r>
            <a:r>
              <a:rPr lang="en-US" altLang="en-US" sz="2800" dirty="0"/>
              <a:t> </a:t>
            </a:r>
            <a:r>
              <a:rPr lang="en-US" altLang="en-US" sz="2800" dirty="0" err="1"/>
              <a:t>animara</a:t>
            </a:r>
            <a:r>
              <a:rPr lang="en-US" altLang="en-US" sz="2800" dirty="0"/>
              <a:t> e </a:t>
            </a:r>
            <a:r>
              <a:rPr lang="en-US" altLang="en-US" sz="2800" dirty="0" err="1"/>
              <a:t>influenciara</a:t>
            </a:r>
            <a:r>
              <a:rPr lang="en-US" altLang="en-US" sz="2800" dirty="0"/>
              <a:t>.  </a:t>
            </a:r>
            <a:r>
              <a:rPr lang="en-US" altLang="en-US" sz="2800" dirty="0" err="1"/>
              <a:t>Hchs</a:t>
            </a:r>
            <a:r>
              <a:rPr lang="en-US" altLang="en-US" sz="2800" dirty="0"/>
              <a:t> 8:29-31.</a:t>
            </a:r>
          </a:p>
          <a:p>
            <a:pPr eaLnBrk="1" hangingPunct="1">
              <a:defRPr/>
            </a:pPr>
            <a:r>
              <a:rPr lang="en-US" altLang="en-US" sz="2800" dirty="0"/>
              <a:t>El </a:t>
            </a:r>
            <a:r>
              <a:rPr lang="en-US" altLang="en-US" sz="2800" dirty="0" err="1"/>
              <a:t>Espirtu</a:t>
            </a:r>
            <a:r>
              <a:rPr lang="en-US" altLang="en-US" sz="2800" dirty="0"/>
              <a:t> Santo </a:t>
            </a:r>
            <a:r>
              <a:rPr lang="en-US" altLang="en-US" sz="2800" dirty="0" err="1"/>
              <a:t>nos</a:t>
            </a:r>
            <a:r>
              <a:rPr lang="en-US" altLang="en-US" sz="2800" dirty="0"/>
              <a:t> </a:t>
            </a:r>
            <a:r>
              <a:rPr lang="en-US" altLang="en-US" sz="2800" dirty="0" err="1"/>
              <a:t>ayuda</a:t>
            </a:r>
            <a:r>
              <a:rPr lang="en-US" altLang="en-US" sz="2800" dirty="0"/>
              <a:t> en </a:t>
            </a:r>
            <a:r>
              <a:rPr lang="en-US" altLang="en-US" sz="2800" dirty="0" err="1"/>
              <a:t>nuestras</a:t>
            </a:r>
            <a:r>
              <a:rPr lang="en-US" altLang="en-US" sz="2800" dirty="0"/>
              <a:t> </a:t>
            </a:r>
            <a:r>
              <a:rPr lang="en-US" altLang="en-US" sz="2800" dirty="0" err="1"/>
              <a:t>oraciones</a:t>
            </a:r>
            <a:r>
              <a:rPr lang="en-US" altLang="en-US" sz="2800" dirty="0"/>
              <a:t>.            </a:t>
            </a:r>
            <a:r>
              <a:rPr lang="en-US" altLang="en-US" sz="2800" dirty="0" err="1"/>
              <a:t>Romanos</a:t>
            </a:r>
            <a:r>
              <a:rPr lang="en-US" altLang="en-US" sz="2800" dirty="0"/>
              <a:t> 8:26-27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6A7E143-AF08-2281-6843-27BC359966EC}"/>
              </a:ext>
            </a:extLst>
          </p:cNvPr>
          <p:cNvSpPr>
            <a:spLocks noGrp="1"/>
          </p:cNvSpPr>
          <p:nvPr>
            <p:ph type="title"/>
          </p:nvPr>
        </p:nvSpPr>
        <p:spPr/>
        <p:txBody>
          <a:bodyPr/>
          <a:lstStyle/>
          <a:p>
            <a:pPr eaLnBrk="1" hangingPunct="1">
              <a:defRPr/>
            </a:pPr>
            <a:r>
              <a:rPr lang="en-US" altLang="en-US" dirty="0">
                <a:solidFill>
                  <a:srgbClr val="7B9899"/>
                </a:solidFill>
              </a:rPr>
              <a:t>El </a:t>
            </a:r>
            <a:r>
              <a:rPr lang="en-US" altLang="en-US" dirty="0" err="1">
                <a:solidFill>
                  <a:srgbClr val="7B9899"/>
                </a:solidFill>
              </a:rPr>
              <a:t>rol</a:t>
            </a:r>
            <a:r>
              <a:rPr lang="en-US" altLang="en-US" dirty="0">
                <a:solidFill>
                  <a:srgbClr val="7B9899"/>
                </a:solidFill>
              </a:rPr>
              <a:t> del Espiritu Santo en </a:t>
            </a:r>
            <a:r>
              <a:rPr lang="en-US" altLang="en-US" dirty="0" err="1">
                <a:solidFill>
                  <a:srgbClr val="7B9899"/>
                </a:solidFill>
              </a:rPr>
              <a:t>nuestras</a:t>
            </a:r>
            <a:r>
              <a:rPr lang="en-US" altLang="en-US" dirty="0">
                <a:solidFill>
                  <a:srgbClr val="7B9899"/>
                </a:solidFill>
              </a:rPr>
              <a:t> </a:t>
            </a:r>
            <a:r>
              <a:rPr lang="en-US" altLang="en-US" dirty="0" err="1">
                <a:solidFill>
                  <a:srgbClr val="7B9899"/>
                </a:solidFill>
              </a:rPr>
              <a:t>vidas</a:t>
            </a:r>
            <a:endParaRPr lang="en-US" altLang="en-US" dirty="0">
              <a:solidFill>
                <a:srgbClr val="7B9899"/>
              </a:solidFill>
            </a:endParaRPr>
          </a:p>
        </p:txBody>
      </p:sp>
      <p:sp>
        <p:nvSpPr>
          <p:cNvPr id="238595" name="Content Placeholder 2">
            <a:extLst>
              <a:ext uri="{FF2B5EF4-FFF2-40B4-BE49-F238E27FC236}">
                <a16:creationId xmlns:a16="http://schemas.microsoft.com/office/drawing/2014/main" id="{EE6BB8EB-9ADA-6CF3-A9A8-C0BBAA244BC7}"/>
              </a:ext>
            </a:extLst>
          </p:cNvPr>
          <p:cNvSpPr>
            <a:spLocks noGrp="1"/>
          </p:cNvSpPr>
          <p:nvPr>
            <p:ph idx="1"/>
          </p:nvPr>
        </p:nvSpPr>
        <p:spPr>
          <a:xfrm>
            <a:off x="301625" y="1527175"/>
            <a:ext cx="8504238" cy="4572000"/>
          </a:xfrm>
        </p:spPr>
        <p:txBody>
          <a:bodyPr/>
          <a:lstStyle/>
          <a:p>
            <a:pPr eaLnBrk="1" hangingPunct="1">
              <a:defRPr/>
            </a:pPr>
            <a:r>
              <a:rPr lang="en-US" altLang="en-US" sz="2800" dirty="0"/>
              <a:t>El Esp. Santo </a:t>
            </a:r>
            <a:r>
              <a:rPr lang="en-US" altLang="en-US" sz="2800" dirty="0" err="1"/>
              <a:t>levanta</a:t>
            </a:r>
            <a:r>
              <a:rPr lang="en-US" altLang="en-US" sz="2800" dirty="0"/>
              <a:t> </a:t>
            </a:r>
            <a:r>
              <a:rPr lang="en-US" altLang="en-US" sz="2800" dirty="0" err="1"/>
              <a:t>lideres</a:t>
            </a:r>
            <a:r>
              <a:rPr lang="en-US" altLang="en-US" sz="2800" dirty="0"/>
              <a:t> en la </a:t>
            </a:r>
            <a:r>
              <a:rPr lang="en-US" altLang="en-US" sz="2800" dirty="0" err="1"/>
              <a:t>iglesia</a:t>
            </a:r>
            <a:r>
              <a:rPr lang="en-US" altLang="en-US" sz="2800" dirty="0"/>
              <a:t>     </a:t>
            </a:r>
            <a:r>
              <a:rPr lang="en-US" altLang="en-US" sz="2800" dirty="0" err="1"/>
              <a:t>Hchs</a:t>
            </a:r>
            <a:r>
              <a:rPr lang="en-US" altLang="en-US" sz="2800" dirty="0"/>
              <a:t> 13:2-4 &amp; 20:25-29.</a:t>
            </a:r>
          </a:p>
          <a:p>
            <a:pPr eaLnBrk="1" hangingPunct="1">
              <a:defRPr/>
            </a:pPr>
            <a:r>
              <a:rPr lang="en-US" altLang="en-US" sz="2800" dirty="0"/>
              <a:t>Nos </a:t>
            </a:r>
            <a:r>
              <a:rPr lang="en-US" altLang="en-US" sz="2800" dirty="0" err="1"/>
              <a:t>ayuda</a:t>
            </a:r>
            <a:r>
              <a:rPr lang="en-US" altLang="en-US" sz="2800" dirty="0"/>
              <a:t> a </a:t>
            </a:r>
            <a:r>
              <a:rPr lang="en-US" altLang="en-US" sz="2800" dirty="0" err="1"/>
              <a:t>entender</a:t>
            </a:r>
            <a:r>
              <a:rPr lang="en-US" altLang="en-US" sz="2800" dirty="0"/>
              <a:t> la palabra de Dios &amp; </a:t>
            </a:r>
            <a:r>
              <a:rPr lang="en-US" altLang="en-US" sz="2800" dirty="0" err="1"/>
              <a:t>su</a:t>
            </a:r>
            <a:r>
              <a:rPr lang="en-US" altLang="en-US" sz="2800" dirty="0"/>
              <a:t> </a:t>
            </a:r>
            <a:r>
              <a:rPr lang="en-US" altLang="en-US" sz="2800" dirty="0" err="1"/>
              <a:t>voluntad</a:t>
            </a:r>
            <a:r>
              <a:rPr lang="en-US" altLang="en-US" sz="2800" dirty="0"/>
              <a:t>.  Juan 16:8-11.</a:t>
            </a:r>
          </a:p>
          <a:p>
            <a:pPr eaLnBrk="1" hangingPunct="1">
              <a:defRPr/>
            </a:pPr>
            <a:r>
              <a:rPr lang="en-US" altLang="en-US" sz="2800" dirty="0"/>
              <a:t>Nos </a:t>
            </a:r>
            <a:r>
              <a:rPr lang="en-US" altLang="en-US" sz="2800" dirty="0" err="1"/>
              <a:t>ayuda</a:t>
            </a:r>
            <a:r>
              <a:rPr lang="en-US" altLang="en-US" sz="2800" dirty="0"/>
              <a:t> a </a:t>
            </a:r>
            <a:r>
              <a:rPr lang="en-US" altLang="en-US" sz="2800" dirty="0" err="1"/>
              <a:t>vencer</a:t>
            </a:r>
            <a:r>
              <a:rPr lang="en-US" altLang="en-US" sz="2800" dirty="0"/>
              <a:t> el </a:t>
            </a:r>
            <a:r>
              <a:rPr lang="en-US" altLang="en-US" sz="2800" dirty="0" err="1"/>
              <a:t>pecado</a:t>
            </a:r>
            <a:r>
              <a:rPr lang="en-US" altLang="en-US" sz="2800" dirty="0"/>
              <a:t>.  Jn 16:8-11,     </a:t>
            </a:r>
            <a:r>
              <a:rPr lang="en-US" altLang="en-US" sz="2800" dirty="0" err="1"/>
              <a:t>Romanos</a:t>
            </a:r>
            <a:r>
              <a:rPr lang="en-US" altLang="en-US" sz="2800" dirty="0"/>
              <a:t> 8:6-14.</a:t>
            </a:r>
          </a:p>
          <a:p>
            <a:pPr eaLnBrk="1" hangingPunct="1">
              <a:defRPr/>
            </a:pPr>
            <a:r>
              <a:rPr lang="en-US" altLang="en-US" sz="2800" dirty="0"/>
              <a:t>El Esp. Santo es un </a:t>
            </a:r>
            <a:r>
              <a:rPr lang="en-US" altLang="en-US" sz="2800" dirty="0" err="1"/>
              <a:t>sello</a:t>
            </a:r>
            <a:r>
              <a:rPr lang="en-US" altLang="en-US" sz="2800" dirty="0"/>
              <a:t>, </a:t>
            </a:r>
            <a:r>
              <a:rPr lang="en-US" altLang="en-US" sz="2800" dirty="0" err="1"/>
              <a:t>una</a:t>
            </a:r>
            <a:r>
              <a:rPr lang="en-US" altLang="en-US" sz="2800" dirty="0"/>
              <a:t> </a:t>
            </a:r>
            <a:r>
              <a:rPr lang="en-US" altLang="en-US" sz="2800" dirty="0" err="1"/>
              <a:t>marca</a:t>
            </a:r>
            <a:r>
              <a:rPr lang="en-US" altLang="en-US" sz="2800" dirty="0"/>
              <a:t>, </a:t>
            </a:r>
            <a:r>
              <a:rPr lang="en-US" altLang="en-US" sz="2800" dirty="0" err="1"/>
              <a:t>una</a:t>
            </a:r>
            <a:r>
              <a:rPr lang="en-US" altLang="en-US" sz="2800" dirty="0"/>
              <a:t> </a:t>
            </a:r>
            <a:r>
              <a:rPr lang="en-US" altLang="en-US" sz="2800" dirty="0" err="1"/>
              <a:t>garantia</a:t>
            </a:r>
            <a:r>
              <a:rPr lang="en-US" altLang="en-US" sz="2800" dirty="0"/>
              <a:t>. Ef. 1:14-14  (</a:t>
            </a:r>
            <a:r>
              <a:rPr lang="en-US" altLang="en-US" sz="2800" dirty="0" err="1"/>
              <a:t>pero</a:t>
            </a:r>
            <a:r>
              <a:rPr lang="en-US" altLang="en-US" sz="2800" dirty="0"/>
              <a:t> Podemos </a:t>
            </a:r>
            <a:r>
              <a:rPr lang="en-US" altLang="en-US" sz="2800" dirty="0" err="1"/>
              <a:t>insultar</a:t>
            </a:r>
            <a:r>
              <a:rPr lang="en-US" altLang="en-US" sz="2800" dirty="0"/>
              <a:t> y </a:t>
            </a:r>
            <a:r>
              <a:rPr lang="en-US" altLang="en-US" sz="2800" dirty="0" err="1"/>
              <a:t>blasfemar</a:t>
            </a:r>
            <a:r>
              <a:rPr lang="en-US" altLang="en-US" sz="2800" dirty="0"/>
              <a:t> el Espiritu y </a:t>
            </a:r>
            <a:r>
              <a:rPr lang="en-US" altLang="en-US" sz="2800" dirty="0" err="1"/>
              <a:t>sacarlo</a:t>
            </a:r>
            <a:r>
              <a:rPr lang="en-US" altLang="en-US" sz="2800" dirty="0"/>
              <a:t> de </a:t>
            </a:r>
            <a:r>
              <a:rPr lang="en-US" altLang="en-US" sz="2800" dirty="0" err="1"/>
              <a:t>nuestras</a:t>
            </a:r>
            <a:r>
              <a:rPr lang="en-US" altLang="en-US" sz="2800" dirty="0"/>
              <a:t> </a:t>
            </a:r>
            <a:r>
              <a:rPr lang="en-US" altLang="en-US" sz="2800" dirty="0" err="1"/>
              <a:t>vidas</a:t>
            </a:r>
            <a:r>
              <a:rPr lang="en-US" altLang="en-US" sz="2800" dirty="0"/>
              <a:t> Heb. 10:26-31)</a:t>
            </a:r>
          </a:p>
          <a:p>
            <a:pPr eaLnBrk="1" hangingPunct="1">
              <a:defRPr/>
            </a:pPr>
            <a:endParaRPr lang="en-US"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F2888A1D-7AED-DF6C-4B32-B763D5F5B978}"/>
              </a:ext>
            </a:extLst>
          </p:cNvPr>
          <p:cNvSpPr>
            <a:spLocks noGrp="1"/>
          </p:cNvSpPr>
          <p:nvPr>
            <p:ph type="title"/>
          </p:nvPr>
        </p:nvSpPr>
        <p:spPr/>
        <p:txBody>
          <a:bodyPr/>
          <a:lstStyle/>
          <a:p>
            <a:pPr eaLnBrk="1" hangingPunct="1">
              <a:defRPr/>
            </a:pPr>
            <a:r>
              <a:rPr lang="en-US" altLang="en-US" dirty="0" err="1">
                <a:solidFill>
                  <a:srgbClr val="7B9899"/>
                </a:solidFill>
              </a:rPr>
              <a:t>Entonces</a:t>
            </a:r>
            <a:r>
              <a:rPr lang="en-US" altLang="en-US" dirty="0">
                <a:solidFill>
                  <a:srgbClr val="7B9899"/>
                </a:solidFill>
              </a:rPr>
              <a:t>…</a:t>
            </a:r>
          </a:p>
        </p:txBody>
      </p:sp>
      <p:sp>
        <p:nvSpPr>
          <p:cNvPr id="240643" name="Content Placeholder 2">
            <a:extLst>
              <a:ext uri="{FF2B5EF4-FFF2-40B4-BE49-F238E27FC236}">
                <a16:creationId xmlns:a16="http://schemas.microsoft.com/office/drawing/2014/main" id="{C4506AD2-C956-0A2F-49D0-F0492D72907B}"/>
              </a:ext>
            </a:extLst>
          </p:cNvPr>
          <p:cNvSpPr>
            <a:spLocks noGrp="1"/>
          </p:cNvSpPr>
          <p:nvPr>
            <p:ph idx="1"/>
          </p:nvPr>
        </p:nvSpPr>
        <p:spPr>
          <a:xfrm>
            <a:off x="301625" y="1905000"/>
            <a:ext cx="8504238" cy="4194175"/>
          </a:xfrm>
        </p:spPr>
        <p:txBody>
          <a:bodyPr/>
          <a:lstStyle/>
          <a:p>
            <a:pPr eaLnBrk="1" hangingPunct="1">
              <a:defRPr/>
            </a:pPr>
            <a:r>
              <a:rPr lang="en-US" altLang="en-US" dirty="0" err="1"/>
              <a:t>Seamos</a:t>
            </a:r>
            <a:r>
              <a:rPr lang="en-US" altLang="en-US" dirty="0"/>
              <a:t> </a:t>
            </a:r>
            <a:r>
              <a:rPr lang="en-US" altLang="en-US" dirty="0" err="1"/>
              <a:t>llenos</a:t>
            </a:r>
            <a:r>
              <a:rPr lang="en-US" altLang="en-US" dirty="0"/>
              <a:t> del Espiritu.  </a:t>
            </a:r>
            <a:r>
              <a:rPr lang="en-US" altLang="en-US" dirty="0" err="1"/>
              <a:t>Romanos</a:t>
            </a:r>
            <a:r>
              <a:rPr lang="en-US" altLang="en-US" dirty="0"/>
              <a:t> 8:14</a:t>
            </a:r>
          </a:p>
          <a:p>
            <a:pPr eaLnBrk="1" hangingPunct="1">
              <a:defRPr/>
            </a:pPr>
            <a:endParaRPr lang="en-US" altLang="en-US" sz="900" dirty="0"/>
          </a:p>
          <a:p>
            <a:pPr eaLnBrk="1" hangingPunct="1">
              <a:defRPr/>
            </a:pPr>
            <a:r>
              <a:rPr lang="en-US" altLang="en-US" dirty="0" err="1"/>
              <a:t>Sirvamos</a:t>
            </a:r>
            <a:r>
              <a:rPr lang="en-US" altLang="en-US" dirty="0"/>
              <a:t> a Dios </a:t>
            </a:r>
            <a:r>
              <a:rPr lang="en-US" altLang="en-US" dirty="0" err="1"/>
              <a:t>por</a:t>
            </a:r>
            <a:r>
              <a:rPr lang="en-US" altLang="en-US" dirty="0"/>
              <a:t> el </a:t>
            </a:r>
            <a:r>
              <a:rPr lang="en-US" altLang="en-US" dirty="0" err="1"/>
              <a:t>poder</a:t>
            </a:r>
            <a:r>
              <a:rPr lang="en-US" altLang="en-US" dirty="0"/>
              <a:t> del Esp. Santo.      </a:t>
            </a:r>
            <a:r>
              <a:rPr lang="en-US" altLang="en-US" dirty="0" err="1"/>
              <a:t>Romanos</a:t>
            </a:r>
            <a:r>
              <a:rPr lang="en-US" altLang="en-US" dirty="0"/>
              <a:t> 7:6</a:t>
            </a:r>
          </a:p>
          <a:p>
            <a:pPr eaLnBrk="1" hangingPunct="1">
              <a:defRPr/>
            </a:pPr>
            <a:endParaRPr lang="en-US" altLang="en-US" sz="900" dirty="0"/>
          </a:p>
          <a:p>
            <a:pPr eaLnBrk="1" hangingPunct="1">
              <a:defRPr/>
            </a:pPr>
            <a:r>
              <a:rPr lang="en-US" altLang="en-US" dirty="0" err="1"/>
              <a:t>Seamos</a:t>
            </a:r>
            <a:r>
              <a:rPr lang="en-US" altLang="en-US" dirty="0"/>
              <a:t> </a:t>
            </a:r>
            <a:r>
              <a:rPr lang="en-US" altLang="en-US" dirty="0" err="1"/>
              <a:t>dirigidos</a:t>
            </a:r>
            <a:r>
              <a:rPr lang="en-US" altLang="en-US" dirty="0"/>
              <a:t> </a:t>
            </a:r>
            <a:r>
              <a:rPr lang="en-US" altLang="en-US" dirty="0" err="1"/>
              <a:t>por</a:t>
            </a:r>
            <a:r>
              <a:rPr lang="en-US" altLang="en-US" dirty="0"/>
              <a:t> el Esp. Santo.  </a:t>
            </a:r>
            <a:r>
              <a:rPr lang="en-US" altLang="en-US" dirty="0" err="1"/>
              <a:t>Romanos</a:t>
            </a:r>
            <a:r>
              <a:rPr lang="en-US" altLang="en-US" dirty="0"/>
              <a:t> 8:14.</a:t>
            </a:r>
          </a:p>
          <a:p>
            <a:pPr eaLnBrk="1" hangingPunct="1">
              <a:defRPr/>
            </a:pPr>
            <a:endParaRPr lang="en-US" altLang="en-US" sz="900" dirty="0"/>
          </a:p>
          <a:p>
            <a:pPr eaLnBrk="1" hangingPunct="1">
              <a:defRPr/>
            </a:pPr>
            <a:r>
              <a:rPr lang="en-US" altLang="en-US" dirty="0" err="1"/>
              <a:t>Andemos</a:t>
            </a:r>
            <a:r>
              <a:rPr lang="en-US" altLang="en-US" dirty="0"/>
              <a:t> en el Espiritu.  </a:t>
            </a:r>
            <a:r>
              <a:rPr lang="en-US" altLang="en-US" dirty="0" err="1"/>
              <a:t>Galatas</a:t>
            </a:r>
            <a:r>
              <a:rPr lang="en-US" altLang="en-US" dirty="0"/>
              <a:t> 5:25.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8A56817C-9B99-7688-4C64-F68328190C69}"/>
              </a:ext>
            </a:extLst>
          </p:cNvPr>
          <p:cNvSpPr>
            <a:spLocks noGrp="1" noChangeArrowheads="1"/>
          </p:cNvSpPr>
          <p:nvPr>
            <p:ph idx="1"/>
          </p:nvPr>
        </p:nvSpPr>
        <p:spPr>
          <a:xfrm>
            <a:off x="457200" y="762000"/>
            <a:ext cx="8239125" cy="5257800"/>
          </a:xfrm>
        </p:spPr>
        <p:txBody>
          <a:bodyPr/>
          <a:lstStyle/>
          <a:p>
            <a:pPr marL="514350" indent="-514350" algn="just">
              <a:buFont typeface="Arial" panose="020B0604020202020204" pitchFamily="34" charset="0"/>
              <a:buAutoNum type="arabicPeriod"/>
            </a:pPr>
            <a:r>
              <a:rPr lang="es-MX" altLang="en-US" b="1">
                <a:effectLst/>
              </a:rPr>
              <a:t>Doctrinas esenciales—Aquellas en que la salvación podría depender.</a:t>
            </a:r>
          </a:p>
          <a:p>
            <a:pPr marL="514350" indent="-514350">
              <a:buFont typeface="Arial" panose="020B0604020202020204" pitchFamily="34" charset="0"/>
              <a:buAutoNum type="arabicPeriod"/>
            </a:pPr>
            <a:endParaRPr lang="es-MX" altLang="en-US" b="1">
              <a:effectLst/>
            </a:endParaRPr>
          </a:p>
          <a:p>
            <a:pPr marL="514350" indent="-514350">
              <a:buFont typeface="Arial" panose="020B0604020202020204" pitchFamily="34" charset="0"/>
              <a:buAutoNum type="arabicPeriod"/>
            </a:pPr>
            <a:r>
              <a:rPr lang="es-MX" altLang="en-US" b="1">
                <a:effectLst/>
              </a:rPr>
              <a:t>Doctrinas importantes—Aquellas que no afectan la salvación, pero podrían provocar división en la Iglesia.</a:t>
            </a:r>
          </a:p>
          <a:p>
            <a:pPr marL="514350" indent="-514350">
              <a:buFont typeface="Arial" panose="020B0604020202020204" pitchFamily="34" charset="0"/>
              <a:buAutoNum type="arabicPeriod"/>
            </a:pPr>
            <a:endParaRPr lang="es-MX" altLang="en-US" b="1">
              <a:effectLst/>
            </a:endParaRPr>
          </a:p>
          <a:p>
            <a:pPr marL="514350" indent="-514350">
              <a:buFont typeface="Arial" panose="020B0604020202020204" pitchFamily="34" charset="0"/>
              <a:buAutoNum type="arabicPeriod"/>
            </a:pPr>
            <a:r>
              <a:rPr lang="es-MX" altLang="en-US" b="1">
                <a:effectLst/>
              </a:rPr>
              <a:t>Doctrinas no importantes—Aquellas que por las cuales sería insensato dividir a la Iglesia.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A254-5AFE-8D8A-EE63-1FFFD8FD747D}"/>
              </a:ext>
            </a:extLst>
          </p:cNvPr>
          <p:cNvSpPr>
            <a:spLocks noGrp="1"/>
          </p:cNvSpPr>
          <p:nvPr>
            <p:ph type="title"/>
          </p:nvPr>
        </p:nvSpPr>
        <p:spPr>
          <a:xfrm>
            <a:off x="228600" y="152400"/>
            <a:ext cx="8458200" cy="762000"/>
          </a:xfrm>
        </p:spPr>
        <p:txBody>
          <a:bodyPr/>
          <a:lstStyle/>
          <a:p>
            <a:pPr>
              <a:defRPr/>
            </a:pPr>
            <a:r>
              <a:rPr lang="en-US" altLang="es-MX" sz="3200" b="1" dirty="0" err="1"/>
              <a:t>Teorias</a:t>
            </a:r>
            <a:r>
              <a:rPr lang="en-US" altLang="es-MX" sz="3200" b="1" dirty="0"/>
              <a:t> del fin de </a:t>
            </a:r>
            <a:r>
              <a:rPr lang="en-US" altLang="es-MX" sz="3200" b="1" dirty="0" err="1"/>
              <a:t>los</a:t>
            </a:r>
            <a:r>
              <a:rPr lang="en-US" altLang="es-MX" sz="3200" b="1" dirty="0"/>
              <a:t> </a:t>
            </a:r>
            <a:r>
              <a:rPr lang="en-US" altLang="es-MX" sz="3200" b="1" dirty="0" err="1"/>
              <a:t>tiempos</a:t>
            </a:r>
            <a:r>
              <a:rPr lang="en-US" altLang="es-MX" sz="3200" b="1" dirty="0"/>
              <a:t> (</a:t>
            </a:r>
            <a:r>
              <a:rPr lang="en-US" altLang="es-MX" sz="3200" b="1" dirty="0" err="1"/>
              <a:t>Escatologia</a:t>
            </a:r>
            <a:r>
              <a:rPr lang="en-US" altLang="es-MX" sz="3200" b="1" dirty="0"/>
              <a:t>)</a:t>
            </a:r>
          </a:p>
        </p:txBody>
      </p:sp>
      <p:sp>
        <p:nvSpPr>
          <p:cNvPr id="3" name="Content Placeholder 2">
            <a:extLst>
              <a:ext uri="{FF2B5EF4-FFF2-40B4-BE49-F238E27FC236}">
                <a16:creationId xmlns:a16="http://schemas.microsoft.com/office/drawing/2014/main" id="{79B11B4B-E3B1-F96A-D946-EBFBDB7DC450}"/>
              </a:ext>
            </a:extLst>
          </p:cNvPr>
          <p:cNvSpPr>
            <a:spLocks noGrp="1"/>
          </p:cNvSpPr>
          <p:nvPr>
            <p:ph idx="1"/>
          </p:nvPr>
        </p:nvSpPr>
        <p:spPr>
          <a:xfrm>
            <a:off x="4343400" y="914400"/>
            <a:ext cx="4648200" cy="5791200"/>
          </a:xfrm>
        </p:spPr>
        <p:txBody>
          <a:bodyPr/>
          <a:lstStyle/>
          <a:p>
            <a:pPr>
              <a:defRPr/>
            </a:pPr>
            <a:r>
              <a:rPr lang="en-US" sz="2400" b="1" dirty="0" err="1">
                <a:solidFill>
                  <a:srgbClr val="FF0000"/>
                </a:solidFill>
                <a:ea typeface="+mn-ea"/>
              </a:rPr>
              <a:t>Preterista</a:t>
            </a:r>
            <a:endParaRPr lang="en-US" sz="2400" b="1" dirty="0">
              <a:solidFill>
                <a:srgbClr val="FF0000"/>
              </a:solidFill>
              <a:ea typeface="+mn-ea"/>
            </a:endParaRPr>
          </a:p>
          <a:p>
            <a:pPr lvl="1">
              <a:defRPr/>
            </a:pPr>
            <a:r>
              <a:rPr lang="en-US" sz="2000" b="1" dirty="0">
                <a:solidFill>
                  <a:srgbClr val="FFFF00"/>
                </a:solidFill>
              </a:rPr>
              <a:t>La mayor parte o </a:t>
            </a:r>
            <a:r>
              <a:rPr lang="en-US" sz="2000" b="1" dirty="0" err="1">
                <a:solidFill>
                  <a:srgbClr val="FFFF00"/>
                </a:solidFill>
              </a:rPr>
              <a:t>su</a:t>
            </a:r>
            <a:r>
              <a:rPr lang="en-US" sz="2000" b="1" dirty="0">
                <a:solidFill>
                  <a:srgbClr val="FFFF00"/>
                </a:solidFill>
              </a:rPr>
              <a:t> </a:t>
            </a:r>
            <a:r>
              <a:rPr lang="en-US" sz="2000" b="1" dirty="0" err="1">
                <a:solidFill>
                  <a:srgbClr val="FFFF00"/>
                </a:solidFill>
              </a:rPr>
              <a:t>totalidad</a:t>
            </a:r>
            <a:r>
              <a:rPr lang="en-US" sz="2000" b="1" dirty="0">
                <a:solidFill>
                  <a:srgbClr val="FFFF00"/>
                </a:solidFill>
              </a:rPr>
              <a:t> del </a:t>
            </a:r>
            <a:r>
              <a:rPr lang="en-US" sz="2000" b="1" dirty="0" err="1">
                <a:solidFill>
                  <a:srgbClr val="FFFF00"/>
                </a:solidFill>
              </a:rPr>
              <a:t>Apocalipsis</a:t>
            </a:r>
            <a:r>
              <a:rPr lang="en-US" sz="2000" b="1" dirty="0">
                <a:solidFill>
                  <a:srgbClr val="FFFF00"/>
                </a:solidFill>
              </a:rPr>
              <a:t> </a:t>
            </a:r>
            <a:r>
              <a:rPr lang="en-US" sz="2000" b="1" dirty="0" err="1">
                <a:solidFill>
                  <a:srgbClr val="FFFF00"/>
                </a:solidFill>
              </a:rPr>
              <a:t>ya</a:t>
            </a:r>
            <a:r>
              <a:rPr lang="en-US" sz="2000" b="1" dirty="0">
                <a:solidFill>
                  <a:srgbClr val="FFFF00"/>
                </a:solidFill>
              </a:rPr>
              <a:t> se ha </a:t>
            </a:r>
            <a:r>
              <a:rPr lang="en-US" sz="2000" b="1" dirty="0" err="1">
                <a:solidFill>
                  <a:srgbClr val="FFFF00"/>
                </a:solidFill>
              </a:rPr>
              <a:t>cumplido</a:t>
            </a:r>
            <a:endParaRPr lang="en-US" sz="2000" b="1" dirty="0">
              <a:solidFill>
                <a:srgbClr val="FFFF00"/>
              </a:solidFill>
            </a:endParaRPr>
          </a:p>
          <a:p>
            <a:pPr marL="0" indent="0">
              <a:buFont typeface="Wingdings" panose="05000000000000000000" pitchFamily="2" charset="2"/>
              <a:buNone/>
              <a:defRPr/>
            </a:pPr>
            <a:endParaRPr lang="en-US" sz="800" b="1" dirty="0">
              <a:solidFill>
                <a:srgbClr val="FFFF00"/>
              </a:solidFill>
              <a:ea typeface="+mn-ea"/>
            </a:endParaRPr>
          </a:p>
          <a:p>
            <a:pPr>
              <a:defRPr/>
            </a:pPr>
            <a:r>
              <a:rPr lang="en-US" sz="2400" b="1" dirty="0" err="1">
                <a:solidFill>
                  <a:srgbClr val="FFFF00"/>
                </a:solidFill>
                <a:ea typeface="+mn-ea"/>
              </a:rPr>
              <a:t>Amilenialismo</a:t>
            </a:r>
            <a:endParaRPr lang="en-US" sz="2400" b="1" dirty="0">
              <a:solidFill>
                <a:srgbClr val="FFFF00"/>
              </a:solidFill>
              <a:ea typeface="+mn-ea"/>
            </a:endParaRPr>
          </a:p>
          <a:p>
            <a:pPr lvl="1">
              <a:defRPr/>
            </a:pPr>
            <a:r>
              <a:rPr lang="en-US" sz="2000" b="1" dirty="0">
                <a:solidFill>
                  <a:srgbClr val="FFFF00"/>
                </a:solidFill>
              </a:rPr>
              <a:t>Sin </a:t>
            </a:r>
            <a:r>
              <a:rPr lang="en-US" sz="2000" b="1" dirty="0" err="1">
                <a:solidFill>
                  <a:srgbClr val="FFFF00"/>
                </a:solidFill>
              </a:rPr>
              <a:t>reinado</a:t>
            </a:r>
            <a:r>
              <a:rPr lang="en-US" sz="2000" b="1" dirty="0">
                <a:solidFill>
                  <a:srgbClr val="FFFF00"/>
                </a:solidFill>
              </a:rPr>
              <a:t> </a:t>
            </a:r>
            <a:r>
              <a:rPr lang="en-US" sz="2000" b="1" dirty="0" err="1">
                <a:solidFill>
                  <a:srgbClr val="FFFF00"/>
                </a:solidFill>
              </a:rPr>
              <a:t>milenario</a:t>
            </a:r>
            <a:r>
              <a:rPr lang="en-US" sz="2000" b="1" dirty="0">
                <a:solidFill>
                  <a:srgbClr val="FFFF00"/>
                </a:solidFill>
              </a:rPr>
              <a:t> </a:t>
            </a:r>
            <a:r>
              <a:rPr lang="en-US" sz="2000" b="1" dirty="0" err="1">
                <a:solidFill>
                  <a:srgbClr val="FFFF00"/>
                </a:solidFill>
              </a:rPr>
              <a:t>fisico</a:t>
            </a:r>
            <a:r>
              <a:rPr lang="en-US" sz="2000" b="1" dirty="0">
                <a:solidFill>
                  <a:srgbClr val="FFFF00"/>
                </a:solidFill>
              </a:rPr>
              <a:t> </a:t>
            </a:r>
          </a:p>
          <a:p>
            <a:pPr marL="0" indent="0">
              <a:buFont typeface="Wingdings" panose="05000000000000000000" pitchFamily="2" charset="2"/>
              <a:buNone/>
              <a:defRPr/>
            </a:pPr>
            <a:endParaRPr lang="en-US" sz="800" b="1" dirty="0">
              <a:solidFill>
                <a:srgbClr val="FFFF00"/>
              </a:solidFill>
              <a:ea typeface="+mn-ea"/>
            </a:endParaRPr>
          </a:p>
          <a:p>
            <a:pPr>
              <a:defRPr/>
            </a:pPr>
            <a:r>
              <a:rPr lang="en-US" sz="2400" b="1" dirty="0" err="1">
                <a:solidFill>
                  <a:srgbClr val="FFFF00"/>
                </a:solidFill>
                <a:ea typeface="+mn-ea"/>
              </a:rPr>
              <a:t>Premilenialismo</a:t>
            </a:r>
            <a:endParaRPr lang="en-US" sz="2400" b="1" dirty="0">
              <a:solidFill>
                <a:srgbClr val="FFFF00"/>
              </a:solidFill>
              <a:ea typeface="+mn-ea"/>
            </a:endParaRPr>
          </a:p>
          <a:p>
            <a:pPr lvl="1">
              <a:defRPr/>
            </a:pPr>
            <a:r>
              <a:rPr lang="en-US" sz="2000" b="1" dirty="0">
                <a:solidFill>
                  <a:srgbClr val="FFFF00"/>
                </a:solidFill>
              </a:rPr>
              <a:t>Jesus </a:t>
            </a:r>
            <a:r>
              <a:rPr lang="en-US" sz="2000" b="1" dirty="0" err="1">
                <a:solidFill>
                  <a:srgbClr val="FFFF00"/>
                </a:solidFill>
              </a:rPr>
              <a:t>vuelve</a:t>
            </a:r>
            <a:r>
              <a:rPr lang="en-US" sz="2000" b="1" dirty="0">
                <a:solidFill>
                  <a:srgbClr val="FFFF00"/>
                </a:solidFill>
              </a:rPr>
              <a:t> antes del </a:t>
            </a:r>
            <a:r>
              <a:rPr lang="en-US" sz="2000" b="1" dirty="0" err="1">
                <a:solidFill>
                  <a:srgbClr val="FFFF00"/>
                </a:solidFill>
              </a:rPr>
              <a:t>milenio</a:t>
            </a:r>
            <a:endParaRPr lang="en-US" sz="2000" b="1" dirty="0">
              <a:solidFill>
                <a:srgbClr val="FFFF00"/>
              </a:solidFill>
            </a:endParaRPr>
          </a:p>
          <a:p>
            <a:pPr marL="0" indent="0">
              <a:buFont typeface="Wingdings" panose="05000000000000000000" pitchFamily="2" charset="2"/>
              <a:buNone/>
              <a:defRPr/>
            </a:pPr>
            <a:endParaRPr lang="en-US" sz="800" b="1" dirty="0">
              <a:solidFill>
                <a:srgbClr val="FFFF00"/>
              </a:solidFill>
              <a:ea typeface="+mn-ea"/>
            </a:endParaRPr>
          </a:p>
          <a:p>
            <a:pPr>
              <a:defRPr/>
            </a:pPr>
            <a:r>
              <a:rPr lang="en-US" sz="2400" b="1" dirty="0" err="1">
                <a:solidFill>
                  <a:srgbClr val="FFFF00"/>
                </a:solidFill>
                <a:ea typeface="+mn-ea"/>
              </a:rPr>
              <a:t>Postmilenialismo</a:t>
            </a:r>
            <a:endParaRPr lang="en-US" sz="2400" b="1" dirty="0">
              <a:solidFill>
                <a:srgbClr val="FFFF00"/>
              </a:solidFill>
              <a:ea typeface="+mn-ea"/>
            </a:endParaRPr>
          </a:p>
          <a:p>
            <a:pPr lvl="1">
              <a:defRPr/>
            </a:pPr>
            <a:r>
              <a:rPr lang="en-US" sz="2000" b="1" dirty="0">
                <a:solidFill>
                  <a:srgbClr val="FFFF00"/>
                </a:solidFill>
              </a:rPr>
              <a:t>El </a:t>
            </a:r>
            <a:r>
              <a:rPr lang="en-US" sz="2000" b="1" dirty="0" err="1">
                <a:solidFill>
                  <a:srgbClr val="FFFF00"/>
                </a:solidFill>
              </a:rPr>
              <a:t>Milennium</a:t>
            </a:r>
            <a:r>
              <a:rPr lang="en-US" sz="2000" b="1" dirty="0">
                <a:solidFill>
                  <a:srgbClr val="FFFF00"/>
                </a:solidFill>
              </a:rPr>
              <a:t> </a:t>
            </a:r>
            <a:r>
              <a:rPr lang="en-US" sz="2000" b="1" dirty="0" err="1">
                <a:solidFill>
                  <a:srgbClr val="FFFF00"/>
                </a:solidFill>
              </a:rPr>
              <a:t>sucede</a:t>
            </a:r>
            <a:r>
              <a:rPr lang="en-US" sz="2000" b="1" dirty="0">
                <a:solidFill>
                  <a:srgbClr val="FFFF00"/>
                </a:solidFill>
              </a:rPr>
              <a:t>, </a:t>
            </a:r>
            <a:r>
              <a:rPr lang="en-US" sz="2000" b="1" dirty="0" err="1">
                <a:solidFill>
                  <a:srgbClr val="FFFF00"/>
                </a:solidFill>
              </a:rPr>
              <a:t>despues</a:t>
            </a:r>
            <a:r>
              <a:rPr lang="en-US" sz="2000" b="1" dirty="0">
                <a:solidFill>
                  <a:srgbClr val="FFFF00"/>
                </a:solidFill>
              </a:rPr>
              <a:t> Jesus </a:t>
            </a:r>
            <a:r>
              <a:rPr lang="en-US" sz="2000" b="1" dirty="0" err="1">
                <a:solidFill>
                  <a:srgbClr val="FFFF00"/>
                </a:solidFill>
              </a:rPr>
              <a:t>regresa</a:t>
            </a:r>
            <a:endParaRPr lang="en-US" sz="2000" b="1" dirty="0">
              <a:solidFill>
                <a:srgbClr val="FFFF00"/>
              </a:solidFill>
            </a:endParaRPr>
          </a:p>
          <a:p>
            <a:pPr lvl="1">
              <a:defRPr/>
            </a:pPr>
            <a:endParaRPr lang="en-US" sz="800" b="1" dirty="0">
              <a:solidFill>
                <a:srgbClr val="FFFF00"/>
              </a:solidFill>
            </a:endParaRPr>
          </a:p>
          <a:p>
            <a:pPr marL="0" indent="0">
              <a:buNone/>
              <a:defRPr/>
            </a:pPr>
            <a:endParaRPr lang="en-US" sz="2000" b="1" dirty="0">
              <a:solidFill>
                <a:srgbClr val="FFFF00"/>
              </a:solidFill>
              <a:ea typeface="+mn-ea"/>
            </a:endParaRPr>
          </a:p>
          <a:p>
            <a:pPr lvl="1">
              <a:defRPr/>
            </a:pPr>
            <a:endParaRPr lang="en-US" sz="2000" b="1" dirty="0">
              <a:solidFill>
                <a:srgbClr val="FFFF00"/>
              </a:solidFill>
            </a:endParaRPr>
          </a:p>
          <a:p>
            <a:pPr lvl="1">
              <a:defRPr/>
            </a:pPr>
            <a:endParaRPr lang="en-US" sz="2000" b="1" dirty="0">
              <a:solidFill>
                <a:srgbClr val="FFFF00"/>
              </a:solidFill>
            </a:endParaRPr>
          </a:p>
          <a:p>
            <a:pPr>
              <a:defRPr/>
            </a:pPr>
            <a:endParaRPr lang="en-US" sz="2400" b="1" dirty="0">
              <a:solidFill>
                <a:srgbClr val="FFFF00"/>
              </a:solidFill>
              <a:ea typeface="+mn-ea"/>
            </a:endParaRPr>
          </a:p>
        </p:txBody>
      </p:sp>
      <p:pic>
        <p:nvPicPr>
          <p:cNvPr id="56323" name="Picture 4">
            <a:extLst>
              <a:ext uri="{FF2B5EF4-FFF2-40B4-BE49-F238E27FC236}">
                <a16:creationId xmlns:a16="http://schemas.microsoft.com/office/drawing/2014/main" id="{501A8677-4531-5589-2E95-1612CC120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9725"/>
            <a:ext cx="4495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1B34-8546-8E97-A4A9-A496740907CF}"/>
              </a:ext>
            </a:extLst>
          </p:cNvPr>
          <p:cNvSpPr>
            <a:spLocks noGrp="1"/>
          </p:cNvSpPr>
          <p:nvPr>
            <p:ph type="title"/>
          </p:nvPr>
        </p:nvSpPr>
        <p:spPr>
          <a:xfrm>
            <a:off x="457200" y="277813"/>
            <a:ext cx="8229600" cy="941387"/>
          </a:xfrm>
        </p:spPr>
        <p:txBody>
          <a:bodyPr/>
          <a:lstStyle/>
          <a:p>
            <a:pPr>
              <a:defRPr/>
            </a:pPr>
            <a:r>
              <a:rPr lang="en-US" altLang="es-MX" sz="3200" b="1" dirty="0" err="1"/>
              <a:t>Enfoques</a:t>
            </a:r>
            <a:r>
              <a:rPr lang="en-US" altLang="es-MX" sz="3200" b="1" dirty="0"/>
              <a:t> para </a:t>
            </a:r>
            <a:r>
              <a:rPr lang="en-US" altLang="es-MX" sz="3200" b="1" dirty="0" err="1"/>
              <a:t>interpretar</a:t>
            </a:r>
            <a:r>
              <a:rPr lang="en-US" altLang="es-MX" sz="3200" b="1" dirty="0"/>
              <a:t> el </a:t>
            </a:r>
            <a:r>
              <a:rPr lang="en-US" altLang="es-MX" sz="3200" b="1" dirty="0" err="1"/>
              <a:t>Apocalipsis</a:t>
            </a:r>
            <a:endParaRPr lang="en-US" altLang="es-MX" sz="3200" b="1" dirty="0"/>
          </a:p>
        </p:txBody>
      </p:sp>
      <p:sp>
        <p:nvSpPr>
          <p:cNvPr id="3" name="Content Placeholder 2">
            <a:extLst>
              <a:ext uri="{FF2B5EF4-FFF2-40B4-BE49-F238E27FC236}">
                <a16:creationId xmlns:a16="http://schemas.microsoft.com/office/drawing/2014/main" id="{4C8BDF74-FADF-CB88-20C0-0B74CC9D9A12}"/>
              </a:ext>
            </a:extLst>
          </p:cNvPr>
          <p:cNvSpPr>
            <a:spLocks noGrp="1"/>
          </p:cNvSpPr>
          <p:nvPr>
            <p:ph idx="1"/>
          </p:nvPr>
        </p:nvSpPr>
        <p:spPr>
          <a:xfrm>
            <a:off x="228600" y="1219200"/>
            <a:ext cx="8458200" cy="5257800"/>
          </a:xfrm>
        </p:spPr>
        <p:txBody>
          <a:bodyPr/>
          <a:lstStyle/>
          <a:p>
            <a:pPr marL="0" indent="0">
              <a:buFont typeface="Wingdings" panose="05000000000000000000" pitchFamily="2" charset="2"/>
              <a:buNone/>
              <a:defRPr/>
            </a:pPr>
            <a:r>
              <a:rPr lang="en-US" altLang="es-MX" sz="2000" b="1" dirty="0" err="1">
                <a:solidFill>
                  <a:srgbClr val="FFFF00"/>
                </a:solidFill>
              </a:rPr>
              <a:t>Futurista</a:t>
            </a:r>
            <a:r>
              <a:rPr lang="en-US" altLang="es-MX" sz="2000" b="1" dirty="0">
                <a:solidFill>
                  <a:srgbClr val="FFFF00"/>
                </a:solidFill>
              </a:rPr>
              <a:t>: La </a:t>
            </a:r>
            <a:r>
              <a:rPr lang="en-US" altLang="es-MX" sz="2000" b="1" dirty="0" err="1">
                <a:solidFill>
                  <a:srgbClr val="FFFF00"/>
                </a:solidFill>
              </a:rPr>
              <a:t>teoria</a:t>
            </a:r>
            <a:r>
              <a:rPr lang="en-US" altLang="es-MX" sz="2000" b="1" dirty="0">
                <a:solidFill>
                  <a:srgbClr val="FFFF00"/>
                </a:solidFill>
              </a:rPr>
              <a:t> </a:t>
            </a:r>
            <a:r>
              <a:rPr lang="en-US" altLang="es-MX" sz="2000" b="1" dirty="0" err="1">
                <a:solidFill>
                  <a:srgbClr val="FFFF00"/>
                </a:solidFill>
              </a:rPr>
              <a:t>premilenial</a:t>
            </a:r>
            <a:r>
              <a:rPr lang="en-US" altLang="es-MX" sz="2000" b="1" dirty="0">
                <a:solidFill>
                  <a:srgbClr val="FFFF00"/>
                </a:solidFill>
              </a:rPr>
              <a:t> mas </a:t>
            </a:r>
            <a:r>
              <a:rPr lang="en-US" altLang="es-MX" sz="2000" b="1" dirty="0" err="1">
                <a:solidFill>
                  <a:srgbClr val="FFFF00"/>
                </a:solidFill>
              </a:rPr>
              <a:t>comun</a:t>
            </a:r>
            <a:r>
              <a:rPr lang="en-US" altLang="es-MX" sz="2000" b="1" dirty="0">
                <a:solidFill>
                  <a:srgbClr val="FFFF00"/>
                </a:solidFill>
              </a:rPr>
              <a:t>:</a:t>
            </a:r>
          </a:p>
          <a:p>
            <a:pPr marL="0" indent="0">
              <a:buFont typeface="Wingdings" panose="05000000000000000000" pitchFamily="2" charset="2"/>
              <a:buNone/>
              <a:defRPr/>
            </a:pPr>
            <a:endParaRPr lang="en-US" altLang="es-MX" sz="800" b="1" dirty="0">
              <a:solidFill>
                <a:srgbClr val="FFFF00"/>
              </a:solidFill>
            </a:endParaRPr>
          </a:p>
          <a:p>
            <a:pPr marL="0" indent="0">
              <a:buFont typeface="Wingdings" panose="05000000000000000000" pitchFamily="2" charset="2"/>
              <a:buNone/>
              <a:defRPr/>
            </a:pPr>
            <a:r>
              <a:rPr lang="en-US" altLang="es-MX" sz="2000" b="1" dirty="0" err="1">
                <a:solidFill>
                  <a:srgbClr val="FFFF00"/>
                </a:solidFill>
              </a:rPr>
              <a:t>Apocalipsis</a:t>
            </a:r>
            <a:r>
              <a:rPr lang="en-US" altLang="es-MX" sz="2000" b="1" dirty="0">
                <a:solidFill>
                  <a:srgbClr val="FFFF00"/>
                </a:solidFill>
              </a:rPr>
              <a:t> 4-19 </a:t>
            </a:r>
            <a:r>
              <a:rPr lang="en-US" altLang="es-MX" sz="2000" b="1" dirty="0" err="1">
                <a:solidFill>
                  <a:srgbClr val="FFFF00"/>
                </a:solidFill>
              </a:rPr>
              <a:t>trata</a:t>
            </a:r>
            <a:r>
              <a:rPr lang="en-US" altLang="es-MX" sz="2000" b="1" dirty="0">
                <a:solidFill>
                  <a:srgbClr val="FFFF00"/>
                </a:solidFill>
              </a:rPr>
              <a:t> de un </a:t>
            </a:r>
            <a:r>
              <a:rPr lang="en-US" altLang="es-MX" sz="2000" b="1" dirty="0" err="1">
                <a:solidFill>
                  <a:srgbClr val="FFFF00"/>
                </a:solidFill>
              </a:rPr>
              <a:t>periodoo</a:t>
            </a:r>
            <a:r>
              <a:rPr lang="en-US" altLang="es-MX" sz="2000" b="1" dirty="0">
                <a:solidFill>
                  <a:srgbClr val="FFFF00"/>
                </a:solidFill>
              </a:rPr>
              <a:t> de </a:t>
            </a:r>
            <a:r>
              <a:rPr lang="en-US" altLang="es-MX" sz="2000" b="1" dirty="0" err="1">
                <a:solidFill>
                  <a:srgbClr val="FFFF00"/>
                </a:solidFill>
              </a:rPr>
              <a:t>siete</a:t>
            </a:r>
            <a:r>
              <a:rPr lang="en-US" altLang="es-MX" sz="2000" b="1" dirty="0">
                <a:solidFill>
                  <a:srgbClr val="FFFF00"/>
                </a:solidFill>
              </a:rPr>
              <a:t> </a:t>
            </a:r>
            <a:r>
              <a:rPr lang="en-US" altLang="es-MX" sz="2000" b="1" dirty="0" err="1">
                <a:solidFill>
                  <a:srgbClr val="FFFF00"/>
                </a:solidFill>
              </a:rPr>
              <a:t>años</a:t>
            </a:r>
            <a:r>
              <a:rPr lang="en-US" altLang="es-MX" sz="2000" b="1" dirty="0">
                <a:solidFill>
                  <a:srgbClr val="FFFF00"/>
                </a:solidFill>
              </a:rPr>
              <a:t> </a:t>
            </a:r>
            <a:r>
              <a:rPr lang="en-US" altLang="es-MX" sz="2000" b="1" dirty="0" err="1">
                <a:solidFill>
                  <a:srgbClr val="FFFF00"/>
                </a:solidFill>
              </a:rPr>
              <a:t>llamado</a:t>
            </a:r>
            <a:r>
              <a:rPr lang="en-US" altLang="es-MX" sz="2000" b="1" dirty="0">
                <a:solidFill>
                  <a:srgbClr val="FFFF00"/>
                </a:solidFill>
              </a:rPr>
              <a:t> la </a:t>
            </a:r>
            <a:r>
              <a:rPr lang="en-US" altLang="es-MX" sz="2000" b="1" dirty="0" err="1">
                <a:solidFill>
                  <a:srgbClr val="FFFF00"/>
                </a:solidFill>
              </a:rPr>
              <a:t>Tribulacion</a:t>
            </a:r>
            <a:r>
              <a:rPr lang="en-US" altLang="es-MX" sz="2000" b="1" dirty="0">
                <a:solidFill>
                  <a:srgbClr val="FFFF00"/>
                </a:solidFill>
              </a:rPr>
              <a:t> </a:t>
            </a:r>
            <a:r>
              <a:rPr lang="en-US" altLang="es-MX" sz="2000" b="1" dirty="0" err="1">
                <a:solidFill>
                  <a:srgbClr val="FFFF00"/>
                </a:solidFill>
              </a:rPr>
              <a:t>despues</a:t>
            </a:r>
            <a:r>
              <a:rPr lang="en-US" altLang="es-MX" sz="2000" b="1" dirty="0">
                <a:solidFill>
                  <a:srgbClr val="FFFF00"/>
                </a:solidFill>
              </a:rPr>
              <a:t> del </a:t>
            </a:r>
            <a:r>
              <a:rPr lang="en-US" altLang="es-MX" sz="2000" b="1" dirty="0" err="1">
                <a:solidFill>
                  <a:srgbClr val="FFFF00"/>
                </a:solidFill>
              </a:rPr>
              <a:t>Rapto</a:t>
            </a:r>
            <a:r>
              <a:rPr lang="en-US" altLang="es-MX" sz="2000" b="1" dirty="0">
                <a:solidFill>
                  <a:srgbClr val="FFFF00"/>
                </a:solidFill>
              </a:rPr>
              <a:t>, </a:t>
            </a:r>
            <a:r>
              <a:rPr lang="en-US" altLang="es-MX" sz="2000" b="1" dirty="0" err="1">
                <a:solidFill>
                  <a:srgbClr val="FFFF00"/>
                </a:solidFill>
              </a:rPr>
              <a:t>pero</a:t>
            </a:r>
            <a:r>
              <a:rPr lang="en-US" altLang="es-MX" sz="2000" b="1" dirty="0">
                <a:solidFill>
                  <a:srgbClr val="FFFF00"/>
                </a:solidFill>
              </a:rPr>
              <a:t> antes de que Jesus </a:t>
            </a:r>
            <a:r>
              <a:rPr lang="en-US" altLang="es-MX" sz="2000" b="1" dirty="0" err="1">
                <a:solidFill>
                  <a:srgbClr val="FFFF00"/>
                </a:solidFill>
              </a:rPr>
              <a:t>venga</a:t>
            </a:r>
            <a:r>
              <a:rPr lang="en-US" altLang="es-MX" sz="2000" b="1" dirty="0">
                <a:solidFill>
                  <a:srgbClr val="FFFF00"/>
                </a:solidFill>
              </a:rPr>
              <a:t> a </a:t>
            </a:r>
            <a:r>
              <a:rPr lang="en-US" altLang="es-MX" sz="2000" b="1" dirty="0" err="1">
                <a:solidFill>
                  <a:srgbClr val="FFFF00"/>
                </a:solidFill>
              </a:rPr>
              <a:t>morar</a:t>
            </a:r>
            <a:r>
              <a:rPr lang="en-US" altLang="es-MX" sz="2000" b="1" dirty="0">
                <a:solidFill>
                  <a:srgbClr val="FFFF00"/>
                </a:solidFill>
              </a:rPr>
              <a:t> </a:t>
            </a:r>
            <a:r>
              <a:rPr lang="en-US" altLang="es-MX" sz="2000" b="1" dirty="0" err="1">
                <a:solidFill>
                  <a:srgbClr val="FFFF00"/>
                </a:solidFill>
              </a:rPr>
              <a:t>en</a:t>
            </a:r>
            <a:r>
              <a:rPr lang="en-US" altLang="es-MX" sz="2000" b="1" dirty="0">
                <a:solidFill>
                  <a:srgbClr val="FFFF00"/>
                </a:solidFill>
              </a:rPr>
              <a:t> la </a:t>
            </a:r>
            <a:r>
              <a:rPr lang="en-US" altLang="es-MX" sz="2000" b="1" dirty="0" err="1">
                <a:solidFill>
                  <a:srgbClr val="FFFF00"/>
                </a:solidFill>
              </a:rPr>
              <a:t>Jerusalen</a:t>
            </a:r>
            <a:r>
              <a:rPr lang="en-US" altLang="es-MX" sz="2000" b="1" dirty="0">
                <a:solidFill>
                  <a:srgbClr val="FFFF00"/>
                </a:solidFill>
              </a:rPr>
              <a:t> </a:t>
            </a:r>
            <a:r>
              <a:rPr lang="en-US" altLang="es-MX" sz="2000" b="1" dirty="0" err="1">
                <a:solidFill>
                  <a:srgbClr val="FFFF00"/>
                </a:solidFill>
              </a:rPr>
              <a:t>fisica</a:t>
            </a:r>
            <a:r>
              <a:rPr lang="en-US" altLang="es-MX" sz="2000" b="1" dirty="0">
                <a:solidFill>
                  <a:srgbClr val="FFFF00"/>
                </a:solidFill>
              </a:rPr>
              <a:t>.</a:t>
            </a:r>
          </a:p>
          <a:p>
            <a:pPr marL="0" indent="0">
              <a:buFont typeface="Wingdings" panose="05000000000000000000" pitchFamily="2" charset="2"/>
              <a:buNone/>
              <a:defRPr/>
            </a:pPr>
            <a:r>
              <a:rPr lang="en-US" altLang="es-MX" sz="2000" b="1" dirty="0" err="1">
                <a:solidFill>
                  <a:srgbClr val="FFFF00"/>
                </a:solidFill>
              </a:rPr>
              <a:t>Usar</a:t>
            </a:r>
            <a:r>
              <a:rPr lang="en-US" altLang="es-MX" sz="2000" b="1" dirty="0">
                <a:solidFill>
                  <a:srgbClr val="FFFF00"/>
                </a:solidFill>
              </a:rPr>
              <a:t> Daniel 9:24-27 </a:t>
            </a:r>
            <a:r>
              <a:rPr lang="es-MX" altLang="es-MX" sz="2000" b="1" dirty="0">
                <a:solidFill>
                  <a:srgbClr val="FFFF00"/>
                </a:solidFill>
              </a:rPr>
              <a:t>para profetizar el </a:t>
            </a:r>
            <a:r>
              <a:rPr lang="es-MX" altLang="es-MX" sz="2000" b="1" dirty="0" err="1">
                <a:solidFill>
                  <a:srgbClr val="FFFF00"/>
                </a:solidFill>
              </a:rPr>
              <a:t>futuro”semana</a:t>
            </a:r>
            <a:r>
              <a:rPr lang="es-MX" altLang="es-MX" sz="2000" b="1" dirty="0">
                <a:solidFill>
                  <a:srgbClr val="FFFF00"/>
                </a:solidFill>
              </a:rPr>
              <a:t>” de </a:t>
            </a:r>
            <a:r>
              <a:rPr lang="es-MX" altLang="es-MX" sz="2000" b="1" dirty="0" err="1">
                <a:solidFill>
                  <a:srgbClr val="FFFF00"/>
                </a:solidFill>
              </a:rPr>
              <a:t>tribulacion</a:t>
            </a:r>
            <a:r>
              <a:rPr lang="en-US" altLang="ja-JP" sz="2000" b="1" dirty="0">
                <a:solidFill>
                  <a:srgbClr val="FFFF00"/>
                </a:solidFill>
              </a:rPr>
              <a:t>.   </a:t>
            </a: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r>
              <a:rPr lang="en-US" altLang="es-MX" sz="2000" b="1" dirty="0" err="1">
                <a:solidFill>
                  <a:srgbClr val="FFFF00"/>
                </a:solidFill>
              </a:rPr>
              <a:t>Esta</a:t>
            </a:r>
            <a:r>
              <a:rPr lang="en-US" altLang="es-MX" sz="2000" b="1" dirty="0">
                <a:solidFill>
                  <a:srgbClr val="FFFF00"/>
                </a:solidFill>
              </a:rPr>
              <a:t> </a:t>
            </a:r>
            <a:r>
              <a:rPr lang="ja-JP" altLang="en-US" sz="2000" b="1" dirty="0">
                <a:solidFill>
                  <a:srgbClr val="FFFF00"/>
                </a:solidFill>
              </a:rPr>
              <a:t>“</a:t>
            </a:r>
            <a:r>
              <a:rPr lang="en-US" altLang="ja-JP" sz="2000" b="1" dirty="0" err="1">
                <a:solidFill>
                  <a:srgbClr val="FFFF00"/>
                </a:solidFill>
              </a:rPr>
              <a:t>Semana</a:t>
            </a:r>
            <a:r>
              <a:rPr lang="ja-JP" altLang="en-US" sz="2000" b="1" dirty="0">
                <a:solidFill>
                  <a:srgbClr val="FFFF00"/>
                </a:solidFill>
              </a:rPr>
              <a:t>”</a:t>
            </a:r>
            <a:r>
              <a:rPr lang="en-US" altLang="ja-JP" sz="2000" b="1" dirty="0">
                <a:solidFill>
                  <a:srgbClr val="FFFF00"/>
                </a:solidFill>
              </a:rPr>
              <a:t> </a:t>
            </a:r>
            <a:r>
              <a:rPr lang="en-US" altLang="ja-JP" sz="2000" b="1" dirty="0" err="1">
                <a:solidFill>
                  <a:srgbClr val="FFFF00"/>
                </a:solidFill>
              </a:rPr>
              <a:t>marca</a:t>
            </a:r>
            <a:r>
              <a:rPr lang="en-US" altLang="ja-JP" sz="2000" b="1" dirty="0">
                <a:solidFill>
                  <a:srgbClr val="FFFF00"/>
                </a:solidFill>
              </a:rPr>
              <a:t> el final de </a:t>
            </a:r>
            <a:r>
              <a:rPr lang="ja-JP" altLang="en-US" sz="2000" b="1" dirty="0"/>
              <a:t>“</a:t>
            </a:r>
            <a:r>
              <a:rPr lang="en-US" altLang="ja-JP" sz="2000" b="1" dirty="0"/>
              <a:t>La era Cristiana</a:t>
            </a:r>
            <a:r>
              <a:rPr lang="ja-JP" altLang="en-US" sz="2000" b="1" dirty="0"/>
              <a:t>”</a:t>
            </a:r>
            <a:r>
              <a:rPr lang="en-US" altLang="ja-JP" sz="2000" b="1" dirty="0"/>
              <a:t>.</a:t>
            </a: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r>
              <a:rPr lang="en-US" altLang="es-MX" sz="2000" b="1" dirty="0">
                <a:solidFill>
                  <a:srgbClr val="FFFF00"/>
                </a:solidFill>
              </a:rPr>
              <a:t>El </a:t>
            </a:r>
            <a:r>
              <a:rPr lang="en-US" altLang="es-MX" sz="2000" b="1" dirty="0" err="1">
                <a:solidFill>
                  <a:srgbClr val="FFFF00"/>
                </a:solidFill>
              </a:rPr>
              <a:t>templo</a:t>
            </a:r>
            <a:r>
              <a:rPr lang="en-US" altLang="es-MX" sz="2000" b="1" dirty="0">
                <a:solidFill>
                  <a:srgbClr val="FFFF00"/>
                </a:solidFill>
              </a:rPr>
              <a:t> sera </a:t>
            </a:r>
            <a:r>
              <a:rPr lang="en-US" altLang="es-MX" sz="2000" b="1" dirty="0" err="1">
                <a:solidFill>
                  <a:srgbClr val="FFFF00"/>
                </a:solidFill>
              </a:rPr>
              <a:t>reconstruido</a:t>
            </a:r>
            <a:r>
              <a:rPr lang="en-US" altLang="es-MX" sz="2000" b="1" dirty="0">
                <a:solidFill>
                  <a:srgbClr val="FFFF00"/>
                </a:solidFill>
              </a:rPr>
              <a:t> </a:t>
            </a:r>
            <a:r>
              <a:rPr lang="en-US" altLang="es-MX" sz="2000" b="1" dirty="0" err="1">
                <a:solidFill>
                  <a:srgbClr val="FFFF00"/>
                </a:solidFill>
              </a:rPr>
              <a:t>en</a:t>
            </a:r>
            <a:r>
              <a:rPr lang="en-US" altLang="es-MX" sz="2000" b="1" dirty="0">
                <a:solidFill>
                  <a:srgbClr val="FFFF00"/>
                </a:solidFill>
              </a:rPr>
              <a:t> </a:t>
            </a:r>
            <a:r>
              <a:rPr lang="en-US" altLang="es-MX" sz="2000" b="1" dirty="0" err="1">
                <a:solidFill>
                  <a:srgbClr val="FFFF00"/>
                </a:solidFill>
              </a:rPr>
              <a:t>Jerusalen</a:t>
            </a:r>
            <a:endParaRPr lang="en-US" altLang="es-MX" sz="20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r>
              <a:rPr lang="en-US" altLang="es-MX" sz="2000" b="1" dirty="0">
                <a:solidFill>
                  <a:srgbClr val="FFFF00"/>
                </a:solidFill>
              </a:rPr>
              <a:t>Los </a:t>
            </a:r>
            <a:r>
              <a:rPr lang="en-US" altLang="es-MX" sz="2000" b="1" dirty="0"/>
              <a:t>dos </a:t>
            </a:r>
            <a:r>
              <a:rPr lang="en-US" altLang="es-MX" sz="2000" b="1" dirty="0" err="1"/>
              <a:t>profetas</a:t>
            </a:r>
            <a:r>
              <a:rPr lang="en-US" altLang="es-MX" sz="2000" b="1" dirty="0"/>
              <a:t> </a:t>
            </a:r>
            <a:r>
              <a:rPr lang="en-US" altLang="es-MX" sz="2000" b="1" dirty="0">
                <a:solidFill>
                  <a:srgbClr val="FFFF00"/>
                </a:solidFill>
              </a:rPr>
              <a:t>y el  </a:t>
            </a:r>
            <a:r>
              <a:rPr lang="en-US" altLang="es-MX" sz="2000" b="1" dirty="0" err="1"/>
              <a:t>anticristo</a:t>
            </a:r>
            <a:r>
              <a:rPr lang="en-US" altLang="es-MX" sz="2000" b="1" dirty="0">
                <a:solidFill>
                  <a:srgbClr val="FFFF00"/>
                </a:solidFill>
              </a:rPr>
              <a:t> </a:t>
            </a:r>
            <a:r>
              <a:rPr lang="en-US" altLang="es-MX" sz="2000" b="1" dirty="0" err="1">
                <a:solidFill>
                  <a:srgbClr val="FFFF00"/>
                </a:solidFill>
              </a:rPr>
              <a:t>seran</a:t>
            </a:r>
            <a:r>
              <a:rPr lang="en-US" altLang="es-MX" sz="2000" b="1" dirty="0">
                <a:solidFill>
                  <a:srgbClr val="FFFF00"/>
                </a:solidFill>
              </a:rPr>
              <a:t> </a:t>
            </a:r>
            <a:r>
              <a:rPr lang="en-US" altLang="es-MX" sz="2000" b="1" dirty="0" err="1">
                <a:solidFill>
                  <a:srgbClr val="FFFF00"/>
                </a:solidFill>
              </a:rPr>
              <a:t>literalmente</a:t>
            </a:r>
            <a:r>
              <a:rPr lang="en-US" altLang="es-MX" sz="2000" b="1" dirty="0">
                <a:solidFill>
                  <a:srgbClr val="FFFF00"/>
                </a:solidFill>
              </a:rPr>
              <a:t> personas.</a:t>
            </a:r>
          </a:p>
          <a:p>
            <a:pPr marL="0" indent="0">
              <a:buFont typeface="Wingdings" panose="05000000000000000000" pitchFamily="2" charset="2"/>
              <a:buNone/>
              <a:defRPr/>
            </a:pPr>
            <a:endParaRPr lang="en-US" altLang="es-MX" sz="8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endParaRPr lang="en-US" altLang="es-MX" sz="2000" b="1" dirty="0">
              <a:solidFill>
                <a:srgbClr val="FFFF00"/>
              </a:solidFill>
            </a:endParaRPr>
          </a:p>
          <a:p>
            <a:pPr marL="0" indent="0">
              <a:buFont typeface="Wingdings" panose="05000000000000000000" pitchFamily="2" charset="2"/>
              <a:buNone/>
              <a:defRPr/>
            </a:pPr>
            <a:endParaRPr lang="en-US" altLang="es-MX" sz="800" b="1" dirty="0">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B6DD-D0F3-39D6-D6AC-10C52868D5B2}"/>
              </a:ext>
            </a:extLst>
          </p:cNvPr>
          <p:cNvSpPr>
            <a:spLocks noGrp="1"/>
          </p:cNvSpPr>
          <p:nvPr>
            <p:ph type="title"/>
          </p:nvPr>
        </p:nvSpPr>
        <p:spPr>
          <a:xfrm>
            <a:off x="457200" y="277813"/>
            <a:ext cx="8229600" cy="941387"/>
          </a:xfrm>
        </p:spPr>
        <p:txBody>
          <a:bodyPr/>
          <a:lstStyle/>
          <a:p>
            <a:pPr>
              <a:defRPr/>
            </a:pPr>
            <a:r>
              <a:rPr lang="en-US" altLang="es-MX" sz="3200" b="1" dirty="0" err="1"/>
              <a:t>Enfoques</a:t>
            </a:r>
            <a:r>
              <a:rPr lang="en-US" altLang="es-MX" sz="3200" b="1" dirty="0"/>
              <a:t> para </a:t>
            </a:r>
            <a:r>
              <a:rPr lang="en-US" altLang="es-MX" sz="3200" b="1" dirty="0" err="1"/>
              <a:t>interpretar</a:t>
            </a:r>
            <a:r>
              <a:rPr lang="en-US" altLang="es-MX" sz="3200" b="1" dirty="0"/>
              <a:t> el </a:t>
            </a:r>
            <a:r>
              <a:rPr lang="en-US" altLang="es-MX" sz="3200" b="1" dirty="0" err="1"/>
              <a:t>Apocalipsis</a:t>
            </a:r>
            <a:endParaRPr lang="en-US" altLang="es-MX" sz="3200" b="1" dirty="0"/>
          </a:p>
        </p:txBody>
      </p:sp>
      <p:sp>
        <p:nvSpPr>
          <p:cNvPr id="3" name="Content Placeholder 2">
            <a:extLst>
              <a:ext uri="{FF2B5EF4-FFF2-40B4-BE49-F238E27FC236}">
                <a16:creationId xmlns:a16="http://schemas.microsoft.com/office/drawing/2014/main" id="{B63A1C47-050A-A643-CB2C-B0BD9A8EEB93}"/>
              </a:ext>
            </a:extLst>
          </p:cNvPr>
          <p:cNvSpPr>
            <a:spLocks noGrp="1"/>
          </p:cNvSpPr>
          <p:nvPr>
            <p:ph idx="1"/>
          </p:nvPr>
        </p:nvSpPr>
        <p:spPr>
          <a:xfrm>
            <a:off x="228600" y="1219200"/>
            <a:ext cx="8458200" cy="5257800"/>
          </a:xfrm>
        </p:spPr>
        <p:txBody>
          <a:bodyPr/>
          <a:lstStyle/>
          <a:p>
            <a:pPr marL="0" indent="0">
              <a:buFont typeface="Wingdings" panose="05000000000000000000" pitchFamily="2" charset="2"/>
              <a:buNone/>
              <a:defRPr/>
            </a:pPr>
            <a:r>
              <a:rPr lang="en-US" sz="2000" b="1" dirty="0">
                <a:solidFill>
                  <a:srgbClr val="FFFF00"/>
                </a:solidFill>
                <a:ea typeface="+mn-ea"/>
              </a:rPr>
              <a:t>4. </a:t>
            </a:r>
            <a:r>
              <a:rPr lang="en-US" sz="2000" b="1" dirty="0" err="1">
                <a:solidFill>
                  <a:srgbClr val="FFFF00"/>
                </a:solidFill>
                <a:ea typeface="+mn-ea"/>
              </a:rPr>
              <a:t>Futurista</a:t>
            </a:r>
            <a:r>
              <a:rPr lang="en-US" sz="2000" b="1" dirty="0">
                <a:solidFill>
                  <a:srgbClr val="FFFF00"/>
                </a:solidFill>
                <a:ea typeface="+mn-ea"/>
              </a:rPr>
              <a:t>       La </a:t>
            </a:r>
            <a:r>
              <a:rPr lang="en-US" sz="2000" b="1" dirty="0" err="1">
                <a:solidFill>
                  <a:srgbClr val="FFFF00"/>
                </a:solidFill>
                <a:ea typeface="+mn-ea"/>
              </a:rPr>
              <a:t>teoria</a:t>
            </a:r>
            <a:r>
              <a:rPr lang="en-US" sz="2000" b="1" dirty="0">
                <a:solidFill>
                  <a:srgbClr val="FFFF00"/>
                </a:solidFill>
                <a:ea typeface="+mn-ea"/>
              </a:rPr>
              <a:t> </a:t>
            </a:r>
            <a:r>
              <a:rPr lang="en-US" sz="2000" b="1" dirty="0" err="1">
                <a:solidFill>
                  <a:srgbClr val="FFFF00"/>
                </a:solidFill>
                <a:ea typeface="+mn-ea"/>
              </a:rPr>
              <a:t>premilenial</a:t>
            </a:r>
            <a:r>
              <a:rPr lang="en-US" sz="2000" b="1" dirty="0">
                <a:solidFill>
                  <a:srgbClr val="FFFF00"/>
                </a:solidFill>
                <a:ea typeface="+mn-ea"/>
              </a:rPr>
              <a:t> mas </a:t>
            </a:r>
            <a:r>
              <a:rPr lang="en-US" sz="2000" b="1" dirty="0" err="1">
                <a:solidFill>
                  <a:srgbClr val="FFFF00"/>
                </a:solidFill>
                <a:ea typeface="+mn-ea"/>
              </a:rPr>
              <a:t>comun</a:t>
            </a:r>
            <a:r>
              <a:rPr lang="en-US" sz="2000" b="1" dirty="0">
                <a:solidFill>
                  <a:srgbClr val="FFFF00"/>
                </a:solidFill>
                <a:ea typeface="+mn-ea"/>
              </a:rPr>
              <a:t>:</a:t>
            </a:r>
          </a:p>
          <a:p>
            <a:pPr marL="0" indent="0">
              <a:buFont typeface="Wingdings" panose="05000000000000000000" pitchFamily="2" charset="2"/>
              <a:buNone/>
              <a:defRPr/>
            </a:pPr>
            <a:endParaRPr lang="en-US" sz="800" b="1" dirty="0">
              <a:solidFill>
                <a:srgbClr val="FFFF00"/>
              </a:solidFill>
              <a:ea typeface="+mn-ea"/>
            </a:endParaRPr>
          </a:p>
          <a:p>
            <a:pPr marL="0" indent="0">
              <a:buFont typeface="Wingdings" panose="05000000000000000000" pitchFamily="2" charset="2"/>
              <a:buNone/>
              <a:defRPr/>
            </a:pPr>
            <a:endParaRPr lang="en-US" sz="800" b="1" dirty="0">
              <a:solidFill>
                <a:srgbClr val="FFFF00"/>
              </a:solidFill>
              <a:ea typeface="+mn-ea"/>
            </a:endParaRPr>
          </a:p>
          <a:p>
            <a:pPr marL="0" indent="0">
              <a:buFont typeface="Wingdings" panose="05000000000000000000" pitchFamily="2" charset="2"/>
              <a:buNone/>
              <a:defRPr/>
            </a:pPr>
            <a:r>
              <a:rPr lang="en-US" sz="2000" b="1" dirty="0" err="1">
                <a:solidFill>
                  <a:srgbClr val="FFFF00"/>
                </a:solidFill>
                <a:ea typeface="+mn-ea"/>
              </a:rPr>
              <a:t>Anticristo</a:t>
            </a:r>
            <a:r>
              <a:rPr lang="en-US" sz="2000" b="1" dirty="0">
                <a:solidFill>
                  <a:srgbClr val="FFFF00"/>
                </a:solidFill>
                <a:ea typeface="+mn-ea"/>
              </a:rPr>
              <a:t> </a:t>
            </a:r>
            <a:r>
              <a:rPr lang="en-US" sz="2000" b="1" dirty="0" err="1">
                <a:solidFill>
                  <a:srgbClr val="FFFF00"/>
                </a:solidFill>
                <a:ea typeface="+mn-ea"/>
              </a:rPr>
              <a:t>derrotado</a:t>
            </a:r>
            <a:r>
              <a:rPr lang="en-US" sz="2000" b="1" dirty="0">
                <a:solidFill>
                  <a:srgbClr val="FFFF00"/>
                </a:solidFill>
                <a:ea typeface="+mn-ea"/>
              </a:rPr>
              <a:t> </a:t>
            </a:r>
            <a:r>
              <a:rPr lang="en-US" sz="2000" b="1" dirty="0" err="1">
                <a:solidFill>
                  <a:srgbClr val="FFFF00"/>
                </a:solidFill>
                <a:ea typeface="+mn-ea"/>
              </a:rPr>
              <a:t>despues</a:t>
            </a:r>
            <a:r>
              <a:rPr lang="en-US" sz="2000" b="1" dirty="0">
                <a:solidFill>
                  <a:srgbClr val="FFFF00"/>
                </a:solidFill>
                <a:ea typeface="+mn-ea"/>
              </a:rPr>
              <a:t> de un </a:t>
            </a:r>
            <a:r>
              <a:rPr lang="en-US" sz="2000" b="1" dirty="0" err="1">
                <a:solidFill>
                  <a:srgbClr val="FFFF00"/>
                </a:solidFill>
                <a:ea typeface="+mn-ea"/>
              </a:rPr>
              <a:t>reinado</a:t>
            </a:r>
            <a:r>
              <a:rPr lang="en-US" sz="2000" b="1" dirty="0">
                <a:solidFill>
                  <a:srgbClr val="FFFF00"/>
                </a:solidFill>
                <a:ea typeface="+mn-ea"/>
              </a:rPr>
              <a:t> de 3-1/2 </a:t>
            </a:r>
            <a:r>
              <a:rPr lang="en-US" sz="2000" b="1" dirty="0" err="1">
                <a:solidFill>
                  <a:srgbClr val="FFFF00"/>
                </a:solidFill>
                <a:ea typeface="+mn-ea"/>
              </a:rPr>
              <a:t>años</a:t>
            </a:r>
            <a:r>
              <a:rPr lang="en-US" sz="2000" b="1" dirty="0">
                <a:solidFill>
                  <a:srgbClr val="FFFF00"/>
                </a:solidFill>
                <a:ea typeface="+mn-ea"/>
              </a:rPr>
              <a:t> </a:t>
            </a:r>
            <a:r>
              <a:rPr lang="en-US" sz="2000" b="1" dirty="0" err="1">
                <a:solidFill>
                  <a:srgbClr val="FFFF00"/>
                </a:solidFill>
                <a:ea typeface="+mn-ea"/>
              </a:rPr>
              <a:t>en</a:t>
            </a:r>
            <a:r>
              <a:rPr lang="en-US" sz="2000" b="1" dirty="0">
                <a:solidFill>
                  <a:srgbClr val="FFFF00"/>
                </a:solidFill>
                <a:ea typeface="+mn-ea"/>
              </a:rPr>
              <a:t> </a:t>
            </a:r>
            <a:r>
              <a:rPr lang="en-US" sz="2000" b="1" dirty="0" err="1">
                <a:solidFill>
                  <a:srgbClr val="FFFF00"/>
                </a:solidFill>
                <a:ea typeface="+mn-ea"/>
              </a:rPr>
              <a:t>una</a:t>
            </a:r>
            <a:r>
              <a:rPr lang="en-US" sz="2000" b="1" dirty="0">
                <a:solidFill>
                  <a:srgbClr val="FFFF00"/>
                </a:solidFill>
                <a:ea typeface="+mn-ea"/>
              </a:rPr>
              <a:t> </a:t>
            </a:r>
            <a:r>
              <a:rPr lang="en-US" sz="2000" b="1" dirty="0" err="1">
                <a:solidFill>
                  <a:srgbClr val="FFFF00"/>
                </a:solidFill>
                <a:ea typeface="+mn-ea"/>
              </a:rPr>
              <a:t>batalla</a:t>
            </a:r>
            <a:r>
              <a:rPr lang="en-US" sz="2000" b="1" dirty="0">
                <a:solidFill>
                  <a:srgbClr val="FFFF00"/>
                </a:solidFill>
                <a:ea typeface="+mn-ea"/>
              </a:rPr>
              <a:t> </a:t>
            </a:r>
            <a:r>
              <a:rPr lang="en-US" sz="2000" b="1" dirty="0" err="1">
                <a:solidFill>
                  <a:srgbClr val="FFFF00"/>
                </a:solidFill>
                <a:ea typeface="+mn-ea"/>
              </a:rPr>
              <a:t>llamada</a:t>
            </a:r>
            <a:r>
              <a:rPr lang="en-US" sz="2000" b="1" dirty="0">
                <a:solidFill>
                  <a:srgbClr val="FFFF00"/>
                </a:solidFill>
                <a:ea typeface="+mn-ea"/>
              </a:rPr>
              <a:t> </a:t>
            </a:r>
            <a:r>
              <a:rPr lang="en-US" sz="2000" b="1" dirty="0">
                <a:ea typeface="+mn-ea"/>
              </a:rPr>
              <a:t>Armageddon</a:t>
            </a:r>
          </a:p>
          <a:p>
            <a:pPr marL="0" indent="0">
              <a:buFont typeface="Wingdings" panose="05000000000000000000" pitchFamily="2" charset="2"/>
              <a:buNone/>
              <a:defRPr/>
            </a:pPr>
            <a:endParaRPr lang="en-US" sz="800" b="1" dirty="0">
              <a:ea typeface="+mn-ea"/>
            </a:endParaRPr>
          </a:p>
          <a:p>
            <a:pPr marL="0" indent="0">
              <a:buFont typeface="Wingdings" panose="05000000000000000000" pitchFamily="2" charset="2"/>
              <a:buNone/>
              <a:defRPr/>
            </a:pPr>
            <a:r>
              <a:rPr lang="en-US" sz="2000" b="1" dirty="0" err="1">
                <a:solidFill>
                  <a:srgbClr val="FFFF00"/>
                </a:solidFill>
                <a:ea typeface="+mn-ea"/>
              </a:rPr>
              <a:t>Despues</a:t>
            </a:r>
            <a:r>
              <a:rPr lang="en-US" sz="2000" b="1" dirty="0">
                <a:solidFill>
                  <a:srgbClr val="FFFF00"/>
                </a:solidFill>
                <a:ea typeface="+mn-ea"/>
              </a:rPr>
              <a:t> de </a:t>
            </a:r>
            <a:r>
              <a:rPr lang="en-US" sz="2000" b="1" dirty="0" err="1">
                <a:solidFill>
                  <a:srgbClr val="FFFF00"/>
                </a:solidFill>
                <a:ea typeface="+mn-ea"/>
              </a:rPr>
              <a:t>esto</a:t>
            </a:r>
            <a:r>
              <a:rPr lang="en-US" sz="2000" b="1" dirty="0">
                <a:solidFill>
                  <a:srgbClr val="FFFF00"/>
                </a:solidFill>
                <a:ea typeface="+mn-ea"/>
              </a:rPr>
              <a:t>, Jesus </a:t>
            </a:r>
            <a:r>
              <a:rPr lang="en-US" sz="2000" b="1" dirty="0" err="1">
                <a:solidFill>
                  <a:srgbClr val="FFFF00"/>
                </a:solidFill>
                <a:ea typeface="+mn-ea"/>
              </a:rPr>
              <a:t>regresa</a:t>
            </a:r>
            <a:r>
              <a:rPr lang="en-US" sz="2000" b="1" dirty="0">
                <a:solidFill>
                  <a:srgbClr val="FFFF00"/>
                </a:solidFill>
                <a:ea typeface="+mn-ea"/>
              </a:rPr>
              <a:t> y </a:t>
            </a:r>
            <a:r>
              <a:rPr lang="en-US" sz="2000" b="1" dirty="0" err="1">
                <a:solidFill>
                  <a:srgbClr val="FFFF00"/>
                </a:solidFill>
                <a:ea typeface="+mn-ea"/>
              </a:rPr>
              <a:t>reinara</a:t>
            </a:r>
            <a:r>
              <a:rPr lang="en-US" sz="2000" b="1" dirty="0">
                <a:solidFill>
                  <a:srgbClr val="FFFF00"/>
                </a:solidFill>
                <a:ea typeface="+mn-ea"/>
              </a:rPr>
              <a:t> </a:t>
            </a:r>
            <a:r>
              <a:rPr lang="en-US" sz="2000" b="1" dirty="0" err="1">
                <a:solidFill>
                  <a:srgbClr val="FFFF00"/>
                </a:solidFill>
                <a:ea typeface="+mn-ea"/>
              </a:rPr>
              <a:t>en</a:t>
            </a:r>
            <a:r>
              <a:rPr lang="en-US" sz="2000" b="1" dirty="0">
                <a:solidFill>
                  <a:srgbClr val="FFFF00"/>
                </a:solidFill>
                <a:ea typeface="+mn-ea"/>
              </a:rPr>
              <a:t> Jerusalem, </a:t>
            </a:r>
            <a:r>
              <a:rPr lang="en-US" sz="2000" b="1" dirty="0" err="1">
                <a:solidFill>
                  <a:srgbClr val="FFFF00"/>
                </a:solidFill>
                <a:ea typeface="+mn-ea"/>
              </a:rPr>
              <a:t>marcando</a:t>
            </a:r>
            <a:r>
              <a:rPr lang="en-US" sz="2000" b="1" dirty="0">
                <a:solidFill>
                  <a:srgbClr val="FFFF00"/>
                </a:solidFill>
                <a:ea typeface="+mn-ea"/>
              </a:rPr>
              <a:t> el </a:t>
            </a:r>
            <a:r>
              <a:rPr lang="en-US" sz="2000" b="1" dirty="0" err="1">
                <a:solidFill>
                  <a:srgbClr val="FFFF00"/>
                </a:solidFill>
                <a:ea typeface="+mn-ea"/>
              </a:rPr>
              <a:t>comienzo</a:t>
            </a:r>
            <a:r>
              <a:rPr lang="en-US" sz="2000" b="1" dirty="0">
                <a:solidFill>
                  <a:srgbClr val="FFFF00"/>
                </a:solidFill>
                <a:ea typeface="+mn-ea"/>
              </a:rPr>
              <a:t> del </a:t>
            </a:r>
            <a:r>
              <a:rPr lang="en-US" sz="2000" b="1" dirty="0" err="1">
                <a:solidFill>
                  <a:srgbClr val="FFFF00"/>
                </a:solidFill>
                <a:ea typeface="+mn-ea"/>
              </a:rPr>
              <a:t>reino</a:t>
            </a:r>
            <a:r>
              <a:rPr lang="en-US" sz="2000" b="1" dirty="0">
                <a:solidFill>
                  <a:srgbClr val="FFFF00"/>
                </a:solidFill>
                <a:ea typeface="+mn-ea"/>
              </a:rPr>
              <a:t> de Dios, </a:t>
            </a:r>
            <a:r>
              <a:rPr lang="en-US" sz="2000" b="1" dirty="0" err="1">
                <a:solidFill>
                  <a:srgbClr val="FFFF00"/>
                </a:solidFill>
                <a:ea typeface="+mn-ea"/>
              </a:rPr>
              <a:t>dando</a:t>
            </a:r>
            <a:r>
              <a:rPr lang="en-US" sz="2000" b="1" dirty="0">
                <a:solidFill>
                  <a:srgbClr val="FFFF00"/>
                </a:solidFill>
                <a:ea typeface="+mn-ea"/>
              </a:rPr>
              <a:t> </a:t>
            </a:r>
            <a:r>
              <a:rPr lang="en-US" sz="2000" b="1" dirty="0" err="1">
                <a:solidFill>
                  <a:srgbClr val="FFFF00"/>
                </a:solidFill>
                <a:ea typeface="+mn-ea"/>
              </a:rPr>
              <a:t>paso</a:t>
            </a:r>
            <a:r>
              <a:rPr lang="en-US" sz="2000" b="1" dirty="0">
                <a:solidFill>
                  <a:srgbClr val="FFFF00"/>
                </a:solidFill>
                <a:ea typeface="+mn-ea"/>
              </a:rPr>
              <a:t> al </a:t>
            </a:r>
            <a:r>
              <a:rPr lang="en-US" sz="2000" b="1" dirty="0" err="1">
                <a:ea typeface="+mn-ea"/>
              </a:rPr>
              <a:t>milenio</a:t>
            </a:r>
            <a:endParaRPr lang="en-US" sz="2000" b="1" dirty="0">
              <a:ea typeface="+mn-ea"/>
            </a:endParaRPr>
          </a:p>
          <a:p>
            <a:pPr marL="0" indent="0">
              <a:buFont typeface="Wingdings" panose="05000000000000000000" pitchFamily="2" charset="2"/>
              <a:buNone/>
              <a:defRPr/>
            </a:pPr>
            <a:endParaRPr lang="en-US" sz="2000" b="1" dirty="0">
              <a:ea typeface="+mn-ea"/>
            </a:endParaRPr>
          </a:p>
          <a:p>
            <a:pPr marL="0" indent="0">
              <a:buFont typeface="Wingdings" panose="05000000000000000000" pitchFamily="2" charset="2"/>
              <a:buNone/>
              <a:defRPr/>
            </a:pPr>
            <a:r>
              <a:rPr lang="en-US" sz="2000" b="1" dirty="0" err="1">
                <a:solidFill>
                  <a:srgbClr val="FFFF00"/>
                </a:solidFill>
                <a:ea typeface="+mn-ea"/>
              </a:rPr>
              <a:t>Despues</a:t>
            </a:r>
            <a:r>
              <a:rPr lang="en-US" sz="2000" b="1" dirty="0">
                <a:solidFill>
                  <a:srgbClr val="FFFF00"/>
                </a:solidFill>
                <a:ea typeface="+mn-ea"/>
              </a:rPr>
              <a:t> del </a:t>
            </a:r>
            <a:r>
              <a:rPr lang="en-US" sz="2000" b="1" dirty="0" err="1">
                <a:solidFill>
                  <a:srgbClr val="FFFF00"/>
                </a:solidFill>
                <a:ea typeface="+mn-ea"/>
              </a:rPr>
              <a:t>Milenio</a:t>
            </a:r>
            <a:r>
              <a:rPr lang="en-US" sz="2000" b="1" dirty="0">
                <a:solidFill>
                  <a:srgbClr val="FFFF00"/>
                </a:solidFill>
                <a:ea typeface="+mn-ea"/>
              </a:rPr>
              <a:t> </a:t>
            </a:r>
            <a:r>
              <a:rPr lang="en-US" sz="2000" b="1" dirty="0" err="1">
                <a:solidFill>
                  <a:srgbClr val="FFFF00"/>
                </a:solidFill>
                <a:ea typeface="+mn-ea"/>
              </a:rPr>
              <a:t>satanas</a:t>
            </a:r>
            <a:r>
              <a:rPr lang="en-US" sz="2000" b="1" dirty="0">
                <a:solidFill>
                  <a:srgbClr val="FFFF00"/>
                </a:solidFill>
                <a:ea typeface="+mn-ea"/>
              </a:rPr>
              <a:t> y la </a:t>
            </a:r>
            <a:r>
              <a:rPr lang="en-US" sz="2000" b="1" dirty="0" err="1">
                <a:solidFill>
                  <a:srgbClr val="FFFF00"/>
                </a:solidFill>
                <a:ea typeface="+mn-ea"/>
              </a:rPr>
              <a:t>bestia</a:t>
            </a:r>
            <a:r>
              <a:rPr lang="en-US" sz="2000" b="1" dirty="0">
                <a:solidFill>
                  <a:srgbClr val="FFFF00"/>
                </a:solidFill>
                <a:ea typeface="+mn-ea"/>
              </a:rPr>
              <a:t> son </a:t>
            </a:r>
            <a:r>
              <a:rPr lang="en-US" sz="2000" b="1" dirty="0" err="1">
                <a:solidFill>
                  <a:srgbClr val="FFFF00"/>
                </a:solidFill>
                <a:ea typeface="+mn-ea"/>
              </a:rPr>
              <a:t>arrojados</a:t>
            </a:r>
            <a:r>
              <a:rPr lang="en-US" sz="2000" b="1" dirty="0">
                <a:solidFill>
                  <a:srgbClr val="FFFF00"/>
                </a:solidFill>
                <a:ea typeface="+mn-ea"/>
              </a:rPr>
              <a:t> al </a:t>
            </a:r>
            <a:r>
              <a:rPr lang="en-US" sz="2000" b="1" dirty="0" err="1">
                <a:solidFill>
                  <a:srgbClr val="FFFF00"/>
                </a:solidFill>
                <a:ea typeface="+mn-ea"/>
              </a:rPr>
              <a:t>abismo</a:t>
            </a:r>
            <a:r>
              <a:rPr lang="en-US" sz="2000" b="1" dirty="0">
                <a:solidFill>
                  <a:srgbClr val="FFFF00"/>
                </a:solidFill>
                <a:ea typeface="+mn-ea"/>
              </a:rPr>
              <a:t> y </a:t>
            </a:r>
            <a:r>
              <a:rPr lang="en-US" sz="2000" b="1" dirty="0" err="1">
                <a:solidFill>
                  <a:srgbClr val="FFFF00"/>
                </a:solidFill>
                <a:ea typeface="+mn-ea"/>
              </a:rPr>
              <a:t>ocurre</a:t>
            </a:r>
            <a:r>
              <a:rPr lang="en-US" sz="2000" b="1" dirty="0">
                <a:solidFill>
                  <a:srgbClr val="FFFF00"/>
                </a:solidFill>
                <a:ea typeface="+mn-ea"/>
              </a:rPr>
              <a:t> el </a:t>
            </a:r>
            <a:r>
              <a:rPr lang="en-US" sz="2000" b="1" dirty="0" err="1">
                <a:solidFill>
                  <a:srgbClr val="FFFF00"/>
                </a:solidFill>
                <a:ea typeface="+mn-ea"/>
              </a:rPr>
              <a:t>juicio</a:t>
            </a:r>
            <a:r>
              <a:rPr lang="en-US" sz="2000" b="1" dirty="0">
                <a:solidFill>
                  <a:srgbClr val="FFFF00"/>
                </a:solidFill>
                <a:ea typeface="+mn-ea"/>
              </a:rPr>
              <a:t> final.</a:t>
            </a: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2000" b="1" dirty="0">
              <a:solidFill>
                <a:srgbClr val="FFFF00"/>
              </a:solidFill>
              <a:ea typeface="+mn-ea"/>
            </a:endParaRPr>
          </a:p>
          <a:p>
            <a:pPr marL="0" indent="0">
              <a:buFont typeface="Wingdings" panose="05000000000000000000" pitchFamily="2" charset="2"/>
              <a:buNone/>
              <a:defRPr/>
            </a:pPr>
            <a:endParaRPr lang="en-US" sz="800" b="1" dirty="0">
              <a:solidFill>
                <a:srgbClr val="FFFF00"/>
              </a:solidFill>
              <a:ea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a:extLst>
              <a:ext uri="{FF2B5EF4-FFF2-40B4-BE49-F238E27FC236}">
                <a16:creationId xmlns:a16="http://schemas.microsoft.com/office/drawing/2014/main" id="{8130669F-37BE-E8BA-17B4-817727275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80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6" name="TextBox 2">
            <a:extLst>
              <a:ext uri="{FF2B5EF4-FFF2-40B4-BE49-F238E27FC236}">
                <a16:creationId xmlns:a16="http://schemas.microsoft.com/office/drawing/2014/main" id="{2E9FEBD4-7489-91B5-6A9A-1B7FE58375DC}"/>
              </a:ext>
            </a:extLst>
          </p:cNvPr>
          <p:cNvSpPr txBox="1">
            <a:spLocks noChangeArrowheads="1"/>
          </p:cNvSpPr>
          <p:nvPr/>
        </p:nvSpPr>
        <p:spPr bwMode="auto">
          <a:xfrm>
            <a:off x="1143000" y="152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s-MX" sz="3200" b="1" i="0" u="none" strike="noStrike" kern="1200" cap="none" spc="0" normalizeH="0" baseline="0" noProof="0">
                <a:ln>
                  <a:noFill/>
                </a:ln>
                <a:solidFill>
                  <a:srgbClr val="FFFFFF"/>
                </a:solidFill>
                <a:effectLst/>
                <a:uLnTx/>
                <a:uFillTx/>
                <a:latin typeface="Verdana" panose="020B0604030504040204" pitchFamily="34" charset="0"/>
                <a:ea typeface="MS PGothic" panose="020B0600070205080204" pitchFamily="34" charset="-128"/>
                <a:cs typeface="Arial" panose="020B0604020202020204" pitchFamily="34" charset="0"/>
              </a:rPr>
              <a:t>Premilenialismo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CF3A-4C13-D46D-3A02-CA68016F2F2C}"/>
              </a:ext>
            </a:extLst>
          </p:cNvPr>
          <p:cNvSpPr>
            <a:spLocks noGrp="1"/>
          </p:cNvSpPr>
          <p:nvPr>
            <p:ph type="title"/>
          </p:nvPr>
        </p:nvSpPr>
        <p:spPr/>
        <p:txBody>
          <a:bodyPr/>
          <a:lstStyle/>
          <a:p>
            <a:pPr>
              <a:defRPr/>
            </a:pPr>
            <a:r>
              <a:rPr lang="en-US" altLang="es-MX" sz="3200" b="1" dirty="0" err="1"/>
              <a:t>Isac</a:t>
            </a:r>
            <a:r>
              <a:rPr lang="en-US" altLang="es-MX" sz="3200" b="1" dirty="0"/>
              <a:t> Newton</a:t>
            </a:r>
          </a:p>
        </p:txBody>
      </p:sp>
      <p:sp>
        <p:nvSpPr>
          <p:cNvPr id="3" name="Content Placeholder 2">
            <a:extLst>
              <a:ext uri="{FF2B5EF4-FFF2-40B4-BE49-F238E27FC236}">
                <a16:creationId xmlns:a16="http://schemas.microsoft.com/office/drawing/2014/main" id="{A8F649EF-5955-2215-BEB5-7C11745FD1EE}"/>
              </a:ext>
            </a:extLst>
          </p:cNvPr>
          <p:cNvSpPr>
            <a:spLocks noGrp="1"/>
          </p:cNvSpPr>
          <p:nvPr>
            <p:ph idx="1"/>
          </p:nvPr>
        </p:nvSpPr>
        <p:spPr>
          <a:xfrm>
            <a:off x="457200" y="1600200"/>
            <a:ext cx="8229600" cy="4724400"/>
          </a:xfrm>
        </p:spPr>
        <p:txBody>
          <a:bodyPr/>
          <a:lstStyle/>
          <a:p>
            <a:pPr marL="0" indent="0">
              <a:buFont typeface="Wingdings" panose="05000000000000000000" pitchFamily="2" charset="2"/>
              <a:buNone/>
              <a:defRPr/>
            </a:pPr>
            <a:r>
              <a:rPr lang="en-US" altLang="es-MX" sz="2000" b="1" i="1" dirty="0">
                <a:effectLst/>
              </a:rPr>
              <a:t>La </a:t>
            </a:r>
            <a:r>
              <a:rPr lang="en-US" altLang="es-MX" sz="2000" b="1" i="1" dirty="0" err="1">
                <a:effectLst/>
              </a:rPr>
              <a:t>locura</a:t>
            </a:r>
            <a:r>
              <a:rPr lang="en-US" altLang="es-MX" sz="2000" b="1" i="1" dirty="0">
                <a:effectLst/>
              </a:rPr>
              <a:t> de </a:t>
            </a:r>
            <a:r>
              <a:rPr lang="en-US" altLang="es-MX" sz="2000" b="1" i="1" dirty="0" err="1">
                <a:effectLst/>
              </a:rPr>
              <a:t>los</a:t>
            </a:r>
            <a:r>
              <a:rPr lang="en-US" altLang="es-MX" sz="2000" b="1" i="1" dirty="0">
                <a:effectLst/>
              </a:rPr>
              <a:t> </a:t>
            </a:r>
            <a:r>
              <a:rPr lang="en-US" altLang="es-MX" sz="2000" b="1" i="1" dirty="0" err="1">
                <a:effectLst/>
              </a:rPr>
              <a:t>interpretes</a:t>
            </a:r>
            <a:r>
              <a:rPr lang="en-US" altLang="es-MX" sz="2000" b="1" i="1" dirty="0">
                <a:effectLst/>
              </a:rPr>
              <a:t> ha </a:t>
            </a:r>
            <a:r>
              <a:rPr lang="en-US" altLang="es-MX" sz="2000" b="1" i="1" dirty="0" err="1">
                <a:effectLst/>
              </a:rPr>
              <a:t>sido</a:t>
            </a:r>
            <a:r>
              <a:rPr lang="en-US" altLang="es-MX" sz="2000" b="1" i="1" dirty="0">
                <a:effectLst/>
              </a:rPr>
              <a:t> </a:t>
            </a:r>
            <a:r>
              <a:rPr lang="en-US" altLang="es-MX" sz="2000" b="1" i="1" dirty="0" err="1">
                <a:effectLst/>
              </a:rPr>
              <a:t>predecir</a:t>
            </a:r>
            <a:r>
              <a:rPr lang="en-US" altLang="es-MX" sz="2000" b="1" i="1" dirty="0">
                <a:effectLst/>
              </a:rPr>
              <a:t> </a:t>
            </a:r>
            <a:r>
              <a:rPr lang="en-US" altLang="es-MX" sz="2000" b="1" i="1" dirty="0" err="1">
                <a:effectLst/>
              </a:rPr>
              <a:t>los</a:t>
            </a:r>
            <a:r>
              <a:rPr lang="en-US" altLang="es-MX" sz="2000" b="1" i="1" dirty="0">
                <a:effectLst/>
              </a:rPr>
              <a:t> </a:t>
            </a:r>
            <a:r>
              <a:rPr lang="en-US" altLang="es-MX" sz="2000" b="1" i="1" dirty="0" err="1">
                <a:effectLst/>
              </a:rPr>
              <a:t>tiempos</a:t>
            </a:r>
            <a:r>
              <a:rPr lang="en-US" altLang="es-MX" sz="2000" b="1" i="1" dirty="0">
                <a:effectLst/>
              </a:rPr>
              <a:t> y las </a:t>
            </a:r>
            <a:r>
              <a:rPr lang="en-US" altLang="es-MX" sz="2000" b="1" i="1" dirty="0" err="1">
                <a:effectLst/>
              </a:rPr>
              <a:t>cosas</a:t>
            </a:r>
            <a:r>
              <a:rPr lang="en-US" altLang="es-MX" sz="2000" b="1" i="1" dirty="0">
                <a:effectLst/>
              </a:rPr>
              <a:t>, </a:t>
            </a:r>
            <a:r>
              <a:rPr lang="en-US" altLang="es-MX" sz="2000" b="1" i="1" dirty="0" err="1">
                <a:effectLst/>
              </a:rPr>
              <a:t>por</a:t>
            </a:r>
            <a:r>
              <a:rPr lang="en-US" altLang="es-MX" sz="2000" b="1" i="1" dirty="0">
                <a:effectLst/>
              </a:rPr>
              <a:t> </a:t>
            </a:r>
            <a:r>
              <a:rPr lang="en-US" altLang="es-MX" sz="2000" b="1" i="1" dirty="0" err="1">
                <a:effectLst/>
              </a:rPr>
              <a:t>esta</a:t>
            </a:r>
            <a:r>
              <a:rPr lang="en-US" altLang="es-MX" sz="2000" b="1" i="1" dirty="0">
                <a:effectLst/>
              </a:rPr>
              <a:t> </a:t>
            </a:r>
            <a:r>
              <a:rPr lang="en-US" altLang="es-MX" sz="2000" b="1" i="1" dirty="0" err="1">
                <a:effectLst/>
              </a:rPr>
              <a:t>profecia</a:t>
            </a:r>
            <a:r>
              <a:rPr lang="en-US" altLang="es-MX" sz="2000" b="1" i="1" dirty="0">
                <a:effectLst/>
              </a:rPr>
              <a:t>, </a:t>
            </a:r>
            <a:r>
              <a:rPr lang="en-US" altLang="es-MX" sz="2000" b="1" i="1" dirty="0" err="1">
                <a:effectLst/>
              </a:rPr>
              <a:t>como</a:t>
            </a:r>
            <a:r>
              <a:rPr lang="en-US" altLang="es-MX" sz="2000" b="1" i="1" dirty="0">
                <a:effectLst/>
              </a:rPr>
              <a:t> </a:t>
            </a:r>
            <a:r>
              <a:rPr lang="en-US" altLang="es-MX" sz="2000" b="1" i="1" dirty="0" err="1">
                <a:effectLst/>
              </a:rPr>
              <a:t>si</a:t>
            </a:r>
            <a:r>
              <a:rPr lang="en-US" altLang="es-MX" sz="2000" b="1" i="1" dirty="0">
                <a:effectLst/>
              </a:rPr>
              <a:t> Dios </a:t>
            </a:r>
            <a:r>
              <a:rPr lang="en-US" altLang="es-MX" sz="2000" b="1" i="1" dirty="0" err="1">
                <a:effectLst/>
              </a:rPr>
              <a:t>los</a:t>
            </a:r>
            <a:r>
              <a:rPr lang="en-US" altLang="es-MX" sz="2000" b="1" i="1" dirty="0">
                <a:effectLst/>
              </a:rPr>
              <a:t> </a:t>
            </a:r>
            <a:r>
              <a:rPr lang="en-US" altLang="es-MX" sz="2000" b="1" i="1" dirty="0" err="1">
                <a:effectLst/>
              </a:rPr>
              <a:t>hubiera</a:t>
            </a:r>
            <a:r>
              <a:rPr lang="en-US" altLang="es-MX" sz="2000" b="1" i="1" dirty="0">
                <a:effectLst/>
              </a:rPr>
              <a:t> </a:t>
            </a:r>
            <a:r>
              <a:rPr lang="en-US" altLang="es-MX" sz="2000" b="1" i="1" dirty="0" err="1">
                <a:effectLst/>
              </a:rPr>
              <a:t>disiñado</a:t>
            </a:r>
            <a:r>
              <a:rPr lang="en-US" altLang="es-MX" sz="2000" b="1" i="1" dirty="0">
                <a:effectLst/>
              </a:rPr>
              <a:t> para </a:t>
            </a:r>
            <a:r>
              <a:rPr lang="en-US" altLang="es-MX" sz="2000" b="1" i="1" dirty="0" err="1">
                <a:effectLst/>
              </a:rPr>
              <a:t>hacerlos</a:t>
            </a:r>
            <a:r>
              <a:rPr lang="en-US" altLang="es-MX" sz="2000" b="1" i="1" dirty="0">
                <a:effectLst/>
              </a:rPr>
              <a:t> </a:t>
            </a:r>
            <a:r>
              <a:rPr lang="en-US" altLang="es-MX" sz="2000" b="1" i="1" dirty="0" err="1">
                <a:effectLst/>
              </a:rPr>
              <a:t>profetas</a:t>
            </a:r>
            <a:r>
              <a:rPr lang="en-US" altLang="es-MX" sz="2000" b="1" i="1" dirty="0">
                <a:effectLst/>
              </a:rPr>
              <a:t>. </a:t>
            </a:r>
            <a:r>
              <a:rPr lang="en-US" altLang="es-MX" sz="2000" b="1" i="1" dirty="0" err="1">
                <a:effectLst/>
              </a:rPr>
              <a:t>Por</a:t>
            </a:r>
            <a:r>
              <a:rPr lang="en-US" altLang="es-MX" sz="2000" b="1" i="1" dirty="0">
                <a:effectLst/>
              </a:rPr>
              <a:t> </a:t>
            </a:r>
            <a:r>
              <a:rPr lang="en-US" altLang="es-MX" sz="2000" b="1" i="1" dirty="0" err="1">
                <a:effectLst/>
              </a:rPr>
              <a:t>esta</a:t>
            </a:r>
            <a:r>
              <a:rPr lang="en-US" altLang="es-MX" sz="2000" b="1" i="1" dirty="0">
                <a:effectLst/>
              </a:rPr>
              <a:t> </a:t>
            </a:r>
            <a:r>
              <a:rPr lang="en-US" altLang="es-MX" sz="2000" b="1" i="1" dirty="0" err="1">
                <a:effectLst/>
              </a:rPr>
              <a:t>temeridad</a:t>
            </a:r>
            <a:r>
              <a:rPr lang="en-US" altLang="es-MX" sz="2000" b="1" i="1" dirty="0">
                <a:effectLst/>
              </a:rPr>
              <a:t> no solo se </a:t>
            </a:r>
            <a:r>
              <a:rPr lang="en-US" altLang="es-MX" sz="2000" b="1" i="1" dirty="0" err="1">
                <a:effectLst/>
              </a:rPr>
              <a:t>han</a:t>
            </a:r>
            <a:r>
              <a:rPr lang="en-US" altLang="es-MX" sz="2000" b="1" i="1" dirty="0">
                <a:effectLst/>
              </a:rPr>
              <a:t> </a:t>
            </a:r>
            <a:r>
              <a:rPr lang="en-US" altLang="es-MX" sz="2000" b="1" i="1" dirty="0" err="1">
                <a:effectLst/>
              </a:rPr>
              <a:t>expuesto</a:t>
            </a:r>
            <a:r>
              <a:rPr lang="en-US" altLang="es-MX" sz="2000" b="1" i="1" dirty="0">
                <a:effectLst/>
              </a:rPr>
              <a:t> a </a:t>
            </a:r>
            <a:r>
              <a:rPr lang="en-US" altLang="es-MX" sz="2000" b="1" i="1" dirty="0" err="1">
                <a:effectLst/>
              </a:rPr>
              <a:t>si</a:t>
            </a:r>
            <a:r>
              <a:rPr lang="en-US" altLang="es-MX" sz="2000" b="1" i="1" dirty="0">
                <a:effectLst/>
              </a:rPr>
              <a:t> </a:t>
            </a:r>
            <a:r>
              <a:rPr lang="en-US" altLang="es-MX" sz="2000" b="1" i="1" dirty="0" err="1">
                <a:effectLst/>
              </a:rPr>
              <a:t>mismos</a:t>
            </a:r>
            <a:r>
              <a:rPr lang="en-US" altLang="es-MX" sz="2000" b="1" i="1" dirty="0">
                <a:effectLst/>
              </a:rPr>
              <a:t>, </a:t>
            </a:r>
            <a:r>
              <a:rPr lang="en-US" altLang="es-MX" sz="2000" b="1" i="1" dirty="0" err="1">
                <a:effectLst/>
              </a:rPr>
              <a:t>sino</a:t>
            </a:r>
            <a:r>
              <a:rPr lang="en-US" altLang="es-MX" sz="2000" b="1" i="1" dirty="0">
                <a:effectLst/>
              </a:rPr>
              <a:t> que </a:t>
            </a:r>
            <a:r>
              <a:rPr lang="en-US" altLang="es-MX" sz="2000" b="1" i="1" dirty="0" err="1">
                <a:effectLst/>
              </a:rPr>
              <a:t>tambien</a:t>
            </a:r>
            <a:r>
              <a:rPr lang="en-US" altLang="es-MX" sz="2000" b="1" i="1" dirty="0">
                <a:effectLst/>
              </a:rPr>
              <a:t> </a:t>
            </a:r>
            <a:r>
              <a:rPr lang="en-US" altLang="es-MX" sz="2000" b="1" i="1" dirty="0" err="1">
                <a:effectLst/>
              </a:rPr>
              <a:t>han</a:t>
            </a:r>
            <a:r>
              <a:rPr lang="en-US" altLang="es-MX" sz="2000" b="1" i="1" dirty="0">
                <a:effectLst/>
              </a:rPr>
              <a:t> </a:t>
            </a:r>
            <a:r>
              <a:rPr lang="en-US" altLang="es-MX" sz="2000" b="1" i="1" dirty="0" err="1">
                <a:effectLst/>
              </a:rPr>
              <a:t>despreciado</a:t>
            </a:r>
            <a:r>
              <a:rPr lang="en-US" altLang="es-MX" sz="2000" b="1" i="1" dirty="0">
                <a:effectLst/>
              </a:rPr>
              <a:t> la </a:t>
            </a:r>
            <a:r>
              <a:rPr lang="en-US" altLang="es-MX" sz="2000" b="1" i="1" dirty="0" err="1">
                <a:effectLst/>
              </a:rPr>
              <a:t>profecia</a:t>
            </a:r>
            <a:r>
              <a:rPr lang="en-US" altLang="es-MX" sz="2000" b="1" i="1" dirty="0">
                <a:effectLst/>
              </a:rPr>
              <a:t>. El </a:t>
            </a:r>
            <a:r>
              <a:rPr lang="en-US" altLang="es-MX" sz="2000" b="1" i="1" dirty="0" err="1">
                <a:effectLst/>
              </a:rPr>
              <a:t>diseño</a:t>
            </a:r>
            <a:r>
              <a:rPr lang="en-US" altLang="es-MX" sz="2000" b="1" i="1" dirty="0">
                <a:effectLst/>
              </a:rPr>
              <a:t> de Dios </a:t>
            </a:r>
            <a:r>
              <a:rPr lang="en-US" altLang="es-MX" sz="2000" b="1" i="1" dirty="0" err="1">
                <a:effectLst/>
              </a:rPr>
              <a:t>fue</a:t>
            </a:r>
            <a:r>
              <a:rPr lang="en-US" altLang="es-MX" sz="2000" b="1" i="1" dirty="0">
                <a:effectLst/>
              </a:rPr>
              <a:t> </a:t>
            </a:r>
            <a:r>
              <a:rPr lang="en-US" altLang="es-MX" sz="2000" b="1" i="1" dirty="0" err="1">
                <a:effectLst/>
              </a:rPr>
              <a:t>muy</a:t>
            </a:r>
            <a:r>
              <a:rPr lang="en-US" altLang="es-MX" sz="2000" b="1" i="1" dirty="0">
                <a:effectLst/>
              </a:rPr>
              <a:t> </a:t>
            </a:r>
            <a:r>
              <a:rPr lang="en-US" altLang="es-MX" sz="2000" b="1" i="1" dirty="0" err="1">
                <a:effectLst/>
              </a:rPr>
              <a:t>diferente</a:t>
            </a:r>
            <a:r>
              <a:rPr lang="en-US" altLang="es-MX" sz="2000" b="1" i="1" dirty="0">
                <a:effectLst/>
              </a:rPr>
              <a:t>. El </a:t>
            </a:r>
            <a:r>
              <a:rPr lang="en-US" altLang="es-MX" sz="2000" b="1" i="1" dirty="0" err="1">
                <a:effectLst/>
              </a:rPr>
              <a:t>dio</a:t>
            </a:r>
            <a:r>
              <a:rPr lang="en-US" altLang="es-MX" sz="2000" b="1" i="1" dirty="0">
                <a:effectLst/>
              </a:rPr>
              <a:t> </a:t>
            </a:r>
            <a:r>
              <a:rPr lang="en-US" altLang="es-MX" sz="2000" b="1" i="1" dirty="0" err="1">
                <a:effectLst/>
              </a:rPr>
              <a:t>esto</a:t>
            </a:r>
            <a:r>
              <a:rPr lang="en-US" altLang="es-MX" sz="2000" b="1" i="1" dirty="0">
                <a:effectLst/>
              </a:rPr>
              <a:t> y las </a:t>
            </a:r>
            <a:r>
              <a:rPr lang="en-US" altLang="es-MX" sz="2000" b="1" i="1" dirty="0" err="1">
                <a:effectLst/>
              </a:rPr>
              <a:t>profecias</a:t>
            </a:r>
            <a:r>
              <a:rPr lang="en-US" altLang="es-MX" sz="2000" b="1" i="1" dirty="0">
                <a:effectLst/>
              </a:rPr>
              <a:t> del </a:t>
            </a:r>
            <a:r>
              <a:rPr lang="en-US" altLang="es-MX" sz="2000" b="1" i="1" dirty="0" err="1">
                <a:effectLst/>
              </a:rPr>
              <a:t>antiguo</a:t>
            </a:r>
            <a:r>
              <a:rPr lang="en-US" altLang="es-MX" sz="2000" b="1" i="1" dirty="0">
                <a:effectLst/>
              </a:rPr>
              <a:t> </a:t>
            </a:r>
            <a:r>
              <a:rPr lang="en-US" altLang="es-MX" sz="2000" b="1" i="1" dirty="0" err="1">
                <a:effectLst/>
              </a:rPr>
              <a:t>testamentoo</a:t>
            </a:r>
            <a:r>
              <a:rPr lang="en-US" altLang="es-MX" sz="2000" b="1" i="1" dirty="0">
                <a:effectLst/>
              </a:rPr>
              <a:t>, no para </a:t>
            </a:r>
            <a:r>
              <a:rPr lang="en-US" altLang="es-MX" sz="2000" b="1" i="1" dirty="0" err="1">
                <a:effectLst/>
              </a:rPr>
              <a:t>complacer</a:t>
            </a:r>
            <a:r>
              <a:rPr lang="en-US" altLang="es-MX" sz="2000" b="1" i="1" dirty="0">
                <a:effectLst/>
              </a:rPr>
              <a:t> la </a:t>
            </a:r>
            <a:r>
              <a:rPr lang="en-US" altLang="es-MX" sz="2000" b="1" i="1" dirty="0" err="1">
                <a:effectLst/>
              </a:rPr>
              <a:t>curiosidad</a:t>
            </a:r>
            <a:r>
              <a:rPr lang="en-US" altLang="es-MX" sz="2000" b="1" i="1" dirty="0">
                <a:effectLst/>
              </a:rPr>
              <a:t> de </a:t>
            </a:r>
            <a:r>
              <a:rPr lang="en-US" altLang="es-MX" sz="2000" b="1" i="1" dirty="0" err="1">
                <a:effectLst/>
              </a:rPr>
              <a:t>los</a:t>
            </a:r>
            <a:r>
              <a:rPr lang="en-US" altLang="es-MX" sz="2000" b="1" i="1" dirty="0">
                <a:effectLst/>
              </a:rPr>
              <a:t> hombres al </a:t>
            </a:r>
            <a:r>
              <a:rPr lang="en-US" altLang="es-MX" sz="2000" b="1" i="1" dirty="0" err="1">
                <a:effectLst/>
              </a:rPr>
              <a:t>permitirles</a:t>
            </a:r>
            <a:r>
              <a:rPr lang="en-US" altLang="es-MX" sz="2000" b="1" i="1" dirty="0">
                <a:effectLst/>
              </a:rPr>
              <a:t> </a:t>
            </a:r>
            <a:r>
              <a:rPr lang="en-US" altLang="es-MX" sz="2000" b="1" i="1" dirty="0" err="1">
                <a:effectLst/>
              </a:rPr>
              <a:t>conocer</a:t>
            </a:r>
            <a:r>
              <a:rPr lang="en-US" altLang="es-MX" sz="2000" b="1" i="1" dirty="0">
                <a:effectLst/>
              </a:rPr>
              <a:t> de </a:t>
            </a:r>
            <a:r>
              <a:rPr lang="en-US" altLang="es-MX" sz="2000" b="1" i="1" dirty="0" err="1">
                <a:effectLst/>
              </a:rPr>
              <a:t>antemano</a:t>
            </a:r>
            <a:r>
              <a:rPr lang="en-US" altLang="es-MX" sz="2000" b="1" i="1" dirty="0">
                <a:effectLst/>
              </a:rPr>
              <a:t> las </a:t>
            </a:r>
            <a:r>
              <a:rPr lang="en-US" altLang="es-MX" sz="2000" b="1" i="1" dirty="0" err="1">
                <a:effectLst/>
              </a:rPr>
              <a:t>cosas</a:t>
            </a:r>
            <a:r>
              <a:rPr lang="en-US" altLang="es-MX" sz="2000" b="1" i="1" dirty="0">
                <a:effectLst/>
              </a:rPr>
              <a:t>, </a:t>
            </a:r>
            <a:r>
              <a:rPr lang="en-US" altLang="es-MX" sz="2000" b="1" i="1" dirty="0" err="1">
                <a:effectLst/>
              </a:rPr>
              <a:t>sino</a:t>
            </a:r>
            <a:r>
              <a:rPr lang="en-US" altLang="es-MX" sz="2000" b="1" i="1" dirty="0">
                <a:effectLst/>
              </a:rPr>
              <a:t> para que </a:t>
            </a:r>
            <a:r>
              <a:rPr lang="en-US" altLang="es-MX" sz="2000" b="1" i="1" dirty="0" err="1">
                <a:effectLst/>
              </a:rPr>
              <a:t>despues</a:t>
            </a:r>
            <a:r>
              <a:rPr lang="en-US" altLang="es-MX" sz="2000" b="1" i="1" dirty="0">
                <a:effectLst/>
              </a:rPr>
              <a:t> de que se </a:t>
            </a:r>
            <a:r>
              <a:rPr lang="en-US" altLang="es-MX" sz="2000" b="1" i="1" dirty="0" err="1">
                <a:effectLst/>
              </a:rPr>
              <a:t>cumplieran</a:t>
            </a:r>
            <a:r>
              <a:rPr lang="en-US" altLang="es-MX" sz="2000" b="1" i="1" dirty="0">
                <a:effectLst/>
              </a:rPr>
              <a:t> </a:t>
            </a:r>
            <a:r>
              <a:rPr lang="en-US" altLang="es-MX" sz="2000" b="1" i="1" dirty="0" err="1">
                <a:effectLst/>
              </a:rPr>
              <a:t>pudiran</a:t>
            </a:r>
            <a:r>
              <a:rPr lang="en-US" altLang="es-MX" sz="2000" b="1" i="1" dirty="0">
                <a:effectLst/>
              </a:rPr>
              <a:t> </a:t>
            </a:r>
            <a:r>
              <a:rPr lang="en-US" altLang="es-MX" sz="2000" b="1" i="1" dirty="0" err="1">
                <a:effectLst/>
              </a:rPr>
              <a:t>ser</a:t>
            </a:r>
            <a:r>
              <a:rPr lang="en-US" altLang="es-MX" sz="2000" b="1" i="1" dirty="0">
                <a:effectLst/>
              </a:rPr>
              <a:t> </a:t>
            </a:r>
            <a:r>
              <a:rPr lang="en-US" altLang="es-MX" sz="2000" b="1" i="1" dirty="0" err="1">
                <a:effectLst/>
              </a:rPr>
              <a:t>interpretadas</a:t>
            </a:r>
            <a:r>
              <a:rPr lang="en-US" altLang="es-MX" sz="2000" b="1" i="1" dirty="0">
                <a:effectLst/>
              </a:rPr>
              <a:t> </a:t>
            </a:r>
            <a:r>
              <a:rPr lang="en-US" altLang="es-MX" sz="2000" b="1" i="1" dirty="0" err="1">
                <a:effectLst/>
              </a:rPr>
              <a:t>por</a:t>
            </a:r>
            <a:r>
              <a:rPr lang="en-US" altLang="es-MX" sz="2000" b="1" i="1" dirty="0">
                <a:effectLst/>
              </a:rPr>
              <a:t> el </a:t>
            </a:r>
            <a:r>
              <a:rPr lang="en-US" altLang="es-MX" sz="2000" b="1" i="1" dirty="0" err="1">
                <a:effectLst/>
              </a:rPr>
              <a:t>evento</a:t>
            </a:r>
            <a:r>
              <a:rPr lang="en-US" altLang="es-MX" sz="2000" b="1" i="1" dirty="0">
                <a:effectLst/>
              </a:rPr>
              <a:t>, y </a:t>
            </a:r>
            <a:r>
              <a:rPr lang="en-US" altLang="es-MX" sz="2000" b="1" i="1" dirty="0" err="1">
                <a:effectLst/>
              </a:rPr>
              <a:t>su</a:t>
            </a:r>
            <a:r>
              <a:rPr lang="en-US" altLang="es-MX" sz="2000" b="1" i="1" dirty="0">
                <a:effectLst/>
              </a:rPr>
              <a:t> </a:t>
            </a:r>
            <a:r>
              <a:rPr lang="en-US" altLang="es-MX" sz="2000" b="1" i="1" dirty="0" err="1">
                <a:effectLst/>
              </a:rPr>
              <a:t>propia</a:t>
            </a:r>
            <a:r>
              <a:rPr lang="en-US" altLang="es-MX" sz="2000" b="1" i="1" dirty="0">
                <a:effectLst/>
              </a:rPr>
              <a:t> </a:t>
            </a:r>
            <a:r>
              <a:rPr lang="en-US" altLang="es-MX" sz="2000" b="1" i="1" dirty="0" err="1">
                <a:effectLst/>
              </a:rPr>
              <a:t>providencia</a:t>
            </a:r>
            <a:r>
              <a:rPr lang="en-US" altLang="es-MX" sz="2000" b="1" i="1" dirty="0">
                <a:effectLst/>
              </a:rPr>
              <a:t>, no </a:t>
            </a:r>
            <a:r>
              <a:rPr lang="en-US" altLang="es-MX" sz="2000" b="1" i="1" dirty="0" err="1">
                <a:effectLst/>
              </a:rPr>
              <a:t>los</a:t>
            </a:r>
            <a:r>
              <a:rPr lang="en-US" altLang="es-MX" sz="2000" b="1" i="1" dirty="0">
                <a:effectLst/>
              </a:rPr>
              <a:t> </a:t>
            </a:r>
            <a:r>
              <a:rPr lang="en-US" altLang="es-MX" sz="2000" b="1" i="1" dirty="0" err="1">
                <a:effectLst/>
              </a:rPr>
              <a:t>interpretes</a:t>
            </a:r>
            <a:r>
              <a:rPr lang="en-US" altLang="es-MX" sz="2000" b="1" i="1" dirty="0">
                <a:effectLst/>
              </a:rPr>
              <a:t>, se </a:t>
            </a:r>
            <a:r>
              <a:rPr lang="en-US" altLang="es-MX" sz="2000" b="1" i="1" dirty="0" err="1">
                <a:effectLst/>
              </a:rPr>
              <a:t>manifestara</a:t>
            </a:r>
            <a:r>
              <a:rPr lang="en-US" altLang="es-MX" sz="2000" b="1" i="1" dirty="0">
                <a:effectLst/>
              </a:rPr>
              <a:t> </a:t>
            </a:r>
            <a:r>
              <a:rPr lang="en-US" altLang="es-MX" sz="2000" b="1" i="1" dirty="0" err="1">
                <a:effectLst/>
              </a:rPr>
              <a:t>entonces</a:t>
            </a:r>
            <a:r>
              <a:rPr lang="en-US" altLang="es-MX" sz="2000" b="1" i="1" dirty="0">
                <a:effectLst/>
              </a:rPr>
              <a:t> al </a:t>
            </a:r>
            <a:r>
              <a:rPr lang="en-US" altLang="es-MX" sz="2000" b="1" i="1" dirty="0" err="1">
                <a:effectLst/>
              </a:rPr>
              <a:t>mundo</a:t>
            </a:r>
            <a:r>
              <a:rPr lang="en-US" altLang="es-MX" sz="2000" b="1" i="1" dirty="0">
                <a:effectLst/>
              </a:rPr>
              <a:t>. </a:t>
            </a:r>
            <a:r>
              <a:rPr lang="en-US" altLang="es-MX" sz="2000" b="1" i="1" dirty="0" err="1">
                <a:effectLst/>
              </a:rPr>
              <a:t>Porque</a:t>
            </a:r>
            <a:r>
              <a:rPr lang="en-US" altLang="es-MX" sz="2000" b="1" i="1" dirty="0">
                <a:effectLst/>
              </a:rPr>
              <a:t> el </a:t>
            </a:r>
            <a:r>
              <a:rPr lang="en-US" altLang="es-MX" sz="2000" b="1" i="1" dirty="0" err="1">
                <a:effectLst/>
              </a:rPr>
              <a:t>evento</a:t>
            </a:r>
            <a:r>
              <a:rPr lang="en-US" altLang="es-MX" sz="2000" b="1" i="1" dirty="0">
                <a:effectLst/>
              </a:rPr>
              <a:t> de </a:t>
            </a:r>
            <a:r>
              <a:rPr lang="en-US" altLang="es-MX" sz="2000" b="1" i="1" dirty="0" err="1">
                <a:effectLst/>
              </a:rPr>
              <a:t>cosas</a:t>
            </a:r>
            <a:r>
              <a:rPr lang="en-US" altLang="es-MX" sz="2000" b="1" i="1" dirty="0">
                <a:effectLst/>
              </a:rPr>
              <a:t> </a:t>
            </a:r>
            <a:r>
              <a:rPr lang="en-US" altLang="es-MX" sz="2000" b="1" i="1" dirty="0" err="1">
                <a:effectLst/>
              </a:rPr>
              <a:t>predichas</a:t>
            </a:r>
            <a:r>
              <a:rPr lang="en-US" altLang="es-MX" sz="2000" b="1" i="1" dirty="0">
                <a:effectLst/>
              </a:rPr>
              <a:t> mucho </a:t>
            </a:r>
            <a:r>
              <a:rPr lang="en-US" altLang="es-MX" sz="2000" b="1" i="1" dirty="0" err="1">
                <a:effectLst/>
              </a:rPr>
              <a:t>tiempo</a:t>
            </a:r>
            <a:r>
              <a:rPr lang="en-US" altLang="es-MX" sz="2000" b="1" i="1" dirty="0">
                <a:effectLst/>
              </a:rPr>
              <a:t> antes, sera un </a:t>
            </a:r>
            <a:r>
              <a:rPr lang="en-US" altLang="es-MX" sz="2000" b="1" i="1" dirty="0" err="1">
                <a:effectLst/>
              </a:rPr>
              <a:t>argumento</a:t>
            </a:r>
            <a:r>
              <a:rPr lang="en-US" altLang="es-MX" sz="2000" b="1" i="1" dirty="0">
                <a:effectLst/>
              </a:rPr>
              <a:t> </a:t>
            </a:r>
            <a:r>
              <a:rPr lang="en-US" altLang="es-MX" sz="2000" b="1" i="1" dirty="0" err="1">
                <a:effectLst/>
              </a:rPr>
              <a:t>convincente</a:t>
            </a:r>
            <a:r>
              <a:rPr lang="en-US" altLang="es-MX" sz="2000" b="1" i="1" dirty="0">
                <a:effectLst/>
              </a:rPr>
              <a:t> de que el </a:t>
            </a:r>
            <a:r>
              <a:rPr lang="en-US" altLang="es-MX" sz="2000" b="1" i="1" dirty="0" err="1">
                <a:effectLst/>
              </a:rPr>
              <a:t>mundo</a:t>
            </a:r>
            <a:r>
              <a:rPr lang="en-US" altLang="es-MX" sz="2000" b="1" i="1" dirty="0">
                <a:effectLst/>
              </a:rPr>
              <a:t> </a:t>
            </a:r>
            <a:r>
              <a:rPr lang="en-US" altLang="es-MX" sz="2000" b="1" i="1" dirty="0" err="1">
                <a:effectLst/>
              </a:rPr>
              <a:t>esta</a:t>
            </a:r>
            <a:r>
              <a:rPr lang="en-US" altLang="es-MX" sz="2000" b="1" i="1" dirty="0">
                <a:effectLst/>
              </a:rPr>
              <a:t> </a:t>
            </a:r>
            <a:r>
              <a:rPr lang="en-US" altLang="es-MX" sz="2000" b="1" i="1" dirty="0" err="1">
                <a:effectLst/>
              </a:rPr>
              <a:t>gobernado</a:t>
            </a:r>
            <a:r>
              <a:rPr lang="en-US" altLang="es-MX" sz="2000" b="1" i="1" dirty="0">
                <a:effectLst/>
              </a:rPr>
              <a:t> </a:t>
            </a:r>
            <a:r>
              <a:rPr lang="en-US" altLang="es-MX" sz="2000" b="1" i="1" dirty="0" err="1">
                <a:effectLst/>
              </a:rPr>
              <a:t>por</a:t>
            </a:r>
            <a:r>
              <a:rPr lang="en-US" altLang="es-MX" sz="2000" b="1" i="1" dirty="0">
                <a:effectLst/>
              </a:rPr>
              <a:t> la </a:t>
            </a:r>
            <a:r>
              <a:rPr lang="en-US" altLang="es-MX" sz="2000" b="1" i="1" dirty="0" err="1">
                <a:effectLst/>
              </a:rPr>
              <a:t>providencia</a:t>
            </a:r>
            <a:r>
              <a:rPr lang="en-US" altLang="es-MX" sz="2000" b="1" i="1" dirty="0">
                <a:effectLst/>
              </a:rPr>
              <a:t>.</a:t>
            </a:r>
            <a:endParaRPr lang="en-US" altLang="es-MX" sz="2000" dirty="0">
              <a:effectLst/>
            </a:endParaRPr>
          </a:p>
          <a:p>
            <a:pPr marL="0" indent="0">
              <a:buFont typeface="Wingdings" panose="05000000000000000000" pitchFamily="2" charset="2"/>
              <a:buNone/>
              <a:defRPr/>
            </a:pPr>
            <a:endParaRPr lang="en-US" altLang="es-MX"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7108-43FA-3E41-B4EF-9EB0AFC62A97}"/>
              </a:ext>
            </a:extLst>
          </p:cNvPr>
          <p:cNvSpPr>
            <a:spLocks noGrp="1"/>
          </p:cNvSpPr>
          <p:nvPr>
            <p:ph type="title"/>
          </p:nvPr>
        </p:nvSpPr>
        <p:spPr>
          <a:xfrm>
            <a:off x="457200" y="277813"/>
            <a:ext cx="8229600" cy="941387"/>
          </a:xfrm>
        </p:spPr>
        <p:txBody>
          <a:bodyPr/>
          <a:lstStyle/>
          <a:p>
            <a:pPr>
              <a:defRPr/>
            </a:pPr>
            <a:r>
              <a:rPr lang="en-US" altLang="es-MX" sz="3200" b="1" dirty="0" err="1"/>
              <a:t>Problemas</a:t>
            </a:r>
            <a:r>
              <a:rPr lang="en-US" altLang="es-MX" sz="3200" b="1" dirty="0"/>
              <a:t> con el </a:t>
            </a:r>
            <a:r>
              <a:rPr lang="en-US" altLang="es-MX" sz="3200" b="1" dirty="0" err="1"/>
              <a:t>Premilenialismo</a:t>
            </a:r>
            <a:endParaRPr lang="en-US" altLang="es-MX" sz="3200" b="1" dirty="0"/>
          </a:p>
        </p:txBody>
      </p:sp>
      <p:sp>
        <p:nvSpPr>
          <p:cNvPr id="3" name="Content Placeholder 2">
            <a:extLst>
              <a:ext uri="{FF2B5EF4-FFF2-40B4-BE49-F238E27FC236}">
                <a16:creationId xmlns:a16="http://schemas.microsoft.com/office/drawing/2014/main" id="{5EFA54AD-791D-078B-875B-F340A78543C5}"/>
              </a:ext>
            </a:extLst>
          </p:cNvPr>
          <p:cNvSpPr>
            <a:spLocks noGrp="1"/>
          </p:cNvSpPr>
          <p:nvPr>
            <p:ph idx="1"/>
          </p:nvPr>
        </p:nvSpPr>
        <p:spPr>
          <a:xfrm>
            <a:off x="457200" y="1219200"/>
            <a:ext cx="8229600" cy="4911725"/>
          </a:xfrm>
        </p:spPr>
        <p:txBody>
          <a:bodyPr/>
          <a:lstStyle/>
          <a:p>
            <a:pPr marL="0" indent="0">
              <a:buFont typeface="Wingdings" panose="05000000000000000000" pitchFamily="2" charset="2"/>
              <a:buNone/>
              <a:defRPr/>
            </a:pPr>
            <a:r>
              <a:rPr lang="en-US" sz="2000" b="1" dirty="0">
                <a:solidFill>
                  <a:srgbClr val="FFFF00"/>
                </a:solidFill>
                <a:effectLst/>
                <a:ea typeface="+mn-ea"/>
              </a:rPr>
              <a:t>1. </a:t>
            </a:r>
            <a:r>
              <a:rPr lang="en-US" sz="2000" b="1" dirty="0" err="1">
                <a:solidFill>
                  <a:srgbClr val="FFFF00"/>
                </a:solidFill>
                <a:effectLst/>
                <a:ea typeface="+mn-ea"/>
              </a:rPr>
              <a:t>Parece</a:t>
            </a:r>
            <a:r>
              <a:rPr lang="en-US" sz="2000" b="1" dirty="0">
                <a:solidFill>
                  <a:srgbClr val="FFFF00"/>
                </a:solidFill>
                <a:effectLst/>
                <a:ea typeface="+mn-ea"/>
              </a:rPr>
              <a:t> </a:t>
            </a:r>
            <a:r>
              <a:rPr lang="en-US" sz="2000" b="1" dirty="0" err="1">
                <a:solidFill>
                  <a:srgbClr val="FFFF00"/>
                </a:solidFill>
                <a:effectLst/>
                <a:ea typeface="+mn-ea"/>
              </a:rPr>
              <a:t>contradecir</a:t>
            </a:r>
            <a:r>
              <a:rPr lang="en-US" sz="2000" b="1" dirty="0">
                <a:solidFill>
                  <a:srgbClr val="FFFF00"/>
                </a:solidFill>
                <a:effectLst/>
                <a:ea typeface="+mn-ea"/>
              </a:rPr>
              <a:t> </a:t>
            </a:r>
            <a:r>
              <a:rPr lang="en-US" sz="2000" b="1" dirty="0" err="1">
                <a:solidFill>
                  <a:srgbClr val="FFFF00"/>
                </a:solidFill>
                <a:effectLst/>
                <a:ea typeface="+mn-ea"/>
              </a:rPr>
              <a:t>Apocalipsis</a:t>
            </a:r>
            <a:r>
              <a:rPr lang="en-US" sz="2000" b="1" dirty="0">
                <a:solidFill>
                  <a:srgbClr val="FFFF00"/>
                </a:solidFill>
                <a:effectLst/>
                <a:ea typeface="+mn-ea"/>
              </a:rPr>
              <a:t> 1:1,3</a:t>
            </a:r>
          </a:p>
          <a:p>
            <a:pPr marL="0" indent="0">
              <a:buFont typeface="Wingdings" panose="05000000000000000000" pitchFamily="2" charset="2"/>
              <a:buNone/>
              <a:defRPr/>
            </a:pPr>
            <a:endParaRPr lang="en-US" sz="1400" b="1" dirty="0">
              <a:solidFill>
                <a:srgbClr val="FFFF00"/>
              </a:solidFill>
              <a:effectLst/>
              <a:ea typeface="+mn-ea"/>
            </a:endParaRPr>
          </a:p>
          <a:p>
            <a:pPr marL="0" indent="0">
              <a:buFont typeface="Wingdings" panose="05000000000000000000" pitchFamily="2" charset="2"/>
              <a:buNone/>
              <a:defRPr/>
            </a:pPr>
            <a:r>
              <a:rPr lang="en-US" sz="2000" b="1" dirty="0">
                <a:solidFill>
                  <a:srgbClr val="FFFF00"/>
                </a:solidFill>
                <a:effectLst/>
                <a:ea typeface="+mn-ea"/>
              </a:rPr>
              <a:t>2. </a:t>
            </a:r>
            <a:r>
              <a:rPr lang="en-US" sz="2000" b="1" dirty="0" err="1">
                <a:solidFill>
                  <a:srgbClr val="FFFF00"/>
                </a:solidFill>
                <a:effectLst/>
                <a:ea typeface="+mn-ea"/>
              </a:rPr>
              <a:t>Significa</a:t>
            </a:r>
            <a:r>
              <a:rPr lang="en-US" sz="2000" b="1" dirty="0">
                <a:solidFill>
                  <a:srgbClr val="FFFF00"/>
                </a:solidFill>
                <a:effectLst/>
                <a:ea typeface="+mn-ea"/>
              </a:rPr>
              <a:t> que </a:t>
            </a:r>
            <a:r>
              <a:rPr lang="en-US" sz="2000" b="1" dirty="0" err="1">
                <a:solidFill>
                  <a:srgbClr val="FFFF00"/>
                </a:solidFill>
                <a:effectLst/>
                <a:ea typeface="+mn-ea"/>
              </a:rPr>
              <a:t>Apocalipsis</a:t>
            </a:r>
            <a:r>
              <a:rPr lang="en-US" sz="2000" b="1" dirty="0">
                <a:solidFill>
                  <a:srgbClr val="FFFF00"/>
                </a:solidFill>
                <a:effectLst/>
                <a:ea typeface="+mn-ea"/>
              </a:rPr>
              <a:t> no </a:t>
            </a:r>
            <a:r>
              <a:rPr lang="en-US" sz="2000" b="1" dirty="0" err="1">
                <a:solidFill>
                  <a:srgbClr val="FFFF00"/>
                </a:solidFill>
                <a:effectLst/>
                <a:ea typeface="+mn-ea"/>
              </a:rPr>
              <a:t>tiene</a:t>
            </a:r>
            <a:r>
              <a:rPr lang="en-US" sz="2000" b="1" dirty="0">
                <a:solidFill>
                  <a:srgbClr val="FFFF00"/>
                </a:solidFill>
                <a:effectLst/>
                <a:ea typeface="+mn-ea"/>
              </a:rPr>
              <a:t> </a:t>
            </a:r>
            <a:r>
              <a:rPr lang="en-US" sz="2000" b="1" dirty="0" err="1">
                <a:solidFill>
                  <a:srgbClr val="FFFF00"/>
                </a:solidFill>
                <a:effectLst/>
                <a:ea typeface="+mn-ea"/>
              </a:rPr>
              <a:t>virtualmente</a:t>
            </a:r>
            <a:r>
              <a:rPr lang="en-US" sz="2000" b="1" dirty="0">
                <a:solidFill>
                  <a:srgbClr val="FFFF00"/>
                </a:solidFill>
                <a:effectLst/>
                <a:ea typeface="+mn-ea"/>
              </a:rPr>
              <a:t> </a:t>
            </a:r>
            <a:r>
              <a:rPr lang="en-US" sz="2000" b="1" dirty="0" err="1">
                <a:solidFill>
                  <a:srgbClr val="FFFF00"/>
                </a:solidFill>
                <a:effectLst/>
                <a:ea typeface="+mn-ea"/>
              </a:rPr>
              <a:t>ningun</a:t>
            </a:r>
            <a:r>
              <a:rPr lang="en-US" sz="2000" b="1" dirty="0">
                <a:solidFill>
                  <a:srgbClr val="FFFF00"/>
                </a:solidFill>
                <a:effectLst/>
                <a:ea typeface="+mn-ea"/>
              </a:rPr>
              <a:t> </a:t>
            </a:r>
            <a:r>
              <a:rPr lang="en-US" sz="2000" b="1" dirty="0" err="1">
                <a:solidFill>
                  <a:srgbClr val="FFFF00"/>
                </a:solidFill>
                <a:effectLst/>
                <a:ea typeface="+mn-ea"/>
              </a:rPr>
              <a:t>significado</a:t>
            </a:r>
            <a:r>
              <a:rPr lang="en-US" sz="2000" b="1" dirty="0">
                <a:solidFill>
                  <a:srgbClr val="FFFF00"/>
                </a:solidFill>
                <a:effectLst/>
                <a:ea typeface="+mn-ea"/>
              </a:rPr>
              <a:t> para </a:t>
            </a:r>
            <a:r>
              <a:rPr lang="en-US" sz="2000" b="1" dirty="0" err="1">
                <a:solidFill>
                  <a:srgbClr val="FFFF00"/>
                </a:solidFill>
                <a:effectLst/>
                <a:ea typeface="+mn-ea"/>
              </a:rPr>
              <a:t>su</a:t>
            </a:r>
            <a:r>
              <a:rPr lang="en-US" sz="2000" b="1" dirty="0">
                <a:solidFill>
                  <a:srgbClr val="FFFF00"/>
                </a:solidFill>
                <a:effectLst/>
                <a:ea typeface="+mn-ea"/>
              </a:rPr>
              <a:t> </a:t>
            </a:r>
            <a:r>
              <a:rPr lang="en-US" sz="2000" b="1" dirty="0" err="1">
                <a:solidFill>
                  <a:srgbClr val="FFFF00"/>
                </a:solidFill>
                <a:effectLst/>
                <a:ea typeface="+mn-ea"/>
              </a:rPr>
              <a:t>audencia</a:t>
            </a:r>
            <a:r>
              <a:rPr lang="en-US" sz="2000" b="1" dirty="0">
                <a:solidFill>
                  <a:srgbClr val="FFFF00"/>
                </a:solidFill>
                <a:effectLst/>
                <a:ea typeface="+mn-ea"/>
              </a:rPr>
              <a:t> </a:t>
            </a:r>
            <a:r>
              <a:rPr lang="en-US" sz="2000" b="1" dirty="0" err="1">
                <a:solidFill>
                  <a:srgbClr val="FFFF00"/>
                </a:solidFill>
                <a:effectLst/>
                <a:ea typeface="+mn-ea"/>
              </a:rPr>
              <a:t>primaria</a:t>
            </a:r>
            <a:r>
              <a:rPr lang="en-US" sz="2000" b="1" dirty="0">
                <a:solidFill>
                  <a:srgbClr val="FFFF00"/>
                </a:solidFill>
                <a:effectLst/>
                <a:ea typeface="+mn-ea"/>
              </a:rPr>
              <a:t>, </a:t>
            </a:r>
            <a:r>
              <a:rPr lang="en-US" sz="2000" b="1" dirty="0" err="1">
                <a:solidFill>
                  <a:srgbClr val="FFFF00"/>
                </a:solidFill>
                <a:effectLst/>
                <a:ea typeface="+mn-ea"/>
              </a:rPr>
              <a:t>es</a:t>
            </a:r>
            <a:r>
              <a:rPr lang="en-US" sz="2000" b="1" dirty="0">
                <a:solidFill>
                  <a:srgbClr val="FFFF00"/>
                </a:solidFill>
                <a:effectLst/>
                <a:ea typeface="+mn-ea"/>
              </a:rPr>
              <a:t> </a:t>
            </a:r>
            <a:r>
              <a:rPr lang="en-US" sz="2000" b="1" dirty="0" err="1">
                <a:solidFill>
                  <a:srgbClr val="FFFF00"/>
                </a:solidFill>
                <a:effectLst/>
                <a:ea typeface="+mn-ea"/>
              </a:rPr>
              <a:t>decir</a:t>
            </a:r>
            <a:r>
              <a:rPr lang="en-US" sz="2000" b="1" dirty="0">
                <a:solidFill>
                  <a:srgbClr val="FFFF00"/>
                </a:solidFill>
                <a:effectLst/>
                <a:ea typeface="+mn-ea"/>
              </a:rPr>
              <a:t> a la </a:t>
            </a:r>
            <a:r>
              <a:rPr lang="en-US" sz="2000" b="1" dirty="0" err="1">
                <a:solidFill>
                  <a:srgbClr val="FFFF00"/>
                </a:solidFill>
                <a:effectLst/>
                <a:ea typeface="+mn-ea"/>
              </a:rPr>
              <a:t>iglesia</a:t>
            </a:r>
            <a:r>
              <a:rPr lang="en-US" sz="2000" b="1" dirty="0">
                <a:solidFill>
                  <a:srgbClr val="FFFF00"/>
                </a:solidFill>
                <a:effectLst/>
                <a:ea typeface="+mn-ea"/>
              </a:rPr>
              <a:t> </a:t>
            </a:r>
            <a:r>
              <a:rPr lang="en-US" sz="2000" b="1" dirty="0" err="1">
                <a:solidFill>
                  <a:srgbClr val="FFFF00"/>
                </a:solidFill>
                <a:effectLst/>
                <a:ea typeface="+mn-ea"/>
              </a:rPr>
              <a:t>en</a:t>
            </a:r>
            <a:r>
              <a:rPr lang="en-US" sz="2000" b="1" dirty="0">
                <a:solidFill>
                  <a:srgbClr val="FFFF00"/>
                </a:solidFill>
                <a:effectLst/>
                <a:ea typeface="+mn-ea"/>
              </a:rPr>
              <a:t> </a:t>
            </a:r>
            <a:r>
              <a:rPr lang="en-US" sz="2000" b="1" dirty="0" err="1">
                <a:solidFill>
                  <a:srgbClr val="FFFF00"/>
                </a:solidFill>
                <a:effectLst/>
                <a:ea typeface="+mn-ea"/>
              </a:rPr>
              <a:t>los</a:t>
            </a:r>
            <a:r>
              <a:rPr lang="en-US" sz="2000" b="1" dirty="0">
                <a:solidFill>
                  <a:srgbClr val="FFFF00"/>
                </a:solidFill>
                <a:effectLst/>
                <a:ea typeface="+mn-ea"/>
              </a:rPr>
              <a:t> </a:t>
            </a:r>
            <a:r>
              <a:rPr lang="en-US" sz="2000" b="1" dirty="0" err="1">
                <a:solidFill>
                  <a:srgbClr val="FFFF00"/>
                </a:solidFill>
                <a:effectLst/>
                <a:ea typeface="+mn-ea"/>
              </a:rPr>
              <a:t>primeros</a:t>
            </a:r>
            <a:r>
              <a:rPr lang="en-US" sz="2000" b="1" dirty="0">
                <a:solidFill>
                  <a:srgbClr val="FFFF00"/>
                </a:solidFill>
                <a:effectLst/>
                <a:ea typeface="+mn-ea"/>
              </a:rPr>
              <a:t> </a:t>
            </a:r>
            <a:r>
              <a:rPr lang="en-US" sz="2000" b="1" dirty="0" err="1">
                <a:solidFill>
                  <a:srgbClr val="FFFF00"/>
                </a:solidFill>
                <a:effectLst/>
                <a:ea typeface="+mn-ea"/>
              </a:rPr>
              <a:t>siglos</a:t>
            </a:r>
            <a:r>
              <a:rPr lang="en-US" sz="2000" b="1" dirty="0">
                <a:solidFill>
                  <a:srgbClr val="FFFF00"/>
                </a:solidFill>
                <a:effectLst/>
                <a:ea typeface="+mn-ea"/>
              </a:rPr>
              <a:t>.</a:t>
            </a:r>
          </a:p>
          <a:p>
            <a:pPr marL="0" indent="0">
              <a:buFont typeface="Wingdings" panose="05000000000000000000" pitchFamily="2" charset="2"/>
              <a:buNone/>
              <a:defRPr/>
            </a:pPr>
            <a:endParaRPr lang="en-US" sz="1400" b="1" dirty="0">
              <a:solidFill>
                <a:srgbClr val="FFFF00"/>
              </a:solidFill>
              <a:effectLst/>
              <a:ea typeface="+mn-ea"/>
            </a:endParaRPr>
          </a:p>
          <a:p>
            <a:pPr marL="0" indent="0">
              <a:buFont typeface="Wingdings" panose="05000000000000000000" pitchFamily="2" charset="2"/>
              <a:buNone/>
              <a:defRPr/>
            </a:pPr>
            <a:r>
              <a:rPr lang="en-US" sz="2000" b="1" dirty="0">
                <a:solidFill>
                  <a:srgbClr val="FFFF00"/>
                </a:solidFill>
                <a:effectLst/>
                <a:ea typeface="+mn-ea"/>
              </a:rPr>
              <a:t>3. De </a:t>
            </a:r>
            <a:r>
              <a:rPr lang="en-US" sz="2000" b="1" dirty="0" err="1">
                <a:solidFill>
                  <a:srgbClr val="FFFF00"/>
                </a:solidFill>
                <a:effectLst/>
                <a:ea typeface="+mn-ea"/>
              </a:rPr>
              <a:t>masiada</a:t>
            </a:r>
            <a:r>
              <a:rPr lang="en-US" sz="2000" b="1" dirty="0">
                <a:solidFill>
                  <a:srgbClr val="FFFF00"/>
                </a:solidFill>
                <a:effectLst/>
                <a:ea typeface="+mn-ea"/>
              </a:rPr>
              <a:t> </a:t>
            </a:r>
            <a:r>
              <a:rPr lang="en-US" sz="2000" b="1" dirty="0" err="1">
                <a:solidFill>
                  <a:srgbClr val="FFFF00"/>
                </a:solidFill>
                <a:effectLst/>
                <a:ea typeface="+mn-ea"/>
              </a:rPr>
              <a:t>sobreliteracion</a:t>
            </a:r>
            <a:endParaRPr lang="en-US" sz="2000" b="1" dirty="0">
              <a:solidFill>
                <a:srgbClr val="FFFF00"/>
              </a:solidFill>
              <a:effectLst/>
              <a:ea typeface="+mn-ea"/>
            </a:endParaRPr>
          </a:p>
          <a:p>
            <a:pPr marL="0" indent="0">
              <a:buFont typeface="Wingdings" panose="05000000000000000000" pitchFamily="2" charset="2"/>
              <a:buNone/>
              <a:defRPr/>
            </a:pPr>
            <a:endParaRPr lang="en-US" sz="1400" b="1" dirty="0">
              <a:solidFill>
                <a:srgbClr val="FFFF00"/>
              </a:solidFill>
              <a:effectLst/>
              <a:ea typeface="+mn-ea"/>
            </a:endParaRPr>
          </a:p>
          <a:p>
            <a:pPr marL="0" indent="0">
              <a:buFont typeface="Wingdings" panose="05000000000000000000" pitchFamily="2" charset="2"/>
              <a:buNone/>
              <a:defRPr/>
            </a:pPr>
            <a:r>
              <a:rPr lang="en-US" sz="2000" b="1" dirty="0">
                <a:solidFill>
                  <a:srgbClr val="FFFF00"/>
                </a:solidFill>
                <a:effectLst/>
                <a:ea typeface="+mn-ea"/>
              </a:rPr>
              <a:t>4.  Error con el </a:t>
            </a:r>
            <a:r>
              <a:rPr lang="en-US" sz="2000" b="1" dirty="0" err="1">
                <a:solidFill>
                  <a:srgbClr val="FFFF00"/>
                </a:solidFill>
                <a:effectLst/>
                <a:ea typeface="+mn-ea"/>
              </a:rPr>
              <a:t>pacto</a:t>
            </a:r>
            <a:r>
              <a:rPr lang="en-US" sz="2000" b="1" dirty="0">
                <a:solidFill>
                  <a:srgbClr val="FFFF00"/>
                </a:solidFill>
                <a:effectLst/>
                <a:ea typeface="+mn-ea"/>
              </a:rPr>
              <a:t>:  </a:t>
            </a:r>
            <a:r>
              <a:rPr lang="en-US" sz="2000" b="1" dirty="0" err="1">
                <a:solidFill>
                  <a:srgbClr val="FFFF00"/>
                </a:solidFill>
                <a:effectLst/>
                <a:ea typeface="+mn-ea"/>
              </a:rPr>
              <a:t>Reestablesimiento</a:t>
            </a:r>
            <a:r>
              <a:rPr lang="en-US" sz="2000" b="1" dirty="0">
                <a:solidFill>
                  <a:srgbClr val="FFFF00"/>
                </a:solidFill>
                <a:effectLst/>
                <a:ea typeface="+mn-ea"/>
              </a:rPr>
              <a:t> del </a:t>
            </a:r>
            <a:r>
              <a:rPr lang="en-US" sz="2000" b="1" dirty="0" err="1">
                <a:solidFill>
                  <a:srgbClr val="FFFF00"/>
                </a:solidFill>
                <a:effectLst/>
                <a:ea typeface="+mn-ea"/>
              </a:rPr>
              <a:t>los</a:t>
            </a:r>
            <a:r>
              <a:rPr lang="en-US" sz="2000" b="1" dirty="0">
                <a:solidFill>
                  <a:srgbClr val="FFFF00"/>
                </a:solidFill>
                <a:effectLst/>
                <a:ea typeface="+mn-ea"/>
              </a:rPr>
              <a:t> </a:t>
            </a:r>
            <a:r>
              <a:rPr lang="en-US" sz="2000" b="1" dirty="0" err="1">
                <a:solidFill>
                  <a:srgbClr val="FFFF00"/>
                </a:solidFill>
                <a:effectLst/>
                <a:ea typeface="+mn-ea"/>
              </a:rPr>
              <a:t>sacrificios</a:t>
            </a:r>
            <a:r>
              <a:rPr lang="en-US" sz="2000" b="1" dirty="0">
                <a:solidFill>
                  <a:srgbClr val="FFFF00"/>
                </a:solidFill>
                <a:effectLst/>
                <a:ea typeface="+mn-ea"/>
              </a:rPr>
              <a:t> </a:t>
            </a:r>
            <a:r>
              <a:rPr lang="en-US" sz="2000" b="1" dirty="0" err="1">
                <a:solidFill>
                  <a:srgbClr val="FFFF00"/>
                </a:solidFill>
                <a:effectLst/>
                <a:ea typeface="+mn-ea"/>
              </a:rPr>
              <a:t>Judios</a:t>
            </a:r>
            <a:r>
              <a:rPr lang="en-US" sz="2000" b="1" dirty="0">
                <a:solidFill>
                  <a:srgbClr val="FFFF00"/>
                </a:solidFill>
                <a:effectLst/>
                <a:ea typeface="+mn-ea"/>
              </a:rPr>
              <a:t>.  Un </a:t>
            </a:r>
            <a:r>
              <a:rPr lang="en-US" sz="2000" b="1" dirty="0" err="1">
                <a:solidFill>
                  <a:srgbClr val="FFFF00"/>
                </a:solidFill>
                <a:effectLst/>
                <a:ea typeface="+mn-ea"/>
              </a:rPr>
              <a:t>paso</a:t>
            </a:r>
            <a:r>
              <a:rPr lang="en-US" sz="2000" b="1" dirty="0">
                <a:solidFill>
                  <a:srgbClr val="FFFF00"/>
                </a:solidFill>
                <a:effectLst/>
                <a:ea typeface="+mn-ea"/>
              </a:rPr>
              <a:t> </a:t>
            </a:r>
            <a:r>
              <a:rPr lang="en-US" sz="2000" b="1" dirty="0" err="1">
                <a:solidFill>
                  <a:srgbClr val="FFFF00"/>
                </a:solidFill>
                <a:effectLst/>
                <a:ea typeface="+mn-ea"/>
              </a:rPr>
              <a:t>atras</a:t>
            </a:r>
            <a:r>
              <a:rPr lang="en-US" sz="2000" b="1" dirty="0">
                <a:solidFill>
                  <a:srgbClr val="FFFF00"/>
                </a:solidFill>
                <a:effectLst/>
                <a:ea typeface="+mn-ea"/>
              </a:rPr>
              <a:t>.  Jesus </a:t>
            </a:r>
            <a:r>
              <a:rPr lang="en-US" sz="2000" b="1" dirty="0" err="1">
                <a:solidFill>
                  <a:srgbClr val="FFFF00"/>
                </a:solidFill>
                <a:effectLst/>
                <a:ea typeface="+mn-ea"/>
              </a:rPr>
              <a:t>va</a:t>
            </a:r>
            <a:r>
              <a:rPr lang="en-US" sz="2000" b="1" dirty="0">
                <a:solidFill>
                  <a:srgbClr val="FFFF00"/>
                </a:solidFill>
                <a:effectLst/>
                <a:ea typeface="+mn-ea"/>
              </a:rPr>
              <a:t> del </a:t>
            </a:r>
            <a:r>
              <a:rPr lang="en-US" sz="2000" b="1" dirty="0" err="1">
                <a:solidFill>
                  <a:srgbClr val="FFFF00"/>
                </a:solidFill>
                <a:effectLst/>
                <a:ea typeface="+mn-ea"/>
              </a:rPr>
              <a:t>cielo</a:t>
            </a:r>
            <a:r>
              <a:rPr lang="en-US" sz="2000" b="1" dirty="0">
                <a:solidFill>
                  <a:srgbClr val="FFFF00"/>
                </a:solidFill>
                <a:effectLst/>
                <a:ea typeface="+mn-ea"/>
              </a:rPr>
              <a:t> a </a:t>
            </a:r>
            <a:r>
              <a:rPr lang="en-US" sz="2000" b="1" dirty="0" err="1">
                <a:solidFill>
                  <a:srgbClr val="FFFF00"/>
                </a:solidFill>
                <a:effectLst/>
                <a:ea typeface="+mn-ea"/>
              </a:rPr>
              <a:t>gobernar</a:t>
            </a:r>
            <a:r>
              <a:rPr lang="en-US" sz="2000" b="1" dirty="0">
                <a:solidFill>
                  <a:srgbClr val="FFFF00"/>
                </a:solidFill>
                <a:effectLst/>
                <a:ea typeface="+mn-ea"/>
              </a:rPr>
              <a:t> </a:t>
            </a:r>
            <a:r>
              <a:rPr lang="en-US" sz="2000" b="1" dirty="0" err="1">
                <a:solidFill>
                  <a:srgbClr val="FFFF00"/>
                </a:solidFill>
                <a:effectLst/>
                <a:ea typeface="+mn-ea"/>
              </a:rPr>
              <a:t>sobre</a:t>
            </a:r>
            <a:r>
              <a:rPr lang="en-US" sz="2000" b="1" dirty="0">
                <a:solidFill>
                  <a:srgbClr val="FFFF00"/>
                </a:solidFill>
                <a:effectLst/>
                <a:ea typeface="+mn-ea"/>
              </a:rPr>
              <a:t> un </a:t>
            </a:r>
            <a:r>
              <a:rPr lang="en-US" sz="2000" b="1" dirty="0" err="1">
                <a:solidFill>
                  <a:srgbClr val="FFFF00"/>
                </a:solidFill>
                <a:effectLst/>
                <a:ea typeface="+mn-ea"/>
              </a:rPr>
              <a:t>trono</a:t>
            </a:r>
            <a:r>
              <a:rPr lang="en-US" sz="2000" b="1" dirty="0">
                <a:solidFill>
                  <a:srgbClr val="FFFF00"/>
                </a:solidFill>
                <a:effectLst/>
                <a:ea typeface="+mn-ea"/>
              </a:rPr>
              <a:t> </a:t>
            </a:r>
            <a:r>
              <a:rPr lang="en-US" sz="2000" b="1" dirty="0" err="1">
                <a:solidFill>
                  <a:srgbClr val="FFFF00"/>
                </a:solidFill>
                <a:effectLst/>
                <a:ea typeface="+mn-ea"/>
              </a:rPr>
              <a:t>terrenal</a:t>
            </a:r>
            <a:r>
              <a:rPr lang="en-US" sz="2000" b="1" dirty="0">
                <a:solidFill>
                  <a:srgbClr val="FFFF00"/>
                </a:solidFill>
                <a:effectLst/>
                <a:ea typeface="+mn-ea"/>
              </a:rPr>
              <a:t>.</a:t>
            </a:r>
          </a:p>
          <a:p>
            <a:pPr marL="0" indent="0">
              <a:buFont typeface="Wingdings" panose="05000000000000000000" pitchFamily="2" charset="2"/>
              <a:buNone/>
              <a:defRPr/>
            </a:pPr>
            <a:endParaRPr lang="en-US" sz="1400" b="1" dirty="0">
              <a:solidFill>
                <a:srgbClr val="FFFF00"/>
              </a:solidFill>
              <a:effectLst/>
              <a:ea typeface="+mn-ea"/>
            </a:endParaRPr>
          </a:p>
          <a:p>
            <a:pPr marL="0" indent="0">
              <a:buFont typeface="Wingdings" panose="05000000000000000000" pitchFamily="2" charset="2"/>
              <a:buNone/>
              <a:defRPr/>
            </a:pPr>
            <a:r>
              <a:rPr lang="en-US" sz="2000" b="1" dirty="0">
                <a:solidFill>
                  <a:srgbClr val="FFFF00"/>
                </a:solidFill>
                <a:effectLst/>
                <a:ea typeface="+mn-ea"/>
              </a:rPr>
              <a:t>5.  </a:t>
            </a:r>
            <a:r>
              <a:rPr lang="en-US" sz="2000" b="1" dirty="0" err="1">
                <a:solidFill>
                  <a:srgbClr val="FFFF00"/>
                </a:solidFill>
                <a:effectLst/>
                <a:ea typeface="+mn-ea"/>
              </a:rPr>
              <a:t>Hace</a:t>
            </a:r>
            <a:r>
              <a:rPr lang="en-US" sz="2000" b="1" dirty="0">
                <a:solidFill>
                  <a:srgbClr val="FFFF00"/>
                </a:solidFill>
                <a:effectLst/>
                <a:ea typeface="+mn-ea"/>
              </a:rPr>
              <a:t> del </a:t>
            </a:r>
            <a:r>
              <a:rPr lang="en-US" sz="2000" b="1" dirty="0" err="1">
                <a:solidFill>
                  <a:srgbClr val="FFFF00"/>
                </a:solidFill>
                <a:effectLst/>
                <a:ea typeface="+mn-ea"/>
              </a:rPr>
              <a:t>reino</a:t>
            </a:r>
            <a:r>
              <a:rPr lang="en-US" sz="2000" b="1" dirty="0">
                <a:solidFill>
                  <a:srgbClr val="FFFF00"/>
                </a:solidFill>
                <a:effectLst/>
                <a:ea typeface="+mn-ea"/>
              </a:rPr>
              <a:t> de Dios un </a:t>
            </a:r>
            <a:r>
              <a:rPr lang="en-US" sz="2000" b="1" dirty="0" err="1">
                <a:solidFill>
                  <a:srgbClr val="FFFF00"/>
                </a:solidFill>
                <a:effectLst/>
                <a:ea typeface="+mn-ea"/>
              </a:rPr>
              <a:t>reino</a:t>
            </a:r>
            <a:r>
              <a:rPr lang="en-US" sz="2000" b="1" dirty="0">
                <a:solidFill>
                  <a:srgbClr val="FFFF00"/>
                </a:solidFill>
                <a:effectLst/>
                <a:ea typeface="+mn-ea"/>
              </a:rPr>
              <a:t> </a:t>
            </a:r>
            <a:r>
              <a:rPr lang="en-US" sz="2000" b="1" dirty="0" err="1">
                <a:solidFill>
                  <a:srgbClr val="FFFF00"/>
                </a:solidFill>
                <a:effectLst/>
                <a:ea typeface="+mn-ea"/>
              </a:rPr>
              <a:t>fisico</a:t>
            </a:r>
            <a:r>
              <a:rPr lang="en-US" sz="2000" b="1" dirty="0">
                <a:solidFill>
                  <a:srgbClr val="FFFF00"/>
                </a:solidFill>
                <a:effectLst/>
                <a:ea typeface="+mn-ea"/>
              </a:rPr>
              <a:t>. </a:t>
            </a:r>
          </a:p>
          <a:p>
            <a:pPr marL="0" indent="0">
              <a:buFont typeface="Wingdings" panose="05000000000000000000" pitchFamily="2" charset="2"/>
              <a:buNone/>
              <a:defRPr/>
            </a:pPr>
            <a:r>
              <a:rPr lang="en-US" sz="2000" b="1" dirty="0">
                <a:solidFill>
                  <a:srgbClr val="FFFF00"/>
                </a:solidFill>
                <a:effectLst/>
                <a:ea typeface="+mn-ea"/>
              </a:rPr>
              <a:t>     </a:t>
            </a:r>
            <a:r>
              <a:rPr lang="en-US" sz="2000" b="1" dirty="0" err="1">
                <a:solidFill>
                  <a:srgbClr val="FFFF00"/>
                </a:solidFill>
                <a:effectLst/>
                <a:ea typeface="+mn-ea"/>
              </a:rPr>
              <a:t>Minimiza</a:t>
            </a:r>
            <a:r>
              <a:rPr lang="en-US" sz="2000" b="1" dirty="0">
                <a:solidFill>
                  <a:srgbClr val="FFFF00"/>
                </a:solidFill>
                <a:effectLst/>
                <a:ea typeface="+mn-ea"/>
              </a:rPr>
              <a:t> </a:t>
            </a:r>
            <a:r>
              <a:rPr lang="en-US" sz="2000" b="1" dirty="0" err="1">
                <a:solidFill>
                  <a:srgbClr val="FFFF00"/>
                </a:solidFill>
                <a:effectLst/>
                <a:ea typeface="+mn-ea"/>
              </a:rPr>
              <a:t>radicalmente</a:t>
            </a:r>
            <a:r>
              <a:rPr lang="en-US" sz="2000" b="1" dirty="0">
                <a:solidFill>
                  <a:srgbClr val="FFFF00"/>
                </a:solidFill>
                <a:effectLst/>
                <a:ea typeface="+mn-ea"/>
              </a:rPr>
              <a:t> la </a:t>
            </a:r>
            <a:r>
              <a:rPr lang="en-US" sz="2000" b="1" dirty="0" err="1">
                <a:solidFill>
                  <a:srgbClr val="FFFF00"/>
                </a:solidFill>
                <a:effectLst/>
                <a:ea typeface="+mn-ea"/>
              </a:rPr>
              <a:t>venida</a:t>
            </a:r>
            <a:r>
              <a:rPr lang="en-US" sz="2000" b="1" dirty="0">
                <a:solidFill>
                  <a:srgbClr val="FFFF00"/>
                </a:solidFill>
                <a:effectLst/>
                <a:ea typeface="+mn-ea"/>
              </a:rPr>
              <a:t> del </a:t>
            </a:r>
            <a:r>
              <a:rPr lang="en-US" sz="2000" b="1" dirty="0" err="1">
                <a:solidFill>
                  <a:srgbClr val="FFFF00"/>
                </a:solidFill>
                <a:effectLst/>
                <a:ea typeface="+mn-ea"/>
              </a:rPr>
              <a:t>reino</a:t>
            </a:r>
            <a:r>
              <a:rPr lang="en-US" sz="2000" b="1" dirty="0">
                <a:solidFill>
                  <a:srgbClr val="FFFF00"/>
                </a:solidFill>
                <a:effectLst/>
                <a:ea typeface="+mn-ea"/>
              </a:rPr>
              <a:t> </a:t>
            </a:r>
            <a:r>
              <a:rPr lang="en-US" sz="2000" b="1" dirty="0" err="1">
                <a:solidFill>
                  <a:srgbClr val="FFFF00"/>
                </a:solidFill>
                <a:effectLst/>
                <a:ea typeface="+mn-ea"/>
              </a:rPr>
              <a:t>en</a:t>
            </a:r>
            <a:r>
              <a:rPr lang="en-US" sz="2000" b="1" dirty="0">
                <a:solidFill>
                  <a:srgbClr val="FFFF00"/>
                </a:solidFill>
                <a:effectLst/>
                <a:ea typeface="+mn-ea"/>
              </a:rPr>
              <a:t> la </a:t>
            </a:r>
            <a:r>
              <a:rPr lang="en-US" sz="2000" b="1" dirty="0" err="1">
                <a:solidFill>
                  <a:srgbClr val="FFFF00"/>
                </a:solidFill>
                <a:effectLst/>
                <a:ea typeface="+mn-ea"/>
              </a:rPr>
              <a:t>iglesia</a:t>
            </a:r>
            <a:r>
              <a:rPr lang="en-US" sz="2000" b="1" dirty="0">
                <a:solidFill>
                  <a:srgbClr val="FFFF00"/>
                </a:solidFill>
                <a:effectLst/>
                <a:ea typeface="+mn-ea"/>
              </a:rPr>
              <a:t>.  Luc 17:20-21  </a:t>
            </a:r>
            <a:r>
              <a:rPr lang="en-US" sz="2000" b="1" dirty="0" err="1">
                <a:solidFill>
                  <a:srgbClr val="FFFF00"/>
                </a:solidFill>
                <a:effectLst/>
                <a:ea typeface="+mn-ea"/>
              </a:rPr>
              <a:t>Jua</a:t>
            </a:r>
            <a:r>
              <a:rPr lang="en-US" sz="2000" b="1" dirty="0">
                <a:solidFill>
                  <a:srgbClr val="FFFF00"/>
                </a:solidFill>
                <a:effectLst/>
                <a:ea typeface="+mn-ea"/>
              </a:rPr>
              <a:t> 18:36)</a:t>
            </a:r>
          </a:p>
          <a:p>
            <a:pPr>
              <a:defRPr/>
            </a:pPr>
            <a:endParaRPr lang="en-US" sz="2000" b="1" dirty="0">
              <a:ea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A5A0-69D5-BFA6-FDF6-FE637628AFFD}"/>
              </a:ext>
            </a:extLst>
          </p:cNvPr>
          <p:cNvSpPr>
            <a:spLocks noGrp="1"/>
          </p:cNvSpPr>
          <p:nvPr>
            <p:ph type="title"/>
          </p:nvPr>
        </p:nvSpPr>
        <p:spPr>
          <a:xfrm>
            <a:off x="457200" y="277813"/>
            <a:ext cx="8229600" cy="941387"/>
          </a:xfrm>
        </p:spPr>
        <p:txBody>
          <a:bodyPr/>
          <a:lstStyle/>
          <a:p>
            <a:pPr>
              <a:defRPr/>
            </a:pPr>
            <a:endParaRPr lang="en-US" altLang="es-MX" sz="3200" b="1" dirty="0"/>
          </a:p>
        </p:txBody>
      </p:sp>
      <p:sp>
        <p:nvSpPr>
          <p:cNvPr id="3" name="Content Placeholder 2">
            <a:extLst>
              <a:ext uri="{FF2B5EF4-FFF2-40B4-BE49-F238E27FC236}">
                <a16:creationId xmlns:a16="http://schemas.microsoft.com/office/drawing/2014/main" id="{6A5CC7CD-2426-5AA1-242D-E1EC100707D9}"/>
              </a:ext>
            </a:extLst>
          </p:cNvPr>
          <p:cNvSpPr>
            <a:spLocks noGrp="1"/>
          </p:cNvSpPr>
          <p:nvPr>
            <p:ph idx="1"/>
          </p:nvPr>
        </p:nvSpPr>
        <p:spPr>
          <a:xfrm>
            <a:off x="228600" y="914400"/>
            <a:ext cx="8458200" cy="5715000"/>
          </a:xfrm>
        </p:spPr>
        <p:txBody>
          <a:bodyPr/>
          <a:lstStyle/>
          <a:p>
            <a:pPr marL="0" indent="0">
              <a:buClr>
                <a:srgbClr val="73D588"/>
              </a:buClr>
              <a:buFont typeface="Wingdings" panose="05000000000000000000" pitchFamily="2" charset="2"/>
              <a:buNone/>
              <a:defRPr/>
            </a:pPr>
            <a:r>
              <a:rPr lang="en-US" sz="2800" b="1" dirty="0">
                <a:solidFill>
                  <a:srgbClr val="FFFF00"/>
                </a:solidFill>
                <a:ea typeface="+mn-ea"/>
              </a:rPr>
              <a:t>Conclusion: El </a:t>
            </a:r>
            <a:r>
              <a:rPr lang="en-US" sz="2800" b="1" dirty="0" err="1">
                <a:solidFill>
                  <a:srgbClr val="FFFF00"/>
                </a:solidFill>
                <a:ea typeface="+mn-ea"/>
              </a:rPr>
              <a:t>Apocalipsis</a:t>
            </a:r>
            <a:r>
              <a:rPr lang="en-US" sz="2800" b="1" dirty="0">
                <a:solidFill>
                  <a:srgbClr val="FFFF00"/>
                </a:solidFill>
                <a:ea typeface="+mn-ea"/>
              </a:rPr>
              <a:t> es </a:t>
            </a:r>
            <a:r>
              <a:rPr lang="en-US" sz="2800" b="1" dirty="0" err="1">
                <a:solidFill>
                  <a:srgbClr val="FFFF00"/>
                </a:solidFill>
                <a:ea typeface="+mn-ea"/>
              </a:rPr>
              <a:t>principalmente</a:t>
            </a:r>
            <a:r>
              <a:rPr lang="en-US" sz="2800" b="1" dirty="0">
                <a:solidFill>
                  <a:srgbClr val="FFFF00"/>
                </a:solidFill>
                <a:ea typeface="+mn-ea"/>
              </a:rPr>
              <a:t> </a:t>
            </a:r>
            <a:r>
              <a:rPr lang="en-US" sz="2800" b="1" dirty="0" err="1">
                <a:solidFill>
                  <a:srgbClr val="FFFF00"/>
                </a:solidFill>
                <a:ea typeface="+mn-ea"/>
              </a:rPr>
              <a:t>sobre</a:t>
            </a:r>
            <a:r>
              <a:rPr lang="en-US" sz="2800" b="1" dirty="0">
                <a:solidFill>
                  <a:srgbClr val="FFFF00"/>
                </a:solidFill>
                <a:ea typeface="+mn-ea"/>
              </a:rPr>
              <a:t> la </a:t>
            </a:r>
            <a:r>
              <a:rPr lang="en-US" sz="2800" b="1" dirty="0" err="1">
                <a:solidFill>
                  <a:srgbClr val="FFFF00"/>
                </a:solidFill>
                <a:ea typeface="+mn-ea"/>
              </a:rPr>
              <a:t>iglesia</a:t>
            </a:r>
            <a:r>
              <a:rPr lang="en-US" sz="2800" b="1" dirty="0">
                <a:solidFill>
                  <a:srgbClr val="FFFF00"/>
                </a:solidFill>
                <a:ea typeface="+mn-ea"/>
              </a:rPr>
              <a:t> y para la </a:t>
            </a:r>
            <a:r>
              <a:rPr lang="en-US" sz="2800" b="1" dirty="0" err="1">
                <a:solidFill>
                  <a:srgbClr val="FFFF00"/>
                </a:solidFill>
                <a:ea typeface="+mn-ea"/>
              </a:rPr>
              <a:t>iglesia</a:t>
            </a:r>
            <a:r>
              <a:rPr lang="en-US" sz="2800" b="1" dirty="0">
                <a:solidFill>
                  <a:srgbClr val="FFFF00"/>
                </a:solidFill>
                <a:ea typeface="+mn-ea"/>
              </a:rPr>
              <a:t> </a:t>
            </a:r>
            <a:r>
              <a:rPr lang="en-US" sz="2800" b="1" dirty="0" err="1">
                <a:solidFill>
                  <a:srgbClr val="FFFF00"/>
                </a:solidFill>
                <a:ea typeface="+mn-ea"/>
              </a:rPr>
              <a:t>primitivaa</a:t>
            </a:r>
            <a:r>
              <a:rPr lang="en-US" sz="2800" b="1" dirty="0">
                <a:solidFill>
                  <a:srgbClr val="FFFF00"/>
                </a:solidFill>
                <a:ea typeface="+mn-ea"/>
              </a:rPr>
              <a:t> </a:t>
            </a:r>
            <a:r>
              <a:rPr lang="en-US" sz="2800" b="1" dirty="0" err="1">
                <a:solidFill>
                  <a:srgbClr val="FFFF00"/>
                </a:solidFill>
                <a:ea typeface="+mn-ea"/>
              </a:rPr>
              <a:t>perseguida</a:t>
            </a:r>
            <a:r>
              <a:rPr lang="en-US" sz="2800" b="1" dirty="0">
                <a:solidFill>
                  <a:srgbClr val="FFFF00"/>
                </a:solidFill>
                <a:ea typeface="+mn-ea"/>
              </a:rPr>
              <a:t>, </a:t>
            </a:r>
            <a:r>
              <a:rPr lang="en-US" sz="2800" b="1" dirty="0" err="1">
                <a:solidFill>
                  <a:srgbClr val="FFFF00"/>
                </a:solidFill>
                <a:ea typeface="+mn-ea"/>
              </a:rPr>
              <a:t>pero</a:t>
            </a:r>
            <a:r>
              <a:rPr lang="en-US" sz="2800" b="1" dirty="0">
                <a:solidFill>
                  <a:srgbClr val="FFFF00"/>
                </a:solidFill>
                <a:ea typeface="+mn-ea"/>
              </a:rPr>
              <a:t> </a:t>
            </a:r>
            <a:r>
              <a:rPr lang="en-US" sz="2800" b="1" dirty="0" err="1">
                <a:solidFill>
                  <a:srgbClr val="FFFF00"/>
                </a:solidFill>
                <a:ea typeface="+mn-ea"/>
              </a:rPr>
              <a:t>tambien</a:t>
            </a:r>
            <a:r>
              <a:rPr lang="en-US" sz="2800" b="1" dirty="0">
                <a:solidFill>
                  <a:srgbClr val="FFFF00"/>
                </a:solidFill>
                <a:ea typeface="+mn-ea"/>
              </a:rPr>
              <a:t> es applicable a </a:t>
            </a:r>
            <a:r>
              <a:rPr lang="en-US" sz="2800" b="1" dirty="0" err="1">
                <a:solidFill>
                  <a:srgbClr val="FFFF00"/>
                </a:solidFill>
                <a:ea typeface="+mn-ea"/>
              </a:rPr>
              <a:t>todos</a:t>
            </a:r>
            <a:r>
              <a:rPr lang="en-US" sz="2800" b="1" dirty="0">
                <a:solidFill>
                  <a:srgbClr val="FFFF00"/>
                </a:solidFill>
                <a:ea typeface="+mn-ea"/>
              </a:rPr>
              <a:t> los </a:t>
            </a:r>
            <a:r>
              <a:rPr lang="en-US" sz="2800" b="1" dirty="0" err="1">
                <a:solidFill>
                  <a:srgbClr val="FFFF00"/>
                </a:solidFill>
                <a:ea typeface="+mn-ea"/>
              </a:rPr>
              <a:t>cristianos</a:t>
            </a:r>
            <a:r>
              <a:rPr lang="en-US" sz="2800" b="1" dirty="0">
                <a:solidFill>
                  <a:srgbClr val="FFFF00"/>
                </a:solidFill>
                <a:ea typeface="+mn-ea"/>
              </a:rPr>
              <a:t> </a:t>
            </a:r>
            <a:r>
              <a:rPr lang="en-US" sz="2800" b="1" dirty="0" err="1">
                <a:solidFill>
                  <a:srgbClr val="FFFF00"/>
                </a:solidFill>
                <a:ea typeface="+mn-ea"/>
              </a:rPr>
              <a:t>en</a:t>
            </a:r>
            <a:r>
              <a:rPr lang="en-US" sz="2800" b="1" dirty="0">
                <a:solidFill>
                  <a:srgbClr val="FFFF00"/>
                </a:solidFill>
                <a:ea typeface="+mn-ea"/>
              </a:rPr>
              <a:t> </a:t>
            </a:r>
            <a:r>
              <a:rPr lang="en-US" sz="2800" b="1" dirty="0" err="1">
                <a:solidFill>
                  <a:srgbClr val="FFFF00"/>
                </a:solidFill>
                <a:ea typeface="+mn-ea"/>
              </a:rPr>
              <a:t>todas</a:t>
            </a:r>
            <a:r>
              <a:rPr lang="en-US" sz="2800" b="1" dirty="0">
                <a:solidFill>
                  <a:srgbClr val="FFFF00"/>
                </a:solidFill>
                <a:ea typeface="+mn-ea"/>
              </a:rPr>
              <a:t> </a:t>
            </a:r>
            <a:r>
              <a:rPr lang="en-US" sz="2800" b="1" dirty="0" err="1">
                <a:solidFill>
                  <a:srgbClr val="FFFF00"/>
                </a:solidFill>
                <a:ea typeface="+mn-ea"/>
              </a:rPr>
              <a:t>partes</a:t>
            </a:r>
            <a:r>
              <a:rPr lang="en-US" sz="2800" b="1" dirty="0">
                <a:solidFill>
                  <a:srgbClr val="FFFF00"/>
                </a:solidFill>
                <a:ea typeface="+mn-ea"/>
              </a:rPr>
              <a:t>. </a:t>
            </a:r>
          </a:p>
          <a:p>
            <a:pPr marL="0" indent="0">
              <a:buClr>
                <a:srgbClr val="73D588"/>
              </a:buClr>
              <a:buFont typeface="Wingdings" panose="05000000000000000000" pitchFamily="2" charset="2"/>
              <a:buNone/>
              <a:defRPr/>
            </a:pPr>
            <a:endParaRPr lang="en-US" sz="2800" b="1" dirty="0">
              <a:solidFill>
                <a:srgbClr val="FFFF00"/>
              </a:solidFill>
              <a:ea typeface="+mn-ea"/>
            </a:endParaRPr>
          </a:p>
          <a:p>
            <a:pPr marL="0" indent="0">
              <a:buClr>
                <a:srgbClr val="73D588"/>
              </a:buClr>
              <a:buFont typeface="Wingdings" panose="05000000000000000000" pitchFamily="2" charset="2"/>
              <a:buNone/>
              <a:defRPr/>
            </a:pPr>
            <a:r>
              <a:rPr lang="en-US" sz="2800" b="1" dirty="0">
                <a:solidFill>
                  <a:srgbClr val="FFFF00"/>
                </a:solidFill>
                <a:ea typeface="+mn-ea"/>
              </a:rPr>
              <a:t>Response:</a:t>
            </a:r>
          </a:p>
          <a:p>
            <a:pPr marL="0" indent="0">
              <a:buClr>
                <a:srgbClr val="73D588"/>
              </a:buClr>
              <a:buFont typeface="Wingdings" panose="05000000000000000000" pitchFamily="2" charset="2"/>
              <a:buNone/>
              <a:defRPr/>
            </a:pPr>
            <a:r>
              <a:rPr lang="en-US" sz="2800" b="1" dirty="0">
                <a:solidFill>
                  <a:srgbClr val="FFFF00"/>
                </a:solidFill>
                <a:ea typeface="+mn-ea"/>
              </a:rPr>
              <a:t>This is NOT a salvation issue. We do not need to disprove this false teaching before baptism.  Offer a class on Revelation to your church!</a:t>
            </a:r>
          </a:p>
          <a:p>
            <a:pPr marL="0" indent="0">
              <a:buClr>
                <a:srgbClr val="73D588"/>
              </a:buClr>
              <a:buFont typeface="Wingdings" panose="05000000000000000000" pitchFamily="2" charset="2"/>
              <a:buNone/>
              <a:defRPr/>
            </a:pPr>
            <a:endParaRPr lang="en-US" sz="2000" b="1" dirty="0">
              <a:solidFill>
                <a:srgbClr val="FFFF00"/>
              </a:solidFill>
              <a:ea typeface="+mn-ea"/>
            </a:endParaRPr>
          </a:p>
          <a:p>
            <a:pPr marL="0" indent="0">
              <a:buClr>
                <a:srgbClr val="73D588"/>
              </a:buClr>
              <a:buFont typeface="Wingdings" panose="05000000000000000000" pitchFamily="2" charset="2"/>
              <a:buNone/>
              <a:defRPr/>
            </a:pPr>
            <a:endParaRPr lang="en-US" sz="2000" b="1" dirty="0">
              <a:solidFill>
                <a:srgbClr val="FFFF00"/>
              </a:solidFill>
              <a:ea typeface="+mn-ea"/>
            </a:endParaRPr>
          </a:p>
          <a:p>
            <a:pPr marL="0" indent="0">
              <a:buClr>
                <a:srgbClr val="73D588"/>
              </a:buClr>
              <a:buFont typeface="Wingdings" panose="05000000000000000000" pitchFamily="2" charset="2"/>
              <a:buNone/>
              <a:defRPr/>
            </a:pPr>
            <a:endParaRPr lang="en-US" sz="800" b="1" dirty="0">
              <a:solidFill>
                <a:srgbClr val="FFFF00"/>
              </a:solidFill>
              <a:ea typeface="+mn-ea"/>
            </a:endParaRPr>
          </a:p>
          <a:p>
            <a:pPr marL="0" indent="0">
              <a:buFont typeface="Wingdings" panose="05000000000000000000" pitchFamily="2" charset="2"/>
              <a:buNone/>
              <a:defRPr/>
            </a:pPr>
            <a:endParaRPr lang="en-US" sz="800" b="1" dirty="0">
              <a:solidFill>
                <a:srgbClr val="FFFF00"/>
              </a:solidFill>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E13A-F3D6-5391-B188-A72979F4414B}"/>
              </a:ext>
            </a:extLst>
          </p:cNvPr>
          <p:cNvSpPr>
            <a:spLocks noGrp="1"/>
          </p:cNvSpPr>
          <p:nvPr>
            <p:ph type="title"/>
          </p:nvPr>
        </p:nvSpPr>
        <p:spPr/>
        <p:txBody>
          <a:bodyPr/>
          <a:lstStyle/>
          <a:p>
            <a:r>
              <a:rPr lang="en-US" sz="3600" b="1" dirty="0"/>
              <a:t>Messianic Christianity</a:t>
            </a:r>
          </a:p>
        </p:txBody>
      </p:sp>
      <p:sp>
        <p:nvSpPr>
          <p:cNvPr id="3" name="Content Placeholder 2">
            <a:extLst>
              <a:ext uri="{FF2B5EF4-FFF2-40B4-BE49-F238E27FC236}">
                <a16:creationId xmlns:a16="http://schemas.microsoft.com/office/drawing/2014/main" id="{E9FD2D68-4293-B1A5-B8D3-934831AC24AF}"/>
              </a:ext>
            </a:extLst>
          </p:cNvPr>
          <p:cNvSpPr>
            <a:spLocks noGrp="1"/>
          </p:cNvSpPr>
          <p:nvPr>
            <p:ph idx="1"/>
          </p:nvPr>
        </p:nvSpPr>
        <p:spPr/>
        <p:txBody>
          <a:bodyPr/>
          <a:lstStyle/>
          <a:p>
            <a:pPr marL="0" indent="0">
              <a:buNone/>
            </a:pPr>
            <a:r>
              <a:rPr lang="en-US" sz="2400" b="1" dirty="0"/>
              <a:t>Messianic Christians are believers who prefer to either remain Jewish while being a Christian.</a:t>
            </a:r>
          </a:p>
          <a:p>
            <a:pPr marL="0" indent="0">
              <a:buNone/>
            </a:pPr>
            <a:endParaRPr lang="en-US" sz="800" b="1" dirty="0"/>
          </a:p>
          <a:p>
            <a:pPr marL="0" indent="0">
              <a:buNone/>
            </a:pPr>
            <a:r>
              <a:rPr lang="en-US" sz="2400" b="1" dirty="0"/>
              <a:t>Or they are non-Christians who are attracted to a strongly Jewish brand of Christianity.</a:t>
            </a:r>
          </a:p>
          <a:p>
            <a:pPr marL="0" indent="0">
              <a:buNone/>
            </a:pPr>
            <a:endParaRPr lang="en-US" sz="800" b="1" dirty="0"/>
          </a:p>
          <a:p>
            <a:pPr marL="0" indent="0">
              <a:buNone/>
            </a:pPr>
            <a:r>
              <a:rPr lang="en-US" sz="2400" b="1" dirty="0"/>
              <a:t>They use Hebrew words for things and celebrate Jewish festivals.</a:t>
            </a:r>
          </a:p>
          <a:p>
            <a:pPr marL="0" indent="0">
              <a:buNone/>
            </a:pPr>
            <a:endParaRPr lang="en-US" sz="800" b="1" dirty="0"/>
          </a:p>
          <a:p>
            <a:pPr marL="0" indent="0">
              <a:buNone/>
            </a:pPr>
            <a:r>
              <a:rPr lang="en-US" sz="2400" b="1" dirty="0"/>
              <a:t>This is NOT dispute over essential doctrines. In principle, a Messianic Christian can be a true Christian (but most are Evangelicals, and should be treated as other Evangelicals)</a:t>
            </a:r>
          </a:p>
        </p:txBody>
      </p:sp>
    </p:spTree>
    <p:extLst>
      <p:ext uri="{BB962C8B-B14F-4D97-AF65-F5344CB8AC3E}">
        <p14:creationId xmlns:p14="http://schemas.microsoft.com/office/powerpoint/2010/main" val="2317413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ctrTitle"/>
          </p:nvPr>
        </p:nvSpPr>
        <p:spPr>
          <a:xfrm>
            <a:off x="685800" y="1371600"/>
            <a:ext cx="7772400" cy="1600200"/>
          </a:xfrm>
          <a:prstGeom prst="rect">
            <a:avLst/>
          </a:prstGeom>
          <a:noFill/>
          <a:ln>
            <a:noFill/>
          </a:ln>
        </p:spPr>
        <p:txBody>
          <a:bodyPr spcFirstLastPara="1" wrap="square" lIns="91425" tIns="45700" rIns="91425" bIns="45700" anchor="b" anchorCtr="1">
            <a:noAutofit/>
          </a:bodyPr>
          <a:lstStyle/>
          <a:p>
            <a:pPr marL="0" lvl="0" indent="0" algn="ctr" rtl="0">
              <a:lnSpc>
                <a:spcPct val="100000"/>
              </a:lnSpc>
              <a:spcBef>
                <a:spcPts val="0"/>
              </a:spcBef>
              <a:spcAft>
                <a:spcPts val="0"/>
              </a:spcAft>
              <a:buClr>
                <a:schemeClr val="lt2"/>
              </a:buClr>
              <a:buSzPts val="5700"/>
              <a:buFont typeface="Arial"/>
              <a:buNone/>
            </a:pPr>
            <a:r>
              <a:rPr lang="en-US" sz="5700" b="1" i="0" u="none">
                <a:solidFill>
                  <a:schemeClr val="lt2"/>
                </a:solidFill>
                <a:latin typeface="Arial"/>
                <a:ea typeface="Arial"/>
                <a:cs typeface="Arial"/>
                <a:sym typeface="Arial"/>
              </a:rPr>
              <a:t>MORMONISM</a:t>
            </a:r>
            <a:r>
              <a:rPr lang="en-US" b="1"/>
              <a:t>O</a:t>
            </a:r>
            <a:endParaRPr/>
          </a:p>
        </p:txBody>
      </p:sp>
      <p:sp>
        <p:nvSpPr>
          <p:cNvPr id="142" name="Google Shape;142;p16"/>
          <p:cNvSpPr txBox="1">
            <a:spLocks noGrp="1"/>
          </p:cNvSpPr>
          <p:nvPr>
            <p:ph type="subTitle" idx="1"/>
          </p:nvPr>
        </p:nvSpPr>
        <p:spPr>
          <a:xfrm>
            <a:off x="1371600" y="37338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20"/>
              <a:buNone/>
            </a:pPr>
            <a:r>
              <a:rPr lang="en-US" b="1"/>
              <a:t>¿OTRO</a:t>
            </a:r>
            <a:r>
              <a:rPr lang="en-US" sz="3600" b="1" i="0" u="none">
                <a:solidFill>
                  <a:schemeClr val="lt1"/>
                </a:solidFill>
                <a:latin typeface="Verdana"/>
                <a:ea typeface="Verdana"/>
                <a:cs typeface="Verdana"/>
                <a:sym typeface="Verdana"/>
              </a:rPr>
              <a:t> TESTAMENTO </a:t>
            </a:r>
            <a:r>
              <a:rPr lang="en-US" b="1"/>
              <a:t>DE</a:t>
            </a:r>
            <a:r>
              <a:rPr lang="en-US" sz="3600" b="1" i="0" u="none">
                <a:solidFill>
                  <a:schemeClr val="lt1"/>
                </a:solidFill>
                <a:latin typeface="Verdana"/>
                <a:ea typeface="Verdana"/>
                <a:cs typeface="Verdana"/>
                <a:sym typeface="Verdana"/>
              </a:rPr>
              <a:t> JESUS CRISTO?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b="1"/>
              <a:t>BOSQUEJO</a:t>
            </a:r>
            <a:endParaRPr/>
          </a:p>
        </p:txBody>
      </p:sp>
      <p:sp>
        <p:nvSpPr>
          <p:cNvPr id="149" name="Google Shape;149;p17"/>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800"/>
              <a:buFont typeface="Noto Sans"/>
              <a:buChar char="◆"/>
            </a:pPr>
            <a:r>
              <a:rPr lang="en-US" sz="4000" b="1" i="0" u="none">
                <a:solidFill>
                  <a:schemeClr val="lt1"/>
                </a:solidFill>
                <a:latin typeface="Verdana"/>
                <a:ea typeface="Verdana"/>
                <a:cs typeface="Verdana"/>
                <a:sym typeface="Verdana"/>
              </a:rPr>
              <a:t>Histor</a:t>
            </a:r>
            <a:r>
              <a:rPr lang="en-US" sz="4000" b="1"/>
              <a:t>ia</a:t>
            </a:r>
            <a:endParaRPr/>
          </a:p>
          <a:p>
            <a:pPr marL="342900" lvl="0" indent="-342900" algn="l" rtl="0">
              <a:lnSpc>
                <a:spcPct val="100000"/>
              </a:lnSpc>
              <a:spcBef>
                <a:spcPts val="800"/>
              </a:spcBef>
              <a:spcAft>
                <a:spcPts val="0"/>
              </a:spcAft>
              <a:buClr>
                <a:schemeClr val="hlink"/>
              </a:buClr>
              <a:buSzPts val="2800"/>
              <a:buFont typeface="Noto Sans"/>
              <a:buChar char="◆"/>
            </a:pPr>
            <a:r>
              <a:rPr lang="en-US" sz="4000" b="1"/>
              <a:t>El libro de</a:t>
            </a:r>
            <a:r>
              <a:rPr lang="en-US" sz="4000" b="1" i="0" u="none">
                <a:solidFill>
                  <a:schemeClr val="lt1"/>
                </a:solidFill>
                <a:latin typeface="Verdana"/>
                <a:ea typeface="Verdana"/>
                <a:cs typeface="Verdana"/>
                <a:sym typeface="Verdana"/>
              </a:rPr>
              <a:t> Morm</a:t>
            </a:r>
            <a:r>
              <a:rPr lang="en-US" sz="4000" b="1"/>
              <a:t>ón </a:t>
            </a:r>
            <a:endParaRPr/>
          </a:p>
          <a:p>
            <a:pPr marL="342900" lvl="0" indent="-342900" algn="l" rtl="0">
              <a:lnSpc>
                <a:spcPct val="100000"/>
              </a:lnSpc>
              <a:spcBef>
                <a:spcPts val="800"/>
              </a:spcBef>
              <a:spcAft>
                <a:spcPts val="0"/>
              </a:spcAft>
              <a:buClr>
                <a:schemeClr val="hlink"/>
              </a:buClr>
              <a:buSzPts val="2800"/>
              <a:buFont typeface="Noto Sans"/>
              <a:buChar char="◆"/>
            </a:pPr>
            <a:r>
              <a:rPr lang="en-US" sz="4000" b="1"/>
              <a:t>Enseñanzas </a:t>
            </a:r>
            <a:r>
              <a:rPr lang="en-US" sz="4000" b="1" i="0" u="none">
                <a:solidFill>
                  <a:schemeClr val="lt1"/>
                </a:solidFill>
                <a:latin typeface="Verdana"/>
                <a:ea typeface="Verdana"/>
                <a:cs typeface="Verdana"/>
                <a:sym typeface="Verdana"/>
              </a:rPr>
              <a:t>Mormonas</a:t>
            </a:r>
            <a:endParaRPr/>
          </a:p>
          <a:p>
            <a:pPr marL="342900" lvl="0" indent="-342900" algn="l" rtl="0">
              <a:lnSpc>
                <a:spcPct val="100000"/>
              </a:lnSpc>
              <a:spcBef>
                <a:spcPts val="800"/>
              </a:spcBef>
              <a:spcAft>
                <a:spcPts val="0"/>
              </a:spcAft>
              <a:buClr>
                <a:schemeClr val="hlink"/>
              </a:buClr>
              <a:buSzPts val="2800"/>
              <a:buFont typeface="Noto Sans"/>
              <a:buChar char="◆"/>
            </a:pPr>
            <a:r>
              <a:rPr lang="en-US" sz="4000" b="1" i="0" u="none">
                <a:solidFill>
                  <a:schemeClr val="lt1"/>
                </a:solidFill>
                <a:latin typeface="Verdana"/>
                <a:ea typeface="Verdana"/>
                <a:cs typeface="Verdana"/>
                <a:sym typeface="Verdana"/>
              </a:rPr>
              <a:t>Evangelismo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8DF903A-6D86-67CC-A456-D5EA4C03044C}"/>
              </a:ext>
            </a:extLst>
          </p:cNvPr>
          <p:cNvSpPr>
            <a:spLocks noGrp="1" noChangeArrowheads="1"/>
          </p:cNvSpPr>
          <p:nvPr>
            <p:ph type="title"/>
          </p:nvPr>
        </p:nvSpPr>
        <p:spPr/>
        <p:txBody>
          <a:bodyPr/>
          <a:lstStyle/>
          <a:p>
            <a:pPr algn="just"/>
            <a:r>
              <a:rPr lang="en-US" altLang="en-US">
                <a:effectLst/>
              </a:rPr>
              <a:t>Doctrina / práctia</a:t>
            </a:r>
          </a:p>
        </p:txBody>
      </p:sp>
      <p:sp>
        <p:nvSpPr>
          <p:cNvPr id="35843" name="Content Placeholder 2">
            <a:extLst>
              <a:ext uri="{FF2B5EF4-FFF2-40B4-BE49-F238E27FC236}">
                <a16:creationId xmlns:a16="http://schemas.microsoft.com/office/drawing/2014/main" id="{25625FA5-18C4-E90D-5AAA-5583A05EC226}"/>
              </a:ext>
            </a:extLst>
          </p:cNvPr>
          <p:cNvSpPr>
            <a:spLocks noGrp="1" noChangeArrowheads="1"/>
          </p:cNvSpPr>
          <p:nvPr>
            <p:ph idx="1"/>
          </p:nvPr>
        </p:nvSpPr>
        <p:spPr>
          <a:xfrm>
            <a:off x="439738" y="1417638"/>
            <a:ext cx="8229600" cy="4606925"/>
          </a:xfrm>
        </p:spPr>
        <p:txBody>
          <a:bodyPr/>
          <a:lstStyle/>
          <a:p>
            <a:pPr marL="0" indent="0" algn="just">
              <a:buFont typeface="Wingdings" panose="05000000000000000000" pitchFamily="2" charset="2"/>
              <a:buNone/>
            </a:pPr>
            <a:r>
              <a:rPr lang="es-MX" altLang="en-US" b="1" u="sng">
                <a:effectLst/>
              </a:rPr>
              <a:t>Ortodoxia</a:t>
            </a:r>
            <a:r>
              <a:rPr lang="es-MX" altLang="en-US" b="1">
                <a:effectLst/>
              </a:rPr>
              <a:t>:  Doctrina o teología correcta</a:t>
            </a:r>
          </a:p>
          <a:p>
            <a:pPr marL="0" indent="0" algn="just">
              <a:buFont typeface="Wingdings" panose="05000000000000000000" pitchFamily="2" charset="2"/>
              <a:buNone/>
            </a:pPr>
            <a:r>
              <a:rPr lang="es-MX" altLang="en-US" b="1" u="sng">
                <a:effectLst/>
              </a:rPr>
              <a:t>Heterodoxia</a:t>
            </a:r>
            <a:r>
              <a:rPr lang="es-MX" altLang="en-US" b="1">
                <a:effectLst/>
              </a:rPr>
              <a:t>:  Doctrina o teología falsa</a:t>
            </a:r>
          </a:p>
          <a:p>
            <a:pPr marL="0" indent="0" algn="just">
              <a:buFont typeface="Wingdings" panose="05000000000000000000" pitchFamily="2" charset="2"/>
              <a:buNone/>
            </a:pPr>
            <a:endParaRPr lang="es-MX" altLang="en-US" b="1">
              <a:effectLst/>
            </a:endParaRPr>
          </a:p>
          <a:p>
            <a:pPr marL="0" indent="0" algn="just">
              <a:buFont typeface="Wingdings" panose="05000000000000000000" pitchFamily="2" charset="2"/>
              <a:buNone/>
            </a:pPr>
            <a:r>
              <a:rPr lang="es-MX" altLang="en-US" b="1" u="sng">
                <a:effectLst/>
              </a:rPr>
              <a:t>Ortopraxia</a:t>
            </a:r>
            <a:r>
              <a:rPr lang="es-MX" altLang="en-US" b="1">
                <a:effectLst/>
              </a:rPr>
              <a:t>: Práctica Bíblica o apostólica correcta</a:t>
            </a:r>
          </a:p>
          <a:p>
            <a:pPr marL="0" indent="0" algn="just">
              <a:buFont typeface="Wingdings" panose="05000000000000000000" pitchFamily="2" charset="2"/>
              <a:buNone/>
            </a:pPr>
            <a:r>
              <a:rPr lang="es-MX" altLang="en-US" b="1" u="sng">
                <a:effectLst/>
              </a:rPr>
              <a:t>Heteropraxia</a:t>
            </a:r>
            <a:r>
              <a:rPr lang="es-MX" altLang="en-US" b="1">
                <a:effectLst/>
              </a:rPr>
              <a:t>: Práctica no Bíblica</a:t>
            </a:r>
          </a:p>
          <a:p>
            <a:pPr marL="0" indent="0" algn="just">
              <a:buFont typeface="Wingdings" panose="05000000000000000000" pitchFamily="2" charset="2"/>
              <a:buNone/>
            </a:pPr>
            <a:endParaRPr lang="es-MX" altLang="en-US" b="1">
              <a:effectLst/>
            </a:endParaRPr>
          </a:p>
          <a:p>
            <a:pPr marL="0" indent="0" algn="just">
              <a:buFont typeface="Wingdings" panose="05000000000000000000" pitchFamily="2" charset="2"/>
              <a:buNone/>
            </a:pPr>
            <a:r>
              <a:rPr lang="es-MX" altLang="en-US" b="1">
                <a:effectLst/>
              </a:rPr>
              <a:t>P: ¿Cuál es de mayor preocupación?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1" i="0" u="none">
                <a:solidFill>
                  <a:schemeClr val="lt2"/>
                </a:solidFill>
                <a:latin typeface="Arial"/>
                <a:ea typeface="Arial"/>
                <a:cs typeface="Arial"/>
                <a:sym typeface="Arial"/>
              </a:rPr>
              <a:t>Joseph Smith  1805-1844</a:t>
            </a:r>
            <a:endParaRPr/>
          </a:p>
        </p:txBody>
      </p:sp>
      <p:sp>
        <p:nvSpPr>
          <p:cNvPr id="156" name="Google Shape;156;p18"/>
          <p:cNvSpPr txBox="1">
            <a:spLocks noGrp="1"/>
          </p:cNvSpPr>
          <p:nvPr>
            <p:ph type="body" idx="1"/>
          </p:nvPr>
        </p:nvSpPr>
        <p:spPr>
          <a:xfrm>
            <a:off x="4800600" y="2819400"/>
            <a:ext cx="4114800" cy="3276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520"/>
              <a:buFont typeface="Noto Sans"/>
              <a:buChar char="◆"/>
            </a:pPr>
            <a:r>
              <a:rPr lang="en-US" sz="3600" b="1"/>
              <a:t>Ad</a:t>
            </a:r>
            <a:r>
              <a:rPr lang="en-US" sz="3600" b="1" i="0" u="none">
                <a:solidFill>
                  <a:schemeClr val="lt1"/>
                </a:solidFill>
                <a:latin typeface="Verdana"/>
                <a:ea typeface="Verdana"/>
                <a:cs typeface="Verdana"/>
                <a:sym typeface="Verdana"/>
              </a:rPr>
              <a:t>ivi</a:t>
            </a:r>
            <a:r>
              <a:rPr lang="en-US" sz="3600" b="1"/>
              <a:t>no</a:t>
            </a:r>
            <a:endParaRPr/>
          </a:p>
          <a:p>
            <a:pPr marL="342900" lvl="0" indent="-342900" algn="l" rtl="0">
              <a:lnSpc>
                <a:spcPct val="100000"/>
              </a:lnSpc>
              <a:spcBef>
                <a:spcPts val="720"/>
              </a:spcBef>
              <a:spcAft>
                <a:spcPts val="0"/>
              </a:spcAft>
              <a:buClr>
                <a:schemeClr val="hlink"/>
              </a:buClr>
              <a:buSzPts val="2520"/>
              <a:buFont typeface="Noto Sans"/>
              <a:buChar char="◆"/>
            </a:pPr>
            <a:r>
              <a:rPr lang="en-US" sz="3600" b="1"/>
              <a:t>Cazador de tesoros</a:t>
            </a:r>
            <a:endParaRPr/>
          </a:p>
          <a:p>
            <a:pPr marL="342900" lvl="0" indent="-342900" algn="l" rtl="0">
              <a:lnSpc>
                <a:spcPct val="100000"/>
              </a:lnSpc>
              <a:spcBef>
                <a:spcPts val="720"/>
              </a:spcBef>
              <a:spcAft>
                <a:spcPts val="0"/>
              </a:spcAft>
              <a:buClr>
                <a:schemeClr val="hlink"/>
              </a:buClr>
              <a:buSzPts val="2520"/>
              <a:buFont typeface="Noto Sans"/>
              <a:buChar char="◆"/>
            </a:pPr>
            <a:r>
              <a:rPr lang="en-US" sz="3600" b="1" i="0" u="none">
                <a:solidFill>
                  <a:schemeClr val="lt1"/>
                </a:solidFill>
                <a:latin typeface="Verdana"/>
                <a:ea typeface="Verdana"/>
                <a:cs typeface="Verdana"/>
                <a:sym typeface="Verdana"/>
              </a:rPr>
              <a:t>Fraude </a:t>
            </a:r>
            <a:r>
              <a:rPr lang="en-US" sz="3600" b="1"/>
              <a:t>Religioso</a:t>
            </a:r>
            <a:endParaRPr/>
          </a:p>
        </p:txBody>
      </p:sp>
      <p:pic>
        <p:nvPicPr>
          <p:cNvPr id="157" name="Google Shape;157;p18" descr="http://www.xmission.com/~research/about/jspictur.jpg"/>
          <p:cNvPicPr preferRelativeResize="0"/>
          <p:nvPr/>
        </p:nvPicPr>
        <p:blipFill rotWithShape="1">
          <a:blip r:embed="rId3">
            <a:alphaModFix/>
          </a:blip>
          <a:srcRect/>
          <a:stretch/>
        </p:blipFill>
        <p:spPr>
          <a:xfrm>
            <a:off x="96837" y="1752600"/>
            <a:ext cx="4330700" cy="46482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457200" y="277812"/>
            <a:ext cx="3124200" cy="696900"/>
          </a:xfrm>
          <a:prstGeom prst="rect">
            <a:avLst/>
          </a:prstGeom>
          <a:noFill/>
          <a:ln>
            <a:noFill/>
          </a:ln>
        </p:spPr>
        <p:txBody>
          <a:bodyPr spcFirstLastPara="1" wrap="square" lIns="91425" tIns="45700" rIns="91425" bIns="45700" anchor="ctr" anchorCtr="1">
            <a:noAutofit/>
          </a:bodyPr>
          <a:lstStyle/>
          <a:p>
            <a:pPr marL="0" lvl="0" indent="0" algn="l" rtl="0">
              <a:lnSpc>
                <a:spcPct val="150000"/>
              </a:lnSpc>
              <a:spcBef>
                <a:spcPts val="0"/>
              </a:spcBef>
              <a:spcAft>
                <a:spcPts val="0"/>
              </a:spcAft>
              <a:buSzPts val="1400"/>
              <a:buNone/>
            </a:pPr>
            <a:r>
              <a:rPr lang="en-US" sz="2400" b="1">
                <a:solidFill>
                  <a:srgbClr val="FFFFFF"/>
                </a:solidFill>
              </a:rPr>
              <a:t>Historia temprana</a:t>
            </a:r>
            <a:endParaRPr sz="2400">
              <a:solidFill>
                <a:srgbClr val="FFFFFF"/>
              </a:solidFill>
            </a:endParaRPr>
          </a:p>
        </p:txBody>
      </p:sp>
      <p:sp>
        <p:nvSpPr>
          <p:cNvPr id="164" name="Google Shape;164;p19"/>
          <p:cNvSpPr txBox="1">
            <a:spLocks noGrp="1"/>
          </p:cNvSpPr>
          <p:nvPr>
            <p:ph type="body" idx="1"/>
          </p:nvPr>
        </p:nvSpPr>
        <p:spPr>
          <a:xfrm>
            <a:off x="152400" y="2895600"/>
            <a:ext cx="79248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1823 Una visita del ángel Moroni: Se te darán planchas de oro en el cerro Cumorah. No te unas a ningún grupo religioso.</a:t>
            </a:r>
            <a:endParaRPr sz="2000">
              <a:solidFill>
                <a:srgbClr val="FFFFFF"/>
              </a:solidFill>
              <a:latin typeface="Arial"/>
              <a:ea typeface="Arial"/>
              <a:cs typeface="Arial"/>
              <a:sym typeface="Arial"/>
            </a:endParaRPr>
          </a:p>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1827 Desenterró planchas de oro. Escrito en “egipcio reformado”.</a:t>
            </a:r>
            <a:endParaRPr sz="2000">
              <a:solidFill>
                <a:srgbClr val="FFFFFF"/>
              </a:solidFill>
              <a:latin typeface="Arial"/>
              <a:ea typeface="Arial"/>
              <a:cs typeface="Arial"/>
              <a:sym typeface="Arial"/>
            </a:endParaRPr>
          </a:p>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Usó el "Urrim y el Tumim" con la cabeza en un sombrero para traducir el Libro de Mormón.</a:t>
            </a:r>
            <a:endParaRPr sz="2000">
              <a:solidFill>
                <a:srgbClr val="FFFFFF"/>
              </a:solidFill>
              <a:latin typeface="Arial"/>
              <a:ea typeface="Arial"/>
              <a:cs typeface="Arial"/>
              <a:sym typeface="Arial"/>
            </a:endParaRPr>
          </a:p>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Convenientemente, Dios llevó las planchas de oro al cielo.</a:t>
            </a:r>
            <a:endParaRPr sz="2000">
              <a:solidFill>
                <a:srgbClr val="FFFFFF"/>
              </a:solidFill>
              <a:latin typeface="Arial"/>
              <a:ea typeface="Arial"/>
              <a:cs typeface="Arial"/>
              <a:sym typeface="Arial"/>
            </a:endParaRPr>
          </a:p>
          <a:p>
            <a:pPr marL="342900" lvl="0" indent="0" algn="l" rtl="0">
              <a:lnSpc>
                <a:spcPct val="100000"/>
              </a:lnSpc>
              <a:spcBef>
                <a:spcPts val="400"/>
              </a:spcBef>
              <a:spcAft>
                <a:spcPts val="0"/>
              </a:spcAft>
              <a:buSzPts val="1260"/>
              <a:buNone/>
            </a:pPr>
            <a:endParaRPr sz="2000" b="1">
              <a:solidFill>
                <a:srgbClr val="FFFFFF"/>
              </a:solidFill>
            </a:endParaRPr>
          </a:p>
        </p:txBody>
      </p:sp>
      <p:pic>
        <p:nvPicPr>
          <p:cNvPr id="165" name="Google Shape;165;p19" descr="cumorah"/>
          <p:cNvPicPr preferRelativeResize="0"/>
          <p:nvPr/>
        </p:nvPicPr>
        <p:blipFill rotWithShape="1">
          <a:blip r:embed="rId3">
            <a:alphaModFix/>
          </a:blip>
          <a:srcRect/>
          <a:stretch/>
        </p:blipFill>
        <p:spPr>
          <a:xfrm>
            <a:off x="3962400" y="0"/>
            <a:ext cx="4876800" cy="2654300"/>
          </a:xfrm>
          <a:prstGeom prst="rect">
            <a:avLst/>
          </a:prstGeom>
          <a:noFill/>
          <a:ln>
            <a:noFill/>
          </a:ln>
        </p:spPr>
      </p:pic>
      <p:sp>
        <p:nvSpPr>
          <p:cNvPr id="166" name="Google Shape;166;p19"/>
          <p:cNvSpPr txBox="1"/>
          <p:nvPr/>
        </p:nvSpPr>
        <p:spPr>
          <a:xfrm>
            <a:off x="5134899" y="2654300"/>
            <a:ext cx="3289800" cy="371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8F8F8"/>
              </a:buClr>
              <a:buSzPts val="1800"/>
              <a:buFont typeface="Tahoma"/>
              <a:buNone/>
              <a:tabLst/>
              <a:defRPr/>
            </a:pPr>
            <a:r>
              <a:rPr kumimoji="0" lang="en-US" sz="1800" b="0" i="0" u="none" strike="noStrike" kern="0" cap="none" spc="0" normalizeH="0" baseline="0" noProof="0">
                <a:ln>
                  <a:noFill/>
                </a:ln>
                <a:solidFill>
                  <a:srgbClr val="F8F8F8"/>
                </a:solidFill>
                <a:effectLst/>
                <a:uLnTx/>
                <a:uFillTx/>
                <a:latin typeface="Tahoma"/>
                <a:ea typeface="Tahoma"/>
                <a:cs typeface="Tahoma"/>
                <a:sym typeface="Tahoma"/>
              </a:rPr>
              <a:t>La colina Cumorah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body" idx="1"/>
          </p:nvPr>
        </p:nvSpPr>
        <p:spPr>
          <a:xfrm>
            <a:off x="457200" y="1295400"/>
            <a:ext cx="82296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“Con su traducción completa, José tenía un uso más para las planchas de oro. Para asegurar a los escépticos que las planchas sí existían, se las mostró a cuatro testigos de confianza, quienes firmaron declaraciones afirmando que habían visto las planchas. En preparación para ver las planchas, los testigos elegidos oraron durante varias horas. Después de largas oraciones, un testigo informó que solo vio una caja vacía. José lo envió a orar más, después de lo cual las planchas de oro quedaron completamente visibles para el testigo”.</a:t>
            </a:r>
            <a:endParaRPr sz="2000">
              <a:solidFill>
                <a:srgbClr val="FFFFFF"/>
              </a:solidFill>
              <a:latin typeface="Arial"/>
              <a:ea typeface="Arial"/>
              <a:cs typeface="Arial"/>
              <a:sym typeface="Arial"/>
            </a:endParaRPr>
          </a:p>
          <a:p>
            <a:pPr marL="342900" lvl="0" indent="-342900" algn="l" rtl="0">
              <a:lnSpc>
                <a:spcPct val="150000"/>
              </a:lnSpc>
              <a:spcBef>
                <a:spcPts val="0"/>
              </a:spcBef>
              <a:spcAft>
                <a:spcPts val="0"/>
              </a:spcAft>
              <a:buClr>
                <a:srgbClr val="FFFFFF"/>
              </a:buClr>
              <a:buSzPts val="2000"/>
              <a:buFont typeface="Arial"/>
              <a:buChar char="◆"/>
            </a:pPr>
            <a:r>
              <a:rPr lang="en-US" sz="2000">
                <a:solidFill>
                  <a:srgbClr val="FFFFFF"/>
                </a:solidFill>
                <a:latin typeface="Arial"/>
                <a:ea typeface="Arial"/>
                <a:cs typeface="Arial"/>
                <a:sym typeface="Arial"/>
              </a:rPr>
              <a:t>Más tarde, todos estos testigos se volvieron apóstatas al mormonismo</a:t>
            </a:r>
            <a:endParaRPr sz="2000" b="1">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228600" y="152400"/>
            <a:ext cx="7391400" cy="9144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b="1"/>
              <a:t>Vagando en el desierto. </a:t>
            </a:r>
            <a:endParaRPr/>
          </a:p>
        </p:txBody>
      </p:sp>
      <p:sp>
        <p:nvSpPr>
          <p:cNvPr id="179" name="Google Shape;179;p21"/>
          <p:cNvSpPr txBox="1">
            <a:spLocks noGrp="1"/>
          </p:cNvSpPr>
          <p:nvPr>
            <p:ph type="body" idx="1"/>
          </p:nvPr>
        </p:nvSpPr>
        <p:spPr>
          <a:xfrm>
            <a:off x="152400" y="1752600"/>
            <a:ext cx="4419600" cy="4378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960"/>
              <a:buFont typeface="Noto Sans"/>
              <a:buChar char="◆"/>
            </a:pPr>
            <a:r>
              <a:rPr lang="en-US" sz="2800" b="1" i="0" u="none">
                <a:solidFill>
                  <a:schemeClr val="lt1"/>
                </a:solidFill>
                <a:latin typeface="Verdana"/>
                <a:ea typeface="Verdana"/>
                <a:cs typeface="Verdana"/>
                <a:sym typeface="Verdana"/>
              </a:rPr>
              <a:t>Palmyra, New York</a:t>
            </a:r>
            <a:endParaRPr/>
          </a:p>
          <a:p>
            <a:pPr marL="342900" lvl="0" indent="-307340" algn="l" rtl="0">
              <a:lnSpc>
                <a:spcPct val="100000"/>
              </a:lnSpc>
              <a:spcBef>
                <a:spcPts val="160"/>
              </a:spcBef>
              <a:spcAft>
                <a:spcPts val="0"/>
              </a:spcAft>
              <a:buClr>
                <a:schemeClr val="hlink"/>
              </a:buClr>
              <a:buSzPts val="560"/>
              <a:buFont typeface="Noto Sans"/>
              <a:buNone/>
            </a:pPr>
            <a:endParaRPr sz="800" b="1" i="0" u="none">
              <a:solidFill>
                <a:schemeClr val="lt1"/>
              </a:solidFill>
              <a:latin typeface="Verdana"/>
              <a:ea typeface="Verdana"/>
              <a:cs typeface="Verdana"/>
              <a:sym typeface="Verdana"/>
            </a:endParaRPr>
          </a:p>
          <a:p>
            <a:pPr marL="342900" lvl="0" indent="-342900" algn="l" rtl="0">
              <a:lnSpc>
                <a:spcPct val="100000"/>
              </a:lnSpc>
              <a:spcBef>
                <a:spcPts val="560"/>
              </a:spcBef>
              <a:spcAft>
                <a:spcPts val="0"/>
              </a:spcAft>
              <a:buClr>
                <a:schemeClr val="hlink"/>
              </a:buClr>
              <a:buSzPts val="1960"/>
              <a:buFont typeface="Noto Sans"/>
              <a:buChar char="◆"/>
            </a:pPr>
            <a:r>
              <a:rPr lang="en-US" sz="2800" b="1" i="0" u="none">
                <a:solidFill>
                  <a:schemeClr val="lt1"/>
                </a:solidFill>
                <a:latin typeface="Verdana"/>
                <a:ea typeface="Verdana"/>
                <a:cs typeface="Verdana"/>
                <a:sym typeface="Verdana"/>
              </a:rPr>
              <a:t>Kirtland, Ohio</a:t>
            </a:r>
            <a:endParaRPr/>
          </a:p>
          <a:p>
            <a:pPr marL="342900" lvl="0" indent="-307340" algn="l" rtl="0">
              <a:lnSpc>
                <a:spcPct val="100000"/>
              </a:lnSpc>
              <a:spcBef>
                <a:spcPts val="160"/>
              </a:spcBef>
              <a:spcAft>
                <a:spcPts val="0"/>
              </a:spcAft>
              <a:buClr>
                <a:schemeClr val="hlink"/>
              </a:buClr>
              <a:buSzPts val="560"/>
              <a:buFont typeface="Noto Sans"/>
              <a:buNone/>
            </a:pPr>
            <a:endParaRPr sz="800" b="1" i="0" u="none">
              <a:solidFill>
                <a:schemeClr val="lt1"/>
              </a:solidFill>
              <a:latin typeface="Verdana"/>
              <a:ea typeface="Verdana"/>
              <a:cs typeface="Verdana"/>
              <a:sym typeface="Verdana"/>
            </a:endParaRPr>
          </a:p>
          <a:p>
            <a:pPr marL="342900" lvl="0" indent="-342900" algn="l" rtl="0">
              <a:lnSpc>
                <a:spcPct val="100000"/>
              </a:lnSpc>
              <a:spcBef>
                <a:spcPts val="560"/>
              </a:spcBef>
              <a:spcAft>
                <a:spcPts val="0"/>
              </a:spcAft>
              <a:buClr>
                <a:schemeClr val="hlink"/>
              </a:buClr>
              <a:buSzPts val="1960"/>
              <a:buFont typeface="Noto Sans"/>
              <a:buChar char="◆"/>
            </a:pPr>
            <a:r>
              <a:rPr lang="en-US" sz="2800" b="1" i="0" u="none">
                <a:solidFill>
                  <a:schemeClr val="lt1"/>
                </a:solidFill>
                <a:latin typeface="Verdana"/>
                <a:ea typeface="Verdana"/>
                <a:cs typeface="Verdana"/>
                <a:sym typeface="Verdana"/>
              </a:rPr>
              <a:t>Independenc</a:t>
            </a:r>
            <a:r>
              <a:rPr lang="en-US" sz="2800" b="1"/>
              <a:t>ia</a:t>
            </a:r>
            <a:r>
              <a:rPr lang="en-US" sz="2800" b="1" i="0" u="none">
                <a:solidFill>
                  <a:schemeClr val="lt1"/>
                </a:solidFill>
                <a:latin typeface="Verdana"/>
                <a:ea typeface="Verdana"/>
                <a:cs typeface="Verdana"/>
                <a:sym typeface="Verdana"/>
              </a:rPr>
              <a:t>, Missouri</a:t>
            </a:r>
            <a:endParaRPr/>
          </a:p>
          <a:p>
            <a:pPr marL="342900" lvl="0" indent="-307340" algn="l" rtl="0">
              <a:lnSpc>
                <a:spcPct val="100000"/>
              </a:lnSpc>
              <a:spcBef>
                <a:spcPts val="160"/>
              </a:spcBef>
              <a:spcAft>
                <a:spcPts val="0"/>
              </a:spcAft>
              <a:buClr>
                <a:schemeClr val="hlink"/>
              </a:buClr>
              <a:buSzPts val="560"/>
              <a:buFont typeface="Noto Sans"/>
              <a:buNone/>
            </a:pPr>
            <a:endParaRPr sz="800" b="1" i="0" u="none">
              <a:solidFill>
                <a:schemeClr val="lt1"/>
              </a:solidFill>
              <a:latin typeface="Verdana"/>
              <a:ea typeface="Verdana"/>
              <a:cs typeface="Verdana"/>
              <a:sym typeface="Verdana"/>
            </a:endParaRPr>
          </a:p>
          <a:p>
            <a:pPr marL="342900" lvl="0" indent="-342900" algn="l" rtl="0">
              <a:lnSpc>
                <a:spcPct val="100000"/>
              </a:lnSpc>
              <a:spcBef>
                <a:spcPts val="560"/>
              </a:spcBef>
              <a:spcAft>
                <a:spcPts val="0"/>
              </a:spcAft>
              <a:buClr>
                <a:schemeClr val="hlink"/>
              </a:buClr>
              <a:buSzPts val="1960"/>
              <a:buFont typeface="Noto Sans"/>
              <a:buChar char="◆"/>
            </a:pPr>
            <a:r>
              <a:rPr lang="en-US" sz="2800" b="1"/>
              <a:t>Lejano Oeste</a:t>
            </a:r>
            <a:r>
              <a:rPr lang="en-US" sz="2800" b="1" i="0" u="none">
                <a:solidFill>
                  <a:schemeClr val="lt1"/>
                </a:solidFill>
                <a:latin typeface="Verdana"/>
                <a:ea typeface="Verdana"/>
                <a:cs typeface="Verdana"/>
                <a:sym typeface="Verdana"/>
              </a:rPr>
              <a:t>, Missouri</a:t>
            </a:r>
            <a:endParaRPr/>
          </a:p>
          <a:p>
            <a:pPr marL="342900" lvl="0" indent="-307340" algn="l" rtl="0">
              <a:lnSpc>
                <a:spcPct val="100000"/>
              </a:lnSpc>
              <a:spcBef>
                <a:spcPts val="160"/>
              </a:spcBef>
              <a:spcAft>
                <a:spcPts val="0"/>
              </a:spcAft>
              <a:buClr>
                <a:schemeClr val="hlink"/>
              </a:buClr>
              <a:buSzPts val="560"/>
              <a:buFont typeface="Noto Sans"/>
              <a:buNone/>
            </a:pPr>
            <a:endParaRPr sz="800" b="1" i="0" u="none">
              <a:solidFill>
                <a:schemeClr val="lt1"/>
              </a:solidFill>
              <a:latin typeface="Verdana"/>
              <a:ea typeface="Verdana"/>
              <a:cs typeface="Verdana"/>
              <a:sym typeface="Verdana"/>
            </a:endParaRPr>
          </a:p>
          <a:p>
            <a:pPr marL="342900" lvl="0" indent="-342900" algn="l" rtl="0">
              <a:lnSpc>
                <a:spcPct val="100000"/>
              </a:lnSpc>
              <a:spcBef>
                <a:spcPts val="560"/>
              </a:spcBef>
              <a:spcAft>
                <a:spcPts val="0"/>
              </a:spcAft>
              <a:buClr>
                <a:schemeClr val="hlink"/>
              </a:buClr>
              <a:buSzPts val="1960"/>
              <a:buFont typeface="Noto Sans"/>
              <a:buChar char="◆"/>
            </a:pPr>
            <a:r>
              <a:rPr lang="en-US" sz="2800" b="1" i="0" u="none">
                <a:solidFill>
                  <a:schemeClr val="lt1"/>
                </a:solidFill>
                <a:latin typeface="Verdana"/>
                <a:ea typeface="Verdana"/>
                <a:cs typeface="Verdana"/>
                <a:sym typeface="Verdana"/>
              </a:rPr>
              <a:t>Nauvoo, Illinois</a:t>
            </a:r>
            <a:endParaRPr/>
          </a:p>
          <a:p>
            <a:pPr marL="342900" lvl="0" indent="-307340" algn="l" rtl="0">
              <a:lnSpc>
                <a:spcPct val="100000"/>
              </a:lnSpc>
              <a:spcBef>
                <a:spcPts val="160"/>
              </a:spcBef>
              <a:spcAft>
                <a:spcPts val="0"/>
              </a:spcAft>
              <a:buClr>
                <a:schemeClr val="hlink"/>
              </a:buClr>
              <a:buSzPts val="560"/>
              <a:buFont typeface="Noto Sans"/>
              <a:buNone/>
            </a:pPr>
            <a:endParaRPr sz="800" b="1" i="0" u="none">
              <a:solidFill>
                <a:schemeClr val="lt1"/>
              </a:solidFill>
              <a:latin typeface="Verdana"/>
              <a:ea typeface="Verdana"/>
              <a:cs typeface="Verdana"/>
              <a:sym typeface="Verdana"/>
            </a:endParaRPr>
          </a:p>
          <a:p>
            <a:pPr marL="342900" lvl="0" indent="-342900" algn="l" rtl="0">
              <a:lnSpc>
                <a:spcPct val="100000"/>
              </a:lnSpc>
              <a:spcBef>
                <a:spcPts val="560"/>
              </a:spcBef>
              <a:spcAft>
                <a:spcPts val="0"/>
              </a:spcAft>
              <a:buClr>
                <a:schemeClr val="hlink"/>
              </a:buClr>
              <a:buSzPts val="1960"/>
              <a:buFont typeface="Noto Sans"/>
              <a:buChar char="◆"/>
            </a:pPr>
            <a:r>
              <a:rPr lang="en-US" sz="2800" b="1"/>
              <a:t>Valle de </a:t>
            </a:r>
            <a:r>
              <a:rPr lang="en-US" sz="2800" b="1" i="0" u="none">
                <a:solidFill>
                  <a:schemeClr val="lt1"/>
                </a:solidFill>
                <a:latin typeface="Verdana"/>
                <a:ea typeface="Verdana"/>
                <a:cs typeface="Verdana"/>
                <a:sym typeface="Verdana"/>
              </a:rPr>
              <a:t>Salt Lake , Utah</a:t>
            </a:r>
            <a:endParaRPr/>
          </a:p>
        </p:txBody>
      </p:sp>
      <p:pic>
        <p:nvPicPr>
          <p:cNvPr id="180" name="Google Shape;180;p21" descr="http://upload.wikimedia.org/wikipedia/commons/thumb/c/c7/LDS1830-1839.svg/250px-LDS1830-1839.svg.png"/>
          <p:cNvPicPr preferRelativeResize="0"/>
          <p:nvPr/>
        </p:nvPicPr>
        <p:blipFill rotWithShape="1">
          <a:blip r:embed="rId3">
            <a:alphaModFix/>
          </a:blip>
          <a:srcRect/>
          <a:stretch/>
        </p:blipFill>
        <p:spPr>
          <a:xfrm>
            <a:off x="5014912" y="990600"/>
            <a:ext cx="3719512" cy="2752725"/>
          </a:xfrm>
          <a:prstGeom prst="rect">
            <a:avLst/>
          </a:prstGeom>
          <a:noFill/>
          <a:ln>
            <a:noFill/>
          </a:ln>
        </p:spPr>
      </p:pic>
      <p:pic>
        <p:nvPicPr>
          <p:cNvPr id="181" name="Google Shape;181;p21" descr="http://4.bp.blogspot.com/-E0vtaqA9c_E/TsR3okrXteI/AAAAAAAABbA/uevPTbpwWdk/s1600/Mormon%2Btrail.png"/>
          <p:cNvPicPr preferRelativeResize="0"/>
          <p:nvPr/>
        </p:nvPicPr>
        <p:blipFill rotWithShape="1">
          <a:blip r:embed="rId4">
            <a:alphaModFix/>
          </a:blip>
          <a:srcRect/>
          <a:stretch/>
        </p:blipFill>
        <p:spPr>
          <a:xfrm>
            <a:off x="4741862" y="3876675"/>
            <a:ext cx="4267201" cy="32956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i="0" u="none">
                <a:solidFill>
                  <a:schemeClr val="lt2"/>
                </a:solidFill>
                <a:latin typeface="Arial"/>
                <a:ea typeface="Arial"/>
                <a:cs typeface="Arial"/>
                <a:sym typeface="Arial"/>
              </a:rPr>
              <a:t>JOSEPH SMITH </a:t>
            </a:r>
            <a:r>
              <a:rPr lang="en-US" sz="3200" b="1"/>
              <a:t>Y</a:t>
            </a:r>
            <a:r>
              <a:rPr lang="en-US" sz="3200" b="1" i="0" u="none">
                <a:solidFill>
                  <a:schemeClr val="lt2"/>
                </a:solidFill>
                <a:latin typeface="Arial"/>
                <a:ea typeface="Arial"/>
                <a:cs typeface="Arial"/>
                <a:sym typeface="Arial"/>
              </a:rPr>
              <a:t> SIDNEY RIGDON</a:t>
            </a:r>
            <a:endParaRPr/>
          </a:p>
        </p:txBody>
      </p:sp>
      <p:pic>
        <p:nvPicPr>
          <p:cNvPr id="188" name="Google Shape;188;p22" descr="smith-rigdon"/>
          <p:cNvPicPr preferRelativeResize="0"/>
          <p:nvPr/>
        </p:nvPicPr>
        <p:blipFill rotWithShape="1">
          <a:blip r:embed="rId3">
            <a:alphaModFix/>
          </a:blip>
          <a:srcRect/>
          <a:stretch/>
        </p:blipFill>
        <p:spPr>
          <a:xfrm>
            <a:off x="685800" y="1146175"/>
            <a:ext cx="4322762" cy="5410200"/>
          </a:xfrm>
          <a:prstGeom prst="rect">
            <a:avLst/>
          </a:prstGeom>
          <a:noFill/>
          <a:ln>
            <a:noFill/>
          </a:ln>
        </p:spPr>
      </p:pic>
      <p:pic>
        <p:nvPicPr>
          <p:cNvPr id="189" name="Google Shape;189;p22" descr="https://encrypted-tbn1.gstatic.com/images?q=tbn:ANd9GcSA9qLru8m3BeP6QQvBDQxFZoXHNCz77bqYs3eXcwvX5Tvz1bVbTg"/>
          <p:cNvPicPr preferRelativeResize="0"/>
          <p:nvPr/>
        </p:nvPicPr>
        <p:blipFill rotWithShape="1">
          <a:blip r:embed="rId4">
            <a:alphaModFix/>
          </a:blip>
          <a:srcRect/>
          <a:stretch/>
        </p:blipFill>
        <p:spPr>
          <a:xfrm>
            <a:off x="5791200" y="2298700"/>
            <a:ext cx="2895600" cy="3616325"/>
          </a:xfrm>
          <a:prstGeom prst="rect">
            <a:avLst/>
          </a:prstGeom>
          <a:noFill/>
          <a:ln>
            <a:noFill/>
          </a:ln>
        </p:spPr>
      </p:pic>
      <p:sp>
        <p:nvSpPr>
          <p:cNvPr id="190" name="Google Shape;190;p22"/>
          <p:cNvSpPr txBox="1"/>
          <p:nvPr/>
        </p:nvSpPr>
        <p:spPr>
          <a:xfrm>
            <a:off x="5943600" y="6064250"/>
            <a:ext cx="2971800" cy="460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Sydney Rigdon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3" descr="generaljosephsmith"/>
          <p:cNvPicPr preferRelativeResize="0"/>
          <p:nvPr/>
        </p:nvPicPr>
        <p:blipFill rotWithShape="1">
          <a:blip r:embed="rId3">
            <a:alphaModFix/>
          </a:blip>
          <a:srcRect/>
          <a:stretch/>
        </p:blipFill>
        <p:spPr>
          <a:xfrm>
            <a:off x="2514600" y="1295400"/>
            <a:ext cx="3892550" cy="5410200"/>
          </a:xfrm>
          <a:prstGeom prst="rect">
            <a:avLst/>
          </a:prstGeom>
          <a:noFill/>
          <a:ln>
            <a:noFill/>
          </a:ln>
        </p:spPr>
      </p:pic>
      <p:sp>
        <p:nvSpPr>
          <p:cNvPr id="197" name="Google Shape;197;p23"/>
          <p:cNvSpPr txBox="1"/>
          <p:nvPr/>
        </p:nvSpPr>
        <p:spPr>
          <a:xfrm>
            <a:off x="1828800" y="381000"/>
            <a:ext cx="4953000" cy="525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8F8F8"/>
              </a:buClr>
              <a:buSzPts val="2800"/>
              <a:buFont typeface="Tahoma"/>
              <a:buNone/>
              <a:tabLst/>
              <a:defRPr/>
            </a:pPr>
            <a:r>
              <a:rPr kumimoji="0" lang="en-US" sz="2800" b="1" i="0" u="none" strike="noStrike" kern="0" cap="none" spc="0" normalizeH="0" baseline="0" noProof="0">
                <a:ln>
                  <a:noFill/>
                </a:ln>
                <a:solidFill>
                  <a:srgbClr val="F8F8F8"/>
                </a:solidFill>
                <a:effectLst/>
                <a:uLnTx/>
                <a:uFillTx/>
                <a:latin typeface="Tahoma"/>
                <a:ea typeface="Tahoma"/>
                <a:cs typeface="Tahoma"/>
                <a:sym typeface="Tahoma"/>
              </a:rPr>
              <a:t>General José Smith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4" descr="https://encrypted-tbn3.gstatic.com/images?q=tbn:ANd9GcSOczcd5SGPd8E8lID5rmycOmidnklZkvdu8lX_32hvpgCY66q6"/>
          <p:cNvPicPr preferRelativeResize="0"/>
          <p:nvPr/>
        </p:nvPicPr>
        <p:blipFill rotWithShape="1">
          <a:blip r:embed="rId3">
            <a:alphaModFix/>
          </a:blip>
          <a:srcRect/>
          <a:stretch/>
        </p:blipFill>
        <p:spPr>
          <a:xfrm>
            <a:off x="411162" y="1371600"/>
            <a:ext cx="8191500" cy="5334000"/>
          </a:xfrm>
          <a:prstGeom prst="rect">
            <a:avLst/>
          </a:prstGeom>
          <a:noFill/>
          <a:ln>
            <a:noFill/>
          </a:ln>
        </p:spPr>
      </p:pic>
      <p:sp>
        <p:nvSpPr>
          <p:cNvPr id="204" name="Google Shape;204;p24"/>
          <p:cNvSpPr txBox="1"/>
          <p:nvPr/>
        </p:nvSpPr>
        <p:spPr>
          <a:xfrm>
            <a:off x="2209800" y="533400"/>
            <a:ext cx="5943600" cy="525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2800"/>
              <a:buFont typeface="Verdana"/>
              <a:buNone/>
              <a:tabLst/>
              <a:defRPr/>
            </a:pPr>
            <a:r>
              <a:rPr kumimoji="0" lang="en-US" sz="2800" b="1" i="0" u="none" strike="noStrike" kern="0" cap="none" spc="0" normalizeH="0" baseline="0" noProof="0">
                <a:ln>
                  <a:noFill/>
                </a:ln>
                <a:solidFill>
                  <a:srgbClr val="F8F8F8"/>
                </a:solidFill>
                <a:effectLst/>
                <a:uLnTx/>
                <a:uFillTx/>
                <a:latin typeface="Verdana"/>
                <a:ea typeface="Verdana"/>
                <a:cs typeface="Verdana"/>
                <a:sym typeface="Verdana"/>
              </a:rPr>
              <a:t>La cárcel de Carthage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685800" y="0"/>
            <a:ext cx="77724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i="0" u="none">
                <a:solidFill>
                  <a:schemeClr val="lt2"/>
                </a:solidFill>
                <a:latin typeface="Arial"/>
                <a:ea typeface="Arial"/>
                <a:cs typeface="Arial"/>
                <a:sym typeface="Arial"/>
              </a:rPr>
              <a:t>BRIGHAM YOUNG</a:t>
            </a:r>
            <a:endParaRPr/>
          </a:p>
        </p:txBody>
      </p:sp>
      <p:pic>
        <p:nvPicPr>
          <p:cNvPr id="211" name="Google Shape;211;p25" descr="byoung"/>
          <p:cNvPicPr preferRelativeResize="0"/>
          <p:nvPr/>
        </p:nvPicPr>
        <p:blipFill rotWithShape="1">
          <a:blip r:embed="rId3">
            <a:alphaModFix/>
          </a:blip>
          <a:srcRect/>
          <a:stretch/>
        </p:blipFill>
        <p:spPr>
          <a:xfrm>
            <a:off x="2439987" y="914400"/>
            <a:ext cx="4138612" cy="51816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3962400" y="277812"/>
            <a:ext cx="4724400" cy="5064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b="1"/>
              <a:t>La escritura </a:t>
            </a:r>
            <a:r>
              <a:rPr lang="en-US" sz="2800" b="1" i="0" u="none">
                <a:solidFill>
                  <a:schemeClr val="lt2"/>
                </a:solidFill>
                <a:latin typeface="Arial"/>
                <a:ea typeface="Arial"/>
                <a:cs typeface="Arial"/>
                <a:sym typeface="Arial"/>
              </a:rPr>
              <a:t> Mormona </a:t>
            </a:r>
            <a:endParaRPr/>
          </a:p>
        </p:txBody>
      </p:sp>
      <p:sp>
        <p:nvSpPr>
          <p:cNvPr id="218" name="Google Shape;218;p26"/>
          <p:cNvSpPr txBox="1">
            <a:spLocks noGrp="1"/>
          </p:cNvSpPr>
          <p:nvPr>
            <p:ph type="body" idx="1"/>
          </p:nvPr>
        </p:nvSpPr>
        <p:spPr>
          <a:xfrm>
            <a:off x="4343400" y="1447800"/>
            <a:ext cx="43434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400"/>
              <a:buFont typeface="Noto Sans"/>
              <a:buChar char="◆"/>
            </a:pPr>
            <a:r>
              <a:rPr lang="en-US" sz="2000" b="1"/>
              <a:t>El libro</a:t>
            </a:r>
            <a:r>
              <a:rPr lang="en-US" sz="2000" b="1" i="0" u="none">
                <a:solidFill>
                  <a:schemeClr val="lt1"/>
                </a:solidFill>
                <a:latin typeface="Verdana"/>
                <a:ea typeface="Verdana"/>
                <a:cs typeface="Verdana"/>
                <a:sym typeface="Verdana"/>
              </a:rPr>
              <a:t> </a:t>
            </a:r>
            <a:r>
              <a:rPr lang="en-US" sz="2000" b="1"/>
              <a:t>de</a:t>
            </a:r>
            <a:r>
              <a:rPr lang="en-US" sz="2000" b="1" i="0" u="none">
                <a:solidFill>
                  <a:schemeClr val="lt1"/>
                </a:solidFill>
                <a:latin typeface="Verdana"/>
                <a:ea typeface="Verdana"/>
                <a:cs typeface="Verdana"/>
                <a:sym typeface="Verdana"/>
              </a:rPr>
              <a:t> Mormon</a:t>
            </a:r>
            <a:endParaRPr/>
          </a:p>
          <a:p>
            <a:pPr marL="342900" lvl="0" indent="-254000" algn="l" rtl="0">
              <a:lnSpc>
                <a:spcPct val="90000"/>
              </a:lnSpc>
              <a:spcBef>
                <a:spcPts val="400"/>
              </a:spcBef>
              <a:spcAft>
                <a:spcPts val="0"/>
              </a:spcAft>
              <a:buClr>
                <a:schemeClr val="hlink"/>
              </a:buClr>
              <a:buSzPts val="1400"/>
              <a:buFont typeface="Noto Sans"/>
              <a:buNone/>
            </a:pPr>
            <a:endParaRPr sz="2000" b="1" i="0" u="none">
              <a:solidFill>
                <a:schemeClr val="lt1"/>
              </a:solidFill>
              <a:latin typeface="Verdana"/>
              <a:ea typeface="Verdana"/>
              <a:cs typeface="Verdana"/>
              <a:sym typeface="Verdana"/>
            </a:endParaRPr>
          </a:p>
          <a:p>
            <a:pPr marL="742950" lvl="1" indent="-285750" algn="l" rtl="0">
              <a:lnSpc>
                <a:spcPct val="90000"/>
              </a:lnSpc>
              <a:spcBef>
                <a:spcPts val="360"/>
              </a:spcBef>
              <a:spcAft>
                <a:spcPts val="0"/>
              </a:spcAft>
              <a:buClr>
                <a:schemeClr val="lt1"/>
              </a:buClr>
              <a:buSzPts val="1800"/>
              <a:buFont typeface="Verdana"/>
              <a:buChar char="–"/>
            </a:pPr>
            <a:r>
              <a:rPr lang="en-US" sz="1800" b="1"/>
              <a:t>Una fantasía religiosa de grado B sobre los jareditas y los nefitas.</a:t>
            </a:r>
            <a:endParaRPr/>
          </a:p>
          <a:p>
            <a:pPr marL="342900" lvl="0" indent="-254000" algn="l" rtl="0">
              <a:lnSpc>
                <a:spcPct val="90000"/>
              </a:lnSpc>
              <a:spcBef>
                <a:spcPts val="400"/>
              </a:spcBef>
              <a:spcAft>
                <a:spcPts val="0"/>
              </a:spcAft>
              <a:buClr>
                <a:schemeClr val="hlink"/>
              </a:buClr>
              <a:buSzPts val="1400"/>
              <a:buFont typeface="Noto Sans"/>
              <a:buNone/>
            </a:pPr>
            <a:endParaRPr sz="2000" b="1" i="0" u="none">
              <a:solidFill>
                <a:schemeClr val="lt1"/>
              </a:solidFill>
              <a:latin typeface="Verdana"/>
              <a:ea typeface="Verdana"/>
              <a:cs typeface="Verdana"/>
              <a:sym typeface="Verdana"/>
            </a:endParaRPr>
          </a:p>
          <a:p>
            <a:pPr marL="342900" lvl="0" indent="-342900" algn="l" rtl="0">
              <a:lnSpc>
                <a:spcPct val="90000"/>
              </a:lnSpc>
              <a:spcBef>
                <a:spcPts val="400"/>
              </a:spcBef>
              <a:spcAft>
                <a:spcPts val="0"/>
              </a:spcAft>
              <a:buClr>
                <a:schemeClr val="hlink"/>
              </a:buClr>
              <a:buSzPts val="1400"/>
              <a:buFont typeface="Noto Sans"/>
              <a:buChar char="◆"/>
            </a:pPr>
            <a:r>
              <a:rPr lang="en-US" sz="2000" b="1"/>
              <a:t>La Perla de Gran Precio con Doctrina y pactos.</a:t>
            </a:r>
            <a:endParaRPr/>
          </a:p>
          <a:p>
            <a:pPr marL="342900" lvl="0" indent="-254000" algn="l" rtl="0">
              <a:lnSpc>
                <a:spcPct val="90000"/>
              </a:lnSpc>
              <a:spcBef>
                <a:spcPts val="400"/>
              </a:spcBef>
              <a:spcAft>
                <a:spcPts val="0"/>
              </a:spcAft>
              <a:buClr>
                <a:schemeClr val="hlink"/>
              </a:buClr>
              <a:buSzPts val="1400"/>
              <a:buFont typeface="Noto Sans"/>
              <a:buNone/>
            </a:pPr>
            <a:endParaRPr sz="2000" b="1" i="0" u="none">
              <a:solidFill>
                <a:schemeClr val="lt1"/>
              </a:solidFill>
              <a:latin typeface="Verdana"/>
              <a:ea typeface="Verdana"/>
              <a:cs typeface="Verdana"/>
              <a:sym typeface="Verdana"/>
            </a:endParaRPr>
          </a:p>
          <a:p>
            <a:pPr marL="342900" lvl="0" indent="-342900" algn="l" rtl="0">
              <a:lnSpc>
                <a:spcPct val="90000"/>
              </a:lnSpc>
              <a:spcBef>
                <a:spcPts val="400"/>
              </a:spcBef>
              <a:spcAft>
                <a:spcPts val="0"/>
              </a:spcAft>
              <a:buClr>
                <a:schemeClr val="hlink"/>
              </a:buClr>
              <a:buSzPts val="1400"/>
              <a:buFont typeface="Noto Sans"/>
              <a:buChar char="◆"/>
            </a:pPr>
            <a:r>
              <a:rPr lang="en-US" sz="2000" b="1"/>
              <a:t>La Biblia, “siempre y cuando esté correctamente traducida”.</a:t>
            </a:r>
            <a:endParaRPr sz="2000" b="1"/>
          </a:p>
          <a:p>
            <a:pPr marL="342900" lvl="0" indent="-342900" algn="l" rtl="0">
              <a:lnSpc>
                <a:spcPct val="90000"/>
              </a:lnSpc>
              <a:spcBef>
                <a:spcPts val="400"/>
              </a:spcBef>
              <a:spcAft>
                <a:spcPts val="0"/>
              </a:spcAft>
              <a:buSzPts val="2000"/>
              <a:buChar char="◆"/>
            </a:pPr>
            <a:endParaRPr sz="2000" b="1"/>
          </a:p>
          <a:p>
            <a:pPr marL="342900" lvl="0" indent="-342900" algn="l" rtl="0">
              <a:lnSpc>
                <a:spcPct val="90000"/>
              </a:lnSpc>
              <a:spcBef>
                <a:spcPts val="400"/>
              </a:spcBef>
              <a:spcAft>
                <a:spcPts val="0"/>
              </a:spcAft>
              <a:buSzPts val="1400"/>
              <a:buNone/>
            </a:pPr>
            <a:r>
              <a:rPr lang="en-US" sz="2000" b="0" i="0" u="none">
                <a:solidFill>
                  <a:schemeClr val="lt1"/>
                </a:solidFill>
                <a:latin typeface="Verdana"/>
                <a:ea typeface="Verdana"/>
                <a:cs typeface="Verdana"/>
                <a:sym typeface="Verdana"/>
              </a:rPr>
              <a:t> </a:t>
            </a:r>
            <a:endParaRPr/>
          </a:p>
        </p:txBody>
      </p:sp>
      <p:pic>
        <p:nvPicPr>
          <p:cNvPr id="219" name="Google Shape;219;p26" descr="bom1830-p1"/>
          <p:cNvPicPr preferRelativeResize="0"/>
          <p:nvPr/>
        </p:nvPicPr>
        <p:blipFill rotWithShape="1">
          <a:blip r:embed="rId3">
            <a:alphaModFix/>
          </a:blip>
          <a:srcRect/>
          <a:stretch/>
        </p:blipFill>
        <p:spPr>
          <a:xfrm>
            <a:off x="304800" y="228600"/>
            <a:ext cx="3698875" cy="64008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8" descr="jesusandnephites"/>
          <p:cNvPicPr preferRelativeResize="0"/>
          <p:nvPr/>
        </p:nvPicPr>
        <p:blipFill rotWithShape="1">
          <a:blip r:embed="rId3">
            <a:alphaModFix/>
          </a:blip>
          <a:srcRect/>
          <a:stretch/>
        </p:blipFill>
        <p:spPr>
          <a:xfrm>
            <a:off x="1295400" y="1371600"/>
            <a:ext cx="6629400" cy="5237162"/>
          </a:xfrm>
          <a:prstGeom prst="rect">
            <a:avLst/>
          </a:prstGeom>
          <a:noFill/>
          <a:ln>
            <a:noFill/>
          </a:ln>
        </p:spPr>
      </p:pic>
      <p:sp>
        <p:nvSpPr>
          <p:cNvPr id="233" name="Google Shape;233;p28"/>
          <p:cNvSpPr txBox="1"/>
          <p:nvPr/>
        </p:nvSpPr>
        <p:spPr>
          <a:xfrm>
            <a:off x="838200" y="381000"/>
            <a:ext cx="7696200" cy="525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8F8F8"/>
              </a:buClr>
              <a:buSzPts val="2800"/>
              <a:buFont typeface="Tahoma"/>
              <a:buNone/>
              <a:tabLst/>
              <a:defRPr/>
            </a:pPr>
            <a:r>
              <a:rPr kumimoji="0" lang="en-US" sz="2800" b="1" i="0" u="none" strike="noStrike" kern="0" cap="none" spc="0" normalizeH="0" baseline="0" noProof="0">
                <a:ln>
                  <a:noFill/>
                </a:ln>
                <a:solidFill>
                  <a:srgbClr val="F8F8F8"/>
                </a:solidFill>
                <a:effectLst/>
                <a:uLnTx/>
                <a:uFillTx/>
                <a:latin typeface="Tahoma"/>
                <a:ea typeface="Tahoma"/>
                <a:cs typeface="Tahoma"/>
                <a:sym typeface="Tahoma"/>
              </a:rPr>
              <a:t>¿De verdad Jesus vino al Nuevo mundo?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B1DF098-B12A-BAF2-4829-E6EE0863D6CF}"/>
              </a:ext>
            </a:extLst>
          </p:cNvPr>
          <p:cNvSpPr>
            <a:spLocks noGrp="1" noChangeArrowheads="1"/>
          </p:cNvSpPr>
          <p:nvPr>
            <p:ph type="title"/>
          </p:nvPr>
        </p:nvSpPr>
        <p:spPr>
          <a:xfrm>
            <a:off x="0" y="304800"/>
            <a:ext cx="8915400" cy="1139825"/>
          </a:xfrm>
        </p:spPr>
        <p:txBody>
          <a:bodyPr/>
          <a:lstStyle/>
          <a:p>
            <a:r>
              <a:rPr lang="en-US" altLang="en-US" sz="4000">
                <a:effectLst/>
              </a:rPr>
              <a:t>Entonces, ¿Quién es un Christiano?</a:t>
            </a:r>
          </a:p>
        </p:txBody>
      </p:sp>
      <p:sp>
        <p:nvSpPr>
          <p:cNvPr id="36867" name="Content Placeholder 2">
            <a:extLst>
              <a:ext uri="{FF2B5EF4-FFF2-40B4-BE49-F238E27FC236}">
                <a16:creationId xmlns:a16="http://schemas.microsoft.com/office/drawing/2014/main" id="{6CFDF005-7516-D174-41EE-CAEEF97491C0}"/>
              </a:ext>
            </a:extLst>
          </p:cNvPr>
          <p:cNvSpPr>
            <a:spLocks noGrp="1" noChangeArrowheads="1"/>
          </p:cNvSpPr>
          <p:nvPr>
            <p:ph idx="1"/>
          </p:nvPr>
        </p:nvSpPr>
        <p:spPr>
          <a:xfrm>
            <a:off x="457200" y="1600200"/>
            <a:ext cx="8229600" cy="4953000"/>
          </a:xfrm>
        </p:spPr>
        <p:txBody>
          <a:bodyPr/>
          <a:lstStyle/>
          <a:p>
            <a:pPr marL="0" indent="0" algn="just">
              <a:buFont typeface="Wingdings" panose="05000000000000000000" pitchFamily="2" charset="2"/>
              <a:buNone/>
            </a:pPr>
            <a:r>
              <a:rPr lang="es-MX" altLang="en-US" sz="2800" b="1">
                <a:effectLst/>
              </a:rPr>
              <a:t>Cualquiera que ha creído en Jesús, lo ha hecho su Señor, se ha arrepentido y bautizado y no tiene creencias heterodoxas de primera categoría, es salvo.</a:t>
            </a:r>
          </a:p>
          <a:p>
            <a:pPr marL="0" indent="0" algn="just">
              <a:buFont typeface="Wingdings" panose="05000000000000000000" pitchFamily="2" charset="2"/>
              <a:buNone/>
            </a:pPr>
            <a:endParaRPr lang="es-MX" altLang="en-US" sz="800" b="1">
              <a:effectLst/>
            </a:endParaRPr>
          </a:p>
          <a:p>
            <a:pPr marL="0" indent="0" algn="just">
              <a:buFont typeface="Wingdings" panose="05000000000000000000" pitchFamily="2" charset="2"/>
              <a:buNone/>
            </a:pPr>
            <a:r>
              <a:rPr lang="es-MX" altLang="en-US" sz="2800" b="1">
                <a:effectLst/>
              </a:rPr>
              <a:t>Pero… Podríamos dividirnos por creencias falsas en la categoría #2. Ej: No adorar públicamente con otros.</a:t>
            </a:r>
          </a:p>
          <a:p>
            <a:pPr marL="0" indent="0" algn="just">
              <a:buFont typeface="Wingdings" panose="05000000000000000000" pitchFamily="2" charset="2"/>
              <a:buNone/>
            </a:pPr>
            <a:endParaRPr lang="es-MX" altLang="en-US" sz="2800" b="1">
              <a:effectLst/>
            </a:endParaRPr>
          </a:p>
          <a:p>
            <a:pPr marL="0" indent="0" algn="just">
              <a:buFont typeface="Wingdings" panose="05000000000000000000" pitchFamily="2" charset="2"/>
              <a:buNone/>
            </a:pPr>
            <a:r>
              <a:rPr lang="es-MX" altLang="en-US" sz="2800" b="1">
                <a:effectLst/>
              </a:rPr>
              <a:t>Rice Haggard: </a:t>
            </a:r>
            <a:r>
              <a:rPr lang="es-MX" altLang="en-US" sz="2800" b="1" i="1">
                <a:effectLst/>
              </a:rPr>
              <a:t>“En cuestiones de fe, unidad, en cuestiones de opinión, liberalidad.”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p:nvPr/>
        </p:nvSpPr>
        <p:spPr>
          <a:xfrm>
            <a:off x="723900" y="193875"/>
            <a:ext cx="7696200" cy="630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Declaraciones de la Institución Smithsoniana y la Sociedadm de National Geographic :</a:t>
            </a:r>
            <a:endParaRPr kumimoji="0"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"La Institución Smithsonian nunca ha utilizado el Libro de Mormón de ninguna manera como guía científica. Los arqueólogos del Smithsoniano no ven ninguna conexión entre la arqueología del Nuevo Mundo y el tema del Libro". Declaración Oficial, 1979</a:t>
            </a:r>
            <a:endParaRPr kumimoji="0"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"Ni los representantes de la Sociedad de la National Geographic ni, que yo sepa, los arqueólogos relacionados con cualquier otra institución o de igual prestigio han usado el Libro de Mormón para ubicar ruinas históricas en Mesoamérica o en cualquier otro lugar". Dr. Neal Judd.</a:t>
            </a:r>
            <a:endParaRPr kumimoji="0"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i="0" u="none">
                <a:solidFill>
                  <a:schemeClr val="lt2"/>
                </a:solidFill>
                <a:latin typeface="Arial"/>
                <a:ea typeface="Arial"/>
                <a:cs typeface="Arial"/>
                <a:sym typeface="Arial"/>
              </a:rPr>
              <a:t>Pe</a:t>
            </a:r>
            <a:r>
              <a:rPr lang="en-US" sz="3200" b="1"/>
              <a:t>r</a:t>
            </a:r>
            <a:r>
              <a:rPr lang="en-US" sz="3200" b="1" i="0" u="none">
                <a:solidFill>
                  <a:schemeClr val="lt2"/>
                </a:solidFill>
                <a:latin typeface="Arial"/>
                <a:ea typeface="Arial"/>
                <a:cs typeface="Arial"/>
                <a:sym typeface="Arial"/>
              </a:rPr>
              <a:t>las </a:t>
            </a:r>
            <a:r>
              <a:rPr lang="en-US" sz="3200" b="1"/>
              <a:t>de</a:t>
            </a:r>
            <a:r>
              <a:rPr lang="en-US" sz="3200" b="1" i="0" u="none">
                <a:solidFill>
                  <a:schemeClr val="lt2"/>
                </a:solidFill>
                <a:latin typeface="Arial"/>
                <a:ea typeface="Arial"/>
                <a:cs typeface="Arial"/>
                <a:sym typeface="Arial"/>
              </a:rPr>
              <a:t> Gr</a:t>
            </a:r>
            <a:r>
              <a:rPr lang="en-US" sz="3200" b="1"/>
              <a:t>an</a:t>
            </a:r>
            <a:r>
              <a:rPr lang="en-US" sz="3200" b="1" i="0" u="none">
                <a:solidFill>
                  <a:schemeClr val="lt2"/>
                </a:solidFill>
                <a:latin typeface="Arial"/>
                <a:ea typeface="Arial"/>
                <a:cs typeface="Arial"/>
                <a:sym typeface="Arial"/>
              </a:rPr>
              <a:t> Pr</a:t>
            </a:r>
            <a:r>
              <a:rPr lang="en-US" sz="3200" b="1"/>
              <a:t>ecio</a:t>
            </a:r>
            <a:endParaRPr/>
          </a:p>
        </p:txBody>
      </p:sp>
      <p:sp>
        <p:nvSpPr>
          <p:cNvPr id="246" name="Google Shape;246;p30"/>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60"/>
              <a:buFont typeface="Noto Sans"/>
              <a:buChar char="◆"/>
            </a:pPr>
            <a:r>
              <a:rPr lang="en-US" sz="2800" b="1" i="0" u="none" strike="noStrike" cap="none">
                <a:solidFill>
                  <a:schemeClr val="lt1"/>
                </a:solidFill>
                <a:latin typeface="Verdana"/>
                <a:ea typeface="Verdana"/>
                <a:cs typeface="Verdana"/>
                <a:sym typeface="Verdana"/>
              </a:rPr>
              <a:t>“Mois</a:t>
            </a:r>
            <a:r>
              <a:rPr lang="en-US" sz="2800" b="1"/>
              <a:t>és</a:t>
            </a:r>
            <a:r>
              <a:rPr lang="en-US" sz="2800" b="1" i="0" u="none" strike="noStrike" cap="none">
                <a:solidFill>
                  <a:schemeClr val="lt1"/>
                </a:solidFill>
                <a:latin typeface="Verdana"/>
                <a:ea typeface="Verdana"/>
                <a:cs typeface="Verdana"/>
                <a:sym typeface="Verdana"/>
              </a:rPr>
              <a:t>”</a:t>
            </a:r>
            <a:endParaRPr/>
          </a:p>
          <a:p>
            <a:pPr marL="342900" marR="0" lvl="0" indent="-218440" algn="l" rtl="0">
              <a:lnSpc>
                <a:spcPct val="100000"/>
              </a:lnSpc>
              <a:spcBef>
                <a:spcPts val="560"/>
              </a:spcBef>
              <a:spcAft>
                <a:spcPts val="0"/>
              </a:spcAft>
              <a:buClr>
                <a:schemeClr val="hlink"/>
              </a:buClr>
              <a:buSzPts val="1960"/>
              <a:buFont typeface="Noto Sans"/>
              <a:buNone/>
            </a:pPr>
            <a:endParaRPr sz="28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a:t>Libro de</a:t>
            </a:r>
            <a:r>
              <a:rPr lang="en-US" sz="2800" b="1" i="0" u="none" strike="noStrike" cap="none">
                <a:solidFill>
                  <a:schemeClr val="lt1"/>
                </a:solidFill>
                <a:latin typeface="Verdana"/>
                <a:ea typeface="Verdana"/>
                <a:cs typeface="Verdana"/>
                <a:sym typeface="Verdana"/>
              </a:rPr>
              <a:t> Abraham.</a:t>
            </a:r>
            <a:endParaRPr/>
          </a:p>
          <a:p>
            <a:pPr marL="342900" marR="0" lvl="0" indent="-218440" algn="l" rtl="0">
              <a:lnSpc>
                <a:spcPct val="100000"/>
              </a:lnSpc>
              <a:spcBef>
                <a:spcPts val="560"/>
              </a:spcBef>
              <a:spcAft>
                <a:spcPts val="0"/>
              </a:spcAft>
              <a:buClr>
                <a:schemeClr val="hlink"/>
              </a:buClr>
              <a:buSzPts val="1960"/>
              <a:buFont typeface="Noto Sans"/>
              <a:buNone/>
            </a:pPr>
            <a:endParaRPr sz="28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a:t>José </a:t>
            </a:r>
            <a:r>
              <a:rPr lang="en-US" sz="2800" b="1" i="0" u="none" strike="noStrike" cap="none">
                <a:solidFill>
                  <a:schemeClr val="lt1"/>
                </a:solidFill>
                <a:latin typeface="Verdana"/>
                <a:ea typeface="Verdana"/>
                <a:cs typeface="Verdana"/>
                <a:sym typeface="Verdana"/>
              </a:rPr>
              <a:t>Smith: </a:t>
            </a:r>
            <a:r>
              <a:rPr lang="en-US" sz="2800" b="1"/>
              <a:t>Una</a:t>
            </a:r>
            <a:r>
              <a:rPr lang="en-US" sz="2800" b="1" i="0" u="none" strike="noStrike" cap="none">
                <a:solidFill>
                  <a:schemeClr val="lt1"/>
                </a:solidFill>
                <a:latin typeface="Verdana"/>
                <a:ea typeface="Verdana"/>
                <a:cs typeface="Verdana"/>
                <a:sym typeface="Verdana"/>
              </a:rPr>
              <a:t> Histor</a:t>
            </a:r>
            <a:r>
              <a:rPr lang="en-US" sz="2800" b="1"/>
              <a:t>ia.</a:t>
            </a:r>
            <a:endParaRPr/>
          </a:p>
          <a:p>
            <a:pPr marL="342900" marR="0" lvl="0" indent="-218440" algn="l" rtl="0">
              <a:lnSpc>
                <a:spcPct val="100000"/>
              </a:lnSpc>
              <a:spcBef>
                <a:spcPts val="560"/>
              </a:spcBef>
              <a:spcAft>
                <a:spcPts val="0"/>
              </a:spcAft>
              <a:buClr>
                <a:schemeClr val="hlink"/>
              </a:buClr>
              <a:buSzPts val="1960"/>
              <a:buFont typeface="Noto Sans"/>
              <a:buNone/>
            </a:pPr>
            <a:endParaRPr sz="28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i="0" u="none" strike="noStrike" cap="none">
                <a:solidFill>
                  <a:schemeClr val="lt1"/>
                </a:solidFill>
                <a:latin typeface="Verdana"/>
                <a:ea typeface="Verdana"/>
                <a:cs typeface="Verdana"/>
                <a:sym typeface="Verdana"/>
              </a:rPr>
              <a:t>Art</a:t>
            </a:r>
            <a:r>
              <a:rPr lang="en-US" sz="2800" b="1"/>
              <a:t>ículos de</a:t>
            </a:r>
            <a:r>
              <a:rPr lang="en-US" sz="2800" b="1" i="0" u="none" strike="noStrike" cap="none">
                <a:solidFill>
                  <a:schemeClr val="lt1"/>
                </a:solidFill>
                <a:latin typeface="Verdana"/>
                <a:ea typeface="Verdana"/>
                <a:cs typeface="Verdana"/>
                <a:sym typeface="Verdana"/>
              </a:rPr>
              <a:t> F</a:t>
            </a:r>
            <a:r>
              <a:rPr lang="en-US" sz="2800" b="1"/>
              <a:t>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i="0" u="none">
                <a:solidFill>
                  <a:schemeClr val="lt2"/>
                </a:solidFill>
                <a:latin typeface="Arial"/>
                <a:ea typeface="Arial"/>
                <a:cs typeface="Arial"/>
                <a:sym typeface="Arial"/>
              </a:rPr>
              <a:t>Doctrin</a:t>
            </a:r>
            <a:r>
              <a:rPr lang="en-US" sz="3200" b="1"/>
              <a:t>a</a:t>
            </a:r>
            <a:r>
              <a:rPr lang="en-US" sz="3200" b="1" i="0" u="none">
                <a:solidFill>
                  <a:schemeClr val="lt2"/>
                </a:solidFill>
                <a:latin typeface="Arial"/>
                <a:ea typeface="Arial"/>
                <a:cs typeface="Arial"/>
                <a:sym typeface="Arial"/>
              </a:rPr>
              <a:t> </a:t>
            </a:r>
            <a:r>
              <a:rPr lang="en-US" sz="3200" b="1"/>
              <a:t>y</a:t>
            </a:r>
            <a:r>
              <a:rPr lang="en-US" sz="3200" b="1" i="0" u="none">
                <a:solidFill>
                  <a:schemeClr val="lt2"/>
                </a:solidFill>
                <a:latin typeface="Arial"/>
                <a:ea typeface="Arial"/>
                <a:cs typeface="Arial"/>
                <a:sym typeface="Arial"/>
              </a:rPr>
              <a:t> </a:t>
            </a:r>
            <a:r>
              <a:rPr lang="en-US" sz="3200" b="1"/>
              <a:t>Pactos</a:t>
            </a:r>
            <a:endParaRPr/>
          </a:p>
        </p:txBody>
      </p:sp>
      <p:sp>
        <p:nvSpPr>
          <p:cNvPr id="253" name="Google Shape;253;p31"/>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960"/>
              <a:buFont typeface="Noto Sans"/>
              <a:buChar char="◆"/>
            </a:pPr>
            <a:r>
              <a:rPr lang="en-US" sz="2800" b="1"/>
              <a:t>Primera</a:t>
            </a:r>
            <a:r>
              <a:rPr lang="en-US" sz="2800" b="1" i="0" u="none" strike="noStrike" cap="none">
                <a:solidFill>
                  <a:schemeClr val="lt1"/>
                </a:solidFill>
                <a:latin typeface="Verdana"/>
                <a:ea typeface="Verdana"/>
                <a:cs typeface="Verdana"/>
                <a:sym typeface="Verdana"/>
              </a:rPr>
              <a:t> publi</a:t>
            </a:r>
            <a:r>
              <a:rPr lang="en-US" sz="2800" b="1"/>
              <a:t>cación en </a:t>
            </a:r>
            <a:r>
              <a:rPr lang="en-US" sz="2800" b="1" i="0" u="none" strike="noStrike" cap="none">
                <a:solidFill>
                  <a:schemeClr val="lt1"/>
                </a:solidFill>
                <a:latin typeface="Verdana"/>
                <a:ea typeface="Verdana"/>
                <a:cs typeface="Verdana"/>
                <a:sym typeface="Verdana"/>
              </a:rPr>
              <a:t>1833.  Despues agregaron Material</a:t>
            </a:r>
            <a:r>
              <a:rPr lang="en-US" sz="2800" b="1"/>
              <a:t>.</a:t>
            </a:r>
            <a:endParaRPr/>
          </a:p>
          <a:p>
            <a:pPr marL="342900" marR="0" lvl="0" indent="-271780" algn="l" rtl="0">
              <a:lnSpc>
                <a:spcPct val="100000"/>
              </a:lnSpc>
              <a:spcBef>
                <a:spcPts val="320"/>
              </a:spcBef>
              <a:spcAft>
                <a:spcPts val="0"/>
              </a:spcAft>
              <a:buClr>
                <a:schemeClr val="hlink"/>
              </a:buClr>
              <a:buSzPts val="1120"/>
              <a:buFont typeface="Noto Sans"/>
              <a:buNone/>
            </a:pPr>
            <a:endParaRPr sz="16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i="0" u="none" strike="noStrike" cap="none">
                <a:solidFill>
                  <a:schemeClr val="lt1"/>
                </a:solidFill>
                <a:latin typeface="Verdana"/>
                <a:ea typeface="Verdana"/>
                <a:cs typeface="Verdana"/>
                <a:sym typeface="Verdana"/>
              </a:rPr>
              <a:t>138 sec</a:t>
            </a:r>
            <a:r>
              <a:rPr lang="en-US" sz="2800" b="1"/>
              <a:t>c</a:t>
            </a:r>
            <a:r>
              <a:rPr lang="en-US" sz="2800" b="1" i="0" u="none" strike="noStrike" cap="none">
                <a:solidFill>
                  <a:schemeClr val="lt1"/>
                </a:solidFill>
                <a:latin typeface="Verdana"/>
                <a:ea typeface="Verdana"/>
                <a:cs typeface="Verdana"/>
                <a:sym typeface="Verdana"/>
              </a:rPr>
              <a:t>ion</a:t>
            </a:r>
            <a:r>
              <a:rPr lang="en-US" sz="2800" b="1"/>
              <a:t>es. </a:t>
            </a:r>
            <a:endParaRPr/>
          </a:p>
          <a:p>
            <a:pPr marL="342900" marR="0" lvl="0" indent="-271780" algn="l" rtl="0">
              <a:lnSpc>
                <a:spcPct val="100000"/>
              </a:lnSpc>
              <a:spcBef>
                <a:spcPts val="320"/>
              </a:spcBef>
              <a:spcAft>
                <a:spcPts val="0"/>
              </a:spcAft>
              <a:buClr>
                <a:schemeClr val="hlink"/>
              </a:buClr>
              <a:buSzPts val="1120"/>
              <a:buFont typeface="Noto Sans"/>
              <a:buNone/>
            </a:pPr>
            <a:endParaRPr sz="16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a:t>Revelaciones de José Smith y posteriores.</a:t>
            </a:r>
            <a:endParaRPr/>
          </a:p>
          <a:p>
            <a:pPr marL="342900" marR="0" lvl="0" indent="-271780" algn="l" rtl="0">
              <a:lnSpc>
                <a:spcPct val="100000"/>
              </a:lnSpc>
              <a:spcBef>
                <a:spcPts val="320"/>
              </a:spcBef>
              <a:spcAft>
                <a:spcPts val="0"/>
              </a:spcAft>
              <a:buClr>
                <a:schemeClr val="hlink"/>
              </a:buClr>
              <a:buSzPts val="1120"/>
              <a:buFont typeface="Noto Sans"/>
              <a:buNone/>
            </a:pPr>
            <a:endParaRPr sz="1600" b="1" i="0" u="none" strike="noStrike" cap="none">
              <a:solidFill>
                <a:schemeClr val="lt1"/>
              </a:solidFill>
              <a:latin typeface="Verdana"/>
              <a:ea typeface="Verdana"/>
              <a:cs typeface="Verdana"/>
              <a:sym typeface="Verdana"/>
            </a:endParaRPr>
          </a:p>
          <a:p>
            <a:pPr marL="342900" marR="0" lvl="0" indent="-342900" algn="l" rtl="0">
              <a:lnSpc>
                <a:spcPct val="100000"/>
              </a:lnSpc>
              <a:spcBef>
                <a:spcPts val="560"/>
              </a:spcBef>
              <a:spcAft>
                <a:spcPts val="0"/>
              </a:spcAft>
              <a:buClr>
                <a:schemeClr val="hlink"/>
              </a:buClr>
              <a:buSzPts val="1960"/>
              <a:buFont typeface="Noto Sans"/>
              <a:buChar char="◆"/>
            </a:pPr>
            <a:r>
              <a:rPr lang="en-US" sz="2800" b="1"/>
              <a:t>Un pequeño número de revelaciones añadidas.</a:t>
            </a:r>
            <a:endParaRPr sz="2800" b="1"/>
          </a:p>
          <a:p>
            <a:pPr marL="342900" marR="0" lvl="0" indent="-342900" algn="l" rtl="0">
              <a:lnSpc>
                <a:spcPct val="100000"/>
              </a:lnSpc>
              <a:spcBef>
                <a:spcPts val="560"/>
              </a:spcBef>
              <a:spcAft>
                <a:spcPts val="0"/>
              </a:spcAft>
              <a:buSzPts val="2800"/>
              <a:buChar char="◆"/>
            </a:pPr>
            <a:endParaRPr sz="28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title"/>
          </p:nvPr>
        </p:nvSpPr>
        <p:spPr>
          <a:xfrm>
            <a:off x="457200" y="277812"/>
            <a:ext cx="8229600" cy="570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SzPts val="1400"/>
              <a:buNone/>
            </a:pPr>
            <a:r>
              <a:rPr lang="en-US" sz="3800"/>
              <a:t>ENSEÑANZAS MORMONES</a:t>
            </a:r>
            <a:endParaRPr sz="3800"/>
          </a:p>
        </p:txBody>
      </p:sp>
      <p:sp>
        <p:nvSpPr>
          <p:cNvPr id="260" name="Google Shape;260;p32"/>
          <p:cNvSpPr txBox="1">
            <a:spLocks noGrp="1"/>
          </p:cNvSpPr>
          <p:nvPr>
            <p:ph type="body" idx="1"/>
          </p:nvPr>
        </p:nvSpPr>
        <p:spPr>
          <a:xfrm>
            <a:off x="381000" y="1219200"/>
            <a:ext cx="8686800" cy="4419600"/>
          </a:xfrm>
          <a:prstGeom prst="rect">
            <a:avLst/>
          </a:prstGeom>
          <a:noFill/>
          <a:ln>
            <a:noFill/>
          </a:ln>
        </p:spPr>
        <p:txBody>
          <a:bodyPr spcFirstLastPara="1" wrap="square" lIns="91425" tIns="45700" rIns="91425" bIns="45700" anchor="t" anchorCtr="0">
            <a:noAutofit/>
          </a:bodyPr>
          <a:lstStyle/>
          <a:p>
            <a:pPr marL="342900" lvl="0" indent="-236220" algn="l" rtl="0">
              <a:lnSpc>
                <a:spcPct val="100000"/>
              </a:lnSpc>
              <a:spcBef>
                <a:spcPts val="480"/>
              </a:spcBef>
              <a:spcAft>
                <a:spcPts val="0"/>
              </a:spcAft>
              <a:buSzPts val="1680"/>
              <a:buNone/>
            </a:pPr>
            <a:r>
              <a:rPr lang="en-US" sz="2000" b="1"/>
              <a:t>1. El Padre, el Hijo y el Espíritu Santo son tres dioses separados.</a:t>
            </a:r>
            <a:endParaRPr sz="2000" b="1"/>
          </a:p>
          <a:p>
            <a:pPr marL="342900" lvl="0" indent="-236220" algn="l" rtl="0">
              <a:lnSpc>
                <a:spcPct val="100000"/>
              </a:lnSpc>
              <a:spcBef>
                <a:spcPts val="480"/>
              </a:spcBef>
              <a:spcAft>
                <a:spcPts val="0"/>
              </a:spcAft>
              <a:buSzPts val="1680"/>
              <a:buNone/>
            </a:pPr>
            <a:r>
              <a:rPr lang="en-US" sz="2000" b="1"/>
              <a:t>2. Hay muchos dioses. DyC 76:58, Abraham 3.</a:t>
            </a:r>
            <a:endParaRPr sz="2000" b="1"/>
          </a:p>
          <a:p>
            <a:pPr marL="342900" lvl="0" indent="-236220" algn="l" rtl="0">
              <a:lnSpc>
                <a:spcPct val="100000"/>
              </a:lnSpc>
              <a:spcBef>
                <a:spcPts val="480"/>
              </a:spcBef>
              <a:spcAft>
                <a:spcPts val="0"/>
              </a:spcAft>
              <a:buSzPts val="1680"/>
              <a:buNone/>
            </a:pPr>
            <a:r>
              <a:rPr lang="en-US" sz="2000" b="1"/>
              <a:t>3. El Padre y el Hijo, en el cielo, tienen cuerpos físicos de carne y hueso. DyC 130:1-3, 32.</a:t>
            </a:r>
            <a:endParaRPr sz="2000" b="1"/>
          </a:p>
          <a:p>
            <a:pPr marL="342900" lvl="0" indent="-236220" algn="l" rtl="0">
              <a:lnSpc>
                <a:spcPct val="100000"/>
              </a:lnSpc>
              <a:spcBef>
                <a:spcPts val="480"/>
              </a:spcBef>
              <a:spcAft>
                <a:spcPts val="0"/>
              </a:spcAft>
              <a:buSzPts val="1680"/>
              <a:buNone/>
            </a:pPr>
            <a:r>
              <a:rPr lang="en-US" sz="2000" b="1"/>
              <a:t>4. Progresión eterna. Los humanos en el nivel más alto del reino celestial pueden ser glorificados y convertirse en dioses, eventualmente incluso sobre un planeta propio. DyC 93, 139:10, Abraham 3.</a:t>
            </a:r>
            <a:endParaRPr sz="2000" b="1"/>
          </a:p>
          <a:p>
            <a:pPr marL="342900" lvl="0" indent="-236220" algn="l" rtl="0">
              <a:lnSpc>
                <a:spcPct val="100000"/>
              </a:lnSpc>
              <a:spcBef>
                <a:spcPts val="480"/>
              </a:spcBef>
              <a:spcAft>
                <a:spcPts val="0"/>
              </a:spcAft>
              <a:buSzPts val="1680"/>
              <a:buNone/>
            </a:pPr>
            <a:r>
              <a:rPr lang="en-US" sz="2000" b="1"/>
              <a:t>5. Jesús y Satanás eran hermanos espirituales. Abrahán 3:25-28.</a:t>
            </a:r>
            <a:endParaRPr sz="2000" b="1"/>
          </a:p>
          <a:p>
            <a:pPr marL="342900" lvl="0" indent="-236220" algn="l" rtl="0">
              <a:lnSpc>
                <a:spcPct val="100000"/>
              </a:lnSpc>
              <a:spcBef>
                <a:spcPts val="480"/>
              </a:spcBef>
              <a:spcAft>
                <a:spcPts val="0"/>
              </a:spcAft>
              <a:buSzPts val="1680"/>
              <a:buNone/>
            </a:pPr>
            <a:r>
              <a:rPr lang="en-US" sz="2000" b="1"/>
              <a:t>6. Dios tiene una madre, nuestra Madre del Cielo.</a:t>
            </a:r>
            <a:endParaRPr sz="2000"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457200" y="277812"/>
            <a:ext cx="8229600" cy="789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3000"/>
              <a:t>ENSEÑANZAS MORMONES</a:t>
            </a:r>
            <a:r>
              <a:rPr lang="en-US" sz="3000" b="1" i="0" u="none">
                <a:solidFill>
                  <a:schemeClr val="lt2"/>
                </a:solidFill>
                <a:latin typeface="Arial"/>
                <a:ea typeface="Arial"/>
                <a:cs typeface="Arial"/>
                <a:sym typeface="Arial"/>
              </a:rPr>
              <a:t>(cont.)</a:t>
            </a:r>
            <a:endParaRPr sz="3000"/>
          </a:p>
        </p:txBody>
      </p:sp>
      <p:sp>
        <p:nvSpPr>
          <p:cNvPr id="267" name="Google Shape;267;p33"/>
          <p:cNvSpPr txBox="1">
            <a:spLocks noGrp="1"/>
          </p:cNvSpPr>
          <p:nvPr>
            <p:ph type="body" idx="1"/>
          </p:nvPr>
        </p:nvSpPr>
        <p:spPr>
          <a:xfrm>
            <a:off x="114300" y="1442504"/>
            <a:ext cx="8915400" cy="5638800"/>
          </a:xfrm>
          <a:prstGeom prst="rect">
            <a:avLst/>
          </a:prstGeom>
          <a:noFill/>
          <a:ln>
            <a:noFill/>
          </a:ln>
        </p:spPr>
        <p:txBody>
          <a:bodyPr spcFirstLastPara="1" wrap="square" lIns="91425" tIns="45700" rIns="91425" bIns="45700" anchor="t" anchorCtr="0">
            <a:noAutofit/>
          </a:bodyPr>
          <a:lstStyle/>
          <a:p>
            <a:pPr marL="342900" marR="0" lvl="0" indent="-254000" algn="l" rtl="0">
              <a:lnSpc>
                <a:spcPct val="100000"/>
              </a:lnSpc>
              <a:spcBef>
                <a:spcPts val="400"/>
              </a:spcBef>
              <a:spcAft>
                <a:spcPts val="0"/>
              </a:spcAft>
              <a:buClr>
                <a:schemeClr val="hlink"/>
              </a:buClr>
              <a:buSzPts val="1400"/>
              <a:buFont typeface="Noto Sans"/>
              <a:buNone/>
            </a:pP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7. Hubo una total apostasía de la Iglesia primitiva. José Smith restableció el Reino de Dios en la tierra en 1830. DyC 21.</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8. Sacerdocio Levítico Reavivado. DyC 13:1f.</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9. Sacerdocio de Melquisedec revivido. DyC 68:15f.</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10. Tres Reinos de Dios: el celestial, el terrestre y el telestial. DyC 76.</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11. Bautismo por los muertos. DyC 124:29, 128.</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12. Preexistencia de las almas humanas que determina su estación en la vida. DyC 138:56.</a:t>
            </a:r>
            <a:endParaRPr sz="2000" b="1"/>
          </a:p>
          <a:p>
            <a:pPr marL="342900" marR="0" lvl="0" indent="-254000" algn="l" rtl="0">
              <a:lnSpc>
                <a:spcPct val="100000"/>
              </a:lnSpc>
              <a:spcBef>
                <a:spcPts val="400"/>
              </a:spcBef>
              <a:spcAft>
                <a:spcPts val="0"/>
              </a:spcAft>
              <a:buClr>
                <a:schemeClr val="hlink"/>
              </a:buClr>
              <a:buSzPts val="1400"/>
              <a:buFont typeface="Noto Sans"/>
              <a:buNone/>
            </a:pPr>
            <a:r>
              <a:rPr lang="en-US" sz="2000" b="1"/>
              <a:t>13. Matrimonio celestial (eterno), familias celestiales. Todavía se cree, pero su doctrina hermana, la poligamia, ha sido abandonada. DyC 131, 132</a:t>
            </a:r>
            <a:endParaRPr sz="2000" b="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title"/>
          </p:nvPr>
        </p:nvSpPr>
        <p:spPr>
          <a:xfrm>
            <a:off x="457200" y="277812"/>
            <a:ext cx="8229600" cy="8652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3000"/>
              <a:t>ENSEÑANZAS MORMONES</a:t>
            </a:r>
            <a:r>
              <a:rPr lang="en-US" sz="3000" b="1"/>
              <a:t>(cont.)</a:t>
            </a:r>
            <a:endParaRPr sz="3000"/>
          </a:p>
          <a:p>
            <a:pPr marL="0" lvl="0" indent="0" algn="ctr" rtl="0">
              <a:lnSpc>
                <a:spcPct val="100000"/>
              </a:lnSpc>
              <a:spcBef>
                <a:spcPts val="0"/>
              </a:spcBef>
              <a:spcAft>
                <a:spcPts val="0"/>
              </a:spcAft>
              <a:buClr>
                <a:schemeClr val="lt2"/>
              </a:buClr>
              <a:buSzPts val="2800"/>
              <a:buFont typeface="Arial"/>
              <a:buNone/>
            </a:pPr>
            <a:endParaRPr sz="2800" b="1"/>
          </a:p>
        </p:txBody>
      </p:sp>
      <p:sp>
        <p:nvSpPr>
          <p:cNvPr id="274" name="Google Shape;274;p34"/>
          <p:cNvSpPr txBox="1">
            <a:spLocks noGrp="1"/>
          </p:cNvSpPr>
          <p:nvPr>
            <p:ph type="body" idx="1"/>
          </p:nvPr>
        </p:nvSpPr>
        <p:spPr>
          <a:xfrm>
            <a:off x="304800" y="1752600"/>
            <a:ext cx="8382000" cy="43782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100000"/>
              </a:lnSpc>
              <a:spcBef>
                <a:spcPts val="160"/>
              </a:spcBef>
              <a:spcAft>
                <a:spcPts val="0"/>
              </a:spcAft>
              <a:buClr>
                <a:schemeClr val="hlink"/>
              </a:buClr>
              <a:buSzPts val="560"/>
              <a:buFont typeface="Noto Sans"/>
              <a:buNone/>
            </a:pPr>
            <a:r>
              <a:rPr lang="en-US" sz="2000" b="1"/>
              <a:t>14. Matrimonio plural (poligamia). No practicado oficialmente por la iglesia de Utah desde 1890. DyC 131, 132.</a:t>
            </a:r>
            <a:endParaRPr sz="2000" b="1"/>
          </a:p>
          <a:p>
            <a:pPr marL="342900" marR="0" lvl="0" indent="-307340" algn="l" rtl="0">
              <a:lnSpc>
                <a:spcPct val="100000"/>
              </a:lnSpc>
              <a:spcBef>
                <a:spcPts val="160"/>
              </a:spcBef>
              <a:spcAft>
                <a:spcPts val="0"/>
              </a:spcAft>
              <a:buClr>
                <a:schemeClr val="hlink"/>
              </a:buClr>
              <a:buSzPts val="560"/>
              <a:buFont typeface="Noto Sans"/>
              <a:buNone/>
            </a:pPr>
            <a:r>
              <a:rPr lang="en-US" sz="2000" b="1"/>
              <a:t>15. Casi todo el mundo va a uno de los tres niveles del cielo: el celestial, el terrestre y el telestial (esto se describió anteriormente como universalismo virtual). DyC 76.</a:t>
            </a:r>
            <a:endParaRPr sz="2000" b="1"/>
          </a:p>
          <a:p>
            <a:pPr marL="342900" marR="0" lvl="0" indent="-307340" algn="l" rtl="0">
              <a:lnSpc>
                <a:spcPct val="100000"/>
              </a:lnSpc>
              <a:spcBef>
                <a:spcPts val="160"/>
              </a:spcBef>
              <a:spcAft>
                <a:spcPts val="0"/>
              </a:spcAft>
              <a:buClr>
                <a:schemeClr val="hlink"/>
              </a:buClr>
              <a:buSzPts val="560"/>
              <a:buFont typeface="Noto Sans"/>
              <a:buNone/>
            </a:pPr>
            <a:r>
              <a:rPr lang="en-US" sz="2000" b="1"/>
              <a:t>16. Los milagros como la revelación moderna, las profecías, las lenguas, etc. todavía están vigentes. , Artículos de Fe 7.</a:t>
            </a:r>
            <a:endParaRPr sz="2000" b="1"/>
          </a:p>
          <a:p>
            <a:pPr marL="342900" marR="0" lvl="0" indent="-307340" algn="l" rtl="0">
              <a:lnSpc>
                <a:spcPct val="100000"/>
              </a:lnSpc>
              <a:spcBef>
                <a:spcPts val="160"/>
              </a:spcBef>
              <a:spcAft>
                <a:spcPts val="0"/>
              </a:spcAft>
              <a:buClr>
                <a:schemeClr val="hlink"/>
              </a:buClr>
              <a:buSzPts val="560"/>
              <a:buFont typeface="Noto Sans"/>
              <a:buNone/>
            </a:pPr>
            <a:r>
              <a:rPr lang="en-US" sz="2000" b="1"/>
              <a:t>17. Jesús fue concebido por Dios teniendo relaciones sexuales con María. Esto hace que Dios Padre sea polígamo. La mayoría de los mormones modernos no aceptan esta creencia.</a:t>
            </a:r>
            <a:endParaRPr sz="2000" b="1"/>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457200" y="-120735"/>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endParaRPr sz="3000"/>
          </a:p>
          <a:p>
            <a:pPr marL="0" lvl="0" indent="0" algn="ctr" rtl="0">
              <a:lnSpc>
                <a:spcPct val="100000"/>
              </a:lnSpc>
              <a:spcBef>
                <a:spcPts val="0"/>
              </a:spcBef>
              <a:spcAft>
                <a:spcPts val="0"/>
              </a:spcAft>
              <a:buClr>
                <a:schemeClr val="lt2"/>
              </a:buClr>
              <a:buSzPts val="2800"/>
              <a:buFont typeface="Arial"/>
              <a:buNone/>
            </a:pPr>
            <a:r>
              <a:rPr lang="en-US" sz="3000"/>
              <a:t>ENSEÑANZAS MORMONES</a:t>
            </a:r>
            <a:r>
              <a:rPr lang="en-US" sz="3000" b="1"/>
              <a:t>(cont.)</a:t>
            </a:r>
            <a:endParaRPr sz="2800" b="1"/>
          </a:p>
          <a:p>
            <a:pPr marL="0" lvl="0" indent="0" algn="ctr" rtl="0">
              <a:lnSpc>
                <a:spcPct val="100000"/>
              </a:lnSpc>
              <a:spcBef>
                <a:spcPts val="0"/>
              </a:spcBef>
              <a:spcAft>
                <a:spcPts val="0"/>
              </a:spcAft>
              <a:buClr>
                <a:schemeClr val="lt2"/>
              </a:buClr>
              <a:buSzPts val="3200"/>
              <a:buFont typeface="Arial"/>
              <a:buNone/>
            </a:pPr>
            <a:endParaRPr sz="3200" b="1"/>
          </a:p>
        </p:txBody>
      </p:sp>
      <p:sp>
        <p:nvSpPr>
          <p:cNvPr id="281" name="Google Shape;281;p35"/>
          <p:cNvSpPr txBox="1">
            <a:spLocks noGrp="1"/>
          </p:cNvSpPr>
          <p:nvPr>
            <p:ph type="body" idx="1"/>
          </p:nvPr>
        </p:nvSpPr>
        <p:spPr>
          <a:xfrm>
            <a:off x="457200" y="1752600"/>
            <a:ext cx="8229600" cy="437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hlink"/>
              </a:buClr>
              <a:buSzPts val="1400"/>
              <a:buFont typeface="Noto Sans"/>
              <a:buNone/>
            </a:pPr>
            <a:r>
              <a:rPr lang="en-US" sz="2000" b="1"/>
              <a:t>18. Las personas con pieles más oscuras son malditas, sucias y repugnantes, especialmente los negros. Moisés 7:8-11, Abraham 1:22. Mormón 5:15. 1 Nefesios 11:13. 2 Nefi 5:21.</a:t>
            </a:r>
            <a:endParaRPr sz="2000" b="1"/>
          </a:p>
          <a:p>
            <a:pPr marL="0" marR="0" lvl="0" indent="0" algn="l" rtl="0">
              <a:lnSpc>
                <a:spcPct val="100000"/>
              </a:lnSpc>
              <a:spcBef>
                <a:spcPts val="400"/>
              </a:spcBef>
              <a:spcAft>
                <a:spcPts val="0"/>
              </a:spcAft>
              <a:buClr>
                <a:schemeClr val="hlink"/>
              </a:buClr>
              <a:buSzPts val="1400"/>
              <a:buFont typeface="Noto Sans"/>
              <a:buNone/>
            </a:pPr>
            <a:endParaRPr sz="2000" b="1"/>
          </a:p>
          <a:p>
            <a:pPr marL="0" marR="0" lvl="0" indent="0" algn="l" rtl="0">
              <a:lnSpc>
                <a:spcPct val="100000"/>
              </a:lnSpc>
              <a:spcBef>
                <a:spcPts val="400"/>
              </a:spcBef>
              <a:spcAft>
                <a:spcPts val="0"/>
              </a:spcAft>
              <a:buClr>
                <a:schemeClr val="hlink"/>
              </a:buClr>
              <a:buSzPts val="1400"/>
              <a:buFont typeface="Noto Sans"/>
              <a:buNone/>
            </a:pPr>
            <a:r>
              <a:rPr lang="en-US" sz="2000" b="1"/>
              <a:t>19. Hay muchos planetas, con seres espirituales avanzados—dioses—sobre ellos. DyC 93, Moisés 1:23, 29, 33.</a:t>
            </a:r>
            <a:endParaRPr sz="2000" b="1"/>
          </a:p>
          <a:p>
            <a:pPr marL="0" marR="0" lvl="0" indent="0" algn="l" rtl="0">
              <a:lnSpc>
                <a:spcPct val="100000"/>
              </a:lnSpc>
              <a:spcBef>
                <a:spcPts val="400"/>
              </a:spcBef>
              <a:spcAft>
                <a:spcPts val="0"/>
              </a:spcAft>
              <a:buClr>
                <a:schemeClr val="hlink"/>
              </a:buClr>
              <a:buSzPts val="1400"/>
              <a:buFont typeface="Noto Sans"/>
              <a:buNone/>
            </a:pPr>
            <a:endParaRPr sz="2000" b="1"/>
          </a:p>
          <a:p>
            <a:pPr marL="0" marR="0" lvl="0" indent="0" algn="l" rtl="0">
              <a:lnSpc>
                <a:spcPct val="100000"/>
              </a:lnSpc>
              <a:spcBef>
                <a:spcPts val="400"/>
              </a:spcBef>
              <a:spcAft>
                <a:spcPts val="0"/>
              </a:spcAft>
              <a:buClr>
                <a:schemeClr val="hlink"/>
              </a:buClr>
              <a:buSzPts val="1400"/>
              <a:buFont typeface="Noto Sans"/>
              <a:buNone/>
            </a:pPr>
            <a:r>
              <a:rPr lang="en-US" sz="2000" b="1"/>
              <a:t>20. “Grandes y preciosas promesas” han sido quitadas de la Biblia por hombres inicuos, por lo que no está completa, razón por la cual se necesita el Libro de Mormón. 1 Nefi 13:26-27.</a:t>
            </a:r>
            <a:endParaRPr sz="2000"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457200" y="228600"/>
            <a:ext cx="8229600" cy="6096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a:t>Todos somos dioses.</a:t>
            </a:r>
            <a:endParaRPr/>
          </a:p>
        </p:txBody>
      </p:sp>
      <p:sp>
        <p:nvSpPr>
          <p:cNvPr id="288" name="Google Shape;288;p36"/>
          <p:cNvSpPr txBox="1">
            <a:spLocks noGrp="1"/>
          </p:cNvSpPr>
          <p:nvPr>
            <p:ph type="body" idx="1"/>
          </p:nvPr>
        </p:nvSpPr>
        <p:spPr>
          <a:xfrm>
            <a:off x="342891" y="838212"/>
            <a:ext cx="8458200" cy="5791200"/>
          </a:xfrm>
          <a:prstGeom prst="rect">
            <a:avLst/>
          </a:prstGeom>
          <a:noFill/>
          <a:ln>
            <a:noFill/>
          </a:ln>
        </p:spPr>
        <p:txBody>
          <a:bodyPr spcFirstLastPara="1" wrap="square" lIns="91425" tIns="45700" rIns="91425" bIns="45700" anchor="t" anchorCtr="0">
            <a:noAutofit/>
          </a:bodyPr>
          <a:lstStyle/>
          <a:p>
            <a:pPr marL="342900" lvl="0" indent="-369570" algn="l" rtl="0">
              <a:lnSpc>
                <a:spcPct val="90000"/>
              </a:lnSpc>
              <a:spcBef>
                <a:spcPts val="0"/>
              </a:spcBef>
              <a:spcAft>
                <a:spcPts val="0"/>
              </a:spcAft>
              <a:buClr>
                <a:schemeClr val="hlink"/>
              </a:buClr>
              <a:buSzPts val="2100"/>
              <a:buFont typeface="Noto Sans"/>
              <a:buChar char="◆"/>
            </a:pPr>
            <a:r>
              <a:rPr lang="en-US" sz="2100"/>
              <a:t>El Padre, Jesucristo y el Espíritu Santo son tres dioses separados.</a:t>
            </a:r>
            <a:endParaRPr sz="2100"/>
          </a:p>
          <a:p>
            <a:pPr marL="342900" lvl="0" indent="-369570" algn="l" rtl="0">
              <a:lnSpc>
                <a:spcPct val="90000"/>
              </a:lnSpc>
              <a:spcBef>
                <a:spcPts val="0"/>
              </a:spcBef>
              <a:spcAft>
                <a:spcPts val="0"/>
              </a:spcAft>
              <a:buClr>
                <a:schemeClr val="hlink"/>
              </a:buClr>
              <a:buSzPts val="2100"/>
              <a:buFont typeface="Noto Sans"/>
              <a:buChar char="◆"/>
            </a:pPr>
            <a:r>
              <a:rPr lang="en-US" sz="2100"/>
              <a:t>El mormonismo es politeísta.</a:t>
            </a:r>
            <a:endParaRPr sz="2100"/>
          </a:p>
          <a:p>
            <a:pPr marL="342900" lvl="0" indent="-369570" algn="l" rtl="0">
              <a:lnSpc>
                <a:spcPct val="90000"/>
              </a:lnSpc>
              <a:spcBef>
                <a:spcPts val="0"/>
              </a:spcBef>
              <a:spcAft>
                <a:spcPts val="0"/>
              </a:spcAft>
              <a:buSzPts val="2100"/>
              <a:buChar char="◆"/>
            </a:pPr>
            <a:endParaRPr sz="2100"/>
          </a:p>
          <a:p>
            <a:pPr marL="342900" lvl="0" indent="-369570" algn="l" rtl="0">
              <a:lnSpc>
                <a:spcPct val="90000"/>
              </a:lnSpc>
              <a:spcBef>
                <a:spcPts val="0"/>
              </a:spcBef>
              <a:spcAft>
                <a:spcPts val="0"/>
              </a:spcAft>
              <a:buClr>
                <a:schemeClr val="hlink"/>
              </a:buClr>
              <a:buSzPts val="2100"/>
              <a:buFont typeface="Noto Sans"/>
              <a:buChar char="◆"/>
            </a:pPr>
            <a:r>
              <a:rPr lang="en-US" sz="2100"/>
              <a:t>“Predicaré sobre la pluralidad de los dioses. Siempre he declarado que Dios es un personaje distinto, Jesucristo un personaje separado y distinto de Dios Padre, y el Espíritu Santo era un personaje distinto y un Espíritu: y estos tres constituyen tres personajes distintos y tres Dioses.” Enseñanzas de José Smith, pág. 370.</a:t>
            </a:r>
            <a:endParaRPr sz="2100"/>
          </a:p>
          <a:p>
            <a:pPr marL="342900" lvl="0" indent="-369570" algn="l" rtl="0">
              <a:lnSpc>
                <a:spcPct val="90000"/>
              </a:lnSpc>
              <a:spcBef>
                <a:spcPts val="0"/>
              </a:spcBef>
              <a:spcAft>
                <a:spcPts val="0"/>
              </a:spcAft>
              <a:buSzPts val="2100"/>
              <a:buChar char="◆"/>
            </a:pPr>
            <a:endParaRPr sz="2100"/>
          </a:p>
          <a:p>
            <a:pPr marL="342900" lvl="0" indent="-369570" algn="l" rtl="0">
              <a:lnSpc>
                <a:spcPct val="90000"/>
              </a:lnSpc>
              <a:spcBef>
                <a:spcPts val="0"/>
              </a:spcBef>
              <a:spcAft>
                <a:spcPts val="0"/>
              </a:spcAft>
              <a:buClr>
                <a:schemeClr val="hlink"/>
              </a:buClr>
              <a:buSzPts val="2100"/>
              <a:buFont typeface="Noto Sans"/>
              <a:buChar char="◆"/>
            </a:pPr>
            <a:r>
              <a:rPr lang="en-US" sz="2100"/>
              <a:t>Del sermón más famoso de José Smith: “¡Dios mismo fue una vez como nosotros ahora, y es un hombre exaltado, y está sentado en su trono allá en los cielos!... Voy a decirles cómo Dios llegó a ser Dios. Hemos imaginado y supuesto que Dios era Dios desde la eternidad. Yo refutaré esa idea, y quitaré el velo para que ustedes puedan ver… Él fue una vez un hombre como nosotros; sí que Dios mismo, el Padre de todos nosotros, habitó en una tierra, lo mismo que Jesucristo mismo.</a:t>
            </a:r>
            <a:endParaRPr sz="21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457200" y="277812"/>
            <a:ext cx="8229600" cy="570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b="0" i="0" u="none">
                <a:solidFill>
                  <a:schemeClr val="lt2"/>
                </a:solidFill>
                <a:latin typeface="Arial"/>
                <a:ea typeface="Arial"/>
                <a:cs typeface="Arial"/>
                <a:sym typeface="Arial"/>
              </a:rPr>
              <a:t>Racismo</a:t>
            </a:r>
            <a:endParaRPr/>
          </a:p>
        </p:txBody>
      </p:sp>
      <p:sp>
        <p:nvSpPr>
          <p:cNvPr id="295" name="Google Shape;295;p37"/>
          <p:cNvSpPr txBox="1">
            <a:spLocks noGrp="1"/>
          </p:cNvSpPr>
          <p:nvPr>
            <p:ph type="body" idx="1"/>
          </p:nvPr>
        </p:nvSpPr>
        <p:spPr>
          <a:xfrm>
            <a:off x="457200" y="1219200"/>
            <a:ext cx="82296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chemeClr val="hlink"/>
              </a:buClr>
              <a:buSzPts val="1400"/>
              <a:buFont typeface="Noto Sans"/>
              <a:buChar char="◆"/>
            </a:pPr>
            <a:r>
              <a:rPr lang="en-US" sz="2000" b="1"/>
              <a:t>Mormones 5:15 “Los indios son oscuros, sucios y repugnantes”.</a:t>
            </a:r>
            <a:endParaRPr sz="2000" b="1"/>
          </a:p>
          <a:p>
            <a:pPr marL="342900" lvl="0" indent="-342900" algn="l" rtl="0">
              <a:lnSpc>
                <a:spcPct val="100000"/>
              </a:lnSpc>
              <a:spcBef>
                <a:spcPts val="400"/>
              </a:spcBef>
              <a:spcAft>
                <a:spcPts val="0"/>
              </a:spcAft>
              <a:buClr>
                <a:schemeClr val="hlink"/>
              </a:buClr>
              <a:buSzPts val="1400"/>
              <a:buFont typeface="Noto Sans"/>
              <a:buChar char="◆"/>
            </a:pPr>
            <a:endParaRPr sz="2000" b="1"/>
          </a:p>
          <a:p>
            <a:pPr marL="342900" lvl="0" indent="-342900" algn="l" rtl="0">
              <a:lnSpc>
                <a:spcPct val="100000"/>
              </a:lnSpc>
              <a:spcBef>
                <a:spcPts val="400"/>
              </a:spcBef>
              <a:spcAft>
                <a:spcPts val="0"/>
              </a:spcAft>
              <a:buClr>
                <a:schemeClr val="hlink"/>
              </a:buClr>
              <a:buSzPts val="1400"/>
              <a:buFont typeface="Noto Sans"/>
              <a:buChar char="◆"/>
            </a:pPr>
            <a:r>
              <a:rPr lang="en-US" sz="2000" b="1"/>
              <a:t>1 Nefi 11:13 “las personas de piel oscura son pecaminosas”.</a:t>
            </a:r>
            <a:endParaRPr sz="2000" b="1"/>
          </a:p>
          <a:p>
            <a:pPr marL="342900" lvl="0" indent="-342900" algn="l" rtl="0">
              <a:lnSpc>
                <a:spcPct val="100000"/>
              </a:lnSpc>
              <a:spcBef>
                <a:spcPts val="400"/>
              </a:spcBef>
              <a:spcAft>
                <a:spcPts val="0"/>
              </a:spcAft>
              <a:buClr>
                <a:schemeClr val="hlink"/>
              </a:buClr>
              <a:buSzPts val="1400"/>
              <a:buFont typeface="Noto Sans"/>
              <a:buChar char="◆"/>
            </a:pPr>
            <a:endParaRPr sz="2000" b="1"/>
          </a:p>
          <a:p>
            <a:pPr marL="342900" lvl="0" indent="-342900" algn="l" rtl="0">
              <a:lnSpc>
                <a:spcPct val="100000"/>
              </a:lnSpc>
              <a:spcBef>
                <a:spcPts val="400"/>
              </a:spcBef>
              <a:spcAft>
                <a:spcPts val="0"/>
              </a:spcAft>
              <a:buClr>
                <a:schemeClr val="hlink"/>
              </a:buClr>
              <a:buSzPts val="1400"/>
              <a:buFont typeface="Noto Sans"/>
              <a:buChar char="◆"/>
            </a:pPr>
            <a:r>
              <a:rPr lang="en-US" sz="2000" b="1"/>
              <a:t>2 Nefi 5:21 “La piel oscura es repugnante. Los que se casan con pieles oscuras están malditos”.</a:t>
            </a:r>
            <a:endParaRPr sz="2000" b="1"/>
          </a:p>
          <a:p>
            <a:pPr marL="342900" lvl="0" indent="-342900" algn="l" rtl="0">
              <a:lnSpc>
                <a:spcPct val="100000"/>
              </a:lnSpc>
              <a:spcBef>
                <a:spcPts val="400"/>
              </a:spcBef>
              <a:spcAft>
                <a:spcPts val="0"/>
              </a:spcAft>
              <a:buClr>
                <a:schemeClr val="hlink"/>
              </a:buClr>
              <a:buSzPts val="1400"/>
              <a:buFont typeface="Noto Sans"/>
              <a:buChar char="◆"/>
            </a:pPr>
            <a:endParaRPr sz="2000" b="1"/>
          </a:p>
          <a:p>
            <a:pPr marL="342900" lvl="0" indent="-342900" algn="l" rtl="0">
              <a:lnSpc>
                <a:spcPct val="100000"/>
              </a:lnSpc>
              <a:spcBef>
                <a:spcPts val="400"/>
              </a:spcBef>
              <a:spcAft>
                <a:spcPts val="0"/>
              </a:spcAft>
              <a:buClr>
                <a:schemeClr val="hlink"/>
              </a:buClr>
              <a:buSzPts val="1400"/>
              <a:buFont typeface="Noto Sans"/>
              <a:buChar char="◆"/>
            </a:pPr>
            <a:r>
              <a:rPr lang="en-US" sz="2000" b="1"/>
              <a:t>Los negros fueron admitidos al sacerdocio por nueva revelación en 1978.</a:t>
            </a:r>
            <a:endParaRPr sz="2000" b="1"/>
          </a:p>
          <a:p>
            <a:pPr marL="342900" lvl="0" indent="-254000" algn="l" rtl="0">
              <a:lnSpc>
                <a:spcPct val="100000"/>
              </a:lnSpc>
              <a:spcBef>
                <a:spcPts val="400"/>
              </a:spcBef>
              <a:spcAft>
                <a:spcPts val="0"/>
              </a:spcAft>
              <a:buClr>
                <a:schemeClr val="hlink"/>
              </a:buClr>
              <a:buSzPts val="1400"/>
              <a:buFont typeface="Noto Sans"/>
              <a:buNone/>
            </a:pPr>
            <a:endParaRPr sz="2000" b="0" i="0" u="none">
              <a:solidFill>
                <a:schemeClr val="lt1"/>
              </a:solidFill>
              <a:latin typeface="Verdana"/>
              <a:ea typeface="Verdana"/>
              <a:cs typeface="Verdana"/>
              <a:sym typeface="Verdana"/>
            </a:endParaRPr>
          </a:p>
          <a:p>
            <a:pPr marL="342900" lvl="0" indent="-254000" algn="l" rtl="0">
              <a:lnSpc>
                <a:spcPct val="100000"/>
              </a:lnSpc>
              <a:spcBef>
                <a:spcPts val="400"/>
              </a:spcBef>
              <a:spcAft>
                <a:spcPts val="0"/>
              </a:spcAft>
              <a:buSzPts val="1400"/>
              <a:buNone/>
            </a:pPr>
            <a:endParaRPr sz="2000" b="0" i="0" u="none">
              <a:solidFill>
                <a:schemeClr val="lt1"/>
              </a:solidFill>
              <a:latin typeface="Verdana"/>
              <a:ea typeface="Verdana"/>
              <a:cs typeface="Verdana"/>
              <a:sym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8" descr="saltlaketemplewithtrees"/>
          <p:cNvPicPr preferRelativeResize="0"/>
          <p:nvPr/>
        </p:nvPicPr>
        <p:blipFill rotWithShape="1">
          <a:blip r:embed="rId3">
            <a:alphaModFix/>
          </a:blip>
          <a:srcRect/>
          <a:stretch/>
        </p:blipFill>
        <p:spPr>
          <a:xfrm>
            <a:off x="3983037" y="838200"/>
            <a:ext cx="5130799" cy="5919786"/>
          </a:xfrm>
          <a:prstGeom prst="rect">
            <a:avLst/>
          </a:prstGeom>
          <a:noFill/>
          <a:ln>
            <a:noFill/>
          </a:ln>
        </p:spPr>
      </p:pic>
      <p:sp>
        <p:nvSpPr>
          <p:cNvPr id="302" name="Google Shape;302;p38"/>
          <p:cNvSpPr txBox="1"/>
          <p:nvPr/>
        </p:nvSpPr>
        <p:spPr>
          <a:xfrm>
            <a:off x="2056100" y="0"/>
            <a:ext cx="7086600" cy="1073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3200"/>
              <a:buFont typeface="Times New Roman"/>
              <a:buNone/>
              <a:tabLst/>
              <a:defRPr/>
            </a:pPr>
            <a:r>
              <a:rPr kumimoji="0" lang="en-US" sz="32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El Templo de la ciudad de Salt Lake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38"/>
          <p:cNvSpPr txBox="1"/>
          <p:nvPr/>
        </p:nvSpPr>
        <p:spPr>
          <a:xfrm>
            <a:off x="304800" y="1044575"/>
            <a:ext cx="3581400" cy="630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Mormonismo moderno</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15 millones de miembros</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Evangelismo mundial muy eficaz.</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Templos</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Bizarras ceremonias del templo</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F8F8F8"/>
              </a:buClr>
              <a:buSzPts val="2400"/>
              <a:buFont typeface="Verdana"/>
              <a:buNone/>
              <a:tabLst/>
              <a:defRPr/>
            </a:pPr>
            <a:r>
              <a:rPr kumimoji="0" lang="en-US" sz="2400" b="1" i="0" u="none" strike="noStrike" kern="0" cap="none" spc="0" normalizeH="0" baseline="0" noProof="0">
                <a:ln>
                  <a:noFill/>
                </a:ln>
                <a:solidFill>
                  <a:srgbClr val="F8F8F8"/>
                </a:solidFill>
                <a:effectLst/>
                <a:uLnTx/>
                <a:uFillTx/>
                <a:latin typeface="Verdana"/>
                <a:ea typeface="Verdana"/>
                <a:cs typeface="Verdana"/>
                <a:sym typeface="Verdana"/>
              </a:rPr>
              <a:t>familias fuertes</a:t>
            </a:r>
            <a:endParaRPr kumimoji="0" sz="2400" b="1" i="0" u="none" strike="noStrike" kern="0" cap="none" spc="0" normalizeH="0" baseline="0" noProof="0">
              <a:ln>
                <a:noFill/>
              </a:ln>
              <a:solidFill>
                <a:srgbClr val="F8F8F8"/>
              </a:solidFill>
              <a:effectLst/>
              <a:uLnTx/>
              <a:uFillTx/>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A8873AE-F8D3-4DBB-B918-65FDF3BF729C}"/>
              </a:ext>
            </a:extLst>
          </p:cNvPr>
          <p:cNvSpPr>
            <a:spLocks noGrp="1" noChangeArrowheads="1"/>
          </p:cNvSpPr>
          <p:nvPr>
            <p:ph type="ctrTitle"/>
          </p:nvPr>
        </p:nvSpPr>
        <p:spPr>
          <a:xfrm>
            <a:off x="381000" y="568325"/>
            <a:ext cx="5486400" cy="1143000"/>
          </a:xfrm>
        </p:spPr>
        <p:txBody>
          <a:bodyPr/>
          <a:lstStyle/>
          <a:p>
            <a:pPr eaLnBrk="1" hangingPunct="1"/>
            <a:r>
              <a:rPr lang="es-MX" altLang="en-US" sz="4400">
                <a:effectLst/>
              </a:rPr>
              <a:t>Catolicismo</a:t>
            </a:r>
            <a:r>
              <a:rPr lang="en-US" altLang="en-US" sz="4400">
                <a:effectLst/>
              </a:rPr>
              <a:t> Romano</a:t>
            </a:r>
          </a:p>
        </p:txBody>
      </p:sp>
      <p:sp>
        <p:nvSpPr>
          <p:cNvPr id="2051" name="Rectangle 3">
            <a:extLst>
              <a:ext uri="{FF2B5EF4-FFF2-40B4-BE49-F238E27FC236}">
                <a16:creationId xmlns:a16="http://schemas.microsoft.com/office/drawing/2014/main" id="{D5DD8DAC-A4E4-2D72-1DA6-A11DEA498823}"/>
              </a:ext>
            </a:extLst>
          </p:cNvPr>
          <p:cNvSpPr>
            <a:spLocks noGrp="1" noChangeArrowheads="1"/>
          </p:cNvSpPr>
          <p:nvPr>
            <p:ph type="subTitle" idx="1"/>
          </p:nvPr>
        </p:nvSpPr>
        <p:spPr>
          <a:xfrm>
            <a:off x="5276850" y="4953000"/>
            <a:ext cx="3352800" cy="838200"/>
          </a:xfrm>
        </p:spPr>
        <p:txBody>
          <a:bodyPr/>
          <a:lstStyle/>
          <a:p>
            <a:pPr eaLnBrk="1" hangingPunct="1">
              <a:lnSpc>
                <a:spcPct val="90000"/>
              </a:lnSpc>
              <a:defRPr/>
            </a:pPr>
            <a:r>
              <a:rPr lang="en-US" altLang="en-US" sz="2400" b="1" dirty="0"/>
              <a:t>GDL</a:t>
            </a:r>
          </a:p>
          <a:p>
            <a:pPr eaLnBrk="1" hangingPunct="1">
              <a:lnSpc>
                <a:spcPct val="90000"/>
              </a:lnSpc>
              <a:defRPr/>
            </a:pPr>
            <a:r>
              <a:rPr lang="en-US" altLang="en-US" sz="2400" b="1" dirty="0" err="1"/>
              <a:t>Octubre</a:t>
            </a:r>
            <a:r>
              <a:rPr lang="en-US" altLang="en-US" sz="2400" b="1" dirty="0"/>
              <a:t>, 2022</a:t>
            </a:r>
          </a:p>
        </p:txBody>
      </p:sp>
      <p:pic>
        <p:nvPicPr>
          <p:cNvPr id="37892" name="Picture 5">
            <a:extLst>
              <a:ext uri="{FF2B5EF4-FFF2-40B4-BE49-F238E27FC236}">
                <a16:creationId xmlns:a16="http://schemas.microsoft.com/office/drawing/2014/main" id="{2E31633A-FE82-4CAD-0F20-A216DBFA3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286000"/>
            <a:ext cx="348615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a:extLst>
              <a:ext uri="{FF2B5EF4-FFF2-40B4-BE49-F238E27FC236}">
                <a16:creationId xmlns:a16="http://schemas.microsoft.com/office/drawing/2014/main" id="{76195079-DB55-CA4F-CB27-D4E5B7E66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85800"/>
            <a:ext cx="2305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685800" y="304800"/>
            <a:ext cx="7772400" cy="8382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200"/>
              <a:buFont typeface="Arial"/>
              <a:buNone/>
            </a:pPr>
            <a:r>
              <a:rPr lang="en-US" sz="3200" b="1"/>
              <a:t>ALCANZANDO A LOS MORMONES</a:t>
            </a:r>
            <a:endParaRPr/>
          </a:p>
        </p:txBody>
      </p:sp>
      <p:sp>
        <p:nvSpPr>
          <p:cNvPr id="317" name="Google Shape;317;p40"/>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lvl="0" indent="-218440" algn="l" rtl="0">
              <a:lnSpc>
                <a:spcPct val="100000"/>
              </a:lnSpc>
              <a:spcBef>
                <a:spcPts val="560"/>
              </a:spcBef>
              <a:spcAft>
                <a:spcPts val="0"/>
              </a:spcAft>
              <a:buSzPts val="1960"/>
              <a:buNone/>
            </a:pPr>
            <a:r>
              <a:rPr lang="en-US" sz="2800" b="1"/>
              <a:t>Este es mi testimonio….. Emoción vs razón.</a:t>
            </a:r>
            <a:endParaRPr sz="2800" b="1"/>
          </a:p>
          <a:p>
            <a:pPr marL="342900" lvl="0" indent="-218440" algn="l" rtl="0">
              <a:lnSpc>
                <a:spcPct val="100000"/>
              </a:lnSpc>
              <a:spcBef>
                <a:spcPts val="560"/>
              </a:spcBef>
              <a:spcAft>
                <a:spcPts val="0"/>
              </a:spcAft>
              <a:buSzPts val="1960"/>
              <a:buNone/>
            </a:pPr>
            <a:r>
              <a:rPr lang="en-US" sz="2800" b="1"/>
              <a:t>Los mormones se comportan más “cristianos” que la mayoría de los que afirman ser cristianos.</a:t>
            </a:r>
            <a:endParaRPr sz="2800" b="1"/>
          </a:p>
          <a:p>
            <a:pPr marL="342900" lvl="0" indent="-218440" algn="l" rtl="0">
              <a:lnSpc>
                <a:spcPct val="100000"/>
              </a:lnSpc>
              <a:spcBef>
                <a:spcPts val="560"/>
              </a:spcBef>
              <a:spcAft>
                <a:spcPts val="0"/>
              </a:spcAft>
              <a:buSzPts val="1960"/>
              <a:buNone/>
            </a:pPr>
            <a:r>
              <a:rPr lang="en-US" sz="2800" b="1"/>
              <a:t>No ataque personalmente a José Smith</a:t>
            </a:r>
            <a:endParaRPr sz="2800" b="1"/>
          </a:p>
          <a:p>
            <a:pPr marL="342900" lvl="0" indent="-218440" algn="l" rtl="0">
              <a:lnSpc>
                <a:spcPct val="100000"/>
              </a:lnSpc>
              <a:spcBef>
                <a:spcPts val="560"/>
              </a:spcBef>
              <a:spcAft>
                <a:spcPts val="0"/>
              </a:spcAft>
              <a:buSzPts val="1960"/>
              <a:buNone/>
            </a:pPr>
            <a:r>
              <a:rPr lang="en-US" sz="2800" b="1"/>
              <a:t>No es probable que convierta a un misionero</a:t>
            </a:r>
            <a:endParaRPr sz="2800" b="1"/>
          </a:p>
          <a:p>
            <a:pPr marL="342900" lvl="0" indent="-218440" algn="l" rtl="0">
              <a:lnSpc>
                <a:spcPct val="100000"/>
              </a:lnSpc>
              <a:spcBef>
                <a:spcPts val="560"/>
              </a:spcBef>
              <a:spcAft>
                <a:spcPts val="0"/>
              </a:spcAft>
              <a:buSzPts val="1960"/>
              <a:buNone/>
            </a:pPr>
            <a:r>
              <a:rPr lang="en-US" sz="2800" b="1"/>
              <a:t>Amistad/familia</a:t>
            </a:r>
            <a:endParaRPr sz="2800" b="1"/>
          </a:p>
          <a:p>
            <a:pPr marL="342900" lvl="0" indent="-218440" algn="l" rtl="0">
              <a:lnSpc>
                <a:spcPct val="100000"/>
              </a:lnSpc>
              <a:spcBef>
                <a:spcPts val="560"/>
              </a:spcBef>
              <a:spcAft>
                <a:spcPts val="0"/>
              </a:spcAft>
              <a:buSzPts val="1960"/>
              <a:buNone/>
            </a:pPr>
            <a:r>
              <a:rPr lang="en-US" sz="2800" b="1"/>
              <a:t>Estudio sobre “Pactos” Joe Fields</a:t>
            </a:r>
            <a:endParaRPr sz="2800" b="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85800" y="228600"/>
            <a:ext cx="7772400" cy="762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b="1"/>
              <a:t>Estudio #1 La Palabra de Dios</a:t>
            </a:r>
            <a:endParaRPr/>
          </a:p>
        </p:txBody>
      </p:sp>
      <p:sp>
        <p:nvSpPr>
          <p:cNvPr id="324" name="Google Shape;324;p41"/>
          <p:cNvSpPr txBox="1"/>
          <p:nvPr/>
        </p:nvSpPr>
        <p:spPr>
          <a:xfrm>
            <a:off x="1066800" y="990600"/>
            <a:ext cx="7010400" cy="609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¿Qué libros se identifican como las palabras de Dios? 2 Nefi 29:13</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“…palabras de los judíos” (Antiguo Testamento)</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“…palabras de la lista de las tribus de Israel” (¿Libro perdido?)</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“…palabras de los nefitas” (Libro de Mormón)</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¿Qué significa “ambos serán establecidos en uno”? 1 Nefi 13:41</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¿Qué son “las cosas claras y preciosas” que se quitaron de la Biblia?</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(1 Nefi 13:28) Por favor sea específico.</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¿Tienen que estar en armonía la Biblia y el Libro de Mormón?</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¿Qué son “los dos palos”? en Ezequiel 37:15-22?</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¿Qué versión de la Biblia acepta como la palabra inspirada de Dios?</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¿La palabra de Dios en el Libro de Mormón alguna vez contradice la palabra de Dios en la Biblia?</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¿Habría alguna vez alguna razón para rechazar la Biblia como la palabra de Dios?</a:t>
            </a:r>
            <a:endParaRPr kumimoji="0" sz="16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2800"/>
              <a:buFont typeface="Arial"/>
              <a:buNone/>
            </a:pPr>
            <a:r>
              <a:rPr lang="en-US" sz="2800"/>
              <a:t>Estudio #2 Expiación infinita y eterna</a:t>
            </a:r>
            <a:endParaRPr sz="2800"/>
          </a:p>
          <a:p>
            <a:pPr marL="0" lvl="0" indent="0" algn="ctr" rtl="0">
              <a:lnSpc>
                <a:spcPct val="100000"/>
              </a:lnSpc>
              <a:spcBef>
                <a:spcPts val="0"/>
              </a:spcBef>
              <a:spcAft>
                <a:spcPts val="0"/>
              </a:spcAft>
              <a:buClr>
                <a:schemeClr val="lt2"/>
              </a:buClr>
              <a:buSzPts val="2800"/>
              <a:buFont typeface="Arial"/>
              <a:buNone/>
            </a:pPr>
            <a:r>
              <a:rPr lang="en-US" sz="2800"/>
              <a:t>Alma 34:14 / Hebreos 10:1</a:t>
            </a:r>
            <a:endParaRPr sz="2800"/>
          </a:p>
        </p:txBody>
      </p:sp>
      <p:sp>
        <p:nvSpPr>
          <p:cNvPr id="331" name="Google Shape;331;p42"/>
          <p:cNvSpPr txBox="1"/>
          <p:nvPr/>
        </p:nvSpPr>
        <p:spPr>
          <a:xfrm>
            <a:off x="990600" y="1828800"/>
            <a:ext cx="3124200" cy="457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2400"/>
              <a:buFont typeface="Times New Roman"/>
              <a:buNone/>
              <a:tabLst/>
              <a:defRPr/>
            </a:pPr>
            <a:r>
              <a:rPr kumimoji="0" lang="en-US" sz="24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42"/>
          <p:cNvSpPr txBox="1"/>
          <p:nvPr/>
        </p:nvSpPr>
        <p:spPr>
          <a:xfrm>
            <a:off x="533400" y="1981200"/>
            <a:ext cx="3505200" cy="1766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rPr>
              <a:t>Libro de Mormón. </a:t>
            </a:r>
            <a:endParaRPr kumimoji="0"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Mosíah 16:14 (148 a. C.)</a:t>
            </a:r>
            <a:endParaRPr kumimoji="0"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2 Nefi 25:24-27 (545 a. C.)</a:t>
            </a:r>
            <a:endParaRPr kumimoji="0"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Alma 33:19-22 (74 a. C.)</a:t>
            </a:r>
            <a:endParaRPr kumimoji="0"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Moisés 12:31-13:28 (148 a. C.)</a:t>
            </a:r>
            <a:endParaRPr kumimoji="0"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Alma 25:15 (77 a. C.)</a:t>
            </a:r>
            <a:endParaRPr kumimoji="0"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p:txBody>
      </p:sp>
      <p:sp>
        <p:nvSpPr>
          <p:cNvPr id="333" name="Google Shape;333;p42"/>
          <p:cNvSpPr txBox="1"/>
          <p:nvPr/>
        </p:nvSpPr>
        <p:spPr>
          <a:xfrm>
            <a:off x="4876800" y="1981200"/>
            <a:ext cx="3778200" cy="2324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rPr>
              <a:t>Libro de  Mormón </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Mosiah 4:2,3             (124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Jacob 4:11                 (421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Jarom 1:11                (399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Jacob 7                       (421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Alma 7:14                    (83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p:txBody>
      </p:sp>
      <p:sp>
        <p:nvSpPr>
          <p:cNvPr id="334" name="Google Shape;334;p42"/>
          <p:cNvSpPr txBox="1"/>
          <p:nvPr/>
        </p:nvSpPr>
        <p:spPr>
          <a:xfrm>
            <a:off x="533400" y="4343400"/>
            <a:ext cx="3505200" cy="2410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rPr>
              <a:t>Antiguo Testamento</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Genesis 12:3             (1500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Números 21:4-9       (1500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Isaías 53:4-7              (701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Éxodo 12:1             (1500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Levíticos 4               (1500 BC)</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(Hebreos 10:1, Gálatas</a:t>
            </a:r>
            <a:r>
              <a:rPr kumimoji="0" lang="en-US" sz="24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3:24)</a:t>
            </a:r>
            <a:r>
              <a:rPr kumimoji="0" lang="en-US" sz="24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42"/>
          <p:cNvSpPr txBox="1"/>
          <p:nvPr/>
        </p:nvSpPr>
        <p:spPr>
          <a:xfrm>
            <a:off x="4876800" y="4191000"/>
            <a:ext cx="4038600" cy="2324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sng" strike="noStrike" kern="0" cap="none" spc="0" normalizeH="0" baseline="0" noProof="0">
                <a:ln>
                  <a:noFill/>
                </a:ln>
                <a:solidFill>
                  <a:srgbClr val="F8F8F8"/>
                </a:solidFill>
                <a:effectLst/>
                <a:uLnTx/>
                <a:uFillTx/>
                <a:latin typeface="Times New Roman"/>
                <a:ea typeface="Times New Roman"/>
                <a:cs typeface="Times New Roman"/>
                <a:sym typeface="Times New Roman"/>
              </a:rPr>
              <a:t>Nuevo Testamento</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Gálatas 3:8             (AD 49)</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Juan 3:14, 12:32   (AD 85-90)</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1 Pedro 2:21-25           (AD 64)</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1 Corintios 5:7       (AD 54)</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Hebreos 9             (AD 60-69)</a:t>
            </a:r>
            <a:endParaRPr kumimoji="0"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8F8F8"/>
              </a:buClr>
              <a:buSzPts val="1800"/>
              <a:buFont typeface="Times New Roman"/>
              <a:buNone/>
              <a:tabLst/>
              <a:defRPr/>
            </a:pPr>
            <a:r>
              <a:rPr kumimoji="0" lang="en-US" sz="1800" b="1"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 </a:t>
            </a:r>
            <a:r>
              <a:rPr kumimoji="0" lang="en-US" sz="18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(Gálatas 3:19,23, Colosenses 2:14)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6" name="Google Shape;336;p42"/>
          <p:cNvSpPr txBox="1"/>
          <p:nvPr/>
        </p:nvSpPr>
        <p:spPr>
          <a:xfrm>
            <a:off x="533400" y="1295400"/>
            <a:ext cx="7239000" cy="400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8F8F8"/>
              </a:buClr>
              <a:buSzPts val="2000"/>
              <a:buFont typeface="Times New Roman"/>
              <a:buNone/>
              <a:tabLst/>
              <a:defRPr/>
            </a:pPr>
            <a:r>
              <a:rPr kumimoji="0" lang="en-US" sz="2000" b="0" i="0" u="none" strike="noStrike" kern="0" cap="none" spc="0" normalizeH="0" baseline="0" noProof="0">
                <a:ln>
                  <a:noFill/>
                </a:ln>
                <a:solidFill>
                  <a:srgbClr val="F8F8F8"/>
                </a:solidFill>
                <a:effectLst/>
                <a:uLnTx/>
                <a:uFillTx/>
                <a:latin typeface="Times New Roman"/>
                <a:ea typeface="Times New Roman"/>
                <a:cs typeface="Times New Roman"/>
                <a:sym typeface="Times New Roman"/>
              </a:rPr>
              <a:t>Expiación Sombria.                                    Expiación aplicada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457200" y="27781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4400"/>
              <a:buFont typeface="Arial"/>
              <a:buNone/>
            </a:pPr>
            <a:r>
              <a:rPr lang="en-US" sz="4400" b="0" i="0" u="none">
                <a:solidFill>
                  <a:srgbClr val="FFFF00"/>
                </a:solidFill>
                <a:latin typeface="Arial"/>
                <a:ea typeface="Arial"/>
                <a:cs typeface="Arial"/>
                <a:sym typeface="Arial"/>
              </a:rPr>
              <a:t>T</a:t>
            </a:r>
            <a:r>
              <a:rPr lang="en-US">
                <a:solidFill>
                  <a:srgbClr val="FFFF00"/>
                </a:solidFill>
              </a:rPr>
              <a:t>estigos de</a:t>
            </a:r>
            <a:r>
              <a:rPr lang="en-US" sz="4400" b="0" i="0" u="none">
                <a:solidFill>
                  <a:srgbClr val="FFFF00"/>
                </a:solidFill>
                <a:latin typeface="Arial"/>
                <a:ea typeface="Arial"/>
                <a:cs typeface="Arial"/>
                <a:sym typeface="Arial"/>
              </a:rPr>
              <a:t> </a:t>
            </a:r>
            <a:r>
              <a:rPr lang="en-US">
                <a:solidFill>
                  <a:srgbClr val="FFFF00"/>
                </a:solidFill>
              </a:rPr>
              <a:t>Jehová </a:t>
            </a:r>
            <a:endParaRPr/>
          </a:p>
        </p:txBody>
      </p:sp>
      <p:sp>
        <p:nvSpPr>
          <p:cNvPr id="343" name="Google Shape;343;p43"/>
          <p:cNvSpPr txBox="1">
            <a:spLocks noGrp="1"/>
          </p:cNvSpPr>
          <p:nvPr>
            <p:ph type="body" idx="1"/>
          </p:nvPr>
        </p:nvSpPr>
        <p:spPr>
          <a:xfrm>
            <a:off x="457200" y="1981200"/>
            <a:ext cx="8229600" cy="414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520"/>
              <a:buNone/>
            </a:pPr>
            <a:r>
              <a:rPr lang="en-US" sz="3600">
                <a:solidFill>
                  <a:srgbClr val="FFFF00"/>
                </a:solidFill>
              </a:rPr>
              <a:t>El</a:t>
            </a:r>
            <a:r>
              <a:rPr lang="en-US" sz="3600" b="0" i="0" u="none">
                <a:solidFill>
                  <a:srgbClr val="FFFF00"/>
                </a:solidFill>
                <a:latin typeface="Verdana"/>
                <a:ea typeface="Verdana"/>
                <a:cs typeface="Verdana"/>
                <a:sym typeface="Verdana"/>
              </a:rPr>
              <a:t> </a:t>
            </a:r>
            <a:r>
              <a:rPr lang="en-US" sz="3600">
                <a:solidFill>
                  <a:srgbClr val="FFFF00"/>
                </a:solidFill>
              </a:rPr>
              <a:t>Atalaya</a:t>
            </a:r>
            <a:endParaRPr/>
          </a:p>
          <a:p>
            <a:pPr marL="342900" lvl="0" indent="-342900" algn="l" rtl="0">
              <a:lnSpc>
                <a:spcPct val="90000"/>
              </a:lnSpc>
              <a:spcBef>
                <a:spcPts val="720"/>
              </a:spcBef>
              <a:spcAft>
                <a:spcPts val="0"/>
              </a:spcAft>
              <a:buSzPts val="2520"/>
              <a:buNone/>
            </a:pPr>
            <a:endParaRPr sz="3600" b="0" i="0" u="none">
              <a:solidFill>
                <a:srgbClr val="FFFF00"/>
              </a:solidFill>
              <a:latin typeface="Verdana"/>
              <a:ea typeface="Verdana"/>
              <a:cs typeface="Verdana"/>
              <a:sym typeface="Verdana"/>
            </a:endParaRPr>
          </a:p>
          <a:p>
            <a:pPr marL="342900" lvl="0" indent="-342900" algn="l" rtl="0">
              <a:lnSpc>
                <a:spcPct val="90000"/>
              </a:lnSpc>
              <a:spcBef>
                <a:spcPts val="720"/>
              </a:spcBef>
              <a:spcAft>
                <a:spcPts val="0"/>
              </a:spcAft>
              <a:buSzPts val="2520"/>
              <a:buNone/>
            </a:pPr>
            <a:r>
              <a:rPr lang="en-US" sz="3600" b="0" i="0" u="none">
                <a:solidFill>
                  <a:srgbClr val="FFFF00"/>
                </a:solidFill>
                <a:latin typeface="Verdana"/>
                <a:ea typeface="Verdana"/>
                <a:cs typeface="Verdana"/>
                <a:sym typeface="Verdana"/>
              </a:rPr>
              <a:t>					vs</a:t>
            </a:r>
            <a:endParaRPr/>
          </a:p>
          <a:p>
            <a:pPr marL="342900" lvl="0" indent="-342900" algn="l" rtl="0">
              <a:lnSpc>
                <a:spcPct val="90000"/>
              </a:lnSpc>
              <a:spcBef>
                <a:spcPts val="720"/>
              </a:spcBef>
              <a:spcAft>
                <a:spcPts val="0"/>
              </a:spcAft>
              <a:buSzPts val="2520"/>
              <a:buNone/>
            </a:pPr>
            <a:endParaRPr sz="3600" b="0" i="0" u="none">
              <a:solidFill>
                <a:srgbClr val="FFFF00"/>
              </a:solidFill>
              <a:latin typeface="Verdana"/>
              <a:ea typeface="Verdana"/>
              <a:cs typeface="Verdana"/>
              <a:sym typeface="Verdana"/>
            </a:endParaRPr>
          </a:p>
          <a:p>
            <a:pPr marL="342900" lvl="0" indent="-342900" algn="l" rtl="0">
              <a:lnSpc>
                <a:spcPct val="90000"/>
              </a:lnSpc>
              <a:spcBef>
                <a:spcPts val="720"/>
              </a:spcBef>
              <a:spcAft>
                <a:spcPts val="0"/>
              </a:spcAft>
              <a:buSzPts val="2520"/>
              <a:buNone/>
            </a:pPr>
            <a:r>
              <a:rPr lang="en-US" sz="3600" b="0" i="0" u="none">
                <a:solidFill>
                  <a:srgbClr val="FFFF00"/>
                </a:solidFill>
                <a:latin typeface="Verdana"/>
                <a:ea typeface="Verdana"/>
                <a:cs typeface="Verdana"/>
                <a:sym typeface="Verdana"/>
              </a:rPr>
              <a:t>						</a:t>
            </a:r>
            <a:r>
              <a:rPr lang="en-US" sz="3600">
                <a:solidFill>
                  <a:srgbClr val="FFFF00"/>
                </a:solidFill>
              </a:rPr>
              <a:t>La</a:t>
            </a:r>
            <a:r>
              <a:rPr lang="en-US" sz="3600" b="0" i="0" u="none">
                <a:solidFill>
                  <a:srgbClr val="FFFF00"/>
                </a:solidFill>
                <a:latin typeface="Verdana"/>
                <a:ea typeface="Verdana"/>
                <a:cs typeface="Verdana"/>
                <a:sym typeface="Verdana"/>
              </a:rPr>
              <a:t> Bibl</a:t>
            </a:r>
            <a:r>
              <a:rPr lang="en-US" sz="3600">
                <a:solidFill>
                  <a:srgbClr val="FFFF00"/>
                </a:solidFill>
              </a:rPr>
              <a:t>ia</a:t>
            </a:r>
            <a:endParaRPr/>
          </a:p>
          <a:p>
            <a:pPr marL="342900" lvl="0" indent="-200660" algn="l" rtl="0">
              <a:lnSpc>
                <a:spcPct val="90000"/>
              </a:lnSpc>
              <a:spcBef>
                <a:spcPts val="640"/>
              </a:spcBef>
              <a:spcAft>
                <a:spcPts val="0"/>
              </a:spcAft>
              <a:buClr>
                <a:schemeClr val="hlink"/>
              </a:buClr>
              <a:buSzPts val="2240"/>
              <a:buFont typeface="Noto Sans"/>
              <a:buNone/>
            </a:pPr>
            <a:endParaRPr sz="3200" b="0" i="0" u="none">
              <a:solidFill>
                <a:srgbClr val="FFFF00"/>
              </a:solidFill>
              <a:latin typeface="Verdana"/>
              <a:ea typeface="Verdana"/>
              <a:cs typeface="Verdana"/>
              <a:sym typeface="Verdana"/>
            </a:endParaRPr>
          </a:p>
          <a:p>
            <a:pPr marL="342900" lvl="0" indent="-342900" algn="l" rtl="0">
              <a:lnSpc>
                <a:spcPct val="90000"/>
              </a:lnSpc>
              <a:spcBef>
                <a:spcPts val="560"/>
              </a:spcBef>
              <a:spcAft>
                <a:spcPts val="0"/>
              </a:spcAft>
              <a:buSzPts val="1960"/>
              <a:buNone/>
            </a:pPr>
            <a:r>
              <a:rPr lang="en-US" sz="2800" b="0" i="0" u="none">
                <a:solidFill>
                  <a:srgbClr val="FFFF00"/>
                </a:solidFill>
                <a:latin typeface="Verdana"/>
                <a:ea typeface="Verdana"/>
                <a:cs typeface="Verdana"/>
                <a:sym typeface="Verdana"/>
              </a:rPr>
              <a:t>John Oakes, PhD</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p:nvPr/>
        </p:nvSpPr>
        <p:spPr>
          <a:xfrm>
            <a:off x="0" y="2357437"/>
            <a:ext cx="184200" cy="368400"/>
          </a:xfrm>
          <a:prstGeom prst="rect">
            <a:avLst/>
          </a:prstGeom>
          <a:solidFill>
            <a:srgbClr val="339900"/>
          </a:solid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8F8F8"/>
              </a:solidFill>
              <a:effectLst/>
              <a:uLnTx/>
              <a:uFillTx/>
              <a:latin typeface="Verdana"/>
              <a:ea typeface="Verdana"/>
              <a:cs typeface="Verdana"/>
              <a:sym typeface="Verdana"/>
            </a:endParaRPr>
          </a:p>
        </p:txBody>
      </p:sp>
      <p:sp>
        <p:nvSpPr>
          <p:cNvPr id="350" name="Google Shape;350;p44"/>
          <p:cNvSpPr txBox="1"/>
          <p:nvPr/>
        </p:nvSpPr>
        <p:spPr>
          <a:xfrm>
            <a:off x="0" y="2379662"/>
            <a:ext cx="184200" cy="368400"/>
          </a:xfrm>
          <a:prstGeom prst="rect">
            <a:avLst/>
          </a:prstGeom>
          <a:solidFill>
            <a:srgbClr val="00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8F8F8"/>
              </a:solidFill>
              <a:effectLst/>
              <a:uLnTx/>
              <a:uFillTx/>
              <a:latin typeface="Verdana"/>
              <a:ea typeface="Verdana"/>
              <a:cs typeface="Verdana"/>
              <a:sym typeface="Verdana"/>
            </a:endParaRPr>
          </a:p>
        </p:txBody>
      </p:sp>
      <p:pic>
        <p:nvPicPr>
          <p:cNvPr id="351" name="Google Shape;351;p44" descr="russell"/>
          <p:cNvPicPr preferRelativeResize="0"/>
          <p:nvPr/>
        </p:nvPicPr>
        <p:blipFill rotWithShape="1">
          <a:blip r:embed="rId3">
            <a:alphaModFix/>
          </a:blip>
          <a:srcRect/>
          <a:stretch/>
        </p:blipFill>
        <p:spPr>
          <a:xfrm>
            <a:off x="2528887" y="1066800"/>
            <a:ext cx="3597275" cy="5486400"/>
          </a:xfrm>
          <a:prstGeom prst="rect">
            <a:avLst/>
          </a:prstGeom>
          <a:noFill/>
          <a:ln>
            <a:noFill/>
          </a:ln>
        </p:spPr>
      </p:pic>
      <p:sp>
        <p:nvSpPr>
          <p:cNvPr id="352" name="Google Shape;352;p44"/>
          <p:cNvSpPr txBox="1"/>
          <p:nvPr/>
        </p:nvSpPr>
        <p:spPr>
          <a:xfrm>
            <a:off x="2286000" y="341312"/>
            <a:ext cx="3581400" cy="366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8F8F8"/>
              </a:solidFill>
              <a:effectLst/>
              <a:uLnTx/>
              <a:uFillTx/>
              <a:latin typeface="Verdana"/>
              <a:ea typeface="Verdana"/>
              <a:cs typeface="Verdana"/>
              <a:sym typeface="Verdana"/>
            </a:endParaRPr>
          </a:p>
        </p:txBody>
      </p:sp>
      <p:sp>
        <p:nvSpPr>
          <p:cNvPr id="353" name="Google Shape;353;p44"/>
          <p:cNvSpPr txBox="1"/>
          <p:nvPr/>
        </p:nvSpPr>
        <p:spPr>
          <a:xfrm>
            <a:off x="2209800" y="344487"/>
            <a:ext cx="4980000" cy="457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00"/>
              </a:buClr>
              <a:buSzPts val="2400"/>
              <a:buFont typeface="Arial"/>
              <a:buNone/>
              <a:tabLst/>
              <a:defRPr/>
            </a:pPr>
            <a:r>
              <a:rPr kumimoji="0" lang="en-US" sz="2400" b="1" i="0" u="none" strike="noStrike" kern="0" cap="none" spc="0" normalizeH="0" baseline="0" noProof="0">
                <a:ln>
                  <a:noFill/>
                </a:ln>
                <a:solidFill>
                  <a:srgbClr val="FFFF00"/>
                </a:solidFill>
                <a:effectLst/>
                <a:uLnTx/>
                <a:uFillTx/>
                <a:latin typeface="Arial"/>
                <a:ea typeface="Arial"/>
                <a:cs typeface="Arial"/>
                <a:sym typeface="Arial"/>
              </a:rPr>
              <a:t>Charles Taze Russsel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5"/>
          <p:cNvSpPr txBox="1">
            <a:spLocks noGrp="1"/>
          </p:cNvSpPr>
          <p:nvPr>
            <p:ph type="title"/>
          </p:nvPr>
        </p:nvSpPr>
        <p:spPr>
          <a:xfrm>
            <a:off x="457200" y="307975"/>
            <a:ext cx="8229600" cy="110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600"/>
              <a:buFont typeface="Arial"/>
              <a:buNone/>
            </a:pPr>
            <a:r>
              <a:rPr lang="en-US" sz="3600" b="1">
                <a:solidFill>
                  <a:srgbClr val="FFFF00"/>
                </a:solidFill>
              </a:rPr>
              <a:t>Antecedentes históricos</a:t>
            </a:r>
            <a:endParaRPr/>
          </a:p>
        </p:txBody>
      </p:sp>
      <p:sp>
        <p:nvSpPr>
          <p:cNvPr id="360" name="Google Shape;360;p45"/>
          <p:cNvSpPr txBox="1">
            <a:spLocks noGrp="1"/>
          </p:cNvSpPr>
          <p:nvPr>
            <p:ph type="body" idx="1"/>
          </p:nvPr>
        </p:nvSpPr>
        <p:spPr>
          <a:xfrm>
            <a:off x="381000" y="1600200"/>
            <a:ext cx="8763000" cy="5105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480"/>
              </a:spcBef>
              <a:spcAft>
                <a:spcPts val="0"/>
              </a:spcAft>
              <a:buSzPts val="1680"/>
              <a:buNone/>
            </a:pPr>
            <a:r>
              <a:rPr lang="en-US" sz="2400" b="1">
                <a:solidFill>
                  <a:srgbClr val="FFFF00"/>
                </a:solidFill>
              </a:rPr>
              <a:t>Influenciado por los milenialistas y el movimiento adventista</a:t>
            </a:r>
            <a:endParaRPr sz="2400" b="1">
              <a:solidFill>
                <a:srgbClr val="FFFF00"/>
              </a:solidFill>
            </a:endParaRPr>
          </a:p>
          <a:p>
            <a:pPr marL="0" lvl="0" indent="0" algn="l" rtl="0">
              <a:lnSpc>
                <a:spcPct val="150000"/>
              </a:lnSpc>
              <a:spcBef>
                <a:spcPts val="480"/>
              </a:spcBef>
              <a:spcAft>
                <a:spcPts val="0"/>
              </a:spcAft>
              <a:buSzPts val="1680"/>
              <a:buNone/>
            </a:pPr>
            <a:r>
              <a:rPr lang="en-US" sz="2400" b="1">
                <a:solidFill>
                  <a:srgbClr val="FFFF00"/>
                </a:solidFill>
              </a:rPr>
              <a:t>William Miller: Jesús volverá Octubre de 1844</a:t>
            </a:r>
            <a:endParaRPr sz="2400" b="1">
              <a:solidFill>
                <a:srgbClr val="FFFF00"/>
              </a:solidFill>
            </a:endParaRPr>
          </a:p>
          <a:p>
            <a:pPr marL="0" lvl="0" indent="0" algn="l" rtl="0">
              <a:lnSpc>
                <a:spcPct val="150000"/>
              </a:lnSpc>
              <a:spcBef>
                <a:spcPts val="480"/>
              </a:spcBef>
              <a:spcAft>
                <a:spcPts val="0"/>
              </a:spcAft>
              <a:buSzPts val="1680"/>
              <a:buNone/>
            </a:pPr>
            <a:r>
              <a:rPr lang="en-US" sz="2400" b="1">
                <a:solidFill>
                  <a:srgbClr val="FFFF00"/>
                </a:solidFill>
              </a:rPr>
              <a:t>Russel establece La Atalaya, 1879</a:t>
            </a:r>
            <a:endParaRPr sz="2400" b="1">
              <a:solidFill>
                <a:srgbClr val="FFFF00"/>
              </a:solidFill>
            </a:endParaRPr>
          </a:p>
          <a:p>
            <a:pPr marL="0" lvl="0" indent="0" algn="l" rtl="0">
              <a:lnSpc>
                <a:spcPct val="150000"/>
              </a:lnSpc>
              <a:spcBef>
                <a:spcPts val="480"/>
              </a:spcBef>
              <a:spcAft>
                <a:spcPts val="0"/>
              </a:spcAft>
              <a:buSzPts val="1680"/>
              <a:buNone/>
            </a:pPr>
            <a:r>
              <a:rPr lang="en-US" sz="2400" b="1">
                <a:solidFill>
                  <a:srgbClr val="FFFF00"/>
                </a:solidFill>
              </a:rPr>
              <a:t>Rechaza la Trinidad 1882</a:t>
            </a:r>
            <a:endParaRPr sz="2400" b="1">
              <a:solidFill>
                <a:srgbClr val="FFFF00"/>
              </a:solidFill>
            </a:endParaRPr>
          </a:p>
          <a:p>
            <a:pPr marL="0" lvl="0" indent="0" algn="l" rtl="0">
              <a:lnSpc>
                <a:spcPct val="150000"/>
              </a:lnSpc>
              <a:spcBef>
                <a:spcPts val="480"/>
              </a:spcBef>
              <a:spcAft>
                <a:spcPts val="0"/>
              </a:spcAft>
              <a:buSzPts val="1680"/>
              <a:buNone/>
            </a:pPr>
            <a:r>
              <a:rPr lang="en-US" sz="2400" b="1">
                <a:solidFill>
                  <a:srgbClr val="FFFF00"/>
                </a:solidFill>
              </a:rPr>
              <a:t>Predice el fin del mundo en octubre de 1914</a:t>
            </a:r>
            <a:endParaRPr sz="2400" b="1">
              <a:solidFill>
                <a:srgbClr val="FFFF00"/>
              </a:solidFill>
            </a:endParaRPr>
          </a:p>
          <a:p>
            <a:pPr marL="0" lvl="0" indent="0" algn="l" rtl="0">
              <a:lnSpc>
                <a:spcPct val="150000"/>
              </a:lnSpc>
              <a:spcBef>
                <a:spcPts val="480"/>
              </a:spcBef>
              <a:spcAft>
                <a:spcPts val="0"/>
              </a:spcAft>
              <a:buSzPts val="1680"/>
              <a:buNone/>
            </a:pPr>
            <a:r>
              <a:rPr lang="en-US" sz="2400" b="1">
                <a:solidFill>
                  <a:srgbClr val="FFFF00"/>
                </a:solidFill>
              </a:rPr>
              <a:t>Muere 1916 El “juez” Rutherford asume el cargo.</a:t>
            </a:r>
            <a:endParaRPr sz="2400" b="1">
              <a:solidFill>
                <a:srgbClr val="FFFF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p:nvPr/>
        </p:nvSpPr>
        <p:spPr>
          <a:xfrm>
            <a:off x="914400" y="685800"/>
            <a:ext cx="7315200" cy="366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8F8F8"/>
              </a:solidFill>
              <a:effectLst/>
              <a:uLnTx/>
              <a:uFillTx/>
              <a:latin typeface="Verdana"/>
              <a:ea typeface="Verdana"/>
              <a:cs typeface="Verdana"/>
              <a:sym typeface="Verdana"/>
            </a:endParaRPr>
          </a:p>
        </p:txBody>
      </p:sp>
      <p:sp>
        <p:nvSpPr>
          <p:cNvPr id="367" name="Google Shape;367;p46"/>
          <p:cNvSpPr txBox="1"/>
          <p:nvPr/>
        </p:nvSpPr>
        <p:spPr>
          <a:xfrm>
            <a:off x="1219200" y="762000"/>
            <a:ext cx="7086600" cy="39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8F8F8"/>
              </a:solidFill>
              <a:effectLst/>
              <a:uLnTx/>
              <a:uFillTx/>
              <a:latin typeface="Verdana"/>
              <a:ea typeface="Verdana"/>
              <a:cs typeface="Verdana"/>
              <a:sym typeface="Verdana"/>
            </a:endParaRPr>
          </a:p>
        </p:txBody>
      </p:sp>
      <p:sp>
        <p:nvSpPr>
          <p:cNvPr id="368" name="Google Shape;368;p46"/>
          <p:cNvSpPr txBox="1">
            <a:spLocks noGrp="1"/>
          </p:cNvSpPr>
          <p:nvPr>
            <p:ph type="body" idx="1"/>
          </p:nvPr>
        </p:nvSpPr>
        <p:spPr>
          <a:xfrm>
            <a:off x="457200" y="685800"/>
            <a:ext cx="8229600" cy="5364300"/>
          </a:xfrm>
          <a:prstGeom prst="rect">
            <a:avLst/>
          </a:prstGeom>
          <a:noFill/>
          <a:ln>
            <a:noFill/>
          </a:ln>
        </p:spPr>
        <p:txBody>
          <a:bodyPr spcFirstLastPara="1" wrap="square" lIns="91425" tIns="45700" rIns="91425" bIns="45700" anchor="t" anchorCtr="0">
            <a:noAutofit/>
          </a:bodyPr>
          <a:lstStyle/>
          <a:p>
            <a:pPr marL="342900" lvl="0" indent="-218440" algn="l" rtl="0">
              <a:lnSpc>
                <a:spcPct val="100000"/>
              </a:lnSpc>
              <a:spcBef>
                <a:spcPts val="560"/>
              </a:spcBef>
              <a:spcAft>
                <a:spcPts val="0"/>
              </a:spcAft>
              <a:buSzPts val="1960"/>
              <a:buNone/>
            </a:pPr>
            <a:r>
              <a:rPr lang="en-US" sz="2800" b="1">
                <a:solidFill>
                  <a:srgbClr val="FFFF00"/>
                </a:solidFill>
              </a:rPr>
              <a:t>El “juez” Rutherford toma las riendas</a:t>
            </a:r>
            <a:endParaRPr sz="2800" b="1">
              <a:solidFill>
                <a:srgbClr val="FFFF00"/>
              </a:solidFill>
            </a:endParaRPr>
          </a:p>
          <a:p>
            <a:pPr marL="342900" lvl="0" indent="-218440" algn="l" rtl="0">
              <a:lnSpc>
                <a:spcPct val="100000"/>
              </a:lnSpc>
              <a:spcBef>
                <a:spcPts val="560"/>
              </a:spcBef>
              <a:spcAft>
                <a:spcPts val="0"/>
              </a:spcAft>
              <a:buSzPts val="1960"/>
              <a:buNone/>
            </a:pPr>
            <a:r>
              <a:rPr lang="en-US" sz="2800" b="1">
                <a:solidFill>
                  <a:srgbClr val="FFFF00"/>
                </a:solidFill>
              </a:rPr>
              <a:t>Predice que la resurrección de Abraham, Isaac y Jacob ocurrirá en 1925</a:t>
            </a:r>
            <a:endParaRPr sz="2800" b="1">
              <a:solidFill>
                <a:srgbClr val="FFFF00"/>
              </a:solidFill>
            </a:endParaRPr>
          </a:p>
          <a:p>
            <a:pPr marL="342900" lvl="0" indent="-218440" algn="l" rtl="0">
              <a:lnSpc>
                <a:spcPct val="100000"/>
              </a:lnSpc>
              <a:spcBef>
                <a:spcPts val="560"/>
              </a:spcBef>
              <a:spcAft>
                <a:spcPts val="0"/>
              </a:spcAft>
              <a:buSzPts val="1960"/>
              <a:buNone/>
            </a:pPr>
            <a:r>
              <a:rPr lang="en-US" sz="2800" b="1">
                <a:solidFill>
                  <a:srgbClr val="FFFF00"/>
                </a:solidFill>
              </a:rPr>
              <a:t>Cambia el nombre a Testigo de Jehová, 1931</a:t>
            </a:r>
            <a:endParaRPr sz="2800" b="1">
              <a:solidFill>
                <a:srgbClr val="FFFF00"/>
              </a:solidFill>
            </a:endParaRPr>
          </a:p>
          <a:p>
            <a:pPr marL="342900" lvl="0" indent="-218440" algn="l" rtl="0">
              <a:lnSpc>
                <a:spcPct val="100000"/>
              </a:lnSpc>
              <a:spcBef>
                <a:spcPts val="560"/>
              </a:spcBef>
              <a:spcAft>
                <a:spcPts val="0"/>
              </a:spcAft>
              <a:buSzPts val="1960"/>
              <a:buNone/>
            </a:pPr>
            <a:r>
              <a:rPr lang="en-US" sz="2800" b="1">
                <a:solidFill>
                  <a:srgbClr val="FFFF00"/>
                </a:solidFill>
              </a:rPr>
              <a:t>Comenzó a predecir que Armagedón ocurriría en 1975</a:t>
            </a:r>
            <a:endParaRPr sz="2800" b="1">
              <a:solidFill>
                <a:srgbClr val="FFFF00"/>
              </a:solidFill>
            </a:endParaRPr>
          </a:p>
          <a:p>
            <a:pPr marL="342900" lvl="0" indent="-218440" algn="l" rtl="0">
              <a:lnSpc>
                <a:spcPct val="100000"/>
              </a:lnSpc>
              <a:spcBef>
                <a:spcPts val="560"/>
              </a:spcBef>
              <a:spcAft>
                <a:spcPts val="0"/>
              </a:spcAft>
              <a:buSzPts val="1960"/>
              <a:buNone/>
            </a:pPr>
            <a:r>
              <a:rPr lang="en-US" sz="2800" b="1">
                <a:solidFill>
                  <a:srgbClr val="FFFF00"/>
                </a:solidFill>
              </a:rPr>
              <a:t>Ups…..!</a:t>
            </a:r>
            <a:endParaRPr sz="2800" b="1">
              <a:solidFill>
                <a:srgbClr val="FFFF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457200" y="277812"/>
            <a:ext cx="8229600" cy="7905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600"/>
              <a:buFont typeface="Arial"/>
              <a:buNone/>
            </a:pPr>
            <a:r>
              <a:rPr lang="en-US" sz="2900">
                <a:solidFill>
                  <a:srgbClr val="FFFF00"/>
                </a:solidFill>
              </a:rPr>
              <a:t>Teología fundamental de los Testigos de Jehová</a:t>
            </a:r>
            <a:endParaRPr sz="2900"/>
          </a:p>
        </p:txBody>
      </p:sp>
      <p:sp>
        <p:nvSpPr>
          <p:cNvPr id="375" name="Google Shape;375;p47"/>
          <p:cNvSpPr txBox="1">
            <a:spLocks noGrp="1"/>
          </p:cNvSpPr>
          <p:nvPr>
            <p:ph type="body" idx="1"/>
          </p:nvPr>
        </p:nvSpPr>
        <p:spPr>
          <a:xfrm>
            <a:off x="457200" y="1600200"/>
            <a:ext cx="8229600" cy="5029200"/>
          </a:xfrm>
          <a:prstGeom prst="rect">
            <a:avLst/>
          </a:prstGeom>
          <a:noFill/>
          <a:ln>
            <a:noFill/>
          </a:ln>
        </p:spPr>
        <p:txBody>
          <a:bodyPr spcFirstLastPara="1" wrap="square" lIns="91425" tIns="45700" rIns="91425" bIns="45700" anchor="t" anchorCtr="0">
            <a:noAutofit/>
          </a:bodyPr>
          <a:lstStyle/>
          <a:p>
            <a:pPr marL="342900" lvl="0" indent="-236220" algn="l" rtl="0">
              <a:lnSpc>
                <a:spcPct val="100000"/>
              </a:lnSpc>
              <a:spcBef>
                <a:spcPts val="480"/>
              </a:spcBef>
              <a:spcAft>
                <a:spcPts val="0"/>
              </a:spcAft>
              <a:buSzPts val="1680"/>
              <a:buNone/>
            </a:pPr>
            <a:r>
              <a:rPr lang="en-US" sz="2400" b="1">
                <a:solidFill>
                  <a:srgbClr val="FFFF00"/>
                </a:solidFill>
              </a:rPr>
              <a:t>Jesús no es Dios. Es un ser creado.</a:t>
            </a:r>
            <a:endParaRPr sz="2400" b="1">
              <a:solidFill>
                <a:srgbClr val="FFFF00"/>
              </a:solidFill>
            </a:endParaRPr>
          </a:p>
          <a:p>
            <a:pPr marL="342900" lvl="0" indent="-236220" algn="l" rtl="0">
              <a:lnSpc>
                <a:spcPct val="100000"/>
              </a:lnSpc>
              <a:spcBef>
                <a:spcPts val="480"/>
              </a:spcBef>
              <a:spcAft>
                <a:spcPts val="0"/>
              </a:spcAft>
              <a:buSzPts val="1680"/>
              <a:buNone/>
            </a:pPr>
            <a:r>
              <a:rPr lang="en-US" sz="2400" b="1">
                <a:solidFill>
                  <a:srgbClr val="FFFF00"/>
                </a:solidFill>
              </a:rPr>
              <a:t>El Espíritu Santo no es una Deidad o una persona, sino una fuerza de Dios.</a:t>
            </a:r>
            <a:endParaRPr sz="2400" b="1">
              <a:solidFill>
                <a:srgbClr val="FFFF00"/>
              </a:solidFill>
            </a:endParaRPr>
          </a:p>
          <a:p>
            <a:pPr marL="342900" lvl="0" indent="-236220" algn="l" rtl="0">
              <a:lnSpc>
                <a:spcPct val="100000"/>
              </a:lnSpc>
              <a:spcBef>
                <a:spcPts val="480"/>
              </a:spcBef>
              <a:spcAft>
                <a:spcPts val="0"/>
              </a:spcAft>
              <a:buSzPts val="1680"/>
              <a:buNone/>
            </a:pPr>
            <a:r>
              <a:rPr lang="en-US" sz="2400" b="1">
                <a:solidFill>
                  <a:srgbClr val="FFFF00"/>
                </a:solidFill>
              </a:rPr>
              <a:t>El único nombre aceptable de Dios es Jehová.</a:t>
            </a:r>
            <a:endParaRPr sz="2400" b="1">
              <a:solidFill>
                <a:srgbClr val="FFFF00"/>
              </a:solidFill>
            </a:endParaRPr>
          </a:p>
          <a:p>
            <a:pPr marL="342900" lvl="0" indent="-236220" algn="l" rtl="0">
              <a:lnSpc>
                <a:spcPct val="100000"/>
              </a:lnSpc>
              <a:spcBef>
                <a:spcPts val="480"/>
              </a:spcBef>
              <a:spcAft>
                <a:spcPts val="0"/>
              </a:spcAft>
              <a:buSzPts val="1680"/>
              <a:buNone/>
            </a:pPr>
            <a:r>
              <a:rPr lang="en-US" sz="2400" b="1">
                <a:solidFill>
                  <a:srgbClr val="FFFF00"/>
                </a:solidFill>
              </a:rPr>
              <a:t>Solo los Testigos de Jehová estarán en el cielo.</a:t>
            </a:r>
            <a:endParaRPr sz="2400" b="1">
              <a:solidFill>
                <a:srgbClr val="FFFF00"/>
              </a:solidFill>
            </a:endParaRPr>
          </a:p>
          <a:p>
            <a:pPr marL="342900" lvl="0" indent="-236220" algn="l" rtl="0">
              <a:lnSpc>
                <a:spcPct val="100000"/>
              </a:lnSpc>
              <a:spcBef>
                <a:spcPts val="480"/>
              </a:spcBef>
              <a:spcAft>
                <a:spcPts val="0"/>
              </a:spcAft>
              <a:buSzPts val="1680"/>
              <a:buNone/>
            </a:pPr>
            <a:r>
              <a:rPr lang="en-US" sz="2400" b="1">
                <a:solidFill>
                  <a:srgbClr val="FFFF00"/>
                </a:solidFill>
              </a:rPr>
              <a:t>El infierno no es un lugar de castigo.</a:t>
            </a:r>
            <a:endParaRPr sz="2400" b="1">
              <a:solidFill>
                <a:srgbClr val="FFFF00"/>
              </a:solidFill>
            </a:endParaRPr>
          </a:p>
          <a:p>
            <a:pPr marL="342900" lvl="0" indent="-236220" algn="l" rtl="0">
              <a:lnSpc>
                <a:spcPct val="100000"/>
              </a:lnSpc>
              <a:spcBef>
                <a:spcPts val="480"/>
              </a:spcBef>
              <a:spcAft>
                <a:spcPts val="0"/>
              </a:spcAft>
              <a:buSzPts val="1680"/>
              <a:buNone/>
            </a:pPr>
            <a:r>
              <a:rPr lang="en-US" sz="2400" b="1">
                <a:solidFill>
                  <a:srgbClr val="FFFF00"/>
                </a:solidFill>
              </a:rPr>
              <a:t>La Iglesia se volvió completamente apóstata hasta la década de 1870.</a:t>
            </a:r>
            <a:endParaRPr sz="2400" b="1">
              <a:solidFill>
                <a:srgbClr val="FFFF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8"/>
          <p:cNvSpPr txBox="1">
            <a:spLocks noGrp="1"/>
          </p:cNvSpPr>
          <p:nvPr>
            <p:ph type="title"/>
          </p:nvPr>
        </p:nvSpPr>
        <p:spPr>
          <a:xfrm>
            <a:off x="533400" y="381000"/>
            <a:ext cx="8229600" cy="7143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a:solidFill>
                  <a:srgbClr val="FFFF00"/>
                </a:solidFill>
              </a:rPr>
              <a:t>Enseñanzas de los testigos de Jehová</a:t>
            </a:r>
            <a:endParaRPr sz="3200" b="1">
              <a:solidFill>
                <a:srgbClr val="FFFF00"/>
              </a:solidFill>
            </a:endParaRPr>
          </a:p>
        </p:txBody>
      </p:sp>
      <p:sp>
        <p:nvSpPr>
          <p:cNvPr id="382" name="Google Shape;382;p48"/>
          <p:cNvSpPr txBox="1">
            <a:spLocks noGrp="1"/>
          </p:cNvSpPr>
          <p:nvPr>
            <p:ph type="body" idx="1"/>
          </p:nvPr>
        </p:nvSpPr>
        <p:spPr>
          <a:xfrm>
            <a:off x="457200" y="1143000"/>
            <a:ext cx="8229600" cy="49833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Énfasis en la ley del AT</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Sin transfusiones de sangre</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Varios (intentos de marcar los testigos de Jehová como únicos)</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cumpleaños, etc</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Sin servicio militar</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No usar cruces</a:t>
            </a:r>
            <a:endParaRPr sz="2400" b="1">
              <a:solidFill>
                <a:srgbClr val="FFFF00"/>
              </a:solidFill>
            </a:endParaRPr>
          </a:p>
          <a:p>
            <a:pPr marL="342900" lvl="0" indent="-342900" algn="l" rtl="0">
              <a:lnSpc>
                <a:spcPct val="150000"/>
              </a:lnSpc>
              <a:spcBef>
                <a:spcPts val="0"/>
              </a:spcBef>
              <a:spcAft>
                <a:spcPts val="0"/>
              </a:spcAft>
              <a:buClr>
                <a:schemeClr val="hlink"/>
              </a:buClr>
              <a:buSzPts val="1680"/>
              <a:buFont typeface="Noto Sans"/>
              <a:buChar char="◆"/>
            </a:pPr>
            <a:r>
              <a:rPr lang="en-US" sz="2400" b="1">
                <a:solidFill>
                  <a:srgbClr val="FFFF00"/>
                </a:solidFill>
              </a:rPr>
              <a:t>sin promesas</a:t>
            </a:r>
            <a:endParaRPr sz="2400" b="1">
              <a:solidFill>
                <a:srgbClr val="FFFF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457200" y="160924"/>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a:solidFill>
                  <a:srgbClr val="FFFF00"/>
                </a:solidFill>
              </a:rPr>
              <a:t>La Sociedad del Atalaya</a:t>
            </a:r>
            <a:endParaRPr/>
          </a:p>
        </p:txBody>
      </p:sp>
      <p:sp>
        <p:nvSpPr>
          <p:cNvPr id="389" name="Google Shape;389;p49"/>
          <p:cNvSpPr txBox="1">
            <a:spLocks noGrp="1"/>
          </p:cNvSpPr>
          <p:nvPr>
            <p:ph type="body" idx="1"/>
          </p:nvPr>
        </p:nvSpPr>
        <p:spPr>
          <a:xfrm>
            <a:off x="457200" y="1066800"/>
            <a:ext cx="8229600" cy="5059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SzPts val="1680"/>
              <a:buNone/>
            </a:pPr>
            <a:r>
              <a:rPr lang="en-US"/>
              <a:t>Esclavo fiel y discreto de Dios Mateo 24:45-47</a:t>
            </a:r>
            <a:endParaRPr/>
          </a:p>
          <a:p>
            <a:pPr marL="342900" lvl="0" indent="-342900" algn="l" rtl="0">
              <a:lnSpc>
                <a:spcPct val="100000"/>
              </a:lnSpc>
              <a:spcBef>
                <a:spcPts val="480"/>
              </a:spcBef>
              <a:spcAft>
                <a:spcPts val="0"/>
              </a:spcAft>
              <a:buSzPts val="1680"/>
              <a:buNone/>
            </a:pPr>
            <a:endParaRPr/>
          </a:p>
          <a:p>
            <a:pPr marL="342900" lvl="0" indent="-342900" algn="l" rtl="0">
              <a:lnSpc>
                <a:spcPct val="100000"/>
              </a:lnSpc>
              <a:spcBef>
                <a:spcPts val="480"/>
              </a:spcBef>
              <a:spcAft>
                <a:spcPts val="0"/>
              </a:spcAft>
              <a:buSzPts val="1680"/>
              <a:buNone/>
            </a:pPr>
            <a:r>
              <a:rPr lang="en-US"/>
              <a:t>    “El único canal de comunicación de Dios con su pueblo”.</a:t>
            </a:r>
            <a:endParaRPr/>
          </a:p>
          <a:p>
            <a:pPr marL="342900" lvl="0" indent="-342900" algn="l" rtl="0">
              <a:lnSpc>
                <a:spcPct val="100000"/>
              </a:lnSpc>
              <a:spcBef>
                <a:spcPts val="480"/>
              </a:spcBef>
              <a:spcAft>
                <a:spcPts val="0"/>
              </a:spcAft>
              <a:buSzPts val="1680"/>
              <a:buNone/>
            </a:pPr>
            <a:endParaRPr/>
          </a:p>
          <a:p>
            <a:pPr marL="342900" lvl="0" indent="-342900" algn="l" rtl="0">
              <a:lnSpc>
                <a:spcPct val="100000"/>
              </a:lnSpc>
              <a:spcBef>
                <a:spcPts val="480"/>
              </a:spcBef>
              <a:spcAft>
                <a:spcPts val="0"/>
              </a:spcAft>
              <a:buSzPts val="1680"/>
              <a:buNone/>
            </a:pPr>
            <a:r>
              <a:rPr lang="en-US"/>
              <a:t>    “Evite pensar de manera independiente o cuestionar el consejo que brinda la organización invisible de Dios”.</a:t>
            </a:r>
            <a:endParaRPr/>
          </a:p>
          <a:p>
            <a:pPr marL="342900" lvl="0" indent="-342900" algn="l" rtl="0">
              <a:lnSpc>
                <a:spcPct val="100000"/>
              </a:lnSpc>
              <a:spcBef>
                <a:spcPts val="480"/>
              </a:spcBef>
              <a:spcAft>
                <a:spcPts val="0"/>
              </a:spcAft>
              <a:buSzPts val="1680"/>
              <a:buNone/>
            </a:pPr>
            <a:endParaRPr/>
          </a:p>
          <a:p>
            <a:pPr marL="342900" lvl="0" indent="-342900" algn="l" rtl="0">
              <a:lnSpc>
                <a:spcPct val="100000"/>
              </a:lnSpc>
              <a:spcBef>
                <a:spcPts val="480"/>
              </a:spcBef>
              <a:spcAft>
                <a:spcPts val="0"/>
              </a:spcAft>
              <a:buSzPts val="1680"/>
              <a:buNone/>
            </a:pPr>
            <a:r>
              <a:rPr lang="en-US"/>
              <a:t>    “Reconocemos no solo a Jehová Dios como nuestro padre, sino también a su organización (La Sociedad Watchtower) como nuestra madre y esposa de nuestro Padre, Jehová Dios” (La Atalaya, 1 de mayo de 1957, p. 285)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54431EC-217C-E11B-0FCB-0700BAAB4D56}"/>
              </a:ext>
            </a:extLst>
          </p:cNvPr>
          <p:cNvSpPr>
            <a:spLocks noGrp="1" noChangeArrowheads="1"/>
          </p:cNvSpPr>
          <p:nvPr>
            <p:ph type="title"/>
          </p:nvPr>
        </p:nvSpPr>
        <p:spPr>
          <a:xfrm>
            <a:off x="457200" y="277813"/>
            <a:ext cx="8229600" cy="788987"/>
          </a:xfrm>
        </p:spPr>
        <p:txBody>
          <a:bodyPr/>
          <a:lstStyle/>
          <a:p>
            <a:pPr eaLnBrk="1" hangingPunct="1"/>
            <a:r>
              <a:rPr lang="en-US" altLang="en-US">
                <a:effectLst/>
              </a:rPr>
              <a:t>Historia del Catolicismo</a:t>
            </a:r>
          </a:p>
        </p:txBody>
      </p:sp>
      <p:sp>
        <p:nvSpPr>
          <p:cNvPr id="8195" name="Rectangle 3">
            <a:extLst>
              <a:ext uri="{FF2B5EF4-FFF2-40B4-BE49-F238E27FC236}">
                <a16:creationId xmlns:a16="http://schemas.microsoft.com/office/drawing/2014/main" id="{2885FA89-D7B3-DE04-A267-AA5CD9AE7AC1}"/>
              </a:ext>
            </a:extLst>
          </p:cNvPr>
          <p:cNvSpPr>
            <a:spLocks noGrp="1" noChangeArrowheads="1"/>
          </p:cNvSpPr>
          <p:nvPr>
            <p:ph type="body" idx="1"/>
          </p:nvPr>
        </p:nvSpPr>
        <p:spPr>
          <a:xfrm>
            <a:off x="381000" y="1371600"/>
            <a:ext cx="8305800" cy="5257800"/>
          </a:xfrm>
        </p:spPr>
        <p:txBody>
          <a:bodyPr/>
          <a:lstStyle/>
          <a:p>
            <a:pPr marL="0" indent="0" algn="just" eaLnBrk="1" hangingPunct="1">
              <a:buFont typeface="Wingdings" panose="05000000000000000000" pitchFamily="2" charset="2"/>
              <a:buNone/>
              <a:defRPr/>
            </a:pPr>
            <a:r>
              <a:rPr lang="es-MX" altLang="en-US" sz="2400" dirty="0">
                <a:effectLst/>
              </a:rPr>
              <a:t>A diferencia de otros grupos cristianos (como nosotros), los católicos pueden declararse legítimamente una iglesia primitiva cuyo origen puede trazarse hasta la Iglesia del Nuevo Testamento (así como los Cristianos “Ortodoxos” y </a:t>
            </a:r>
            <a:r>
              <a:rPr lang="es-MX" altLang="en-US" sz="2400" i="1" dirty="0">
                <a:effectLst/>
              </a:rPr>
              <a:t>Coptos</a:t>
            </a:r>
            <a:r>
              <a:rPr lang="es-MX" altLang="en-US" sz="2400" dirty="0">
                <a:effectLst/>
              </a:rPr>
              <a:t>)</a:t>
            </a:r>
          </a:p>
          <a:p>
            <a:pPr algn="just" eaLnBrk="1" hangingPunct="1">
              <a:defRPr/>
            </a:pPr>
            <a:endParaRPr lang="es-MX" altLang="en-US" sz="2400" dirty="0">
              <a:effectLst/>
            </a:endParaRPr>
          </a:p>
          <a:p>
            <a:pPr marL="0" indent="0" algn="just" eaLnBrk="1" hangingPunct="1">
              <a:buFont typeface="Wingdings" panose="05000000000000000000" pitchFamily="2" charset="2"/>
              <a:buNone/>
              <a:defRPr/>
            </a:pPr>
            <a:r>
              <a:rPr lang="es-MX" altLang="en-US" sz="2400" dirty="0">
                <a:effectLst/>
              </a:rPr>
              <a:t>La historia de la Iglesia Católica Romana es la corrupción y paganización gradual de la misma, especialmente después de 325 D.C.</a:t>
            </a:r>
          </a:p>
          <a:p>
            <a:pPr algn="just" eaLnBrk="1" hangingPunct="1">
              <a:defRPr/>
            </a:pPr>
            <a:endParaRPr lang="es-MX" altLang="en-US" sz="2400" dirty="0">
              <a:effectLst/>
            </a:endParaRPr>
          </a:p>
          <a:p>
            <a:pPr marL="0" indent="0" algn="just" eaLnBrk="1" hangingPunct="1">
              <a:buFont typeface="Wingdings" panose="05000000000000000000" pitchFamily="2" charset="2"/>
              <a:buNone/>
              <a:defRPr/>
            </a:pPr>
            <a:r>
              <a:rPr lang="es-MX" altLang="en-US" sz="2400" dirty="0">
                <a:effectLst/>
              </a:rPr>
              <a:t>La primera corrupción: La autoridad se encuentra en “la regla de Fe” y por medio de la “sucesión apostólica”, no en las Escrituras.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title"/>
          </p:nvPr>
        </p:nvSpPr>
        <p:spPr>
          <a:xfrm>
            <a:off x="457200" y="274512"/>
            <a:ext cx="8229600" cy="16305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2800"/>
              <a:buFont typeface="Arial"/>
              <a:buNone/>
            </a:pPr>
            <a:r>
              <a:rPr lang="en-US" sz="2800" b="1">
                <a:solidFill>
                  <a:srgbClr val="FFFF00"/>
                </a:solidFill>
              </a:rPr>
              <a:t>La Traducción del Nuevo Mundo de la Biblia</a:t>
            </a:r>
            <a:endParaRPr/>
          </a:p>
        </p:txBody>
      </p:sp>
      <p:sp>
        <p:nvSpPr>
          <p:cNvPr id="396" name="Google Shape;396;p50"/>
          <p:cNvSpPr txBox="1">
            <a:spLocks noGrp="1"/>
          </p:cNvSpPr>
          <p:nvPr>
            <p:ph type="body" idx="1"/>
          </p:nvPr>
        </p:nvSpPr>
        <p:spPr>
          <a:xfrm>
            <a:off x="457200" y="1905000"/>
            <a:ext cx="8229600" cy="42258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Hecho solo por miembros de los testigos de Jehová </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Diseñado para proteger a los miembros de traducciones no cristianas corruptas (como NVI, etc.)</a:t>
            </a:r>
            <a:endParaRPr sz="2400" b="1">
              <a:solidFill>
                <a:srgbClr val="FFFF00"/>
              </a:solidFill>
            </a:endParaRPr>
          </a:p>
          <a:p>
            <a:pPr marL="342900" lvl="0" indent="-342900" algn="l" rtl="0">
              <a:lnSpc>
                <a:spcPct val="150000"/>
              </a:lnSpc>
              <a:spcBef>
                <a:spcPts val="480"/>
              </a:spcBef>
              <a:spcAft>
                <a:spcPts val="0"/>
              </a:spcAft>
              <a:buClr>
                <a:schemeClr val="hlink"/>
              </a:buClr>
              <a:buSzPts val="1680"/>
              <a:buFont typeface="Noto Sans"/>
              <a:buChar char="◆"/>
            </a:pPr>
            <a:r>
              <a:rPr lang="en-US" sz="2400" b="1">
                <a:solidFill>
                  <a:srgbClr val="FFFF00"/>
                </a:solidFill>
              </a:rPr>
              <a:t>Juan 1:1 La palabra era un dios….</a:t>
            </a:r>
            <a:endParaRPr sz="2400" b="1">
              <a:solidFill>
                <a:srgbClr val="FFFF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1"/>
          <p:cNvSpPr txBox="1">
            <a:spLocks noGrp="1"/>
          </p:cNvSpPr>
          <p:nvPr>
            <p:ph type="title"/>
          </p:nvPr>
        </p:nvSpPr>
        <p:spPr>
          <a:xfrm>
            <a:off x="457200" y="277812"/>
            <a:ext cx="8229600" cy="5619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a:solidFill>
                  <a:srgbClr val="FFFF00"/>
                </a:solidFill>
              </a:rPr>
              <a:t>La Deidad de Cristo</a:t>
            </a:r>
            <a:endParaRPr/>
          </a:p>
        </p:txBody>
      </p:sp>
      <p:sp>
        <p:nvSpPr>
          <p:cNvPr id="403" name="Google Shape;403;p51"/>
          <p:cNvSpPr txBox="1">
            <a:spLocks noGrp="1"/>
          </p:cNvSpPr>
          <p:nvPr>
            <p:ph type="body" idx="1"/>
          </p:nvPr>
        </p:nvSpPr>
        <p:spPr>
          <a:xfrm>
            <a:off x="457200" y="1295400"/>
            <a:ext cx="8229600" cy="4830900"/>
          </a:xfrm>
          <a:prstGeom prst="rect">
            <a:avLst/>
          </a:prstGeom>
          <a:noFill/>
          <a:ln>
            <a:noFill/>
          </a:ln>
        </p:spPr>
        <p:txBody>
          <a:bodyPr spcFirstLastPara="1" wrap="square" lIns="91425" tIns="45700" rIns="91425" bIns="45700" anchor="t" anchorCtr="0">
            <a:noAutofit/>
          </a:bodyPr>
          <a:lstStyle/>
          <a:p>
            <a:pPr marL="342900" lvl="0" indent="-254000" algn="l" rtl="0">
              <a:lnSpc>
                <a:spcPct val="100000"/>
              </a:lnSpc>
              <a:spcBef>
                <a:spcPts val="400"/>
              </a:spcBef>
              <a:spcAft>
                <a:spcPts val="0"/>
              </a:spcAft>
              <a:buSzPts val="1400"/>
              <a:buNone/>
            </a:pPr>
            <a:r>
              <a:rPr lang="en-US" sz="2800" b="1">
                <a:solidFill>
                  <a:srgbClr val="FFFF00"/>
                </a:solidFill>
              </a:rPr>
              <a:t>Jesús es el primero y el más alto de la creación de Jehová.</a:t>
            </a:r>
            <a:endParaRPr sz="2800" b="1">
              <a:solidFill>
                <a:srgbClr val="FFFF00"/>
              </a:solidFill>
            </a:endParaRPr>
          </a:p>
          <a:p>
            <a:pPr marL="342900" lvl="0" indent="-254000" algn="l" rtl="0">
              <a:lnSpc>
                <a:spcPct val="100000"/>
              </a:lnSpc>
              <a:spcBef>
                <a:spcPts val="400"/>
              </a:spcBef>
              <a:spcAft>
                <a:spcPts val="0"/>
              </a:spcAft>
              <a:buSzPts val="1400"/>
              <a:buNone/>
            </a:pPr>
            <a:r>
              <a:rPr lang="en-US" sz="2800" b="1">
                <a:solidFill>
                  <a:srgbClr val="FFFF00"/>
                </a:solidFill>
              </a:rPr>
              <a:t>Jesús es el arcángel Miguel.</a:t>
            </a:r>
            <a:endParaRPr sz="2800" b="1">
              <a:solidFill>
                <a:srgbClr val="FFFF00"/>
              </a:solidFill>
            </a:endParaRPr>
          </a:p>
          <a:p>
            <a:pPr marL="342900" lvl="0" indent="-254000" algn="l" rtl="0">
              <a:lnSpc>
                <a:spcPct val="100000"/>
              </a:lnSpc>
              <a:spcBef>
                <a:spcPts val="400"/>
              </a:spcBef>
              <a:spcAft>
                <a:spcPts val="0"/>
              </a:spcAft>
              <a:buSzPts val="1400"/>
              <a:buNone/>
            </a:pPr>
            <a:r>
              <a:rPr lang="en-US" sz="2800" b="1">
                <a:solidFill>
                  <a:srgbClr val="FFFF00"/>
                </a:solidFill>
              </a:rPr>
              <a:t>La herejía arriana (Arrio, s. III d.C.).</a:t>
            </a:r>
            <a:endParaRPr sz="2800" b="1">
              <a:solidFill>
                <a:srgbClr val="FFFF00"/>
              </a:solidFill>
            </a:endParaRPr>
          </a:p>
          <a:p>
            <a:pPr marL="342900" lvl="0" indent="-254000" algn="l" rtl="0">
              <a:lnSpc>
                <a:spcPct val="100000"/>
              </a:lnSpc>
              <a:spcBef>
                <a:spcPts val="400"/>
              </a:spcBef>
              <a:spcAft>
                <a:spcPts val="0"/>
              </a:spcAft>
              <a:buSzPts val="1400"/>
              <a:buNone/>
            </a:pPr>
            <a:r>
              <a:rPr lang="en-US" sz="2800" b="1">
                <a:solidFill>
                  <a:srgbClr val="FFFF00"/>
                </a:solidFill>
              </a:rPr>
              <a:t>Afirmación: Jesús nunca es adorado en el NT.</a:t>
            </a:r>
            <a:endParaRPr sz="2800" b="1">
              <a:solidFill>
                <a:srgbClr val="FFFF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457200" y="277812"/>
            <a:ext cx="8229600" cy="8652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a:solidFill>
                  <a:srgbClr val="FFFF00"/>
                </a:solidFill>
              </a:rPr>
              <a:t>Textos de prueba</a:t>
            </a:r>
            <a:endParaRPr/>
          </a:p>
        </p:txBody>
      </p:sp>
      <p:sp>
        <p:nvSpPr>
          <p:cNvPr id="410" name="Google Shape;410;p52"/>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Juan 1:1…. La Palabra era un dios...</a:t>
            </a:r>
            <a:endParaRPr sz="2300" b="1">
              <a:solidFill>
                <a:srgbClr val="FFFF00"/>
              </a:solidFill>
              <a:latin typeface="Arial"/>
              <a:ea typeface="Arial"/>
              <a:cs typeface="Arial"/>
              <a:sym typeface="Arial"/>
            </a:endParaRPr>
          </a:p>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 Juan 3:16 (TNM) La primera creación de Jehová fue su Hijo unigénito.</a:t>
            </a:r>
            <a:endParaRPr sz="2300" b="1">
              <a:solidFill>
                <a:srgbClr val="FFFF00"/>
              </a:solidFill>
              <a:latin typeface="Arial"/>
              <a:ea typeface="Arial"/>
              <a:cs typeface="Arial"/>
              <a:sym typeface="Arial"/>
            </a:endParaRPr>
          </a:p>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Col 1:15-17 El primogénito de (vs sobre) toda la creación.</a:t>
            </a:r>
            <a:endParaRPr sz="2300" b="1">
              <a:solidFill>
                <a:srgbClr val="FFFF00"/>
              </a:solidFill>
              <a:latin typeface="Arial"/>
              <a:ea typeface="Arial"/>
              <a:cs typeface="Arial"/>
              <a:sym typeface="Arial"/>
            </a:endParaRPr>
          </a:p>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Jn 14:28 El Padre es mayor que yo</a:t>
            </a:r>
            <a:endParaRPr sz="2300" b="1">
              <a:solidFill>
                <a:srgbClr val="FFFF00"/>
              </a:solidFill>
              <a:latin typeface="Arial"/>
              <a:ea typeface="Arial"/>
              <a:cs typeface="Arial"/>
              <a:sym typeface="Arial"/>
            </a:endParaRPr>
          </a:p>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Juan 20:17 Dios mío</a:t>
            </a:r>
            <a:endParaRPr sz="2300" b="1">
              <a:solidFill>
                <a:srgbClr val="FFFF00"/>
              </a:solidFill>
              <a:latin typeface="Arial"/>
              <a:ea typeface="Arial"/>
              <a:cs typeface="Arial"/>
              <a:sym typeface="Arial"/>
            </a:endParaRPr>
          </a:p>
          <a:p>
            <a:pPr marL="342900" lvl="0" indent="-382270" algn="l" rtl="0">
              <a:lnSpc>
                <a:spcPct val="150000"/>
              </a:lnSpc>
              <a:spcBef>
                <a:spcPts val="480"/>
              </a:spcBef>
              <a:spcAft>
                <a:spcPts val="0"/>
              </a:spcAft>
              <a:buClr>
                <a:schemeClr val="hlink"/>
              </a:buClr>
              <a:buSzPts val="2300"/>
              <a:buFont typeface="Noto Sans"/>
              <a:buChar char="◆"/>
            </a:pPr>
            <a:r>
              <a:rPr lang="en-US" sz="2300" b="1">
                <a:solidFill>
                  <a:srgbClr val="FFFF00"/>
                </a:solidFill>
                <a:latin typeface="Arial"/>
                <a:ea typeface="Arial"/>
                <a:cs typeface="Arial"/>
                <a:sym typeface="Arial"/>
              </a:rPr>
              <a:t>1 Cor 15:28 … la cabeza de Cristo es Dios</a:t>
            </a:r>
            <a:endParaRPr sz="2300" b="1">
              <a:solidFill>
                <a:srgbClr val="FFFF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3"/>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Resp</a:t>
            </a:r>
            <a:r>
              <a:rPr lang="en-US" sz="3200" b="1">
                <a:solidFill>
                  <a:srgbClr val="FFFF00"/>
                </a:solidFill>
              </a:rPr>
              <a:t>uesta</a:t>
            </a:r>
            <a:endParaRPr/>
          </a:p>
        </p:txBody>
      </p:sp>
      <p:sp>
        <p:nvSpPr>
          <p:cNvPr id="417" name="Google Shape;417;p53"/>
          <p:cNvSpPr txBox="1">
            <a:spLocks noGrp="1"/>
          </p:cNvSpPr>
          <p:nvPr>
            <p:ph type="body" idx="1"/>
          </p:nvPr>
        </p:nvSpPr>
        <p:spPr>
          <a:xfrm>
            <a:off x="457200" y="1143000"/>
            <a:ext cx="8229600"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125000"/>
              </a:lnSpc>
              <a:spcBef>
                <a:spcPts val="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Compare Col 1:16 to Hebre</a:t>
            </a:r>
            <a:r>
              <a:rPr lang="en-US" sz="2400" b="1">
                <a:solidFill>
                  <a:srgbClr val="FFFF00"/>
                </a:solidFill>
              </a:rPr>
              <a:t>o</a:t>
            </a:r>
            <a:r>
              <a:rPr lang="en-US" sz="2400" b="1" i="0" u="none">
                <a:solidFill>
                  <a:srgbClr val="FFFF00"/>
                </a:solidFill>
                <a:latin typeface="Verdana"/>
                <a:ea typeface="Verdana"/>
                <a:cs typeface="Verdana"/>
                <a:sym typeface="Verdana"/>
              </a:rPr>
              <a:t>s 2:10</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Hebre</a:t>
            </a:r>
            <a:r>
              <a:rPr lang="en-US" sz="2400" b="1">
                <a:solidFill>
                  <a:srgbClr val="FFFF00"/>
                </a:solidFill>
              </a:rPr>
              <a:t>o</a:t>
            </a:r>
            <a:r>
              <a:rPr lang="en-US" sz="2400" b="1" i="0" u="none">
                <a:solidFill>
                  <a:srgbClr val="FFFF00"/>
                </a:solidFill>
                <a:latin typeface="Verdana"/>
                <a:ea typeface="Verdana"/>
                <a:cs typeface="Verdana"/>
                <a:sym typeface="Verdana"/>
              </a:rPr>
              <a:t>s 1:2</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J</a:t>
            </a:r>
            <a:r>
              <a:rPr lang="en-US" sz="2400" b="1">
                <a:solidFill>
                  <a:srgbClr val="FFFF00"/>
                </a:solidFill>
              </a:rPr>
              <a:t>ua</a:t>
            </a:r>
            <a:r>
              <a:rPr lang="en-US" sz="2400" b="1" i="0" u="none">
                <a:solidFill>
                  <a:srgbClr val="FFFF00"/>
                </a:solidFill>
                <a:latin typeface="Verdana"/>
                <a:ea typeface="Verdana"/>
                <a:cs typeface="Verdana"/>
                <a:sym typeface="Verdana"/>
              </a:rPr>
              <a:t>n 8:58 (</a:t>
            </a:r>
            <a:r>
              <a:rPr lang="en-US" sz="2400" b="1">
                <a:solidFill>
                  <a:srgbClr val="FFFF00"/>
                </a:solidFill>
              </a:rPr>
              <a:t>Éxodo </a:t>
            </a:r>
            <a:r>
              <a:rPr lang="en-US" sz="2400" b="1" i="0" u="none">
                <a:solidFill>
                  <a:srgbClr val="FFFF00"/>
                </a:solidFill>
                <a:latin typeface="Verdana"/>
                <a:ea typeface="Verdana"/>
                <a:cs typeface="Verdana"/>
                <a:sym typeface="Verdana"/>
              </a:rPr>
              <a:t>3:14)</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J</a:t>
            </a:r>
            <a:r>
              <a:rPr lang="en-US" sz="2400" b="1">
                <a:solidFill>
                  <a:srgbClr val="FFFF00"/>
                </a:solidFill>
              </a:rPr>
              <a:t>ua</a:t>
            </a:r>
            <a:r>
              <a:rPr lang="en-US" sz="2400" b="1" i="0" u="none">
                <a:solidFill>
                  <a:srgbClr val="FFFF00"/>
                </a:solidFill>
                <a:latin typeface="Verdana"/>
                <a:ea typeface="Verdana"/>
                <a:cs typeface="Verdana"/>
                <a:sym typeface="Verdana"/>
              </a:rPr>
              <a:t>n 10:30 (</a:t>
            </a:r>
            <a:r>
              <a:rPr lang="en-US" sz="2400" b="1">
                <a:solidFill>
                  <a:srgbClr val="FFFF00"/>
                </a:solidFill>
              </a:rPr>
              <a:t>ver</a:t>
            </a:r>
            <a:r>
              <a:rPr lang="en-US" sz="2400" b="1" i="0" u="none">
                <a:solidFill>
                  <a:srgbClr val="FFFF00"/>
                </a:solidFill>
                <a:latin typeface="Verdana"/>
                <a:ea typeface="Verdana"/>
                <a:cs typeface="Verdana"/>
                <a:sym typeface="Verdana"/>
              </a:rPr>
              <a:t> vs. 33)</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Col 2:9</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J</a:t>
            </a:r>
            <a:r>
              <a:rPr lang="en-US" sz="2400" b="1">
                <a:solidFill>
                  <a:srgbClr val="FFFF00"/>
                </a:solidFill>
              </a:rPr>
              <a:t>uan</a:t>
            </a:r>
            <a:r>
              <a:rPr lang="en-US" sz="2400" b="1" i="0" u="none">
                <a:solidFill>
                  <a:srgbClr val="FFFF00"/>
                </a:solidFill>
                <a:latin typeface="Verdana"/>
                <a:ea typeface="Verdana"/>
                <a:cs typeface="Verdana"/>
                <a:sym typeface="Verdana"/>
              </a:rPr>
              <a:t> 20:28</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Tit</a:t>
            </a:r>
            <a:r>
              <a:rPr lang="en-US" sz="2400" b="1">
                <a:solidFill>
                  <a:srgbClr val="FFFF00"/>
                </a:solidFill>
              </a:rPr>
              <a:t>o</a:t>
            </a:r>
            <a:r>
              <a:rPr lang="en-US" sz="2400" b="1" i="0" u="none">
                <a:solidFill>
                  <a:srgbClr val="FFFF00"/>
                </a:solidFill>
                <a:latin typeface="Verdana"/>
                <a:ea typeface="Verdana"/>
                <a:cs typeface="Verdana"/>
                <a:sym typeface="Verdana"/>
              </a:rPr>
              <a:t> 2:13</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a:solidFill>
                  <a:srgbClr val="FFFF00"/>
                </a:solidFill>
              </a:rPr>
              <a:t>F</a:t>
            </a:r>
            <a:r>
              <a:rPr lang="en-US" sz="2400" b="1" i="0" u="none">
                <a:solidFill>
                  <a:srgbClr val="FFFF00"/>
                </a:solidFill>
                <a:latin typeface="Verdana"/>
                <a:ea typeface="Verdana"/>
                <a:cs typeface="Verdana"/>
                <a:sym typeface="Verdana"/>
              </a:rPr>
              <a:t>il 2:5</a:t>
            </a:r>
            <a:r>
              <a:rPr lang="en-US" sz="2400" b="1">
                <a:solidFill>
                  <a:srgbClr val="FFFF00"/>
                </a:solidFill>
              </a:rPr>
              <a:t>-</a:t>
            </a:r>
            <a:r>
              <a:rPr lang="en-US" sz="2400" b="1" i="0" u="none">
                <a:solidFill>
                  <a:srgbClr val="FFFF00"/>
                </a:solidFill>
                <a:latin typeface="Verdana"/>
                <a:ea typeface="Verdana"/>
                <a:cs typeface="Verdana"/>
                <a:sym typeface="Verdana"/>
              </a:rPr>
              <a:t>6</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Z</a:t>
            </a:r>
            <a:r>
              <a:rPr lang="en-US" sz="2400" b="1">
                <a:solidFill>
                  <a:srgbClr val="FFFF00"/>
                </a:solidFill>
              </a:rPr>
              <a:t>a</a:t>
            </a:r>
            <a:r>
              <a:rPr lang="en-US" sz="2400" b="1" i="0" u="none">
                <a:solidFill>
                  <a:srgbClr val="FFFF00"/>
                </a:solidFill>
                <a:latin typeface="Verdana"/>
                <a:ea typeface="Verdana"/>
                <a:cs typeface="Verdana"/>
                <a:sym typeface="Verdana"/>
              </a:rPr>
              <a:t>c 12:10</a:t>
            </a:r>
            <a:endParaRPr/>
          </a:p>
          <a:p>
            <a:pPr marL="342900" lvl="0" indent="-342900" algn="l" rtl="0">
              <a:lnSpc>
                <a:spcPct val="125000"/>
              </a:lnSpc>
              <a:spcBef>
                <a:spcPts val="480"/>
              </a:spcBef>
              <a:spcAft>
                <a:spcPts val="0"/>
              </a:spcAft>
              <a:buClr>
                <a:schemeClr val="hlink"/>
              </a:buClr>
              <a:buSzPts val="1680"/>
              <a:buFont typeface="Noto Sans"/>
              <a:buChar char="◆"/>
            </a:pPr>
            <a:r>
              <a:rPr lang="en-US" sz="2400" b="1">
                <a:solidFill>
                  <a:srgbClr val="FFFF00"/>
                </a:solidFill>
              </a:rPr>
              <a:t>Isaías </a:t>
            </a:r>
            <a:r>
              <a:rPr lang="en-US" sz="2400" b="1" i="0" u="none">
                <a:solidFill>
                  <a:srgbClr val="FFFF00"/>
                </a:solidFill>
                <a:latin typeface="Verdana"/>
                <a:ea typeface="Verdana"/>
                <a:cs typeface="Verdana"/>
                <a:sym typeface="Verdana"/>
              </a:rPr>
              <a:t>9:6</a:t>
            </a:r>
            <a:r>
              <a:rPr lang="en-US" sz="2400" b="1">
                <a:solidFill>
                  <a:srgbClr val="FFFF00"/>
                </a:solidFill>
              </a:rPr>
              <a:t>-</a:t>
            </a:r>
            <a:r>
              <a:rPr lang="en-US" sz="2400" b="1" i="0" u="none">
                <a:solidFill>
                  <a:srgbClr val="FFFF00"/>
                </a:solidFill>
                <a:latin typeface="Verdana"/>
                <a:ea typeface="Verdana"/>
                <a:cs typeface="Verdana"/>
                <a:sym typeface="Verdana"/>
              </a:rPr>
              <a:t>7</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a:solidFill>
                  <a:srgbClr val="FFFF00"/>
                </a:solidFill>
              </a:rPr>
              <a:t>El Espíritu Santo no es Deidad</a:t>
            </a:r>
            <a:endParaRPr/>
          </a:p>
        </p:txBody>
      </p:sp>
      <p:sp>
        <p:nvSpPr>
          <p:cNvPr id="424" name="Google Shape;424;p54"/>
          <p:cNvSpPr txBox="1">
            <a:spLocks noGrp="1"/>
          </p:cNvSpPr>
          <p:nvPr>
            <p:ph type="body" idx="1"/>
          </p:nvPr>
        </p:nvSpPr>
        <p:spPr>
          <a:xfrm>
            <a:off x="457200" y="1295400"/>
            <a:ext cx="8229600" cy="4830900"/>
          </a:xfrm>
          <a:prstGeom prst="rect">
            <a:avLst/>
          </a:prstGeom>
          <a:noFill/>
          <a:ln>
            <a:noFill/>
          </a:ln>
        </p:spPr>
        <p:txBody>
          <a:bodyPr spcFirstLastPara="1" wrap="square" lIns="91425" tIns="45700" rIns="91425" bIns="45700" anchor="t" anchorCtr="0">
            <a:noAutofit/>
          </a:bodyPr>
          <a:lstStyle/>
          <a:p>
            <a:pPr marL="342900" lvl="0" indent="-254000" algn="l" rtl="0">
              <a:lnSpc>
                <a:spcPct val="100000"/>
              </a:lnSpc>
              <a:spcBef>
                <a:spcPts val="400"/>
              </a:spcBef>
              <a:spcAft>
                <a:spcPts val="0"/>
              </a:spcAft>
              <a:buSzPts val="1400"/>
              <a:buNone/>
            </a:pPr>
            <a:r>
              <a:rPr lang="en-US" sz="2000" b="1">
                <a:solidFill>
                  <a:srgbClr val="FFFF00"/>
                </a:solidFill>
              </a:rPr>
              <a:t>“El Espíritu Santo no es una persona, sino una fuerza poderosa que Dios hace que emane de sí mismo para cumplir su santa voluntad (Razonamiento a partir de las Escrituras, 1989, p. 381)</a:t>
            </a:r>
            <a:endParaRPr sz="2000" b="1">
              <a:solidFill>
                <a:srgbClr val="FFFF00"/>
              </a:solidFill>
            </a:endParaRPr>
          </a:p>
          <a:p>
            <a:pPr marL="342900" lvl="0" indent="-254000" algn="l" rtl="0">
              <a:lnSpc>
                <a:spcPct val="100000"/>
              </a:lnSpc>
              <a:spcBef>
                <a:spcPts val="400"/>
              </a:spcBef>
              <a:spcAft>
                <a:spcPts val="0"/>
              </a:spcAft>
              <a:buSzPts val="1400"/>
              <a:buNone/>
            </a:pP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Argumentos:</a:t>
            </a:r>
            <a:endParaRPr sz="2000" b="1">
              <a:solidFill>
                <a:srgbClr val="FFFF00"/>
              </a:solidFill>
            </a:endParaRPr>
          </a:p>
          <a:p>
            <a:pPr marL="342900" lvl="0" indent="-254000" algn="l" rtl="0">
              <a:lnSpc>
                <a:spcPct val="100000"/>
              </a:lnSpc>
              <a:spcBef>
                <a:spcPts val="400"/>
              </a:spcBef>
              <a:spcAft>
                <a:spcPts val="0"/>
              </a:spcAft>
              <a:buSzPts val="1400"/>
              <a:buNone/>
            </a:pP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Al Espíritu Santo nunca se le da un nombre.</a:t>
            </a: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Marcos 1:10, Hechos 2:, etc. describen al Espíritu Santo viniendo o llenando a las personas. Una persona no puede hacer esto. (ver Efesios 3:19)</a:t>
            </a: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Génesis 1:2 (TNM) “La fuerza activa de Dios estaba trabajando para dar forma a la tierra”</a:t>
            </a:r>
            <a:endParaRPr sz="2000" b="1">
              <a:solidFill>
                <a:srgbClr val="FFFF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i="0" u="none">
                <a:solidFill>
                  <a:srgbClr val="FFFF00"/>
                </a:solidFill>
                <a:latin typeface="Arial"/>
                <a:ea typeface="Arial"/>
                <a:cs typeface="Arial"/>
                <a:sym typeface="Arial"/>
              </a:rPr>
              <a:t>Resp</a:t>
            </a:r>
            <a:r>
              <a:rPr lang="en-US" sz="3200" b="1">
                <a:solidFill>
                  <a:srgbClr val="FFFF00"/>
                </a:solidFill>
              </a:rPr>
              <a:t>uesta</a:t>
            </a:r>
            <a:endParaRPr/>
          </a:p>
        </p:txBody>
      </p:sp>
      <p:sp>
        <p:nvSpPr>
          <p:cNvPr id="431" name="Google Shape;431;p55"/>
          <p:cNvSpPr txBox="1">
            <a:spLocks noGrp="1"/>
          </p:cNvSpPr>
          <p:nvPr>
            <p:ph type="body" idx="1"/>
          </p:nvPr>
        </p:nvSpPr>
        <p:spPr>
          <a:xfrm>
            <a:off x="914400" y="1295400"/>
            <a:ext cx="7772400" cy="53340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1 Cor 2:10</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E</a:t>
            </a:r>
            <a:r>
              <a:rPr lang="en-US" sz="2400" b="1">
                <a:solidFill>
                  <a:srgbClr val="FFFF00"/>
                </a:solidFill>
              </a:rPr>
              <a:t>fesios</a:t>
            </a:r>
            <a:r>
              <a:rPr lang="en-US" sz="2400" b="1" i="0" u="none">
                <a:solidFill>
                  <a:srgbClr val="FFFF00"/>
                </a:solidFill>
                <a:latin typeface="Verdana"/>
                <a:ea typeface="Verdana"/>
                <a:cs typeface="Verdana"/>
                <a:sym typeface="Verdana"/>
              </a:rPr>
              <a:t> 4:30</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a:solidFill>
                  <a:srgbClr val="FFFF00"/>
                </a:solidFill>
              </a:rPr>
              <a:t>Hecho</a:t>
            </a:r>
            <a:r>
              <a:rPr lang="en-US" sz="2400" b="1" i="0" u="none">
                <a:solidFill>
                  <a:srgbClr val="FFFF00"/>
                </a:solidFill>
                <a:latin typeface="Verdana"/>
                <a:ea typeface="Verdana"/>
                <a:cs typeface="Verdana"/>
                <a:sym typeface="Verdana"/>
              </a:rPr>
              <a:t>s 16:6, 8:29</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Mat</a:t>
            </a:r>
            <a:r>
              <a:rPr lang="en-US" sz="2400" b="1">
                <a:solidFill>
                  <a:srgbClr val="FFFF00"/>
                </a:solidFill>
              </a:rPr>
              <a:t>eo</a:t>
            </a:r>
            <a:r>
              <a:rPr lang="en-US" sz="2400" b="1" i="0" u="none">
                <a:solidFill>
                  <a:srgbClr val="FFFF00"/>
                </a:solidFill>
                <a:latin typeface="Verdana"/>
                <a:ea typeface="Verdana"/>
                <a:cs typeface="Verdana"/>
                <a:sym typeface="Verdana"/>
              </a:rPr>
              <a:t> 12:32 (</a:t>
            </a:r>
            <a:r>
              <a:rPr lang="en-US" sz="2400" b="1">
                <a:solidFill>
                  <a:srgbClr val="FFFF00"/>
                </a:solidFill>
              </a:rPr>
              <a:t>ver</a:t>
            </a:r>
            <a:r>
              <a:rPr lang="en-US" sz="2400" b="1" i="0" u="none">
                <a:solidFill>
                  <a:srgbClr val="FFFF00"/>
                </a:solidFill>
                <a:latin typeface="Verdana"/>
                <a:ea typeface="Verdana"/>
                <a:cs typeface="Verdana"/>
                <a:sym typeface="Verdana"/>
              </a:rPr>
              <a:t> </a:t>
            </a:r>
            <a:r>
              <a:rPr lang="en-US" sz="2400" b="1">
                <a:solidFill>
                  <a:srgbClr val="FFFF00"/>
                </a:solidFill>
              </a:rPr>
              <a:t>Apoc</a:t>
            </a:r>
            <a:r>
              <a:rPr lang="en-US" sz="2400" b="1" i="0" u="none">
                <a:solidFill>
                  <a:srgbClr val="FFFF00"/>
                </a:solidFill>
                <a:latin typeface="Verdana"/>
                <a:ea typeface="Verdana"/>
                <a:cs typeface="Verdana"/>
                <a:sym typeface="Verdana"/>
              </a:rPr>
              <a:t> 13:6, Mat 27:39)</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1 Cor 12:11</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a:solidFill>
                  <a:srgbClr val="FFFF00"/>
                </a:solidFill>
              </a:rPr>
              <a:t>Hechos </a:t>
            </a:r>
            <a:r>
              <a:rPr lang="en-US" sz="2400" b="1" i="0" u="none">
                <a:solidFill>
                  <a:srgbClr val="FFFF00"/>
                </a:solidFill>
                <a:latin typeface="Verdana"/>
                <a:ea typeface="Verdana"/>
                <a:cs typeface="Verdana"/>
                <a:sym typeface="Verdana"/>
              </a:rPr>
              <a:t>13:2</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J</a:t>
            </a:r>
            <a:r>
              <a:rPr lang="en-US" sz="2400" b="1">
                <a:solidFill>
                  <a:srgbClr val="FFFF00"/>
                </a:solidFill>
              </a:rPr>
              <a:t>ua</a:t>
            </a:r>
            <a:r>
              <a:rPr lang="en-US" sz="2400" b="1" i="0" u="none">
                <a:solidFill>
                  <a:srgbClr val="FFFF00"/>
                </a:solidFill>
                <a:latin typeface="Verdana"/>
                <a:ea typeface="Verdana"/>
                <a:cs typeface="Verdana"/>
                <a:sym typeface="Verdana"/>
              </a:rPr>
              <a:t>n 14:15-17</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J</a:t>
            </a:r>
            <a:r>
              <a:rPr lang="en-US" sz="2400" b="1">
                <a:solidFill>
                  <a:srgbClr val="FFFF00"/>
                </a:solidFill>
              </a:rPr>
              <a:t>ua</a:t>
            </a:r>
            <a:r>
              <a:rPr lang="en-US" sz="2400" b="1" i="0" u="none">
                <a:solidFill>
                  <a:srgbClr val="FFFF00"/>
                </a:solidFill>
                <a:latin typeface="Verdana"/>
                <a:ea typeface="Verdana"/>
                <a:cs typeface="Verdana"/>
                <a:sym typeface="Verdana"/>
              </a:rPr>
              <a:t>n 16:7-11</a:t>
            </a:r>
            <a:endParaRPr/>
          </a:p>
          <a:p>
            <a:pPr marL="342900" lvl="0" indent="-342900" algn="l" rtl="0">
              <a:lnSpc>
                <a:spcPct val="12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Mat</a:t>
            </a:r>
            <a:r>
              <a:rPr lang="en-US" sz="2400" b="1">
                <a:solidFill>
                  <a:srgbClr val="FFFF00"/>
                </a:solidFill>
              </a:rPr>
              <a:t>eo</a:t>
            </a:r>
            <a:r>
              <a:rPr lang="en-US" sz="2400" b="1" i="0" u="none">
                <a:solidFill>
                  <a:srgbClr val="FFFF00"/>
                </a:solidFill>
                <a:latin typeface="Verdana"/>
                <a:ea typeface="Verdana"/>
                <a:cs typeface="Verdana"/>
                <a:sym typeface="Verdana"/>
              </a:rPr>
              <a:t> 28:18</a:t>
            </a:r>
            <a:endParaRPr/>
          </a:p>
          <a:p>
            <a:pPr marL="342900" lvl="0" indent="-236220" algn="l" rtl="0">
              <a:lnSpc>
                <a:spcPct val="100000"/>
              </a:lnSpc>
              <a:spcBef>
                <a:spcPts val="480"/>
              </a:spcBef>
              <a:spcAft>
                <a:spcPts val="0"/>
              </a:spcAft>
              <a:buSzPts val="1680"/>
              <a:buNone/>
            </a:pPr>
            <a:endParaRPr sz="2400" b="1" i="0" u="none">
              <a:solidFill>
                <a:srgbClr val="FFFF00"/>
              </a:solidFill>
              <a:latin typeface="Verdana"/>
              <a:ea typeface="Verdana"/>
              <a:cs typeface="Verdana"/>
              <a:sym typeface="Verdan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2800"/>
              <a:buFont typeface="Arial"/>
              <a:buNone/>
            </a:pPr>
            <a:r>
              <a:rPr lang="en-US" sz="2800" b="1">
                <a:solidFill>
                  <a:srgbClr val="FFFF00"/>
                </a:solidFill>
              </a:rPr>
              <a:t>Jehová es el único nombre de Dios</a:t>
            </a:r>
            <a:endParaRPr/>
          </a:p>
        </p:txBody>
      </p:sp>
      <p:sp>
        <p:nvSpPr>
          <p:cNvPr id="438" name="Google Shape;438;p56"/>
          <p:cNvSpPr txBox="1">
            <a:spLocks noGrp="1"/>
          </p:cNvSpPr>
          <p:nvPr>
            <p:ph type="body" idx="1"/>
          </p:nvPr>
        </p:nvSpPr>
        <p:spPr>
          <a:xfrm>
            <a:off x="457200" y="1295400"/>
            <a:ext cx="8229600" cy="5410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Eze</a:t>
            </a:r>
            <a:r>
              <a:rPr lang="en-US" sz="2400" b="1">
                <a:solidFill>
                  <a:srgbClr val="FFFF00"/>
                </a:solidFill>
              </a:rPr>
              <a:t>qu</a:t>
            </a:r>
            <a:r>
              <a:rPr lang="en-US" sz="2400" b="1" i="0" u="none">
                <a:solidFill>
                  <a:srgbClr val="FFFF00"/>
                </a:solidFill>
                <a:latin typeface="Verdana"/>
                <a:ea typeface="Verdana"/>
                <a:cs typeface="Verdana"/>
                <a:sym typeface="Verdana"/>
              </a:rPr>
              <a:t>iel 39:6</a:t>
            </a:r>
            <a:endParaRPr/>
          </a:p>
          <a:p>
            <a:pPr marL="342900" lvl="0" indent="-342900" algn="l" rtl="0">
              <a:lnSpc>
                <a:spcPct val="9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Mat</a:t>
            </a:r>
            <a:r>
              <a:rPr lang="en-US" sz="2400" b="1">
                <a:solidFill>
                  <a:srgbClr val="FFFF00"/>
                </a:solidFill>
              </a:rPr>
              <a:t>eo</a:t>
            </a:r>
            <a:r>
              <a:rPr lang="en-US" sz="2400" b="1" i="0" u="none">
                <a:solidFill>
                  <a:srgbClr val="FFFF00"/>
                </a:solidFill>
                <a:latin typeface="Verdana"/>
                <a:ea typeface="Verdana"/>
                <a:cs typeface="Verdana"/>
                <a:sym typeface="Verdana"/>
              </a:rPr>
              <a:t> 6:9</a:t>
            </a:r>
            <a:endParaRPr/>
          </a:p>
          <a:p>
            <a:pPr marL="342900" lvl="0" indent="-342900" algn="l" rtl="0">
              <a:lnSpc>
                <a:spcPct val="90000"/>
              </a:lnSpc>
              <a:spcBef>
                <a:spcPts val="480"/>
              </a:spcBef>
              <a:spcAft>
                <a:spcPts val="0"/>
              </a:spcAft>
              <a:buClr>
                <a:schemeClr val="hlink"/>
              </a:buClr>
              <a:buSzPts val="1680"/>
              <a:buFont typeface="Noto Sans"/>
              <a:buChar char="◆"/>
            </a:pPr>
            <a:r>
              <a:rPr lang="en-US" sz="2400" b="1">
                <a:solidFill>
                  <a:srgbClr val="FFFF00"/>
                </a:solidFill>
              </a:rPr>
              <a:t>Éxodo </a:t>
            </a:r>
            <a:r>
              <a:rPr lang="en-US" sz="2400" b="1" i="0" u="none">
                <a:solidFill>
                  <a:srgbClr val="FFFF00"/>
                </a:solidFill>
                <a:latin typeface="Verdana"/>
                <a:ea typeface="Verdana"/>
                <a:cs typeface="Verdana"/>
                <a:sym typeface="Verdana"/>
              </a:rPr>
              <a:t>3:15</a:t>
            </a:r>
            <a:endParaRPr/>
          </a:p>
          <a:p>
            <a:pPr marL="342900" lvl="0" indent="-342900" algn="l" rtl="0">
              <a:lnSpc>
                <a:spcPct val="90000"/>
              </a:lnSpc>
              <a:spcBef>
                <a:spcPts val="480"/>
              </a:spcBef>
              <a:spcAft>
                <a:spcPts val="0"/>
              </a:spcAft>
              <a:buClr>
                <a:schemeClr val="hlink"/>
              </a:buClr>
              <a:buSzPts val="1680"/>
              <a:buFont typeface="Noto Sans"/>
              <a:buChar char="◆"/>
            </a:pPr>
            <a:r>
              <a:rPr lang="en-US" sz="2400" b="1" i="0" u="none">
                <a:solidFill>
                  <a:srgbClr val="FFFF00"/>
                </a:solidFill>
                <a:latin typeface="Verdana"/>
                <a:ea typeface="Verdana"/>
                <a:cs typeface="Verdana"/>
                <a:sym typeface="Verdana"/>
              </a:rPr>
              <a:t>Romanos 10:13</a:t>
            </a:r>
            <a:endParaRPr/>
          </a:p>
          <a:p>
            <a:pPr marL="342900" lvl="0" indent="-342900" algn="l" rtl="0">
              <a:lnSpc>
                <a:spcPct val="90000"/>
              </a:lnSpc>
              <a:spcBef>
                <a:spcPts val="480"/>
              </a:spcBef>
              <a:spcAft>
                <a:spcPts val="0"/>
              </a:spcAft>
              <a:buSzPts val="1680"/>
              <a:buNone/>
            </a:pPr>
            <a:endParaRPr sz="2400" b="1" i="0" u="none">
              <a:solidFill>
                <a:srgbClr val="FFFF00"/>
              </a:solidFill>
              <a:latin typeface="Verdana"/>
              <a:ea typeface="Verdana"/>
              <a:cs typeface="Verdana"/>
              <a:sym typeface="Verdana"/>
            </a:endParaRPr>
          </a:p>
          <a:p>
            <a:pPr marL="342900" lvl="0" indent="-342900" algn="l" rtl="0">
              <a:lnSpc>
                <a:spcPct val="90000"/>
              </a:lnSpc>
              <a:spcBef>
                <a:spcPts val="480"/>
              </a:spcBef>
              <a:spcAft>
                <a:spcPts val="0"/>
              </a:spcAft>
              <a:buSzPts val="1680"/>
              <a:buNone/>
            </a:pPr>
            <a:r>
              <a:rPr lang="en-US" sz="2400" b="1">
                <a:solidFill>
                  <a:srgbClr val="FFFF00"/>
                </a:solidFill>
              </a:rPr>
              <a:t>Afirmación: Jesús nunca es llamado Jehová; por lo tanto, no puede ser Dios.</a:t>
            </a:r>
            <a:endParaRPr sz="2400" b="1">
              <a:solidFill>
                <a:srgbClr val="FFFF00"/>
              </a:solidFill>
            </a:endParaRPr>
          </a:p>
          <a:p>
            <a:pPr marL="342900" lvl="0" indent="-342900" algn="l" rtl="0">
              <a:lnSpc>
                <a:spcPct val="90000"/>
              </a:lnSpc>
              <a:spcBef>
                <a:spcPts val="480"/>
              </a:spcBef>
              <a:spcAft>
                <a:spcPts val="0"/>
              </a:spcAft>
              <a:buSzPts val="1680"/>
              <a:buNone/>
            </a:pPr>
            <a:endParaRPr sz="2400" b="1">
              <a:solidFill>
                <a:srgbClr val="FFFF00"/>
              </a:solidFill>
            </a:endParaRPr>
          </a:p>
          <a:p>
            <a:pPr marL="342900" lvl="0" indent="-342900" algn="l" rtl="0">
              <a:lnSpc>
                <a:spcPct val="90000"/>
              </a:lnSpc>
              <a:spcBef>
                <a:spcPts val="480"/>
              </a:spcBef>
              <a:spcAft>
                <a:spcPts val="0"/>
              </a:spcAft>
              <a:buSzPts val="1680"/>
              <a:buNone/>
            </a:pPr>
            <a:r>
              <a:rPr lang="en-US" sz="2400" b="1">
                <a:solidFill>
                  <a:srgbClr val="FFFF00"/>
                </a:solidFill>
              </a:rPr>
              <a:t>Afirmación: La palabra Jehová fue eliminada de la mayor parte del Antiguo Testamento por judíos supersticiosos.</a:t>
            </a:r>
            <a:endParaRPr sz="2400" b="1">
              <a:solidFill>
                <a:srgbClr val="FFFF00"/>
              </a:solidFill>
            </a:endParaRPr>
          </a:p>
          <a:p>
            <a:pPr marL="342900" lvl="0" indent="-342900" algn="l" rtl="0">
              <a:lnSpc>
                <a:spcPct val="90000"/>
              </a:lnSpc>
              <a:spcBef>
                <a:spcPts val="480"/>
              </a:spcBef>
              <a:spcAft>
                <a:spcPts val="0"/>
              </a:spcAft>
              <a:buSzPts val="1680"/>
              <a:buNone/>
            </a:pPr>
            <a:endParaRPr sz="2400" b="1">
              <a:solidFill>
                <a:srgbClr val="FFFF00"/>
              </a:solidFill>
            </a:endParaRPr>
          </a:p>
          <a:p>
            <a:pPr marL="342900" lvl="0" indent="-342900" algn="l" rtl="0">
              <a:lnSpc>
                <a:spcPct val="90000"/>
              </a:lnSpc>
              <a:spcBef>
                <a:spcPts val="480"/>
              </a:spcBef>
              <a:spcAft>
                <a:spcPts val="0"/>
              </a:spcAft>
              <a:buSzPts val="1680"/>
              <a:buNone/>
            </a:pPr>
            <a:r>
              <a:rPr lang="en-US" sz="2400" b="1">
                <a:solidFill>
                  <a:srgbClr val="FFFF00"/>
                </a:solidFill>
              </a:rPr>
              <a:t>Afirmación: La palabra Jehová fue eliminada del NT por los primeros cristianos apóstatas.</a:t>
            </a:r>
            <a:endParaRPr sz="2400" b="1">
              <a:solidFill>
                <a:srgbClr val="FFFF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txBox="1">
            <a:spLocks noGrp="1"/>
          </p:cNvSpPr>
          <p:nvPr>
            <p:ph type="title"/>
          </p:nvPr>
        </p:nvSpPr>
        <p:spPr>
          <a:xfrm>
            <a:off x="457200" y="277812"/>
            <a:ext cx="8229600" cy="5619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2800"/>
              <a:buFont typeface="Arial"/>
              <a:buNone/>
            </a:pPr>
            <a:r>
              <a:rPr lang="en-US" sz="2800" b="1" i="0" u="none">
                <a:solidFill>
                  <a:srgbClr val="FFFF00"/>
                </a:solidFill>
                <a:latin typeface="Arial"/>
                <a:ea typeface="Arial"/>
                <a:cs typeface="Arial"/>
                <a:sym typeface="Arial"/>
              </a:rPr>
              <a:t>Resp</a:t>
            </a:r>
            <a:r>
              <a:rPr lang="en-US" sz="2800" b="1">
                <a:solidFill>
                  <a:srgbClr val="FFFF00"/>
                </a:solidFill>
              </a:rPr>
              <a:t>uesta</a:t>
            </a:r>
            <a:endParaRPr/>
          </a:p>
        </p:txBody>
      </p:sp>
      <p:sp>
        <p:nvSpPr>
          <p:cNvPr id="445" name="Google Shape;445;p57"/>
          <p:cNvSpPr txBox="1">
            <a:spLocks noGrp="1"/>
          </p:cNvSpPr>
          <p:nvPr>
            <p:ph type="body" idx="1"/>
          </p:nvPr>
        </p:nvSpPr>
        <p:spPr>
          <a:xfrm>
            <a:off x="419100" y="1051650"/>
            <a:ext cx="8305800" cy="4754700"/>
          </a:xfrm>
          <a:prstGeom prst="rect">
            <a:avLst/>
          </a:prstGeom>
          <a:noFill/>
          <a:ln>
            <a:noFill/>
          </a:ln>
        </p:spPr>
        <p:txBody>
          <a:bodyPr spcFirstLastPara="1" wrap="square" lIns="91425" tIns="45700" rIns="91425" bIns="45700" anchor="t" anchorCtr="0">
            <a:noAutofit/>
          </a:bodyPr>
          <a:lstStyle/>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Para los antiguos, el nombre de una persona representaba a la persona.</a:t>
            </a:r>
            <a:endParaRPr sz="2200" b="1">
              <a:solidFill>
                <a:srgbClr val="FFFF00"/>
              </a:solidFill>
            </a:endParaRPr>
          </a:p>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YHWH + vocales de ADONAI = YAHOWAH → Yiddish → Alemán como Jehová.</a:t>
            </a:r>
            <a:endParaRPr sz="2200" b="1">
              <a:solidFill>
                <a:srgbClr val="FFFF00"/>
              </a:solidFill>
            </a:endParaRPr>
          </a:p>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La palabra Jehová no se encuentra en ninguna parte del NT ni del AT.</a:t>
            </a:r>
            <a:endParaRPr sz="2200" b="1">
              <a:solidFill>
                <a:srgbClr val="FFFF00"/>
              </a:solidFill>
            </a:endParaRPr>
          </a:p>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Dios tiene muchos nombres en el AT y el NT (Elohim, Adonai, Padre, Dios, Señor, etc.)</a:t>
            </a:r>
            <a:endParaRPr sz="2200" b="1">
              <a:solidFill>
                <a:srgbClr val="FFFF00"/>
              </a:solidFill>
            </a:endParaRPr>
          </a:p>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Jesús nunca llamó a su Padre Jehová.</a:t>
            </a:r>
            <a:endParaRPr sz="2200" b="1">
              <a:solidFill>
                <a:srgbClr val="FFFF00"/>
              </a:solidFill>
            </a:endParaRPr>
          </a:p>
          <a:p>
            <a:pPr marL="342900" lvl="0" indent="-393700" algn="l" rtl="0">
              <a:lnSpc>
                <a:spcPct val="100000"/>
              </a:lnSpc>
              <a:spcBef>
                <a:spcPts val="400"/>
              </a:spcBef>
              <a:spcAft>
                <a:spcPts val="0"/>
              </a:spcAft>
              <a:buClr>
                <a:schemeClr val="hlink"/>
              </a:buClr>
              <a:buSzPts val="2200"/>
              <a:buFont typeface="Noto Sans"/>
              <a:buChar char="◆"/>
            </a:pPr>
            <a:r>
              <a:rPr lang="en-US" sz="2200" b="1">
                <a:solidFill>
                  <a:srgbClr val="FFFF00"/>
                </a:solidFill>
              </a:rPr>
              <a:t>La evidencia manuscrita (por ejemplo, el papiro de Rylands) descarta absolutamente incluso la posibilidad de que Jehová sea eliminado del NT.</a:t>
            </a:r>
            <a:endParaRPr sz="2200" b="1">
              <a:solidFill>
                <a:srgbClr val="FFFF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8"/>
          <p:cNvSpPr txBox="1">
            <a:spLocks noGrp="1"/>
          </p:cNvSpPr>
          <p:nvPr>
            <p:ph type="title"/>
          </p:nvPr>
        </p:nvSpPr>
        <p:spPr>
          <a:xfrm>
            <a:off x="457200" y="277812"/>
            <a:ext cx="8229600" cy="5619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2800"/>
              <a:buFont typeface="Arial"/>
              <a:buNone/>
            </a:pPr>
            <a:r>
              <a:rPr lang="en-US" sz="2800" b="1">
                <a:solidFill>
                  <a:srgbClr val="FFFF00"/>
                </a:solidFill>
              </a:rPr>
              <a:t>El infierno no es un lugar de castigo</a:t>
            </a:r>
            <a:endParaRPr/>
          </a:p>
        </p:txBody>
      </p:sp>
      <p:sp>
        <p:nvSpPr>
          <p:cNvPr id="452" name="Google Shape;452;p58"/>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80"/>
              </a:spcBef>
              <a:spcAft>
                <a:spcPts val="0"/>
              </a:spcAft>
              <a:buClr>
                <a:schemeClr val="hlink"/>
              </a:buClr>
              <a:buSzPts val="1680"/>
              <a:buFont typeface="Noto Sans"/>
              <a:buChar char="◆"/>
            </a:pPr>
            <a:r>
              <a:rPr lang="en-US" sz="2400" b="1">
                <a:solidFill>
                  <a:srgbClr val="FFFF00"/>
                </a:solidFill>
              </a:rPr>
              <a:t>No hay existencia consciente después de la muerte.</a:t>
            </a:r>
            <a:endParaRPr sz="2400" b="1">
              <a:solidFill>
                <a:srgbClr val="FFFF00"/>
              </a:solidFill>
            </a:endParaRPr>
          </a:p>
          <a:p>
            <a:pPr marL="342900" lvl="0" indent="-342900" algn="l" rtl="0">
              <a:lnSpc>
                <a:spcPct val="100000"/>
              </a:lnSpc>
              <a:spcBef>
                <a:spcPts val="480"/>
              </a:spcBef>
              <a:spcAft>
                <a:spcPts val="0"/>
              </a:spcAft>
              <a:buClr>
                <a:schemeClr val="hlink"/>
              </a:buClr>
              <a:buSzPts val="1680"/>
              <a:buFont typeface="Noto Sans"/>
              <a:buChar char="◆"/>
            </a:pPr>
            <a:r>
              <a:rPr lang="en-US" sz="2400" b="1">
                <a:solidFill>
                  <a:srgbClr val="FFFF00"/>
                </a:solidFill>
              </a:rPr>
              <a:t>No hay alma aparte de un cuerpo físico.</a:t>
            </a:r>
            <a:endParaRPr sz="2400" b="1">
              <a:solidFill>
                <a:srgbClr val="FFFF00"/>
              </a:solidFill>
            </a:endParaRPr>
          </a:p>
          <a:p>
            <a:pPr marL="342900" lvl="0" indent="-342900" algn="l" rtl="0">
              <a:lnSpc>
                <a:spcPct val="100000"/>
              </a:lnSpc>
              <a:spcBef>
                <a:spcPts val="480"/>
              </a:spcBef>
              <a:spcAft>
                <a:spcPts val="0"/>
              </a:spcAft>
              <a:buClr>
                <a:schemeClr val="hlink"/>
              </a:buClr>
              <a:buSzPts val="1680"/>
              <a:buFont typeface="Noto Sans"/>
              <a:buChar char="◆"/>
            </a:pPr>
            <a:r>
              <a:rPr lang="en-US" sz="2400" b="1">
                <a:solidFill>
                  <a:srgbClr val="FFFF00"/>
                </a:solidFill>
              </a:rPr>
              <a:t>Jesús mismo dejó de existir cuando murió</a:t>
            </a:r>
            <a:endParaRPr sz="2400" b="1">
              <a:solidFill>
                <a:srgbClr val="FFFF00"/>
              </a:solidFill>
            </a:endParaRPr>
          </a:p>
          <a:p>
            <a:pPr marL="342900" lvl="0" indent="-342900" algn="l" rtl="0">
              <a:lnSpc>
                <a:spcPct val="100000"/>
              </a:lnSpc>
              <a:spcBef>
                <a:spcPts val="480"/>
              </a:spcBef>
              <a:spcAft>
                <a:spcPts val="0"/>
              </a:spcAft>
              <a:buClr>
                <a:schemeClr val="hlink"/>
              </a:buClr>
              <a:buSzPts val="1680"/>
              <a:buFont typeface="Noto Sans"/>
              <a:buChar char="◆"/>
            </a:pPr>
            <a:r>
              <a:rPr lang="en-US" sz="2400" b="1">
                <a:solidFill>
                  <a:srgbClr val="FFFF00"/>
                </a:solidFill>
              </a:rPr>
              <a:t>Todos van a un infierno común llamado “sueño del alma” cuando mueren a la espera de ser recreados por Dios.</a:t>
            </a:r>
            <a:endParaRPr sz="2400" b="1">
              <a:solidFill>
                <a:srgbClr val="FFFF00"/>
              </a:solidFill>
            </a:endParaRPr>
          </a:p>
          <a:p>
            <a:pPr marL="342900" lvl="0" indent="-342900" algn="l" rtl="0">
              <a:lnSpc>
                <a:spcPct val="100000"/>
              </a:lnSpc>
              <a:spcBef>
                <a:spcPts val="480"/>
              </a:spcBef>
              <a:spcAft>
                <a:spcPts val="0"/>
              </a:spcAft>
              <a:buClr>
                <a:schemeClr val="hlink"/>
              </a:buClr>
              <a:buSzPts val="1680"/>
              <a:buFont typeface="Noto Sans"/>
              <a:buChar char="◆"/>
            </a:pPr>
            <a:endParaRPr sz="2400" b="1">
              <a:solidFill>
                <a:srgbClr val="FFFF00"/>
              </a:solidFill>
            </a:endParaRPr>
          </a:p>
          <a:p>
            <a:pPr marL="342900" lvl="0" indent="-342900" algn="l" rtl="0">
              <a:lnSpc>
                <a:spcPct val="100000"/>
              </a:lnSpc>
              <a:spcBef>
                <a:spcPts val="480"/>
              </a:spcBef>
              <a:spcAft>
                <a:spcPts val="0"/>
              </a:spcAft>
              <a:buClr>
                <a:schemeClr val="hlink"/>
              </a:buClr>
              <a:buSzPts val="1680"/>
              <a:buFont typeface="Noto Sans"/>
              <a:buChar char="◆"/>
            </a:pPr>
            <a:r>
              <a:rPr lang="en-US" sz="2400" b="1">
                <a:solidFill>
                  <a:srgbClr val="FFFF00"/>
                </a:solidFill>
              </a:rPr>
              <a:t>Si no son reencarnados por Dios, simplemente dejan de existir, sin castigo alguno por los pecados.</a:t>
            </a:r>
            <a:endParaRPr sz="2400" b="1">
              <a:solidFill>
                <a:srgbClr val="FFFF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457200" y="277812"/>
            <a:ext cx="8229600" cy="6381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FFFF00"/>
              </a:buClr>
              <a:buSzPts val="3200"/>
              <a:buFont typeface="Arial"/>
              <a:buNone/>
            </a:pPr>
            <a:r>
              <a:rPr lang="en-US" sz="3200" b="1">
                <a:solidFill>
                  <a:srgbClr val="FFFF00"/>
                </a:solidFill>
              </a:rPr>
              <a:t>Sueño del alma</a:t>
            </a:r>
            <a:endParaRPr/>
          </a:p>
        </p:txBody>
      </p:sp>
      <p:sp>
        <p:nvSpPr>
          <p:cNvPr id="459" name="Google Shape;459;p59"/>
          <p:cNvSpPr txBox="1">
            <a:spLocks noGrp="1"/>
          </p:cNvSpPr>
          <p:nvPr>
            <p:ph type="body" idx="1"/>
          </p:nvPr>
        </p:nvSpPr>
        <p:spPr>
          <a:xfrm>
            <a:off x="457200" y="1159311"/>
            <a:ext cx="8229600" cy="4907100"/>
          </a:xfrm>
          <a:prstGeom prst="rect">
            <a:avLst/>
          </a:prstGeom>
          <a:noFill/>
          <a:ln>
            <a:noFill/>
          </a:ln>
        </p:spPr>
        <p:txBody>
          <a:bodyPr spcFirstLastPara="1" wrap="square" lIns="91425" tIns="45700" rIns="91425" bIns="45700" anchor="t" anchorCtr="0">
            <a:noAutofit/>
          </a:bodyPr>
          <a:lstStyle/>
          <a:p>
            <a:pPr marL="342900" lvl="0" indent="-254000" algn="l" rtl="0">
              <a:lnSpc>
                <a:spcPct val="100000"/>
              </a:lnSpc>
              <a:spcBef>
                <a:spcPts val="400"/>
              </a:spcBef>
              <a:spcAft>
                <a:spcPts val="0"/>
              </a:spcAft>
              <a:buSzPts val="1400"/>
              <a:buNone/>
            </a:pPr>
            <a:r>
              <a:rPr lang="en-US" sz="2000" b="1">
                <a:solidFill>
                  <a:srgbClr val="FFFF00"/>
                </a:solidFill>
              </a:rPr>
              <a:t>144.000 de Apocalipsis 7 estarán en el cielo espiritual con Jesús (el “rebaño pequeño” de Lucas 12:32)</a:t>
            </a:r>
            <a:endParaRPr sz="2000" b="1">
              <a:solidFill>
                <a:srgbClr val="FFFF00"/>
              </a:solidFill>
            </a:endParaRPr>
          </a:p>
          <a:p>
            <a:pPr marL="342900" lvl="0" indent="-254000" algn="l" rtl="0">
              <a:lnSpc>
                <a:spcPct val="100000"/>
              </a:lnSpc>
              <a:spcBef>
                <a:spcPts val="400"/>
              </a:spcBef>
              <a:spcAft>
                <a:spcPts val="0"/>
              </a:spcAft>
              <a:buSzPts val="1400"/>
              <a:buNone/>
            </a:pP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El resto (“mis otras ovejas de Juan 10:16) vivirán en cuerpos físicos en una tierra paradisíaca.</a:t>
            </a:r>
            <a:endParaRPr sz="2000" b="1">
              <a:solidFill>
                <a:srgbClr val="FFFF00"/>
              </a:solidFill>
            </a:endParaRPr>
          </a:p>
          <a:p>
            <a:pPr marL="342900" lvl="0" indent="-254000" algn="l" rtl="0">
              <a:lnSpc>
                <a:spcPct val="100000"/>
              </a:lnSpc>
              <a:spcBef>
                <a:spcPts val="400"/>
              </a:spcBef>
              <a:spcAft>
                <a:spcPts val="0"/>
              </a:spcAft>
              <a:buSzPts val="1400"/>
              <a:buNone/>
            </a:pP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Textos de prueba:</a:t>
            </a:r>
            <a:endParaRPr sz="2000" b="1">
              <a:solidFill>
                <a:srgbClr val="FFFF00"/>
              </a:solidFill>
            </a:endParaRPr>
          </a:p>
          <a:p>
            <a:pPr marL="342900" lvl="0" indent="-254000" algn="l" rtl="0">
              <a:lnSpc>
                <a:spcPct val="100000"/>
              </a:lnSpc>
              <a:spcBef>
                <a:spcPts val="400"/>
              </a:spcBef>
              <a:spcAft>
                <a:spcPts val="0"/>
              </a:spcAft>
              <a:buSzPts val="1400"/>
              <a:buNone/>
            </a:pP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Mateo 6:10 TNM “Efectúese tu voluntad, como en el cielo, también sobre la tierra”</a:t>
            </a: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Eclesiastés 9:5 “Los muertos nada saben”.</a:t>
            </a: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Lucas 23:43 TNM “Hoy te digo que estarás conmigo en el Paraíso.</a:t>
            </a:r>
            <a:endParaRPr sz="2000" b="1">
              <a:solidFill>
                <a:srgbClr val="FFFF00"/>
              </a:solidFill>
            </a:endParaRPr>
          </a:p>
          <a:p>
            <a:pPr marL="342900" lvl="0" indent="-254000" algn="l" rtl="0">
              <a:lnSpc>
                <a:spcPct val="100000"/>
              </a:lnSpc>
              <a:spcBef>
                <a:spcPts val="400"/>
              </a:spcBef>
              <a:spcAft>
                <a:spcPts val="0"/>
              </a:spcAft>
              <a:buSzPts val="1400"/>
              <a:buNone/>
            </a:pPr>
            <a:r>
              <a:rPr lang="en-US" sz="2000" b="1">
                <a:solidFill>
                  <a:srgbClr val="FFFF00"/>
                </a:solidFill>
              </a:rPr>
              <a:t>Mateo 25:46 TNM “Y éstos partirán al corte eterno”.</a:t>
            </a:r>
            <a:endParaRPr sz="2000" b="1">
              <a:solidFill>
                <a:srgbClr val="FFFF00"/>
              </a:solidFill>
            </a:endParaRPr>
          </a:p>
        </p:txBody>
      </p:sp>
    </p:spTree>
  </p:cSld>
  <p:clrMapOvr>
    <a:masterClrMapping/>
  </p:clrMapOvr>
</p:sld>
</file>

<file path=ppt/theme/theme1.xml><?xml version="1.0" encoding="utf-8"?>
<a:theme xmlns:a="http://schemas.openxmlformats.org/drawingml/2006/main" name="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9982</TotalTime>
  <Words>5601</Words>
  <Application>Microsoft Office PowerPoint</Application>
  <PresentationFormat>On-screen Show (4:3)</PresentationFormat>
  <Paragraphs>820</Paragraphs>
  <Slides>101</Slides>
  <Notes>75</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101</vt:i4>
      </vt:variant>
    </vt:vector>
  </HeadingPairs>
  <TitlesOfParts>
    <vt:vector size="122" baseType="lpstr">
      <vt:lpstr>Arial</vt:lpstr>
      <vt:lpstr>Arial Black</vt:lpstr>
      <vt:lpstr>Garamond</vt:lpstr>
      <vt:lpstr>Noto Sans</vt:lpstr>
      <vt:lpstr>Tahoma</vt:lpstr>
      <vt:lpstr>Times New Roman</vt:lpstr>
      <vt:lpstr>Verdana</vt:lpstr>
      <vt:lpstr>Wingdings</vt:lpstr>
      <vt:lpstr>Wingdings 2</vt:lpstr>
      <vt:lpstr>Cliff</vt:lpstr>
      <vt:lpstr>Orbit</vt:lpstr>
      <vt:lpstr>Glass Layers</vt:lpstr>
      <vt:lpstr>1_Glass Layers</vt:lpstr>
      <vt:lpstr>2_Glass Layers</vt:lpstr>
      <vt:lpstr>1_Teamwork</vt:lpstr>
      <vt:lpstr>1_Orbit</vt:lpstr>
      <vt:lpstr>Teamwork</vt:lpstr>
      <vt:lpstr>2_Compass</vt:lpstr>
      <vt:lpstr>1_Globe</vt:lpstr>
      <vt:lpstr>2_Cliff</vt:lpstr>
      <vt:lpstr>3_Cliff</vt:lpstr>
      <vt:lpstr>Tu Palabra es la Verdad</vt:lpstr>
      <vt:lpstr>PowerPoint Presentation</vt:lpstr>
      <vt:lpstr>Unidad y diversidad</vt:lpstr>
      <vt:lpstr>Dos Distinciones</vt:lpstr>
      <vt:lpstr>PowerPoint Presentation</vt:lpstr>
      <vt:lpstr>Doctrina / práctia</vt:lpstr>
      <vt:lpstr>Entonces, ¿Quién es un Christiano?</vt:lpstr>
      <vt:lpstr>Catolicismo Romano</vt:lpstr>
      <vt:lpstr>Historia del Catolicismo</vt:lpstr>
      <vt:lpstr>El gran problema del catolicismo:  Autoridad</vt:lpstr>
      <vt:lpstr>Sucesión apostólica</vt:lpstr>
      <vt:lpstr>¿La tradición tiene autoridad?</vt:lpstr>
      <vt:lpstr>Agustín:  354-430</vt:lpstr>
      <vt:lpstr>Gregorio “El Grande” (590-604)</vt:lpstr>
      <vt:lpstr>Prácticas falsas posteriores/Enseñanzas en el Catolicismo</vt:lpstr>
      <vt:lpstr>PowerPoint Presentation</vt:lpstr>
      <vt:lpstr>PowerPoint Presentation</vt:lpstr>
      <vt:lpstr>Sugerencias</vt:lpstr>
      <vt:lpstr>PowerPoint Presentation</vt:lpstr>
      <vt:lpstr>Martín Lutero</vt:lpstr>
      <vt:lpstr>PowerPoint Presentation</vt:lpstr>
      <vt:lpstr>PowerPoint Presentation</vt:lpstr>
      <vt:lpstr>Fortalezas y debilidades</vt:lpstr>
      <vt:lpstr>PowerPoint Presentation</vt:lpstr>
      <vt:lpstr>PowerPoint Presentation</vt:lpstr>
      <vt:lpstr>Juan Calvino 1509-1564</vt:lpstr>
      <vt:lpstr>Calvino sobre la predestinación</vt:lpstr>
      <vt:lpstr>TULIP (Siglas en Inglés)</vt:lpstr>
      <vt:lpstr>Grupos calvinistas</vt:lpstr>
      <vt:lpstr>PowerPoint Presentation</vt:lpstr>
      <vt:lpstr>El calvinismo se convierte en evangelicalismo</vt:lpstr>
      <vt:lpstr>El calvinismo se convierte en evangelicalismo</vt:lpstr>
      <vt:lpstr>Evangelicalismo</vt:lpstr>
      <vt:lpstr>Sugerencias</vt:lpstr>
      <vt:lpstr>PowerPoint Presentation</vt:lpstr>
      <vt:lpstr>Pentecostalismo &amp; Movimiento Carismatico</vt:lpstr>
      <vt:lpstr>Estudiaremos</vt:lpstr>
      <vt:lpstr>Historia del Pentacostalismo</vt:lpstr>
      <vt:lpstr>Historia del Pentacostalismo</vt:lpstr>
      <vt:lpstr>Pentecostalismo Hoy</vt:lpstr>
      <vt:lpstr>Movimiento Carismatico</vt:lpstr>
      <vt:lpstr>Historia de Movimientos Carismaticos</vt:lpstr>
      <vt:lpstr>¿Cual deberia nuestra respuesta?</vt:lpstr>
      <vt:lpstr>Respuesta Doctrinal</vt:lpstr>
      <vt:lpstr>Respuesta Historica &amp; Doctrinal</vt:lpstr>
      <vt:lpstr>Una vision sana del  Espiritu Santo</vt:lpstr>
      <vt:lpstr>El rol del Espiritu Santo en nuestras vidas</vt:lpstr>
      <vt:lpstr>El rol del Espiritu Santo en nuestras vidas</vt:lpstr>
      <vt:lpstr>Entonces…</vt:lpstr>
      <vt:lpstr>Teorias del fin de los tiempos (Escatologia)</vt:lpstr>
      <vt:lpstr>Enfoques para interpretar el Apocalipsis</vt:lpstr>
      <vt:lpstr>Enfoques para interpretar el Apocalipsis</vt:lpstr>
      <vt:lpstr>PowerPoint Presentation</vt:lpstr>
      <vt:lpstr>Isac Newton</vt:lpstr>
      <vt:lpstr>Problemas con el Premilenialismo</vt:lpstr>
      <vt:lpstr>PowerPoint Presentation</vt:lpstr>
      <vt:lpstr>Messianic Christianity</vt:lpstr>
      <vt:lpstr>MORMONISMO</vt:lpstr>
      <vt:lpstr>BOSQUEJO</vt:lpstr>
      <vt:lpstr>Joseph Smith  1805-1844</vt:lpstr>
      <vt:lpstr>Historia temprana</vt:lpstr>
      <vt:lpstr>PowerPoint Presentation</vt:lpstr>
      <vt:lpstr>Vagando en el desierto. </vt:lpstr>
      <vt:lpstr>JOSEPH SMITH Y SIDNEY RIGDON</vt:lpstr>
      <vt:lpstr>PowerPoint Presentation</vt:lpstr>
      <vt:lpstr>PowerPoint Presentation</vt:lpstr>
      <vt:lpstr>BRIGHAM YOUNG</vt:lpstr>
      <vt:lpstr>La escritura  Mormona </vt:lpstr>
      <vt:lpstr>PowerPoint Presentation</vt:lpstr>
      <vt:lpstr>PowerPoint Presentation</vt:lpstr>
      <vt:lpstr>Perlas de Gran Precio</vt:lpstr>
      <vt:lpstr>Doctrina y Pactos</vt:lpstr>
      <vt:lpstr>ENSEÑANZAS MORMONES</vt:lpstr>
      <vt:lpstr>ENSEÑANZAS MORMONES(cont.)</vt:lpstr>
      <vt:lpstr>ENSEÑANZAS MORMONES(cont.) </vt:lpstr>
      <vt:lpstr> ENSEÑANZAS MORMONES(cont.) </vt:lpstr>
      <vt:lpstr>Todos somos dioses.</vt:lpstr>
      <vt:lpstr>Racismo</vt:lpstr>
      <vt:lpstr>PowerPoint Presentation</vt:lpstr>
      <vt:lpstr>ALCANZANDO A LOS MORMONES</vt:lpstr>
      <vt:lpstr>Estudio #1 La Palabra de Dios</vt:lpstr>
      <vt:lpstr>Estudio #2 Expiación infinita y eterna Alma 34:14 / Hebreos 10:1</vt:lpstr>
      <vt:lpstr>Testigos de Jehová </vt:lpstr>
      <vt:lpstr>PowerPoint Presentation</vt:lpstr>
      <vt:lpstr>Antecedentes históricos</vt:lpstr>
      <vt:lpstr>PowerPoint Presentation</vt:lpstr>
      <vt:lpstr>Teología fundamental de los Testigos de Jehová</vt:lpstr>
      <vt:lpstr>Enseñanzas de los testigos de Jehová</vt:lpstr>
      <vt:lpstr>La Sociedad del Atalaya</vt:lpstr>
      <vt:lpstr>La Traducción del Nuevo Mundo de la Biblia</vt:lpstr>
      <vt:lpstr>La Deidad de Cristo</vt:lpstr>
      <vt:lpstr>Textos de prueba</vt:lpstr>
      <vt:lpstr>Respuesta</vt:lpstr>
      <vt:lpstr>El Espíritu Santo no es Deidad</vt:lpstr>
      <vt:lpstr>Respuesta</vt:lpstr>
      <vt:lpstr>Jehová es el único nombre de Dios</vt:lpstr>
      <vt:lpstr>Respuesta</vt:lpstr>
      <vt:lpstr>El infierno no es un lugar de castigo</vt:lpstr>
      <vt:lpstr>Sueño del alma</vt:lpstr>
      <vt:lpstr>Respuesta </vt:lpstr>
      <vt:lpstr>Evangelizando a los testigos de Jehová</vt:lpstr>
    </vt:vector>
  </TitlesOfParts>
  <Company>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and World Religions</dc:title>
  <dc:creator>John Oakes</dc:creator>
  <cp:lastModifiedBy>John Oakes</cp:lastModifiedBy>
  <cp:revision>166</cp:revision>
  <dcterms:created xsi:type="dcterms:W3CDTF">2010-05-27T18:32:21Z</dcterms:created>
  <dcterms:modified xsi:type="dcterms:W3CDTF">2022-10-27T17:38:40Z</dcterms:modified>
</cp:coreProperties>
</file>