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346" r:id="rId2"/>
    <p:sldId id="372" r:id="rId3"/>
    <p:sldId id="369" r:id="rId4"/>
    <p:sldId id="370" r:id="rId5"/>
    <p:sldId id="347" r:id="rId6"/>
    <p:sldId id="348" r:id="rId7"/>
    <p:sldId id="356" r:id="rId8"/>
    <p:sldId id="357" r:id="rId9"/>
    <p:sldId id="358" r:id="rId10"/>
    <p:sldId id="359" r:id="rId11"/>
    <p:sldId id="365" r:id="rId12"/>
    <p:sldId id="362" r:id="rId13"/>
    <p:sldId id="373" r:id="rId14"/>
    <p:sldId id="3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F714E"/>
    <a:srgbClr val="FF0066"/>
    <a:srgbClr val="CC00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F634A0-F617-426D-85AD-98773112E963}" v="12" dt="2022-11-09T00:12:14.815"/>
    <p1510:client id="{4B20B795-17B5-4537-9B4A-7AC46242DA32}" v="6" dt="2022-11-09T23:48:24.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94434" autoAdjust="0"/>
  </p:normalViewPr>
  <p:slideViewPr>
    <p:cSldViewPr snapToGrid="0">
      <p:cViewPr varScale="1">
        <p:scale>
          <a:sx n="62" d="100"/>
          <a:sy n="62" d="100"/>
        </p:scale>
        <p:origin x="1008" y="56"/>
      </p:cViewPr>
      <p:guideLst>
        <p:guide orient="horz" pos="2160"/>
        <p:guide pos="3840"/>
      </p:guideLst>
    </p:cSldViewPr>
  </p:slideViewPr>
  <p:notesTextViewPr>
    <p:cViewPr>
      <p:scale>
        <a:sx n="3" d="2"/>
        <a:sy n="3" d="2"/>
      </p:scale>
      <p:origin x="0" y="0"/>
    </p:cViewPr>
  </p:notesTextViewPr>
  <p:sorterViewPr>
    <p:cViewPr>
      <p:scale>
        <a:sx n="100" d="100"/>
        <a:sy n="100" d="100"/>
      </p:scale>
      <p:origin x="0" y="-33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Oakes" userId="9ee94667-eeed-4811-a5cc-572628ef7854" providerId="ADAL" clId="{4B20B795-17B5-4537-9B4A-7AC46242DA32}"/>
    <pc:docChg chg="undo custSel addSld delSld modSld sldOrd">
      <pc:chgData name="John Oakes" userId="9ee94667-eeed-4811-a5cc-572628ef7854" providerId="ADAL" clId="{4B20B795-17B5-4537-9B4A-7AC46242DA32}" dt="2022-11-09T23:50:34.787" v="1220" actId="20577"/>
      <pc:docMkLst>
        <pc:docMk/>
      </pc:docMkLst>
      <pc:sldChg chg="modSp mod">
        <pc:chgData name="John Oakes" userId="9ee94667-eeed-4811-a5cc-572628ef7854" providerId="ADAL" clId="{4B20B795-17B5-4537-9B4A-7AC46242DA32}" dt="2022-11-09T23:38:08.358" v="921" actId="114"/>
        <pc:sldMkLst>
          <pc:docMk/>
          <pc:sldMk cId="1726350018" sldId="347"/>
        </pc:sldMkLst>
        <pc:spChg chg="mod">
          <ac:chgData name="John Oakes" userId="9ee94667-eeed-4811-a5cc-572628ef7854" providerId="ADAL" clId="{4B20B795-17B5-4537-9B4A-7AC46242DA32}" dt="2022-11-09T23:35:07.501" v="811" actId="14100"/>
          <ac:spMkLst>
            <pc:docMk/>
            <pc:sldMk cId="1726350018" sldId="347"/>
            <ac:spMk id="2" creationId="{00000000-0000-0000-0000-000000000000}"/>
          </ac:spMkLst>
        </pc:spChg>
        <pc:spChg chg="mod">
          <ac:chgData name="John Oakes" userId="9ee94667-eeed-4811-a5cc-572628ef7854" providerId="ADAL" clId="{4B20B795-17B5-4537-9B4A-7AC46242DA32}" dt="2022-11-09T23:38:08.358" v="921" actId="114"/>
          <ac:spMkLst>
            <pc:docMk/>
            <pc:sldMk cId="1726350018" sldId="347"/>
            <ac:spMk id="3" creationId="{00000000-0000-0000-0000-000000000000}"/>
          </ac:spMkLst>
        </pc:spChg>
      </pc:sldChg>
      <pc:sldChg chg="modSp mod">
        <pc:chgData name="John Oakes" userId="9ee94667-eeed-4811-a5cc-572628ef7854" providerId="ADAL" clId="{4B20B795-17B5-4537-9B4A-7AC46242DA32}" dt="2022-11-09T23:36:36.807" v="910" actId="27636"/>
        <pc:sldMkLst>
          <pc:docMk/>
          <pc:sldMk cId="2976599466" sldId="348"/>
        </pc:sldMkLst>
        <pc:spChg chg="mod">
          <ac:chgData name="John Oakes" userId="9ee94667-eeed-4811-a5cc-572628ef7854" providerId="ADAL" clId="{4B20B795-17B5-4537-9B4A-7AC46242DA32}" dt="2022-11-09T23:36:16.262" v="904" actId="255"/>
          <ac:spMkLst>
            <pc:docMk/>
            <pc:sldMk cId="2976599466" sldId="348"/>
            <ac:spMk id="2" creationId="{00000000-0000-0000-0000-000000000000}"/>
          </ac:spMkLst>
        </pc:spChg>
        <pc:spChg chg="mod">
          <ac:chgData name="John Oakes" userId="9ee94667-eeed-4811-a5cc-572628ef7854" providerId="ADAL" clId="{4B20B795-17B5-4537-9B4A-7AC46242DA32}" dt="2022-11-09T23:36:36.807" v="910" actId="27636"/>
          <ac:spMkLst>
            <pc:docMk/>
            <pc:sldMk cId="2976599466" sldId="348"/>
            <ac:spMk id="3" creationId="{00000000-0000-0000-0000-000000000000}"/>
          </ac:spMkLst>
        </pc:spChg>
      </pc:sldChg>
      <pc:sldChg chg="modSp del mod">
        <pc:chgData name="John Oakes" userId="9ee94667-eeed-4811-a5cc-572628ef7854" providerId="ADAL" clId="{4B20B795-17B5-4537-9B4A-7AC46242DA32}" dt="2022-11-09T23:37:09.587" v="911" actId="2696"/>
        <pc:sldMkLst>
          <pc:docMk/>
          <pc:sldMk cId="1922433660" sldId="350"/>
        </pc:sldMkLst>
        <pc:spChg chg="mod">
          <ac:chgData name="John Oakes" userId="9ee94667-eeed-4811-a5cc-572628ef7854" providerId="ADAL" clId="{4B20B795-17B5-4537-9B4A-7AC46242DA32}" dt="2022-11-09T23:26:28.260" v="143"/>
          <ac:spMkLst>
            <pc:docMk/>
            <pc:sldMk cId="1922433660" sldId="350"/>
            <ac:spMk id="2" creationId="{BC2FAF66-6676-A283-8DCF-6B223C080C76}"/>
          </ac:spMkLst>
        </pc:spChg>
        <pc:spChg chg="mod">
          <ac:chgData name="John Oakes" userId="9ee94667-eeed-4811-a5cc-572628ef7854" providerId="ADAL" clId="{4B20B795-17B5-4537-9B4A-7AC46242DA32}" dt="2022-11-09T23:26:28.354" v="144" actId="27636"/>
          <ac:spMkLst>
            <pc:docMk/>
            <pc:sldMk cId="1922433660" sldId="350"/>
            <ac:spMk id="3" creationId="{29BD6F17-AD10-217B-500E-3705925245F9}"/>
          </ac:spMkLst>
        </pc:spChg>
      </pc:sldChg>
      <pc:sldChg chg="modSp del">
        <pc:chgData name="John Oakes" userId="9ee94667-eeed-4811-a5cc-572628ef7854" providerId="ADAL" clId="{4B20B795-17B5-4537-9B4A-7AC46242DA32}" dt="2022-11-09T23:37:15.746" v="912" actId="2696"/>
        <pc:sldMkLst>
          <pc:docMk/>
          <pc:sldMk cId="2203419893" sldId="355"/>
        </pc:sldMkLst>
        <pc:spChg chg="mod">
          <ac:chgData name="John Oakes" userId="9ee94667-eeed-4811-a5cc-572628ef7854" providerId="ADAL" clId="{4B20B795-17B5-4537-9B4A-7AC46242DA32}" dt="2022-11-09T23:26:28.260" v="143"/>
          <ac:spMkLst>
            <pc:docMk/>
            <pc:sldMk cId="2203419893" sldId="355"/>
            <ac:spMk id="2" creationId="{E6FC4311-02AE-56C6-5F03-C66FC52C4118}"/>
          </ac:spMkLst>
        </pc:spChg>
      </pc:sldChg>
      <pc:sldChg chg="modSp mod">
        <pc:chgData name="John Oakes" userId="9ee94667-eeed-4811-a5cc-572628ef7854" providerId="ADAL" clId="{4B20B795-17B5-4537-9B4A-7AC46242DA32}" dt="2022-11-09T23:39:46.862" v="935" actId="207"/>
        <pc:sldMkLst>
          <pc:docMk/>
          <pc:sldMk cId="1040686166" sldId="356"/>
        </pc:sldMkLst>
        <pc:spChg chg="mod">
          <ac:chgData name="John Oakes" userId="9ee94667-eeed-4811-a5cc-572628ef7854" providerId="ADAL" clId="{4B20B795-17B5-4537-9B4A-7AC46242DA32}" dt="2022-11-09T23:39:46.862" v="935" actId="207"/>
          <ac:spMkLst>
            <pc:docMk/>
            <pc:sldMk cId="1040686166" sldId="356"/>
            <ac:spMk id="2" creationId="{196DD50D-0764-05C2-3ABC-7B86625C246C}"/>
          </ac:spMkLst>
        </pc:spChg>
        <pc:spChg chg="mod">
          <ac:chgData name="John Oakes" userId="9ee94667-eeed-4811-a5cc-572628ef7854" providerId="ADAL" clId="{4B20B795-17B5-4537-9B4A-7AC46242DA32}" dt="2022-11-09T23:39:03.526" v="932" actId="27636"/>
          <ac:spMkLst>
            <pc:docMk/>
            <pc:sldMk cId="1040686166" sldId="356"/>
            <ac:spMk id="3" creationId="{D2076042-0E3D-5F5E-7C54-5CA94F559E78}"/>
          </ac:spMkLst>
        </pc:spChg>
      </pc:sldChg>
      <pc:sldChg chg="modSp mod">
        <pc:chgData name="John Oakes" userId="9ee94667-eeed-4811-a5cc-572628ef7854" providerId="ADAL" clId="{4B20B795-17B5-4537-9B4A-7AC46242DA32}" dt="2022-11-09T23:40:30.635" v="982" actId="14100"/>
        <pc:sldMkLst>
          <pc:docMk/>
          <pc:sldMk cId="1337087845" sldId="357"/>
        </pc:sldMkLst>
        <pc:spChg chg="mod">
          <ac:chgData name="John Oakes" userId="9ee94667-eeed-4811-a5cc-572628ef7854" providerId="ADAL" clId="{4B20B795-17B5-4537-9B4A-7AC46242DA32}" dt="2022-11-09T23:40:01.726" v="936" actId="122"/>
          <ac:spMkLst>
            <pc:docMk/>
            <pc:sldMk cId="1337087845" sldId="357"/>
            <ac:spMk id="2" creationId="{737F79E9-EEA6-C25B-61ED-D8E37195D3A5}"/>
          </ac:spMkLst>
        </pc:spChg>
        <pc:spChg chg="mod">
          <ac:chgData name="John Oakes" userId="9ee94667-eeed-4811-a5cc-572628ef7854" providerId="ADAL" clId="{4B20B795-17B5-4537-9B4A-7AC46242DA32}" dt="2022-11-09T23:40:30.635" v="982" actId="14100"/>
          <ac:spMkLst>
            <pc:docMk/>
            <pc:sldMk cId="1337087845" sldId="357"/>
            <ac:spMk id="3" creationId="{A3EFA85E-B4D9-BBC6-5F52-DFA820E9DB4E}"/>
          </ac:spMkLst>
        </pc:spChg>
      </pc:sldChg>
      <pc:sldChg chg="modSp mod">
        <pc:chgData name="John Oakes" userId="9ee94667-eeed-4811-a5cc-572628ef7854" providerId="ADAL" clId="{4B20B795-17B5-4537-9B4A-7AC46242DA32}" dt="2022-11-09T23:40:58.009" v="984" actId="122"/>
        <pc:sldMkLst>
          <pc:docMk/>
          <pc:sldMk cId="2587605084" sldId="358"/>
        </pc:sldMkLst>
        <pc:spChg chg="mod">
          <ac:chgData name="John Oakes" userId="9ee94667-eeed-4811-a5cc-572628ef7854" providerId="ADAL" clId="{4B20B795-17B5-4537-9B4A-7AC46242DA32}" dt="2022-11-09T23:40:58.009" v="984" actId="122"/>
          <ac:spMkLst>
            <pc:docMk/>
            <pc:sldMk cId="2587605084" sldId="358"/>
            <ac:spMk id="2" creationId="{B17694FB-D520-0390-FBF2-00D733014E78}"/>
          </ac:spMkLst>
        </pc:spChg>
        <pc:spChg chg="mod">
          <ac:chgData name="John Oakes" userId="9ee94667-eeed-4811-a5cc-572628ef7854" providerId="ADAL" clId="{4B20B795-17B5-4537-9B4A-7AC46242DA32}" dt="2022-11-09T23:26:28.260" v="143"/>
          <ac:spMkLst>
            <pc:docMk/>
            <pc:sldMk cId="2587605084" sldId="358"/>
            <ac:spMk id="3" creationId="{5D2227D7-DB9C-8D04-E259-6D01BE79FD81}"/>
          </ac:spMkLst>
        </pc:spChg>
      </pc:sldChg>
      <pc:sldChg chg="modSp mod">
        <pc:chgData name="John Oakes" userId="9ee94667-eeed-4811-a5cc-572628ef7854" providerId="ADAL" clId="{4B20B795-17B5-4537-9B4A-7AC46242DA32}" dt="2022-11-09T23:42:40.916" v="995" actId="255"/>
        <pc:sldMkLst>
          <pc:docMk/>
          <pc:sldMk cId="1122105336" sldId="359"/>
        </pc:sldMkLst>
        <pc:spChg chg="mod">
          <ac:chgData name="John Oakes" userId="9ee94667-eeed-4811-a5cc-572628ef7854" providerId="ADAL" clId="{4B20B795-17B5-4537-9B4A-7AC46242DA32}" dt="2022-11-09T23:41:35.144" v="986" actId="113"/>
          <ac:spMkLst>
            <pc:docMk/>
            <pc:sldMk cId="1122105336" sldId="359"/>
            <ac:spMk id="2" creationId="{99341996-DB76-53ED-2704-31C2190F3869}"/>
          </ac:spMkLst>
        </pc:spChg>
        <pc:spChg chg="mod">
          <ac:chgData name="John Oakes" userId="9ee94667-eeed-4811-a5cc-572628ef7854" providerId="ADAL" clId="{4B20B795-17B5-4537-9B4A-7AC46242DA32}" dt="2022-11-09T23:42:40.916" v="995" actId="255"/>
          <ac:spMkLst>
            <pc:docMk/>
            <pc:sldMk cId="1122105336" sldId="359"/>
            <ac:spMk id="3" creationId="{652F1440-C3AB-7EF9-60AB-6D96491E5BBB}"/>
          </ac:spMkLst>
        </pc:spChg>
      </pc:sldChg>
      <pc:sldChg chg="modSp mod">
        <pc:chgData name="John Oakes" userId="9ee94667-eeed-4811-a5cc-572628ef7854" providerId="ADAL" clId="{4B20B795-17B5-4537-9B4A-7AC46242DA32}" dt="2022-11-09T23:47:14.067" v="1164" actId="20577"/>
        <pc:sldMkLst>
          <pc:docMk/>
          <pc:sldMk cId="408422538" sldId="362"/>
        </pc:sldMkLst>
        <pc:spChg chg="mod">
          <ac:chgData name="John Oakes" userId="9ee94667-eeed-4811-a5cc-572628ef7854" providerId="ADAL" clId="{4B20B795-17B5-4537-9B4A-7AC46242DA32}" dt="2022-11-09T23:46:12.950" v="1145" actId="255"/>
          <ac:spMkLst>
            <pc:docMk/>
            <pc:sldMk cId="408422538" sldId="362"/>
            <ac:spMk id="2" creationId="{9775DF33-B9F7-1B83-B26B-5DE325A68B61}"/>
          </ac:spMkLst>
        </pc:spChg>
        <pc:spChg chg="mod">
          <ac:chgData name="John Oakes" userId="9ee94667-eeed-4811-a5cc-572628ef7854" providerId="ADAL" clId="{4B20B795-17B5-4537-9B4A-7AC46242DA32}" dt="2022-11-09T23:47:14.067" v="1164" actId="20577"/>
          <ac:spMkLst>
            <pc:docMk/>
            <pc:sldMk cId="408422538" sldId="362"/>
            <ac:spMk id="3" creationId="{A3C533C3-FA6A-4106-9659-2CC2B86E83A8}"/>
          </ac:spMkLst>
        </pc:spChg>
      </pc:sldChg>
      <pc:sldChg chg="modSp mod">
        <pc:chgData name="John Oakes" userId="9ee94667-eeed-4811-a5cc-572628ef7854" providerId="ADAL" clId="{4B20B795-17B5-4537-9B4A-7AC46242DA32}" dt="2022-11-09T23:45:23.753" v="1142" actId="27636"/>
        <pc:sldMkLst>
          <pc:docMk/>
          <pc:sldMk cId="216884415" sldId="365"/>
        </pc:sldMkLst>
        <pc:spChg chg="mod">
          <ac:chgData name="John Oakes" userId="9ee94667-eeed-4811-a5cc-572628ef7854" providerId="ADAL" clId="{4B20B795-17B5-4537-9B4A-7AC46242DA32}" dt="2022-11-09T23:43:22.955" v="997" actId="113"/>
          <ac:spMkLst>
            <pc:docMk/>
            <pc:sldMk cId="216884415" sldId="365"/>
            <ac:spMk id="2" creationId="{6C055D75-C97E-325F-5A50-6C8DE7E60EBC}"/>
          </ac:spMkLst>
        </pc:spChg>
        <pc:spChg chg="mod">
          <ac:chgData name="John Oakes" userId="9ee94667-eeed-4811-a5cc-572628ef7854" providerId="ADAL" clId="{4B20B795-17B5-4537-9B4A-7AC46242DA32}" dt="2022-11-09T23:45:23.753" v="1142" actId="27636"/>
          <ac:spMkLst>
            <pc:docMk/>
            <pc:sldMk cId="216884415" sldId="365"/>
            <ac:spMk id="3" creationId="{02248817-B470-95FD-8788-D2ACBFA5822B}"/>
          </ac:spMkLst>
        </pc:spChg>
      </pc:sldChg>
      <pc:sldChg chg="modSp del">
        <pc:chgData name="John Oakes" userId="9ee94667-eeed-4811-a5cc-572628ef7854" providerId="ADAL" clId="{4B20B795-17B5-4537-9B4A-7AC46242DA32}" dt="2022-11-09T23:47:49.251" v="1165" actId="2696"/>
        <pc:sldMkLst>
          <pc:docMk/>
          <pc:sldMk cId="4135862984" sldId="367"/>
        </pc:sldMkLst>
        <pc:spChg chg="mod">
          <ac:chgData name="John Oakes" userId="9ee94667-eeed-4811-a5cc-572628ef7854" providerId="ADAL" clId="{4B20B795-17B5-4537-9B4A-7AC46242DA32}" dt="2022-11-09T23:26:28.260" v="143"/>
          <ac:spMkLst>
            <pc:docMk/>
            <pc:sldMk cId="4135862984" sldId="367"/>
            <ac:spMk id="2" creationId="{6C055D75-C97E-325F-5A50-6C8DE7E60EBC}"/>
          </ac:spMkLst>
        </pc:spChg>
        <pc:spChg chg="mod">
          <ac:chgData name="John Oakes" userId="9ee94667-eeed-4811-a5cc-572628ef7854" providerId="ADAL" clId="{4B20B795-17B5-4537-9B4A-7AC46242DA32}" dt="2022-11-09T23:26:28.260" v="143"/>
          <ac:spMkLst>
            <pc:docMk/>
            <pc:sldMk cId="4135862984" sldId="367"/>
            <ac:spMk id="3" creationId="{02248817-B470-95FD-8788-D2ACBFA5822B}"/>
          </ac:spMkLst>
        </pc:spChg>
      </pc:sldChg>
      <pc:sldChg chg="modSp mod">
        <pc:chgData name="John Oakes" userId="9ee94667-eeed-4811-a5cc-572628ef7854" providerId="ADAL" clId="{4B20B795-17B5-4537-9B4A-7AC46242DA32}" dt="2022-11-09T23:48:24.112" v="1171" actId="1076"/>
        <pc:sldMkLst>
          <pc:docMk/>
          <pc:sldMk cId="84138874" sldId="368"/>
        </pc:sldMkLst>
        <pc:spChg chg="mod">
          <ac:chgData name="John Oakes" userId="9ee94667-eeed-4811-a5cc-572628ef7854" providerId="ADAL" clId="{4B20B795-17B5-4537-9B4A-7AC46242DA32}" dt="2022-11-09T23:26:28.260" v="143"/>
          <ac:spMkLst>
            <pc:docMk/>
            <pc:sldMk cId="84138874" sldId="368"/>
            <ac:spMk id="2" creationId="{5FE9207E-E327-1A53-8773-134BC5777633}"/>
          </ac:spMkLst>
        </pc:spChg>
        <pc:spChg chg="mod">
          <ac:chgData name="John Oakes" userId="9ee94667-eeed-4811-a5cc-572628ef7854" providerId="ADAL" clId="{4B20B795-17B5-4537-9B4A-7AC46242DA32}" dt="2022-11-09T23:48:18.025" v="1170" actId="27636"/>
          <ac:spMkLst>
            <pc:docMk/>
            <pc:sldMk cId="84138874" sldId="368"/>
            <ac:spMk id="3" creationId="{735D3964-1739-DE31-3382-4AF9E92DB64A}"/>
          </ac:spMkLst>
        </pc:spChg>
        <pc:spChg chg="mod">
          <ac:chgData name="John Oakes" userId="9ee94667-eeed-4811-a5cc-572628ef7854" providerId="ADAL" clId="{4B20B795-17B5-4537-9B4A-7AC46242DA32}" dt="2022-11-09T23:21:17.323" v="5" actId="14100"/>
          <ac:spMkLst>
            <pc:docMk/>
            <pc:sldMk cId="84138874" sldId="368"/>
            <ac:spMk id="4" creationId="{2A4DDB4F-39AC-5FB2-67DB-A6D09AC388E2}"/>
          </ac:spMkLst>
        </pc:spChg>
        <pc:picChg chg="mod">
          <ac:chgData name="John Oakes" userId="9ee94667-eeed-4811-a5cc-572628ef7854" providerId="ADAL" clId="{4B20B795-17B5-4537-9B4A-7AC46242DA32}" dt="2022-11-09T23:21:08.492" v="3" actId="1076"/>
          <ac:picMkLst>
            <pc:docMk/>
            <pc:sldMk cId="84138874" sldId="368"/>
            <ac:picMk id="1028" creationId="{B78F416C-B35A-6807-04F8-D176F8C9578F}"/>
          </ac:picMkLst>
        </pc:picChg>
        <pc:picChg chg="mod">
          <ac:chgData name="John Oakes" userId="9ee94667-eeed-4811-a5cc-572628ef7854" providerId="ADAL" clId="{4B20B795-17B5-4537-9B4A-7AC46242DA32}" dt="2022-11-09T23:48:24.112" v="1171" actId="1076"/>
          <ac:picMkLst>
            <pc:docMk/>
            <pc:sldMk cId="84138874" sldId="368"/>
            <ac:picMk id="1030" creationId="{A3C95C85-DB22-FD54-0EEA-E93C83EC1386}"/>
          </ac:picMkLst>
        </pc:picChg>
      </pc:sldChg>
      <pc:sldChg chg="modSp new mod">
        <pc:chgData name="John Oakes" userId="9ee94667-eeed-4811-a5cc-572628ef7854" providerId="ADAL" clId="{4B20B795-17B5-4537-9B4A-7AC46242DA32}" dt="2022-11-09T23:30:22.369" v="428" actId="27636"/>
        <pc:sldMkLst>
          <pc:docMk/>
          <pc:sldMk cId="2965911770" sldId="369"/>
        </pc:sldMkLst>
        <pc:spChg chg="mod">
          <ac:chgData name="John Oakes" userId="9ee94667-eeed-4811-a5cc-572628ef7854" providerId="ADAL" clId="{4B20B795-17B5-4537-9B4A-7AC46242DA32}" dt="2022-11-09T23:27:31.673" v="199" actId="20577"/>
          <ac:spMkLst>
            <pc:docMk/>
            <pc:sldMk cId="2965911770" sldId="369"/>
            <ac:spMk id="2" creationId="{2DBD23FB-AA4D-A68A-B6F6-EB24596F9EFC}"/>
          </ac:spMkLst>
        </pc:spChg>
        <pc:spChg chg="mod">
          <ac:chgData name="John Oakes" userId="9ee94667-eeed-4811-a5cc-572628ef7854" providerId="ADAL" clId="{4B20B795-17B5-4537-9B4A-7AC46242DA32}" dt="2022-11-09T23:30:22.369" v="428" actId="27636"/>
          <ac:spMkLst>
            <pc:docMk/>
            <pc:sldMk cId="2965911770" sldId="369"/>
            <ac:spMk id="3" creationId="{FE0C6D07-1965-8E06-4958-69B9795978DB}"/>
          </ac:spMkLst>
        </pc:spChg>
      </pc:sldChg>
      <pc:sldChg chg="modSp new mod">
        <pc:chgData name="John Oakes" userId="9ee94667-eeed-4811-a5cc-572628ef7854" providerId="ADAL" clId="{4B20B795-17B5-4537-9B4A-7AC46242DA32}" dt="2022-11-09T23:34:27.780" v="807" actId="27636"/>
        <pc:sldMkLst>
          <pc:docMk/>
          <pc:sldMk cId="1570524833" sldId="370"/>
        </pc:sldMkLst>
        <pc:spChg chg="mod">
          <ac:chgData name="John Oakes" userId="9ee94667-eeed-4811-a5cc-572628ef7854" providerId="ADAL" clId="{4B20B795-17B5-4537-9B4A-7AC46242DA32}" dt="2022-11-09T23:31:02.868" v="460" actId="14100"/>
          <ac:spMkLst>
            <pc:docMk/>
            <pc:sldMk cId="1570524833" sldId="370"/>
            <ac:spMk id="2" creationId="{5AEACD63-4963-236A-47BC-B36F9FFB0BB7}"/>
          </ac:spMkLst>
        </pc:spChg>
        <pc:spChg chg="mod">
          <ac:chgData name="John Oakes" userId="9ee94667-eeed-4811-a5cc-572628ef7854" providerId="ADAL" clId="{4B20B795-17B5-4537-9B4A-7AC46242DA32}" dt="2022-11-09T23:34:27.780" v="807" actId="27636"/>
          <ac:spMkLst>
            <pc:docMk/>
            <pc:sldMk cId="1570524833" sldId="370"/>
            <ac:spMk id="3" creationId="{BA6ED6C2-29EC-EEF4-15AF-22FC22E5DCBA}"/>
          </ac:spMkLst>
        </pc:spChg>
      </pc:sldChg>
      <pc:sldChg chg="modSp new del">
        <pc:chgData name="John Oakes" userId="9ee94667-eeed-4811-a5cc-572628ef7854" providerId="ADAL" clId="{4B20B795-17B5-4537-9B4A-7AC46242DA32}" dt="2022-11-09T23:36:00.905" v="901" actId="2696"/>
        <pc:sldMkLst>
          <pc:docMk/>
          <pc:sldMk cId="398684444" sldId="371"/>
        </pc:sldMkLst>
        <pc:spChg chg="mod">
          <ac:chgData name="John Oakes" userId="9ee94667-eeed-4811-a5cc-572628ef7854" providerId="ADAL" clId="{4B20B795-17B5-4537-9B4A-7AC46242DA32}" dt="2022-11-09T23:26:28.260" v="143"/>
          <ac:spMkLst>
            <pc:docMk/>
            <pc:sldMk cId="398684444" sldId="371"/>
            <ac:spMk id="2" creationId="{A6F00479-C5A2-A3F2-C623-16059569F0BC}"/>
          </ac:spMkLst>
        </pc:spChg>
        <pc:spChg chg="mod">
          <ac:chgData name="John Oakes" userId="9ee94667-eeed-4811-a5cc-572628ef7854" providerId="ADAL" clId="{4B20B795-17B5-4537-9B4A-7AC46242DA32}" dt="2022-11-09T23:26:28.260" v="143"/>
          <ac:spMkLst>
            <pc:docMk/>
            <pc:sldMk cId="398684444" sldId="371"/>
            <ac:spMk id="3" creationId="{16105821-4B62-5864-2705-62BC8D2C125E}"/>
          </ac:spMkLst>
        </pc:spChg>
      </pc:sldChg>
      <pc:sldChg chg="modSp new mod ord">
        <pc:chgData name="John Oakes" userId="9ee94667-eeed-4811-a5cc-572628ef7854" providerId="ADAL" clId="{4B20B795-17B5-4537-9B4A-7AC46242DA32}" dt="2022-11-09T23:26:53.719" v="149"/>
        <pc:sldMkLst>
          <pc:docMk/>
          <pc:sldMk cId="3563718359" sldId="372"/>
        </pc:sldMkLst>
        <pc:spChg chg="mod">
          <ac:chgData name="John Oakes" userId="9ee94667-eeed-4811-a5cc-572628ef7854" providerId="ADAL" clId="{4B20B795-17B5-4537-9B4A-7AC46242DA32}" dt="2022-11-09T23:26:48.730" v="147" actId="14100"/>
          <ac:spMkLst>
            <pc:docMk/>
            <pc:sldMk cId="3563718359" sldId="372"/>
            <ac:spMk id="2" creationId="{7161F9C4-0FFF-9780-BED3-2E50E86A1D20}"/>
          </ac:spMkLst>
        </pc:spChg>
        <pc:spChg chg="mod">
          <ac:chgData name="John Oakes" userId="9ee94667-eeed-4811-a5cc-572628ef7854" providerId="ADAL" clId="{4B20B795-17B5-4537-9B4A-7AC46242DA32}" dt="2022-11-09T23:26:44.848" v="146" actId="14100"/>
          <ac:spMkLst>
            <pc:docMk/>
            <pc:sldMk cId="3563718359" sldId="372"/>
            <ac:spMk id="3" creationId="{F5DF8047-EE4E-B9FC-46A6-7DC30B3F2346}"/>
          </ac:spMkLst>
        </pc:spChg>
      </pc:sldChg>
      <pc:sldChg chg="modSp new mod">
        <pc:chgData name="John Oakes" userId="9ee94667-eeed-4811-a5cc-572628ef7854" providerId="ADAL" clId="{4B20B795-17B5-4537-9B4A-7AC46242DA32}" dt="2022-11-09T23:50:34.787" v="1220" actId="20577"/>
        <pc:sldMkLst>
          <pc:docMk/>
          <pc:sldMk cId="1193002049" sldId="373"/>
        </pc:sldMkLst>
        <pc:spChg chg="mod">
          <ac:chgData name="John Oakes" userId="9ee94667-eeed-4811-a5cc-572628ef7854" providerId="ADAL" clId="{4B20B795-17B5-4537-9B4A-7AC46242DA32}" dt="2022-11-09T23:49:16.494" v="1208" actId="14100"/>
          <ac:spMkLst>
            <pc:docMk/>
            <pc:sldMk cId="1193002049" sldId="373"/>
            <ac:spMk id="2" creationId="{17F20E86-8C8C-76F4-58A4-73C8F3341D59}"/>
          </ac:spMkLst>
        </pc:spChg>
        <pc:spChg chg="mod">
          <ac:chgData name="John Oakes" userId="9ee94667-eeed-4811-a5cc-572628ef7854" providerId="ADAL" clId="{4B20B795-17B5-4537-9B4A-7AC46242DA32}" dt="2022-11-09T23:50:34.787" v="1220" actId="20577"/>
          <ac:spMkLst>
            <pc:docMk/>
            <pc:sldMk cId="1193002049" sldId="373"/>
            <ac:spMk id="3" creationId="{6848E1A1-DDBB-9885-D06D-9FD48EA605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AB288-D432-46E6-9981-4401820257B1}"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2C98B-0E7F-4B3C-9199-24D2AFE41EC8}" type="slidenum">
              <a:rPr lang="en-US" smtClean="0"/>
              <a:t>‹#›</a:t>
            </a:fld>
            <a:endParaRPr lang="en-US"/>
          </a:p>
        </p:txBody>
      </p:sp>
    </p:spTree>
    <p:extLst>
      <p:ext uri="{BB962C8B-B14F-4D97-AF65-F5344CB8AC3E}">
        <p14:creationId xmlns:p14="http://schemas.microsoft.com/office/powerpoint/2010/main" val="77248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35266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75120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81476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21996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431810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4"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138180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4"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87816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587442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11823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70139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71103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421882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5442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3"/>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4"/>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1839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2"/>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3"/>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35717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5"/>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90031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08761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5A95B73-5353-4D46-9B11-961A96D0F9B4}" type="datetimeFigureOut">
              <a:rPr lang="en-US" smtClean="0">
                <a:solidFill>
                  <a:prstClr val="white">
                    <a:shade val="50000"/>
                  </a:prstClr>
                </a:solidFill>
              </a:rPr>
              <a:pPr/>
              <a:t>11/9/2022</a:t>
            </a:fld>
            <a:endParaRPr lang="en-US">
              <a:solidFill>
                <a:prstClr val="white">
                  <a:shade val="50000"/>
                </a:prstClr>
              </a:solidFill>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solidFill>
                <a:prstClr val="white">
                  <a:shade val="50000"/>
                </a:prstClr>
              </a:solidFill>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BBF246A-E2FB-4174-AB8E-CF4CBC2D7C29}"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1222919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295900"/>
            <a:ext cx="8181976" cy="1104900"/>
          </a:xfrm>
        </p:spPr>
        <p:txBody>
          <a:bodyPr>
            <a:normAutofit/>
          </a:bodyPr>
          <a:lstStyle/>
          <a:p>
            <a:pPr algn="l"/>
            <a:r>
              <a:rPr lang="en-US" b="1" dirty="0"/>
              <a:t>John Oakes</a:t>
            </a:r>
          </a:p>
          <a:p>
            <a:pPr algn="l"/>
            <a:r>
              <a:rPr lang="en-US" b="1" dirty="0"/>
              <a:t>11/10/22</a:t>
            </a:r>
          </a:p>
        </p:txBody>
      </p:sp>
      <p:sp>
        <p:nvSpPr>
          <p:cNvPr id="4" name="AutoShape 2" descr="Image result for christ in you the hope of glory"/>
          <p:cNvSpPr>
            <a:spLocks noChangeAspect="1" noChangeArrowheads="1"/>
          </p:cNvSpPr>
          <p:nvPr/>
        </p:nvSpPr>
        <p:spPr bwMode="auto">
          <a:xfrm>
            <a:off x="207433" y="-144463"/>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5" name="TextBox 4"/>
          <p:cNvSpPr txBox="1"/>
          <p:nvPr/>
        </p:nvSpPr>
        <p:spPr>
          <a:xfrm>
            <a:off x="207434" y="809625"/>
            <a:ext cx="4840816" cy="3539430"/>
          </a:xfrm>
          <a:prstGeom prst="rect">
            <a:avLst/>
          </a:prstGeom>
          <a:noFill/>
        </p:spPr>
        <p:txBody>
          <a:bodyPr wrap="square" rtlCol="0">
            <a:spAutoFit/>
          </a:bodyPr>
          <a:lstStyle/>
          <a:p>
            <a:endParaRPr lang="en-US" sz="2400" b="1" dirty="0">
              <a:solidFill>
                <a:srgbClr val="FFFF00"/>
              </a:solidFill>
            </a:endParaRPr>
          </a:p>
          <a:p>
            <a:r>
              <a:rPr lang="en-US" sz="4000" b="1" dirty="0">
                <a:solidFill>
                  <a:srgbClr val="FFFF00"/>
                </a:solidFill>
              </a:rPr>
              <a:t>Dealing with Progressive Theology</a:t>
            </a:r>
          </a:p>
          <a:p>
            <a:endParaRPr lang="en-US" sz="4000" b="1" dirty="0">
              <a:solidFill>
                <a:srgbClr val="FFFF00"/>
              </a:solidFill>
            </a:endParaRPr>
          </a:p>
          <a:p>
            <a:r>
              <a:rPr lang="en-US" sz="4000" b="1" dirty="0">
                <a:solidFill>
                  <a:srgbClr val="FFFF00"/>
                </a:solidFill>
              </a:rPr>
              <a:t>Colossians 2:6-15</a:t>
            </a:r>
            <a:endParaRPr lang="en-US" sz="4000" dirty="0">
              <a:solidFill>
                <a:prstClr val="white"/>
              </a:solidFill>
            </a:endParaRPr>
          </a:p>
        </p:txBody>
      </p:sp>
      <p:pic>
        <p:nvPicPr>
          <p:cNvPr id="6" name="Picture 2" descr="Image result for photo of Roman ancient road to colossae">
            <a:extLst>
              <a:ext uri="{FF2B5EF4-FFF2-40B4-BE49-F238E27FC236}">
                <a16:creationId xmlns:a16="http://schemas.microsoft.com/office/drawing/2014/main" id="{DC77480A-7D77-1E39-5B83-46128E47EB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972" y="323850"/>
            <a:ext cx="6394488" cy="576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54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41996-DB76-53ED-2704-31C2190F3869}"/>
              </a:ext>
            </a:extLst>
          </p:cNvPr>
          <p:cNvSpPr>
            <a:spLocks noGrp="1"/>
          </p:cNvSpPr>
          <p:nvPr>
            <p:ph type="title"/>
          </p:nvPr>
        </p:nvSpPr>
        <p:spPr>
          <a:xfrm>
            <a:off x="609600" y="274638"/>
            <a:ext cx="10972800" cy="944562"/>
          </a:xfrm>
        </p:spPr>
        <p:txBody>
          <a:bodyPr>
            <a:normAutofit/>
          </a:bodyPr>
          <a:lstStyle/>
          <a:p>
            <a:pPr algn="ctr"/>
            <a:r>
              <a:rPr lang="en-US" sz="4000" b="1" dirty="0"/>
              <a:t>Fullness in Christ</a:t>
            </a:r>
          </a:p>
        </p:txBody>
      </p:sp>
      <p:sp>
        <p:nvSpPr>
          <p:cNvPr id="3" name="Content Placeholder 2">
            <a:extLst>
              <a:ext uri="{FF2B5EF4-FFF2-40B4-BE49-F238E27FC236}">
                <a16:creationId xmlns:a16="http://schemas.microsoft.com/office/drawing/2014/main" id="{652F1440-C3AB-7EF9-60AB-6D96491E5BBB}"/>
              </a:ext>
            </a:extLst>
          </p:cNvPr>
          <p:cNvSpPr>
            <a:spLocks noGrp="1"/>
          </p:cNvSpPr>
          <p:nvPr>
            <p:ph idx="1"/>
          </p:nvPr>
        </p:nvSpPr>
        <p:spPr>
          <a:xfrm>
            <a:off x="609600" y="1613043"/>
            <a:ext cx="10972800" cy="4696317"/>
          </a:xfrm>
        </p:spPr>
        <p:txBody>
          <a:bodyPr>
            <a:noAutofit/>
          </a:bodyPr>
          <a:lstStyle/>
          <a:p>
            <a:pPr marL="137160" indent="0">
              <a:buNone/>
            </a:pPr>
            <a:r>
              <a:rPr lang="en-US" sz="2800" b="1" dirty="0"/>
              <a:t>Col 1:10  We have fullness in Christ. We need nothing from the world.    Fullness = pleroma = filled full</a:t>
            </a:r>
          </a:p>
          <a:p>
            <a:pPr marL="137160" indent="0">
              <a:buNone/>
            </a:pPr>
            <a:endParaRPr lang="en-US" sz="1050" b="1" dirty="0"/>
          </a:p>
          <a:p>
            <a:pPr marL="137160" indent="0">
              <a:buNone/>
            </a:pPr>
            <a:r>
              <a:rPr lang="en-US" sz="2800" b="1" dirty="0"/>
              <a:t>Col 1:11  We are circumcised in Christ—the world/flesh has been removed in Christ. </a:t>
            </a:r>
          </a:p>
          <a:p>
            <a:pPr marL="137160" indent="0">
              <a:buNone/>
            </a:pPr>
            <a:endParaRPr lang="en-US" sz="1050" b="1" dirty="0"/>
          </a:p>
          <a:p>
            <a:pPr marL="137160" indent="0">
              <a:buNone/>
            </a:pPr>
            <a:r>
              <a:rPr lang="en-US" sz="2800" b="1" dirty="0"/>
              <a:t>We are moral beings in Christ, not by moral behavior.</a:t>
            </a:r>
          </a:p>
          <a:p>
            <a:pPr marL="137160" indent="0">
              <a:buNone/>
            </a:pPr>
            <a:r>
              <a:rPr lang="en-US" sz="2800" b="1" dirty="0"/>
              <a:t>We are socially just people in Christ, not through supporting social justice causes.</a:t>
            </a:r>
          </a:p>
        </p:txBody>
      </p:sp>
    </p:spTree>
    <p:extLst>
      <p:ext uri="{BB962C8B-B14F-4D97-AF65-F5344CB8AC3E}">
        <p14:creationId xmlns:p14="http://schemas.microsoft.com/office/powerpoint/2010/main" val="112210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55D75-C97E-325F-5A50-6C8DE7E60EBC}"/>
              </a:ext>
            </a:extLst>
          </p:cNvPr>
          <p:cNvSpPr>
            <a:spLocks noGrp="1"/>
          </p:cNvSpPr>
          <p:nvPr>
            <p:ph type="title"/>
          </p:nvPr>
        </p:nvSpPr>
        <p:spPr/>
        <p:txBody>
          <a:bodyPr/>
          <a:lstStyle/>
          <a:p>
            <a:pPr algn="ctr"/>
            <a:r>
              <a:rPr lang="en-US" b="1" dirty="0"/>
              <a:t>Conclusion</a:t>
            </a:r>
          </a:p>
        </p:txBody>
      </p:sp>
      <p:sp>
        <p:nvSpPr>
          <p:cNvPr id="3" name="Content Placeholder 2">
            <a:extLst>
              <a:ext uri="{FF2B5EF4-FFF2-40B4-BE49-F238E27FC236}">
                <a16:creationId xmlns:a16="http://schemas.microsoft.com/office/drawing/2014/main" id="{02248817-B470-95FD-8788-D2ACBFA5822B}"/>
              </a:ext>
            </a:extLst>
          </p:cNvPr>
          <p:cNvSpPr>
            <a:spLocks noGrp="1"/>
          </p:cNvSpPr>
          <p:nvPr>
            <p:ph idx="1"/>
          </p:nvPr>
        </p:nvSpPr>
        <p:spPr>
          <a:xfrm>
            <a:off x="1078787" y="1510302"/>
            <a:ext cx="10849510" cy="4738098"/>
          </a:xfrm>
        </p:spPr>
        <p:txBody>
          <a:bodyPr>
            <a:normAutofit/>
          </a:bodyPr>
          <a:lstStyle/>
          <a:p>
            <a:pPr marL="137160" indent="0">
              <a:buNone/>
            </a:pPr>
            <a:r>
              <a:rPr lang="en-US" sz="3200" b="1" dirty="0"/>
              <a:t>Our fullness, our sufficiency is in Christ.</a:t>
            </a:r>
          </a:p>
          <a:p>
            <a:pPr marL="137160" indent="0">
              <a:buNone/>
            </a:pPr>
            <a:endParaRPr lang="en-US" sz="1000" b="1" dirty="0"/>
          </a:p>
          <a:p>
            <a:pPr marL="137160" indent="0">
              <a:buNone/>
            </a:pPr>
            <a:r>
              <a:rPr lang="en-US" sz="3200" b="1" dirty="0"/>
              <a:t>Let us strive to be like Christ and to exemplify his kingdom.</a:t>
            </a:r>
          </a:p>
          <a:p>
            <a:pPr marL="137160" indent="0">
              <a:buNone/>
            </a:pPr>
            <a:endParaRPr lang="en-US" sz="900" b="1" dirty="0"/>
          </a:p>
          <a:p>
            <a:pPr marL="137160" indent="0">
              <a:buNone/>
            </a:pPr>
            <a:r>
              <a:rPr lang="en-US" sz="3200" b="1" dirty="0"/>
              <a:t>Let us be students of God’s authoritative, inspired, infallible Word, not necessarily of the world’s ideas.</a:t>
            </a:r>
          </a:p>
          <a:p>
            <a:pPr marL="137160" indent="0">
              <a:buNone/>
            </a:pPr>
            <a:endParaRPr lang="en-US" sz="900" b="1" dirty="0"/>
          </a:p>
          <a:p>
            <a:pPr marL="137160" indent="0">
              <a:buNone/>
            </a:pPr>
            <a:r>
              <a:rPr lang="en-US" sz="3200" b="1" dirty="0"/>
              <a:t>Let us seek righteousness through Christ, not the </a:t>
            </a:r>
            <a:r>
              <a:rPr lang="en-US" sz="3200" b="1" i="1" dirty="0" err="1">
                <a:solidFill>
                  <a:srgbClr val="FFFF00"/>
                </a:solidFill>
              </a:rPr>
              <a:t>stoicheia</a:t>
            </a:r>
            <a:r>
              <a:rPr lang="en-US" sz="3200" b="1" dirty="0"/>
              <a:t> of the world</a:t>
            </a:r>
          </a:p>
        </p:txBody>
      </p:sp>
    </p:spTree>
    <p:extLst>
      <p:ext uri="{BB962C8B-B14F-4D97-AF65-F5344CB8AC3E}">
        <p14:creationId xmlns:p14="http://schemas.microsoft.com/office/powerpoint/2010/main" val="21688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DF33-B9F7-1B83-B26B-5DE325A68B61}"/>
              </a:ext>
            </a:extLst>
          </p:cNvPr>
          <p:cNvSpPr>
            <a:spLocks noGrp="1"/>
          </p:cNvSpPr>
          <p:nvPr>
            <p:ph type="title"/>
          </p:nvPr>
        </p:nvSpPr>
        <p:spPr>
          <a:xfrm>
            <a:off x="542925" y="274638"/>
            <a:ext cx="11039475" cy="896937"/>
          </a:xfrm>
        </p:spPr>
        <p:txBody>
          <a:bodyPr>
            <a:normAutofit/>
          </a:bodyPr>
          <a:lstStyle/>
          <a:p>
            <a:pPr algn="ctr"/>
            <a:r>
              <a:rPr lang="en-US" sz="4000" b="1" dirty="0"/>
              <a:t>Application</a:t>
            </a:r>
          </a:p>
        </p:txBody>
      </p:sp>
      <p:sp>
        <p:nvSpPr>
          <p:cNvPr id="3" name="Content Placeholder 2">
            <a:extLst>
              <a:ext uri="{FF2B5EF4-FFF2-40B4-BE49-F238E27FC236}">
                <a16:creationId xmlns:a16="http://schemas.microsoft.com/office/drawing/2014/main" id="{A3C533C3-FA6A-4106-9659-2CC2B86E83A8}"/>
              </a:ext>
            </a:extLst>
          </p:cNvPr>
          <p:cNvSpPr>
            <a:spLocks noGrp="1"/>
          </p:cNvSpPr>
          <p:nvPr>
            <p:ph idx="1"/>
          </p:nvPr>
        </p:nvSpPr>
        <p:spPr>
          <a:xfrm>
            <a:off x="542925" y="1520575"/>
            <a:ext cx="11039475" cy="4788785"/>
          </a:xfrm>
        </p:spPr>
        <p:txBody>
          <a:bodyPr>
            <a:noAutofit/>
          </a:bodyPr>
          <a:lstStyle/>
          <a:p>
            <a:pPr marL="137160" indent="0">
              <a:buNone/>
            </a:pPr>
            <a:r>
              <a:rPr lang="en-US" sz="2800" b="1" dirty="0"/>
              <a:t>There cannot be a Christian political party or partisan effort.</a:t>
            </a:r>
          </a:p>
          <a:p>
            <a:pPr marL="137160" indent="0">
              <a:buNone/>
            </a:pPr>
            <a:endParaRPr lang="en-US" sz="1000" b="1" dirty="0"/>
          </a:p>
          <a:p>
            <a:pPr marL="137160" indent="0">
              <a:buNone/>
            </a:pPr>
            <a:r>
              <a:rPr lang="en-US" sz="2800" b="1" dirty="0"/>
              <a:t>As disciples, we value all human life, but our means of realizing this is principally through bringing people into the kingdom of God, and bringing the kingdom of God to the lost.</a:t>
            </a:r>
          </a:p>
          <a:p>
            <a:pPr marL="137160" indent="0">
              <a:buNone/>
            </a:pPr>
            <a:endParaRPr lang="en-US" sz="800" b="1" dirty="0"/>
          </a:p>
          <a:p>
            <a:pPr marL="137160" indent="0">
              <a:buNone/>
            </a:pPr>
            <a:r>
              <a:rPr lang="en-US" sz="2800" b="1" dirty="0"/>
              <a:t>The same for issues such as homosexuality and social or racial justice.  Our principle means of working in these areas is through the work of God in his kingdom, not through establishment of laws or through coercion of unbelievers.</a:t>
            </a:r>
          </a:p>
        </p:txBody>
      </p:sp>
    </p:spTree>
    <p:extLst>
      <p:ext uri="{BB962C8B-B14F-4D97-AF65-F5344CB8AC3E}">
        <p14:creationId xmlns:p14="http://schemas.microsoft.com/office/powerpoint/2010/main" val="408422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20E86-8C8C-76F4-58A4-73C8F3341D59}"/>
              </a:ext>
            </a:extLst>
          </p:cNvPr>
          <p:cNvSpPr>
            <a:spLocks noGrp="1"/>
          </p:cNvSpPr>
          <p:nvPr>
            <p:ph type="title"/>
          </p:nvPr>
        </p:nvSpPr>
        <p:spPr>
          <a:xfrm>
            <a:off x="636999" y="452718"/>
            <a:ext cx="9413836" cy="1078131"/>
          </a:xfrm>
        </p:spPr>
        <p:txBody>
          <a:bodyPr/>
          <a:lstStyle/>
          <a:p>
            <a:pPr algn="ctr"/>
            <a:r>
              <a:rPr lang="en-US" b="1" dirty="0"/>
              <a:t>Michael Burns: Escaping the Beast</a:t>
            </a:r>
          </a:p>
        </p:txBody>
      </p:sp>
      <p:sp>
        <p:nvSpPr>
          <p:cNvPr id="3" name="Content Placeholder 2">
            <a:extLst>
              <a:ext uri="{FF2B5EF4-FFF2-40B4-BE49-F238E27FC236}">
                <a16:creationId xmlns:a16="http://schemas.microsoft.com/office/drawing/2014/main" id="{6848E1A1-DDBB-9885-D06D-9FD48EA6050F}"/>
              </a:ext>
            </a:extLst>
          </p:cNvPr>
          <p:cNvSpPr>
            <a:spLocks noGrp="1"/>
          </p:cNvSpPr>
          <p:nvPr>
            <p:ph idx="1"/>
          </p:nvPr>
        </p:nvSpPr>
        <p:spPr>
          <a:xfrm>
            <a:off x="965770" y="1705510"/>
            <a:ext cx="10263883" cy="4542890"/>
          </a:xfrm>
        </p:spPr>
        <p:txBody>
          <a:bodyPr>
            <a:normAutofit/>
          </a:bodyPr>
          <a:lstStyle/>
          <a:p>
            <a:pPr marL="0" indent="0">
              <a:buNone/>
            </a:pPr>
            <a:r>
              <a:rPr lang="en-US" sz="3200" b="1" dirty="0"/>
              <a:t>“When we yoke ourselves with one of the philosophies of the present age, we lose the ability to distinguish ourselves from the world, and the prophetic voice is </a:t>
            </a:r>
            <a:r>
              <a:rPr lang="en-US" sz="3200" b="1"/>
              <a:t>silenced, as </a:t>
            </a:r>
            <a:r>
              <a:rPr lang="en-US" sz="3200" b="1" dirty="0"/>
              <a:t>we are shouted down by those within our own ranks who accuse us of being what they actually are, which is partisan and beholden to the world.”</a:t>
            </a:r>
          </a:p>
        </p:txBody>
      </p:sp>
    </p:spTree>
    <p:extLst>
      <p:ext uri="{BB962C8B-B14F-4D97-AF65-F5344CB8AC3E}">
        <p14:creationId xmlns:p14="http://schemas.microsoft.com/office/powerpoint/2010/main" val="119300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207E-E327-1A53-8773-134BC5777633}"/>
              </a:ext>
            </a:extLst>
          </p:cNvPr>
          <p:cNvSpPr>
            <a:spLocks noGrp="1"/>
          </p:cNvSpPr>
          <p:nvPr>
            <p:ph type="title"/>
          </p:nvPr>
        </p:nvSpPr>
        <p:spPr/>
        <p:txBody>
          <a:bodyPr/>
          <a:lstStyle/>
          <a:p>
            <a:r>
              <a:rPr lang="en-US" dirty="0"/>
              <a:t>IPI Book Recommendations</a:t>
            </a:r>
          </a:p>
        </p:txBody>
      </p:sp>
      <p:sp>
        <p:nvSpPr>
          <p:cNvPr id="3" name="Content Placeholder 2">
            <a:extLst>
              <a:ext uri="{FF2B5EF4-FFF2-40B4-BE49-F238E27FC236}">
                <a16:creationId xmlns:a16="http://schemas.microsoft.com/office/drawing/2014/main" id="{735D3964-1739-DE31-3382-4AF9E92DB64A}"/>
              </a:ext>
            </a:extLst>
          </p:cNvPr>
          <p:cNvSpPr>
            <a:spLocks noGrp="1"/>
          </p:cNvSpPr>
          <p:nvPr>
            <p:ph idx="1"/>
          </p:nvPr>
        </p:nvSpPr>
        <p:spPr>
          <a:xfrm>
            <a:off x="3996646" y="5343390"/>
            <a:ext cx="7756990" cy="965968"/>
          </a:xfrm>
        </p:spPr>
        <p:txBody>
          <a:bodyPr>
            <a:normAutofit/>
          </a:bodyPr>
          <a:lstStyle/>
          <a:p>
            <a:pPr marL="137160" indent="0">
              <a:buNone/>
            </a:pPr>
            <a:r>
              <a:rPr lang="en-US" sz="2800" b="1" dirty="0"/>
              <a:t>Wildfire: How Progressive Theology is Impacting the Church Daren Overstreet</a:t>
            </a:r>
          </a:p>
          <a:p>
            <a:pPr marL="137160" indent="0">
              <a:buNone/>
            </a:pPr>
            <a:endParaRPr lang="en-US" sz="3200" b="1" dirty="0"/>
          </a:p>
        </p:txBody>
      </p:sp>
      <p:pic>
        <p:nvPicPr>
          <p:cNvPr id="1028" name="Picture 4" descr="Escaping the Beast: Politics,... book by Michael Burns">
            <a:extLst>
              <a:ext uri="{FF2B5EF4-FFF2-40B4-BE49-F238E27FC236}">
                <a16:creationId xmlns:a16="http://schemas.microsoft.com/office/drawing/2014/main" id="{B78F416C-B35A-6807-04F8-D176F8C95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8847" y="1262990"/>
            <a:ext cx="2523000" cy="38890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A4DDB4F-39AC-5FB2-67DB-A6D09AC388E2}"/>
              </a:ext>
            </a:extLst>
          </p:cNvPr>
          <p:cNvSpPr txBox="1"/>
          <p:nvPr/>
        </p:nvSpPr>
        <p:spPr>
          <a:xfrm>
            <a:off x="4304871" y="1608994"/>
            <a:ext cx="4483975" cy="1015663"/>
          </a:xfrm>
          <a:prstGeom prst="rect">
            <a:avLst/>
          </a:prstGeom>
          <a:noFill/>
        </p:spPr>
        <p:txBody>
          <a:bodyPr wrap="square" rtlCol="0">
            <a:spAutoFit/>
          </a:bodyPr>
          <a:lstStyle/>
          <a:p>
            <a:pPr marL="137160" marR="0" lvl="0" indent="0" algn="l" defTabSz="914400" rtl="0" eaLnBrk="1" fontAlgn="auto" latinLnBrk="0" hangingPunct="1">
              <a:lnSpc>
                <a:spcPct val="100000"/>
              </a:lnSpc>
              <a:spcBef>
                <a:spcPct val="20000"/>
              </a:spcBef>
              <a:spcAft>
                <a:spcPts val="0"/>
              </a:spcAft>
              <a:buClr>
                <a:prstClr val="white">
                  <a:shade val="95000"/>
                </a:prstClr>
              </a:buClr>
              <a:buSzPct val="65000"/>
              <a:buFont typeface="Wingdings 2"/>
              <a:buNone/>
              <a:tabLst/>
              <a:defRPr/>
            </a:pPr>
            <a:r>
              <a:rPr kumimoji="0" lang="en-US" sz="3000" b="1" i="0" u="none" strike="noStrike" kern="1200" cap="none" spc="0" normalizeH="0" baseline="0" noProof="0" dirty="0">
                <a:ln>
                  <a:noFill/>
                </a:ln>
                <a:solidFill>
                  <a:prstClr val="white"/>
                </a:solidFill>
                <a:effectLst/>
                <a:uLnTx/>
                <a:uFillTx/>
                <a:latin typeface="Book Antiqua"/>
                <a:ea typeface="+mn-ea"/>
                <a:cs typeface="+mn-cs"/>
              </a:rPr>
              <a:t>Escaping the Beast by Michael Burns </a:t>
            </a:r>
          </a:p>
        </p:txBody>
      </p:sp>
      <p:pic>
        <p:nvPicPr>
          <p:cNvPr id="1030" name="Picture 6" descr="WILDFIRE How Progressive Theology is Impacting the Church |  IlluminationPublishers">
            <a:extLst>
              <a:ext uri="{FF2B5EF4-FFF2-40B4-BE49-F238E27FC236}">
                <a16:creationId xmlns:a16="http://schemas.microsoft.com/office/drawing/2014/main" id="{A3C95C85-DB22-FD54-0EEA-E93C83EC13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385" y="3207512"/>
            <a:ext cx="3370084" cy="3370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3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1F9C4-0FFF-9780-BED3-2E50E86A1D20}"/>
              </a:ext>
            </a:extLst>
          </p:cNvPr>
          <p:cNvSpPr>
            <a:spLocks noGrp="1"/>
          </p:cNvSpPr>
          <p:nvPr>
            <p:ph type="title"/>
          </p:nvPr>
        </p:nvSpPr>
        <p:spPr>
          <a:xfrm>
            <a:off x="646111" y="452718"/>
            <a:ext cx="10059561" cy="1400530"/>
          </a:xfrm>
        </p:spPr>
        <p:txBody>
          <a:bodyPr/>
          <a:lstStyle/>
          <a:p>
            <a:r>
              <a:rPr lang="en-US" b="1" dirty="0"/>
              <a:t>A Response to Progressive Theology</a:t>
            </a:r>
          </a:p>
        </p:txBody>
      </p:sp>
      <p:sp>
        <p:nvSpPr>
          <p:cNvPr id="3" name="Content Placeholder 2">
            <a:extLst>
              <a:ext uri="{FF2B5EF4-FFF2-40B4-BE49-F238E27FC236}">
                <a16:creationId xmlns:a16="http://schemas.microsoft.com/office/drawing/2014/main" id="{F5DF8047-EE4E-B9FC-46A6-7DC30B3F2346}"/>
              </a:ext>
            </a:extLst>
          </p:cNvPr>
          <p:cNvSpPr>
            <a:spLocks noGrp="1"/>
          </p:cNvSpPr>
          <p:nvPr>
            <p:ph idx="1"/>
          </p:nvPr>
        </p:nvSpPr>
        <p:spPr>
          <a:xfrm>
            <a:off x="1284270" y="2157572"/>
            <a:ext cx="10298130" cy="4151787"/>
          </a:xfrm>
        </p:spPr>
        <p:txBody>
          <a:bodyPr>
            <a:normAutofit/>
          </a:bodyPr>
          <a:lstStyle/>
          <a:p>
            <a:pPr marL="137160" indent="0">
              <a:buNone/>
            </a:pPr>
            <a:r>
              <a:rPr lang="en-US" sz="3200" b="1" dirty="0"/>
              <a:t>Progressive politics</a:t>
            </a:r>
          </a:p>
          <a:p>
            <a:pPr marL="137160" indent="0">
              <a:buNone/>
            </a:pPr>
            <a:r>
              <a:rPr lang="en-US" sz="3200" b="1" dirty="0"/>
              <a:t>vs.</a:t>
            </a:r>
          </a:p>
          <a:p>
            <a:pPr marL="137160" indent="0">
              <a:buNone/>
            </a:pPr>
            <a:r>
              <a:rPr lang="en-US" sz="3200" b="1" dirty="0"/>
              <a:t>Progressive thinking</a:t>
            </a:r>
          </a:p>
          <a:p>
            <a:pPr marL="137160" indent="0">
              <a:buNone/>
            </a:pPr>
            <a:r>
              <a:rPr lang="en-US" sz="3200" b="1" dirty="0"/>
              <a:t>vs.</a:t>
            </a:r>
          </a:p>
          <a:p>
            <a:pPr marL="137160" indent="0">
              <a:buNone/>
            </a:pPr>
            <a:r>
              <a:rPr lang="en-US" sz="3200" b="1" dirty="0"/>
              <a:t>Progressive theology</a:t>
            </a:r>
          </a:p>
        </p:txBody>
      </p:sp>
    </p:spTree>
    <p:extLst>
      <p:ext uri="{BB962C8B-B14F-4D97-AF65-F5344CB8AC3E}">
        <p14:creationId xmlns:p14="http://schemas.microsoft.com/office/powerpoint/2010/main" val="356371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23FB-AA4D-A68A-B6F6-EB24596F9EFC}"/>
              </a:ext>
            </a:extLst>
          </p:cNvPr>
          <p:cNvSpPr>
            <a:spLocks noGrp="1"/>
          </p:cNvSpPr>
          <p:nvPr>
            <p:ph type="title"/>
          </p:nvPr>
        </p:nvSpPr>
        <p:spPr>
          <a:xfrm>
            <a:off x="626725" y="452718"/>
            <a:ext cx="9424110" cy="1078131"/>
          </a:xfrm>
        </p:spPr>
        <p:txBody>
          <a:bodyPr/>
          <a:lstStyle/>
          <a:p>
            <a:pPr algn="ctr"/>
            <a:r>
              <a:rPr lang="en-US" b="1" dirty="0"/>
              <a:t>Progressive Theology: What is It?</a:t>
            </a:r>
          </a:p>
        </p:txBody>
      </p:sp>
      <p:sp>
        <p:nvSpPr>
          <p:cNvPr id="3" name="Content Placeholder 2">
            <a:extLst>
              <a:ext uri="{FF2B5EF4-FFF2-40B4-BE49-F238E27FC236}">
                <a16:creationId xmlns:a16="http://schemas.microsoft.com/office/drawing/2014/main" id="{FE0C6D07-1965-8E06-4958-69B9795978DB}"/>
              </a:ext>
            </a:extLst>
          </p:cNvPr>
          <p:cNvSpPr>
            <a:spLocks noGrp="1"/>
          </p:cNvSpPr>
          <p:nvPr>
            <p:ph idx="1"/>
          </p:nvPr>
        </p:nvSpPr>
        <p:spPr>
          <a:xfrm>
            <a:off x="1027416" y="1746608"/>
            <a:ext cx="10048126" cy="4501792"/>
          </a:xfrm>
        </p:spPr>
        <p:txBody>
          <a:bodyPr>
            <a:normAutofit/>
          </a:bodyPr>
          <a:lstStyle/>
          <a:p>
            <a:pPr marL="0" indent="0">
              <a:buNone/>
            </a:pPr>
            <a:r>
              <a:rPr lang="en-US" sz="3200" b="1" dirty="0"/>
              <a:t>The idea that Christianity itself needs to progress.</a:t>
            </a:r>
          </a:p>
          <a:p>
            <a:pPr marL="0" indent="0">
              <a:buNone/>
            </a:pPr>
            <a:endParaRPr lang="en-US" sz="1200" b="1" dirty="0"/>
          </a:p>
          <a:p>
            <a:pPr marL="0" indent="0">
              <a:buNone/>
            </a:pPr>
            <a:r>
              <a:rPr lang="en-US" sz="3200" b="1" dirty="0"/>
              <a:t>The idea that the Bible itself is outdated.</a:t>
            </a:r>
          </a:p>
          <a:p>
            <a:pPr marL="0" indent="0">
              <a:buNone/>
            </a:pPr>
            <a:endParaRPr lang="en-US" sz="1000" b="1" dirty="0"/>
          </a:p>
          <a:p>
            <a:pPr marL="0" indent="0">
              <a:buNone/>
            </a:pPr>
            <a:r>
              <a:rPr lang="en-US" sz="3200" b="1" dirty="0"/>
              <a:t>It undermines the idea of the authority of the Bible.</a:t>
            </a:r>
          </a:p>
          <a:p>
            <a:pPr marL="0" indent="0">
              <a:buNone/>
            </a:pPr>
            <a:endParaRPr lang="en-US" sz="1200" b="1" dirty="0"/>
          </a:p>
          <a:p>
            <a:pPr marL="0" indent="0">
              <a:buNone/>
            </a:pPr>
            <a:r>
              <a:rPr lang="en-US" sz="3200" b="1" dirty="0"/>
              <a:t>Does God change?   </a:t>
            </a:r>
          </a:p>
          <a:p>
            <a:pPr marL="0" indent="0">
              <a:buNone/>
            </a:pPr>
            <a:r>
              <a:rPr lang="en-US" sz="3200" b="1" dirty="0"/>
              <a:t>Malachi 3:6 I, the Lord, do not change.</a:t>
            </a:r>
          </a:p>
        </p:txBody>
      </p:sp>
    </p:spTree>
    <p:extLst>
      <p:ext uri="{BB962C8B-B14F-4D97-AF65-F5344CB8AC3E}">
        <p14:creationId xmlns:p14="http://schemas.microsoft.com/office/powerpoint/2010/main" val="296591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ACD63-4963-236A-47BC-B36F9FFB0BB7}"/>
              </a:ext>
            </a:extLst>
          </p:cNvPr>
          <p:cNvSpPr>
            <a:spLocks noGrp="1"/>
          </p:cNvSpPr>
          <p:nvPr>
            <p:ph type="title"/>
          </p:nvPr>
        </p:nvSpPr>
        <p:spPr>
          <a:xfrm>
            <a:off x="657546" y="452718"/>
            <a:ext cx="9393288" cy="1037035"/>
          </a:xfrm>
        </p:spPr>
        <p:txBody>
          <a:bodyPr/>
          <a:lstStyle/>
          <a:p>
            <a:pPr algn="ctr"/>
            <a:r>
              <a:rPr lang="en-US" b="1" dirty="0"/>
              <a:t>What is Progressive Theology?</a:t>
            </a:r>
          </a:p>
        </p:txBody>
      </p:sp>
      <p:sp>
        <p:nvSpPr>
          <p:cNvPr id="3" name="Content Placeholder 2">
            <a:extLst>
              <a:ext uri="{FF2B5EF4-FFF2-40B4-BE49-F238E27FC236}">
                <a16:creationId xmlns:a16="http://schemas.microsoft.com/office/drawing/2014/main" id="{BA6ED6C2-29EC-EEF4-15AF-22FC22E5DCBA}"/>
              </a:ext>
            </a:extLst>
          </p:cNvPr>
          <p:cNvSpPr>
            <a:spLocks noGrp="1"/>
          </p:cNvSpPr>
          <p:nvPr>
            <p:ph idx="1"/>
          </p:nvPr>
        </p:nvSpPr>
        <p:spPr>
          <a:xfrm>
            <a:off x="811658" y="1787704"/>
            <a:ext cx="10664576" cy="4460696"/>
          </a:xfrm>
        </p:spPr>
        <p:txBody>
          <a:bodyPr>
            <a:normAutofit/>
          </a:bodyPr>
          <a:lstStyle/>
          <a:p>
            <a:pPr marL="0" indent="0">
              <a:buNone/>
            </a:pPr>
            <a:r>
              <a:rPr lang="en-US" sz="3200" b="1" dirty="0"/>
              <a:t>It undermines the idea of absolute truth and absolute morality.</a:t>
            </a:r>
          </a:p>
          <a:p>
            <a:pPr marL="0" indent="0">
              <a:buNone/>
            </a:pPr>
            <a:endParaRPr lang="en-US" sz="1100" b="1" dirty="0"/>
          </a:p>
          <a:p>
            <a:pPr marL="0" indent="0">
              <a:buNone/>
            </a:pPr>
            <a:r>
              <a:rPr lang="en-US" sz="3200" b="1" dirty="0"/>
              <a:t>It implies that the Bible is sufficiently ambiguous that it must be reinterpreted according to current human thinking.</a:t>
            </a:r>
          </a:p>
          <a:p>
            <a:pPr marL="0" indent="0">
              <a:buNone/>
            </a:pPr>
            <a:endParaRPr lang="en-US" sz="1200" b="1" dirty="0"/>
          </a:p>
          <a:p>
            <a:pPr marL="0" indent="0">
              <a:buNone/>
            </a:pPr>
            <a:r>
              <a:rPr lang="en-US" sz="3200" b="1" dirty="0"/>
              <a:t>Much of God’s truth is delivered through narrative, but is there also propositional truth in the Bible?</a:t>
            </a:r>
          </a:p>
        </p:txBody>
      </p:sp>
    </p:spTree>
    <p:extLst>
      <p:ext uri="{BB962C8B-B14F-4D97-AF65-F5344CB8AC3E}">
        <p14:creationId xmlns:p14="http://schemas.microsoft.com/office/powerpoint/2010/main" val="157052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999" y="452718"/>
            <a:ext cx="9413836" cy="1108954"/>
          </a:xfrm>
        </p:spPr>
        <p:txBody>
          <a:bodyPr>
            <a:normAutofit/>
          </a:bodyPr>
          <a:lstStyle/>
          <a:p>
            <a:pPr algn="ctr"/>
            <a:r>
              <a:rPr lang="en-US" sz="4800" b="1" dirty="0"/>
              <a:t>Colossians</a:t>
            </a:r>
          </a:p>
        </p:txBody>
      </p:sp>
      <p:sp>
        <p:nvSpPr>
          <p:cNvPr id="3" name="Content Placeholder 2"/>
          <p:cNvSpPr>
            <a:spLocks noGrp="1"/>
          </p:cNvSpPr>
          <p:nvPr>
            <p:ph idx="1"/>
          </p:nvPr>
        </p:nvSpPr>
        <p:spPr>
          <a:xfrm>
            <a:off x="750014" y="1910994"/>
            <a:ext cx="10253608" cy="4337406"/>
          </a:xfrm>
        </p:spPr>
        <p:txBody>
          <a:bodyPr>
            <a:normAutofit/>
          </a:bodyPr>
          <a:lstStyle/>
          <a:p>
            <a:pPr marL="137160" indent="0">
              <a:buNone/>
            </a:pPr>
            <a:r>
              <a:rPr lang="en-US" sz="3200" b="1" dirty="0"/>
              <a:t>Theme: The supremacy of Christ.  The all-</a:t>
            </a:r>
            <a:r>
              <a:rPr lang="en-US" sz="3200" b="1" dirty="0" err="1"/>
              <a:t>suffiency</a:t>
            </a:r>
            <a:r>
              <a:rPr lang="en-US" sz="3200" b="1" dirty="0"/>
              <a:t> of Christ.</a:t>
            </a:r>
          </a:p>
          <a:p>
            <a:pPr marL="137160" indent="0">
              <a:buNone/>
            </a:pPr>
            <a:endParaRPr lang="en-US" sz="3200" b="1" dirty="0"/>
          </a:p>
          <a:p>
            <a:pPr marL="137160" indent="0">
              <a:buNone/>
            </a:pPr>
            <a:r>
              <a:rPr lang="en-US" sz="3200" b="1" dirty="0"/>
              <a:t>Colossians 2:6-15  Christ vs the </a:t>
            </a:r>
            <a:r>
              <a:rPr lang="en-US" sz="3200" b="1" i="1" dirty="0" err="1"/>
              <a:t>stoicheia</a:t>
            </a:r>
            <a:r>
              <a:rPr lang="en-US" sz="3200" b="1" dirty="0"/>
              <a:t>/elemental truths of the world</a:t>
            </a:r>
          </a:p>
          <a:p>
            <a:pPr marL="137160" indent="0">
              <a:buNone/>
            </a:pPr>
            <a:endParaRPr lang="en-US" sz="3200" b="1" dirty="0"/>
          </a:p>
          <a:p>
            <a:pPr marL="137160" indent="0">
              <a:buNone/>
            </a:pPr>
            <a:endParaRPr lang="en-US" sz="3200" b="1" dirty="0"/>
          </a:p>
          <a:p>
            <a:pPr marL="137160" indent="0">
              <a:buNone/>
            </a:pPr>
            <a:endParaRPr lang="en-US" sz="3200" b="1" dirty="0"/>
          </a:p>
        </p:txBody>
      </p:sp>
    </p:spTree>
    <p:extLst>
      <p:ext uri="{BB962C8B-B14F-4D97-AF65-F5344CB8AC3E}">
        <p14:creationId xmlns:p14="http://schemas.microsoft.com/office/powerpoint/2010/main" val="1726350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What do we have in Christ</a:t>
            </a:r>
            <a:r>
              <a:rPr lang="en-US" sz="3600" dirty="0"/>
              <a:t>?</a:t>
            </a:r>
          </a:p>
        </p:txBody>
      </p:sp>
      <p:sp>
        <p:nvSpPr>
          <p:cNvPr id="3" name="Content Placeholder 2"/>
          <p:cNvSpPr>
            <a:spLocks noGrp="1"/>
          </p:cNvSpPr>
          <p:nvPr>
            <p:ph idx="1"/>
          </p:nvPr>
        </p:nvSpPr>
        <p:spPr>
          <a:xfrm>
            <a:off x="770562" y="2052918"/>
            <a:ext cx="11075541" cy="4195481"/>
          </a:xfrm>
        </p:spPr>
        <p:txBody>
          <a:bodyPr>
            <a:normAutofit/>
          </a:bodyPr>
          <a:lstStyle/>
          <a:p>
            <a:pPr marL="137160" indent="0">
              <a:buNone/>
            </a:pPr>
            <a:r>
              <a:rPr lang="en-US" sz="2800" b="1" dirty="0"/>
              <a:t>Coll 1:14  We have redemption, the forgiveness of sins in Christ</a:t>
            </a:r>
            <a:endParaRPr lang="en-US" sz="2800" b="1" dirty="0">
              <a:solidFill>
                <a:srgbClr val="FFFF00"/>
              </a:solidFill>
            </a:endParaRPr>
          </a:p>
          <a:p>
            <a:pPr marL="137160" indent="0">
              <a:buNone/>
            </a:pPr>
            <a:r>
              <a:rPr lang="en-US" sz="2800" b="1" dirty="0"/>
              <a:t>Col 2:2 The </a:t>
            </a:r>
            <a:r>
              <a:rPr lang="en-US" sz="2800" b="1" dirty="0">
                <a:solidFill>
                  <a:srgbClr val="FFFF00"/>
                </a:solidFill>
              </a:rPr>
              <a:t>mystery</a:t>
            </a:r>
            <a:r>
              <a:rPr lang="en-US" sz="2800" b="1" dirty="0"/>
              <a:t> of God is </a:t>
            </a:r>
            <a:r>
              <a:rPr lang="en-US" sz="2800" b="1" dirty="0">
                <a:solidFill>
                  <a:srgbClr val="FFFF00"/>
                </a:solidFill>
              </a:rPr>
              <a:t>in Christ</a:t>
            </a:r>
            <a:r>
              <a:rPr lang="en-US" sz="2800" b="1" dirty="0"/>
              <a:t>.</a:t>
            </a:r>
          </a:p>
          <a:p>
            <a:pPr marL="137160" indent="0">
              <a:buNone/>
            </a:pPr>
            <a:r>
              <a:rPr lang="en-US" sz="2800" b="1" dirty="0"/>
              <a:t>Col 2:6 We live our </a:t>
            </a:r>
            <a:r>
              <a:rPr lang="en-US" sz="2800" b="1" dirty="0">
                <a:solidFill>
                  <a:srgbClr val="FFFF00"/>
                </a:solidFill>
              </a:rPr>
              <a:t>lives in Christ</a:t>
            </a:r>
            <a:r>
              <a:rPr lang="en-US" sz="2800" b="1" dirty="0"/>
              <a:t>.</a:t>
            </a:r>
          </a:p>
          <a:p>
            <a:pPr marL="137160" indent="0">
              <a:buNone/>
            </a:pPr>
            <a:r>
              <a:rPr lang="en-US" sz="2800" b="1" dirty="0"/>
              <a:t>Col 2:10 </a:t>
            </a:r>
            <a:r>
              <a:rPr lang="en-US" sz="2800" b="1" dirty="0">
                <a:solidFill>
                  <a:srgbClr val="FFFF00"/>
                </a:solidFill>
              </a:rPr>
              <a:t>In Christ</a:t>
            </a:r>
            <a:r>
              <a:rPr lang="en-US" sz="2800" b="1" dirty="0"/>
              <a:t>, we are brought to </a:t>
            </a:r>
            <a:r>
              <a:rPr lang="en-US" sz="2800" b="1" dirty="0">
                <a:solidFill>
                  <a:srgbClr val="FFFF00"/>
                </a:solidFill>
              </a:rPr>
              <a:t>fullness</a:t>
            </a:r>
            <a:r>
              <a:rPr lang="en-US" sz="2800" b="1" dirty="0"/>
              <a:t>.</a:t>
            </a:r>
          </a:p>
          <a:p>
            <a:pPr marL="137160" indent="0">
              <a:buNone/>
            </a:pPr>
            <a:r>
              <a:rPr lang="en-US" sz="2800" b="1" dirty="0"/>
              <a:t>Col 2:11 </a:t>
            </a:r>
            <a:r>
              <a:rPr lang="en-US" sz="2800" b="1" dirty="0">
                <a:solidFill>
                  <a:srgbClr val="FFFF00"/>
                </a:solidFill>
              </a:rPr>
              <a:t>In Christ </a:t>
            </a:r>
            <a:r>
              <a:rPr lang="en-US" sz="2800" b="1" dirty="0"/>
              <a:t>we were </a:t>
            </a:r>
            <a:r>
              <a:rPr lang="en-US" sz="2800" b="1" dirty="0">
                <a:solidFill>
                  <a:srgbClr val="FFFF00"/>
                </a:solidFill>
              </a:rPr>
              <a:t>circumcised</a:t>
            </a:r>
            <a:r>
              <a:rPr lang="en-US" sz="2800" b="1" dirty="0"/>
              <a:t>.</a:t>
            </a:r>
          </a:p>
          <a:p>
            <a:pPr marL="137160" indent="0">
              <a:buNone/>
            </a:pPr>
            <a:r>
              <a:rPr lang="en-US" sz="2800" b="1" dirty="0"/>
              <a:t>Col 2:13 We are made </a:t>
            </a:r>
            <a:r>
              <a:rPr lang="en-US" sz="2800" b="1" dirty="0">
                <a:solidFill>
                  <a:srgbClr val="FFFF00"/>
                </a:solidFill>
              </a:rPr>
              <a:t>alive in Christ</a:t>
            </a:r>
            <a:r>
              <a:rPr lang="en-US" sz="2800" b="1" dirty="0"/>
              <a:t>.</a:t>
            </a:r>
          </a:p>
          <a:p>
            <a:pPr marL="137160" indent="0">
              <a:buNone/>
            </a:pPr>
            <a:r>
              <a:rPr lang="en-US" sz="2800" b="1" dirty="0"/>
              <a:t>Col 2:17 The Law is a shadow. The </a:t>
            </a:r>
            <a:r>
              <a:rPr lang="en-US" sz="2800" b="1" dirty="0">
                <a:solidFill>
                  <a:srgbClr val="FFFF00"/>
                </a:solidFill>
              </a:rPr>
              <a:t>reality</a:t>
            </a:r>
            <a:r>
              <a:rPr lang="en-US" sz="2800" b="1" dirty="0"/>
              <a:t> is </a:t>
            </a:r>
            <a:r>
              <a:rPr lang="en-US" sz="2800" b="1" dirty="0">
                <a:solidFill>
                  <a:srgbClr val="FFFF00"/>
                </a:solidFill>
              </a:rPr>
              <a:t>in Christ</a:t>
            </a:r>
            <a:r>
              <a:rPr lang="en-US" sz="2800" b="1" dirty="0"/>
              <a:t>.</a:t>
            </a:r>
          </a:p>
          <a:p>
            <a:pPr marL="137160" indent="0">
              <a:buNone/>
            </a:pPr>
            <a:endParaRPr lang="en-US" sz="2800" b="1" dirty="0">
              <a:solidFill>
                <a:srgbClr val="FFFF00"/>
              </a:solidFill>
            </a:endParaRPr>
          </a:p>
          <a:p>
            <a:pPr marL="137160" indent="0">
              <a:buNone/>
            </a:pPr>
            <a:endParaRPr lang="en-US" sz="2400" b="1" dirty="0"/>
          </a:p>
        </p:txBody>
      </p:sp>
    </p:spTree>
    <p:extLst>
      <p:ext uri="{BB962C8B-B14F-4D97-AF65-F5344CB8AC3E}">
        <p14:creationId xmlns:p14="http://schemas.microsoft.com/office/powerpoint/2010/main" val="297659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DD50D-0764-05C2-3ABC-7B86625C246C}"/>
              </a:ext>
            </a:extLst>
          </p:cNvPr>
          <p:cNvSpPr>
            <a:spLocks noGrp="1"/>
          </p:cNvSpPr>
          <p:nvPr>
            <p:ph type="title"/>
          </p:nvPr>
        </p:nvSpPr>
        <p:spPr>
          <a:xfrm>
            <a:off x="606175" y="452718"/>
            <a:ext cx="9444659" cy="1180873"/>
          </a:xfrm>
        </p:spPr>
        <p:txBody>
          <a:bodyPr/>
          <a:lstStyle/>
          <a:p>
            <a:pPr algn="ctr"/>
            <a:r>
              <a:rPr lang="en-US" b="1" i="1" dirty="0" err="1">
                <a:solidFill>
                  <a:srgbClr val="FFFF00"/>
                </a:solidFill>
              </a:rPr>
              <a:t>stoicheia</a:t>
            </a:r>
            <a:endParaRPr lang="en-US" b="1" i="1" dirty="0">
              <a:solidFill>
                <a:srgbClr val="FFFF00"/>
              </a:solidFill>
            </a:endParaRPr>
          </a:p>
        </p:txBody>
      </p:sp>
      <p:sp>
        <p:nvSpPr>
          <p:cNvPr id="3" name="Content Placeholder 2">
            <a:extLst>
              <a:ext uri="{FF2B5EF4-FFF2-40B4-BE49-F238E27FC236}">
                <a16:creationId xmlns:a16="http://schemas.microsoft.com/office/drawing/2014/main" id="{D2076042-0E3D-5F5E-7C54-5CA94F559E78}"/>
              </a:ext>
            </a:extLst>
          </p:cNvPr>
          <p:cNvSpPr>
            <a:spLocks noGrp="1"/>
          </p:cNvSpPr>
          <p:nvPr>
            <p:ph idx="1"/>
          </p:nvPr>
        </p:nvSpPr>
        <p:spPr>
          <a:xfrm>
            <a:off x="821934" y="1633592"/>
            <a:ext cx="10952250" cy="4614808"/>
          </a:xfrm>
        </p:spPr>
        <p:txBody>
          <a:bodyPr>
            <a:normAutofit/>
          </a:bodyPr>
          <a:lstStyle/>
          <a:p>
            <a:pPr marL="137160" indent="0">
              <a:buNone/>
            </a:pPr>
            <a:r>
              <a:rPr lang="en-US" sz="2800" b="1" dirty="0"/>
              <a:t>Let no one take you captive to hollow and deceptive philosophy which depends on human tradition and the elemental forces (</a:t>
            </a:r>
            <a:r>
              <a:rPr lang="en-US" sz="2800" b="1" i="1" dirty="0" err="1">
                <a:solidFill>
                  <a:srgbClr val="FFFF00"/>
                </a:solidFill>
              </a:rPr>
              <a:t>stoicheia</a:t>
            </a:r>
            <a:r>
              <a:rPr lang="en-US" sz="2800" b="1" dirty="0"/>
              <a:t>) of the world rather than on Christ.</a:t>
            </a:r>
          </a:p>
          <a:p>
            <a:pPr marL="137160" indent="0">
              <a:buNone/>
            </a:pPr>
            <a:endParaRPr lang="en-US" sz="2800" b="1" dirty="0"/>
          </a:p>
          <a:p>
            <a:pPr marL="137160" indent="0">
              <a:buNone/>
            </a:pPr>
            <a:r>
              <a:rPr lang="en-US" sz="2800" b="1" dirty="0"/>
              <a:t>Elemental forces</a:t>
            </a:r>
          </a:p>
          <a:p>
            <a:pPr marL="137160" indent="0">
              <a:buNone/>
            </a:pPr>
            <a:r>
              <a:rPr lang="en-US" sz="2800" b="1" dirty="0"/>
              <a:t>First principles of the world</a:t>
            </a:r>
          </a:p>
          <a:p>
            <a:pPr marL="137160" indent="0">
              <a:buNone/>
            </a:pPr>
            <a:r>
              <a:rPr lang="en-US" sz="2800" b="1" dirty="0"/>
              <a:t>ABCs</a:t>
            </a:r>
          </a:p>
          <a:p>
            <a:pPr marL="137160" indent="0">
              <a:buNone/>
            </a:pPr>
            <a:endParaRPr lang="en-US" sz="1600" b="1" dirty="0"/>
          </a:p>
          <a:p>
            <a:pPr marL="137160" indent="0">
              <a:buNone/>
            </a:pPr>
            <a:r>
              <a:rPr lang="en-US" sz="3200" b="1" i="1" dirty="0" err="1">
                <a:solidFill>
                  <a:srgbClr val="FFFF00"/>
                </a:solidFill>
              </a:rPr>
              <a:t>stoicheia</a:t>
            </a:r>
            <a:r>
              <a:rPr lang="en-US" sz="3200" b="1" dirty="0">
                <a:solidFill>
                  <a:srgbClr val="FFFF00"/>
                </a:solidFill>
              </a:rPr>
              <a:t>  vs  Christ and his Kingdom</a:t>
            </a:r>
          </a:p>
        </p:txBody>
      </p:sp>
    </p:spTree>
    <p:extLst>
      <p:ext uri="{BB962C8B-B14F-4D97-AF65-F5344CB8AC3E}">
        <p14:creationId xmlns:p14="http://schemas.microsoft.com/office/powerpoint/2010/main" val="1040686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79E9-EEA6-C25B-61ED-D8E37195D3A5}"/>
              </a:ext>
            </a:extLst>
          </p:cNvPr>
          <p:cNvSpPr>
            <a:spLocks noGrp="1"/>
          </p:cNvSpPr>
          <p:nvPr>
            <p:ph type="title"/>
          </p:nvPr>
        </p:nvSpPr>
        <p:spPr/>
        <p:txBody>
          <a:bodyPr/>
          <a:lstStyle/>
          <a:p>
            <a:pPr algn="ctr"/>
            <a:r>
              <a:rPr lang="en-US" b="1" i="1" dirty="0" err="1">
                <a:solidFill>
                  <a:srgbClr val="FFFF00"/>
                </a:solidFill>
              </a:rPr>
              <a:t>Stoicheia</a:t>
            </a:r>
            <a:r>
              <a:rPr lang="en-US" b="1" dirty="0"/>
              <a:t> of our world</a:t>
            </a:r>
          </a:p>
        </p:txBody>
      </p:sp>
      <p:sp>
        <p:nvSpPr>
          <p:cNvPr id="3" name="Content Placeholder 2">
            <a:extLst>
              <a:ext uri="{FF2B5EF4-FFF2-40B4-BE49-F238E27FC236}">
                <a16:creationId xmlns:a16="http://schemas.microsoft.com/office/drawing/2014/main" id="{A3EFA85E-B4D9-BBC6-5F52-DFA820E9DB4E}"/>
              </a:ext>
            </a:extLst>
          </p:cNvPr>
          <p:cNvSpPr>
            <a:spLocks noGrp="1"/>
          </p:cNvSpPr>
          <p:nvPr>
            <p:ph idx="1"/>
          </p:nvPr>
        </p:nvSpPr>
        <p:spPr>
          <a:xfrm>
            <a:off x="1068512" y="1684962"/>
            <a:ext cx="10513887" cy="4624398"/>
          </a:xfrm>
        </p:spPr>
        <p:txBody>
          <a:bodyPr>
            <a:normAutofit/>
          </a:bodyPr>
          <a:lstStyle/>
          <a:p>
            <a:pPr marL="137160" indent="0">
              <a:buNone/>
            </a:pPr>
            <a:r>
              <a:rPr lang="en-US" sz="3200" b="1" dirty="0"/>
              <a:t>Prosperity gospel</a:t>
            </a:r>
          </a:p>
          <a:p>
            <a:pPr marL="137160" indent="0">
              <a:buNone/>
            </a:pPr>
            <a:r>
              <a:rPr lang="en-US" sz="3200" b="1" dirty="0"/>
              <a:t>American dream</a:t>
            </a:r>
          </a:p>
          <a:p>
            <a:pPr marL="137160" indent="0">
              <a:buNone/>
            </a:pPr>
            <a:r>
              <a:rPr lang="en-US" sz="3200" b="1" dirty="0"/>
              <a:t>Comfort/materialism/entertainment/leisure</a:t>
            </a:r>
          </a:p>
          <a:p>
            <a:pPr marL="137160" indent="0">
              <a:buNone/>
            </a:pPr>
            <a:r>
              <a:rPr lang="en-US" sz="3200" b="1" dirty="0"/>
              <a:t>Personal security 401-k</a:t>
            </a:r>
          </a:p>
          <a:p>
            <a:pPr marL="137160" indent="0">
              <a:buNone/>
            </a:pPr>
            <a:r>
              <a:rPr lang="en-US" sz="3200" b="1" dirty="0"/>
              <a:t>Being a good person</a:t>
            </a:r>
          </a:p>
          <a:p>
            <a:pPr marL="137160" indent="0">
              <a:buNone/>
            </a:pPr>
            <a:r>
              <a:rPr lang="en-US" sz="3200" b="1" dirty="0"/>
              <a:t>Universal salvation</a:t>
            </a:r>
          </a:p>
          <a:p>
            <a:pPr marL="137160" indent="0">
              <a:buNone/>
            </a:pPr>
            <a:r>
              <a:rPr lang="en-US" sz="3200" b="1" dirty="0"/>
              <a:t>Moral relativism</a:t>
            </a:r>
          </a:p>
        </p:txBody>
      </p:sp>
    </p:spTree>
    <p:extLst>
      <p:ext uri="{BB962C8B-B14F-4D97-AF65-F5344CB8AC3E}">
        <p14:creationId xmlns:p14="http://schemas.microsoft.com/office/powerpoint/2010/main" val="133708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694FB-D520-0390-FBF2-00D733014E78}"/>
              </a:ext>
            </a:extLst>
          </p:cNvPr>
          <p:cNvSpPr>
            <a:spLocks noGrp="1"/>
          </p:cNvSpPr>
          <p:nvPr>
            <p:ph type="title"/>
          </p:nvPr>
        </p:nvSpPr>
        <p:spPr/>
        <p:txBody>
          <a:bodyPr/>
          <a:lstStyle/>
          <a:p>
            <a:pPr algn="ctr"/>
            <a:r>
              <a:rPr lang="en-US" b="1" dirty="0" err="1"/>
              <a:t>Stoicheia</a:t>
            </a:r>
            <a:r>
              <a:rPr lang="en-US" b="1" dirty="0"/>
              <a:t> of our world</a:t>
            </a:r>
          </a:p>
        </p:txBody>
      </p:sp>
      <p:sp>
        <p:nvSpPr>
          <p:cNvPr id="3" name="Content Placeholder 2">
            <a:extLst>
              <a:ext uri="{FF2B5EF4-FFF2-40B4-BE49-F238E27FC236}">
                <a16:creationId xmlns:a16="http://schemas.microsoft.com/office/drawing/2014/main" id="{5D2227D7-DB9C-8D04-E259-6D01BE79FD81}"/>
              </a:ext>
            </a:extLst>
          </p:cNvPr>
          <p:cNvSpPr>
            <a:spLocks noGrp="1"/>
          </p:cNvSpPr>
          <p:nvPr>
            <p:ph idx="1"/>
          </p:nvPr>
        </p:nvSpPr>
        <p:spPr/>
        <p:txBody>
          <a:bodyPr>
            <a:normAutofit/>
          </a:bodyPr>
          <a:lstStyle/>
          <a:p>
            <a:pPr marL="137160" indent="0">
              <a:buNone/>
            </a:pPr>
            <a:r>
              <a:rPr lang="en-US" sz="3200" b="1" dirty="0"/>
              <a:t>Postmodernism</a:t>
            </a:r>
          </a:p>
          <a:p>
            <a:pPr marL="137160" indent="0">
              <a:buNone/>
            </a:pPr>
            <a:r>
              <a:rPr lang="en-US" sz="3200" b="1" dirty="0"/>
              <a:t>Republicanism and social conservative politics</a:t>
            </a:r>
          </a:p>
          <a:p>
            <a:pPr marL="137160" indent="0">
              <a:buNone/>
            </a:pPr>
            <a:r>
              <a:rPr lang="en-US" sz="3200" b="1" dirty="0"/>
              <a:t>Democratism and progressive politics</a:t>
            </a:r>
          </a:p>
          <a:p>
            <a:pPr marL="137160" indent="0">
              <a:buNone/>
            </a:pPr>
            <a:endParaRPr lang="en-US" sz="3200" b="1" dirty="0"/>
          </a:p>
          <a:p>
            <a:pPr marL="137160" indent="0">
              <a:buNone/>
            </a:pPr>
            <a:r>
              <a:rPr lang="en-US" sz="3200" b="1" dirty="0"/>
              <a:t>Can these philosophies deceive us, kidnap us, and drag us from Christ?</a:t>
            </a:r>
          </a:p>
        </p:txBody>
      </p:sp>
    </p:spTree>
    <p:extLst>
      <p:ext uri="{BB962C8B-B14F-4D97-AF65-F5344CB8AC3E}">
        <p14:creationId xmlns:p14="http://schemas.microsoft.com/office/powerpoint/2010/main" val="2587605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4669</TotalTime>
  <Words>639</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Century Gothic</vt:lpstr>
      <vt:lpstr>Wingdings 2</vt:lpstr>
      <vt:lpstr>Wingdings 3</vt:lpstr>
      <vt:lpstr>Ion</vt:lpstr>
      <vt:lpstr>PowerPoint Presentation</vt:lpstr>
      <vt:lpstr>A Response to Progressive Theology</vt:lpstr>
      <vt:lpstr>Progressive Theology: What is It?</vt:lpstr>
      <vt:lpstr>What is Progressive Theology?</vt:lpstr>
      <vt:lpstr>Colossians</vt:lpstr>
      <vt:lpstr>What do we have in Christ?</vt:lpstr>
      <vt:lpstr>stoicheia</vt:lpstr>
      <vt:lpstr>Stoicheia of our world</vt:lpstr>
      <vt:lpstr>Stoicheia of our world</vt:lpstr>
      <vt:lpstr>Fullness in Christ</vt:lpstr>
      <vt:lpstr>Conclusion</vt:lpstr>
      <vt:lpstr>Application</vt:lpstr>
      <vt:lpstr>Michael Burns: Escaping the Beast</vt:lpstr>
      <vt:lpstr>IPI Book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Colossians</dc:title>
  <dc:creator>Microsoft account</dc:creator>
  <cp:lastModifiedBy>John Oakes</cp:lastModifiedBy>
  <cp:revision>176</cp:revision>
  <dcterms:created xsi:type="dcterms:W3CDTF">2017-03-08T02:54:48Z</dcterms:created>
  <dcterms:modified xsi:type="dcterms:W3CDTF">2022-11-09T23:50:42Z</dcterms:modified>
</cp:coreProperties>
</file>