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8"/>
  </p:notesMasterIdLst>
  <p:sldIdLst>
    <p:sldId id="256" r:id="rId3"/>
    <p:sldId id="480" r:id="rId4"/>
    <p:sldId id="483" r:id="rId5"/>
    <p:sldId id="481" r:id="rId6"/>
    <p:sldId id="472" r:id="rId7"/>
    <p:sldId id="473" r:id="rId8"/>
    <p:sldId id="485" r:id="rId9"/>
    <p:sldId id="475" r:id="rId10"/>
    <p:sldId id="482" r:id="rId11"/>
    <p:sldId id="479" r:id="rId12"/>
    <p:sldId id="484" r:id="rId13"/>
    <p:sldId id="487" r:id="rId14"/>
    <p:sldId id="488" r:id="rId15"/>
    <p:sldId id="274" r:id="rId16"/>
    <p:sldId id="270" r:id="rId17"/>
    <p:sldId id="399" r:id="rId18"/>
    <p:sldId id="285" r:id="rId19"/>
    <p:sldId id="280" r:id="rId20"/>
    <p:sldId id="281" r:id="rId21"/>
    <p:sldId id="283" r:id="rId22"/>
    <p:sldId id="327" r:id="rId23"/>
    <p:sldId id="401" r:id="rId24"/>
    <p:sldId id="353" r:id="rId25"/>
    <p:sldId id="356" r:id="rId26"/>
    <p:sldId id="339" r:id="rId27"/>
    <p:sldId id="402" r:id="rId28"/>
    <p:sldId id="359" r:id="rId29"/>
    <p:sldId id="343" r:id="rId30"/>
    <p:sldId id="344" r:id="rId31"/>
    <p:sldId id="360" r:id="rId32"/>
    <p:sldId id="336" r:id="rId33"/>
    <p:sldId id="489" r:id="rId34"/>
    <p:sldId id="490" r:id="rId35"/>
    <p:sldId id="491" r:id="rId36"/>
    <p:sldId id="4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D48F42-B2B6-4417-A16C-3F3424F6DEC9}" v="4" dt="2022-11-03T23:16:28.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13" autoAdjust="0"/>
    <p:restoredTop sz="94660"/>
  </p:normalViewPr>
  <p:slideViewPr>
    <p:cSldViewPr>
      <p:cViewPr varScale="1">
        <p:scale>
          <a:sx n="62" d="100"/>
          <a:sy n="62" d="100"/>
        </p:scale>
        <p:origin x="1504" y="5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9ee94667-eeed-4811-a5cc-572628ef7854" providerId="ADAL" clId="{C0D48F42-B2B6-4417-A16C-3F3424F6DEC9}"/>
    <pc:docChg chg="modSld">
      <pc:chgData name="John Oakes" userId="9ee94667-eeed-4811-a5cc-572628ef7854" providerId="ADAL" clId="{C0D48F42-B2B6-4417-A16C-3F3424F6DEC9}" dt="2022-11-03T23:18:17.092" v="42" actId="255"/>
      <pc:docMkLst>
        <pc:docMk/>
      </pc:docMkLst>
      <pc:sldChg chg="addSp modSp mod">
        <pc:chgData name="John Oakes" userId="9ee94667-eeed-4811-a5cc-572628ef7854" providerId="ADAL" clId="{C0D48F42-B2B6-4417-A16C-3F3424F6DEC9}" dt="2022-11-03T23:16:28.244" v="39" actId="1076"/>
        <pc:sldMkLst>
          <pc:docMk/>
          <pc:sldMk cId="3360543593" sldId="256"/>
        </pc:sldMkLst>
        <pc:spChg chg="mod">
          <ac:chgData name="John Oakes" userId="9ee94667-eeed-4811-a5cc-572628ef7854" providerId="ADAL" clId="{C0D48F42-B2B6-4417-A16C-3F3424F6DEC9}" dt="2022-11-03T23:16:26.194" v="38" actId="14100"/>
          <ac:spMkLst>
            <pc:docMk/>
            <pc:sldMk cId="3360543593" sldId="256"/>
            <ac:spMk id="2" creationId="{00000000-0000-0000-0000-000000000000}"/>
          </ac:spMkLst>
        </pc:spChg>
        <pc:spChg chg="mod">
          <ac:chgData name="John Oakes" userId="9ee94667-eeed-4811-a5cc-572628ef7854" providerId="ADAL" clId="{C0D48F42-B2B6-4417-A16C-3F3424F6DEC9}" dt="2022-11-03T23:16:03.119" v="34" actId="14100"/>
          <ac:spMkLst>
            <pc:docMk/>
            <pc:sldMk cId="3360543593" sldId="256"/>
            <ac:spMk id="3" creationId="{00000000-0000-0000-0000-000000000000}"/>
          </ac:spMkLst>
        </pc:spChg>
        <pc:picChg chg="add mod">
          <ac:chgData name="John Oakes" userId="9ee94667-eeed-4811-a5cc-572628ef7854" providerId="ADAL" clId="{C0D48F42-B2B6-4417-A16C-3F3424F6DEC9}" dt="2022-11-03T23:16:28.244" v="39" actId="1076"/>
          <ac:picMkLst>
            <pc:docMk/>
            <pc:sldMk cId="3360543593" sldId="256"/>
            <ac:picMk id="44034" creationId="{CAFF6F2F-D1DD-2015-7903-62214E3572C1}"/>
          </ac:picMkLst>
        </pc:picChg>
      </pc:sldChg>
      <pc:sldChg chg="modSp mod">
        <pc:chgData name="John Oakes" userId="9ee94667-eeed-4811-a5cc-572628ef7854" providerId="ADAL" clId="{C0D48F42-B2B6-4417-A16C-3F3424F6DEC9}" dt="2022-11-03T23:18:17.092" v="42" actId="255"/>
        <pc:sldMkLst>
          <pc:docMk/>
          <pc:sldMk cId="1226033537" sldId="479"/>
        </pc:sldMkLst>
        <pc:spChg chg="mod">
          <ac:chgData name="John Oakes" userId="9ee94667-eeed-4811-a5cc-572628ef7854" providerId="ADAL" clId="{C0D48F42-B2B6-4417-A16C-3F3424F6DEC9}" dt="2022-11-03T23:18:17.092" v="42" actId="255"/>
          <ac:spMkLst>
            <pc:docMk/>
            <pc:sldMk cId="1226033537" sldId="479"/>
            <ac:spMk id="35843" creationId="{00000000-0000-0000-0000-000000000000}"/>
          </ac:spMkLst>
        </pc:spChg>
        <pc:spChg chg="mod">
          <ac:chgData name="John Oakes" userId="9ee94667-eeed-4811-a5cc-572628ef7854" providerId="ADAL" clId="{C0D48F42-B2B6-4417-A16C-3F3424F6DEC9}" dt="2022-11-03T23:17:59.939" v="41" actId="14100"/>
          <ac:spMkLst>
            <pc:docMk/>
            <pc:sldMk cId="1226033537" sldId="479"/>
            <ac:spMk id="51917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5536C-FD9A-4499-9C02-3DDBA3BDF04B}" type="datetimeFigureOut">
              <a:rPr lang="en-US" smtClean="0"/>
              <a:t>11/3/2022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6E52C-3EB4-4B3C-B2B4-3ED0191AF444}" type="slidenum">
              <a:rPr lang="en-US" smtClean="0"/>
              <a:t>‹#›</a:t>
            </a:fld>
            <a:endParaRPr lang="en-US"/>
          </a:p>
        </p:txBody>
      </p:sp>
    </p:spTree>
    <p:extLst>
      <p:ext uri="{BB962C8B-B14F-4D97-AF65-F5344CB8AC3E}">
        <p14:creationId xmlns:p14="http://schemas.microsoft.com/office/powerpoint/2010/main" val="239657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1</a:t>
            </a:fld>
            <a:endParaRPr lang="en-US"/>
          </a:p>
        </p:txBody>
      </p:sp>
    </p:spTree>
    <p:extLst>
      <p:ext uri="{BB962C8B-B14F-4D97-AF65-F5344CB8AC3E}">
        <p14:creationId xmlns:p14="http://schemas.microsoft.com/office/powerpoint/2010/main" val="1849883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19</a:t>
            </a:fld>
            <a:endParaRPr lang="en-US"/>
          </a:p>
        </p:txBody>
      </p:sp>
    </p:spTree>
    <p:extLst>
      <p:ext uri="{BB962C8B-B14F-4D97-AF65-F5344CB8AC3E}">
        <p14:creationId xmlns:p14="http://schemas.microsoft.com/office/powerpoint/2010/main" val="3971003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4C61A-10ED-4EE5-85C5-09CF828129FC}" type="slidenum">
              <a:rPr lang="en-US"/>
              <a:pPr/>
              <a:t>20</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E2375-478B-40EB-A52A-DB6B39694746}" type="slidenum">
              <a:rPr lang="en-US">
                <a:solidFill>
                  <a:prstClr val="black"/>
                </a:solidFill>
              </a:rPr>
              <a:pPr/>
              <a:t>21</a:t>
            </a:fld>
            <a:endParaRPr lang="en-US">
              <a:solidFill>
                <a:prstClr val="black"/>
              </a:solidFill>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23</a:t>
            </a:fld>
            <a:endParaRPr lang="en-US"/>
          </a:p>
        </p:txBody>
      </p:sp>
    </p:spTree>
    <p:extLst>
      <p:ext uri="{BB962C8B-B14F-4D97-AF65-F5344CB8AC3E}">
        <p14:creationId xmlns:p14="http://schemas.microsoft.com/office/powerpoint/2010/main" val="87671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24</a:t>
            </a:fld>
            <a:endParaRPr lang="en-US"/>
          </a:p>
        </p:txBody>
      </p:sp>
    </p:spTree>
    <p:extLst>
      <p:ext uri="{BB962C8B-B14F-4D97-AF65-F5344CB8AC3E}">
        <p14:creationId xmlns:p14="http://schemas.microsoft.com/office/powerpoint/2010/main" val="2254723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9FECC-7545-42FD-8628-C019B5667E4B}" type="slidenum">
              <a:rPr lang="en-US"/>
              <a:pPr/>
              <a:t>25</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60439-F23F-4965-80C5-9AFBC79382A0}" type="slidenum">
              <a:rPr lang="en-US">
                <a:solidFill>
                  <a:prstClr val="black"/>
                </a:solidFill>
              </a:rPr>
              <a:pPr/>
              <a:t>26</a:t>
            </a:fld>
            <a:endParaRPr lang="en-US">
              <a:solidFill>
                <a:prstClr val="black"/>
              </a:solidFill>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27</a:t>
            </a:fld>
            <a:endParaRPr lang="en-US"/>
          </a:p>
        </p:txBody>
      </p:sp>
    </p:spTree>
    <p:extLst>
      <p:ext uri="{BB962C8B-B14F-4D97-AF65-F5344CB8AC3E}">
        <p14:creationId xmlns:p14="http://schemas.microsoft.com/office/powerpoint/2010/main" val="4100575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6CBE6-D698-48F5-B0CF-88862D647597}" type="slidenum">
              <a:rPr lang="en-US"/>
              <a:pPr/>
              <a:t>28</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7CCC0A-0DA5-4627-A5FA-71FC009521D2}" type="slidenum">
              <a:rPr lang="en-US"/>
              <a:pPr/>
              <a:t>29</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E1274FAA-C195-4C94-9F46-ACE0F3C44E02}" type="slidenum">
              <a:rPr lang="en-US" sz="1200" smtClean="0">
                <a:solidFill>
                  <a:prstClr val="black"/>
                </a:solidFill>
              </a:rPr>
              <a:pPr eaLnBrk="1" hangingPunct="1"/>
              <a:t>5</a:t>
            </a:fld>
            <a:endParaRPr lang="en-US" sz="1200">
              <a:solidFill>
                <a:prstClr val="black"/>
              </a:solidFill>
            </a:endParaRPr>
          </a:p>
        </p:txBody>
      </p:sp>
    </p:spTree>
    <p:extLst>
      <p:ext uri="{BB962C8B-B14F-4D97-AF65-F5344CB8AC3E}">
        <p14:creationId xmlns:p14="http://schemas.microsoft.com/office/powerpoint/2010/main" val="1418705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30</a:t>
            </a:fld>
            <a:endParaRPr lang="en-US"/>
          </a:p>
        </p:txBody>
      </p:sp>
    </p:spTree>
    <p:extLst>
      <p:ext uri="{BB962C8B-B14F-4D97-AF65-F5344CB8AC3E}">
        <p14:creationId xmlns:p14="http://schemas.microsoft.com/office/powerpoint/2010/main" val="2139093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B5D40-18B0-471D-9BEA-E915F224DC86}" type="slidenum">
              <a:rPr lang="en-US"/>
              <a:pPr/>
              <a:t>31</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FABB7F09-67A8-4BC5-A366-4624F8DF7055}" type="slidenum">
              <a:rPr lang="en-US" sz="1200" smtClean="0">
                <a:solidFill>
                  <a:prstClr val="black"/>
                </a:solidFill>
              </a:rPr>
              <a:pPr eaLnBrk="1" hangingPunct="1"/>
              <a:t>6</a:t>
            </a:fld>
            <a:endParaRPr lang="en-US" sz="1200">
              <a:solidFill>
                <a:prstClr val="black"/>
              </a:solidFill>
            </a:endParaRPr>
          </a:p>
        </p:txBody>
      </p:sp>
    </p:spTree>
    <p:extLst>
      <p:ext uri="{BB962C8B-B14F-4D97-AF65-F5344CB8AC3E}">
        <p14:creationId xmlns:p14="http://schemas.microsoft.com/office/powerpoint/2010/main" val="1737921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E9BF53FB-64D2-46F3-BF9D-A1B31EA30F79}" type="slidenum">
              <a:rPr lang="en-US" sz="1200" smtClean="0">
                <a:solidFill>
                  <a:prstClr val="black"/>
                </a:solidFill>
              </a:rPr>
              <a:pPr eaLnBrk="1" hangingPunct="1"/>
              <a:t>8</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4DEE603D-DB23-4A21-9332-5F8CFC661BC8}" type="slidenum">
              <a:rPr lang="en-US" sz="1200" smtClean="0">
                <a:solidFill>
                  <a:prstClr val="black"/>
                </a:solidFill>
              </a:rPr>
              <a:pPr eaLnBrk="1" hangingPunct="1"/>
              <a:t>10</a:t>
            </a:fld>
            <a:endParaRPr lang="en-US" sz="1200">
              <a:solidFill>
                <a:prstClr val="black"/>
              </a:solidFill>
            </a:endParaRPr>
          </a:p>
        </p:txBody>
      </p:sp>
    </p:spTree>
    <p:extLst>
      <p:ext uri="{BB962C8B-B14F-4D97-AF65-F5344CB8AC3E}">
        <p14:creationId xmlns:p14="http://schemas.microsoft.com/office/powerpoint/2010/main" val="4008212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C36E4-BB8F-4F67-8603-CF46644C4BC0}" type="slidenum">
              <a:rPr lang="en-US"/>
              <a:pPr/>
              <a:t>14</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21818-E44D-476C-A65C-65A6ACF52E7E}" type="slidenum">
              <a:rPr lang="en-US"/>
              <a:pPr/>
              <a:t>15</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17</a:t>
            </a:fld>
            <a:endParaRPr lang="en-US"/>
          </a:p>
        </p:txBody>
      </p:sp>
    </p:spTree>
    <p:extLst>
      <p:ext uri="{BB962C8B-B14F-4D97-AF65-F5344CB8AC3E}">
        <p14:creationId xmlns:p14="http://schemas.microsoft.com/office/powerpoint/2010/main" val="3260151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18</a:t>
            </a:fld>
            <a:endParaRPr lang="en-US"/>
          </a:p>
        </p:txBody>
      </p:sp>
    </p:spTree>
    <p:extLst>
      <p:ext uri="{BB962C8B-B14F-4D97-AF65-F5344CB8AC3E}">
        <p14:creationId xmlns:p14="http://schemas.microsoft.com/office/powerpoint/2010/main" val="261082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3592F2D-2EB0-4D94-A723-A27DCCBEA70E}" type="datetimeFigureOut">
              <a:rPr lang="en-US" smtClean="0"/>
              <a:t>11/3/2022</a:t>
            </a:fld>
            <a:endParaRPr lang="en-US"/>
          </a:p>
        </p:txBody>
      </p:sp>
      <p:sp>
        <p:nvSpPr>
          <p:cNvPr id="16" name="Slide Number Placeholder 15"/>
          <p:cNvSpPr>
            <a:spLocks noGrp="1"/>
          </p:cNvSpPr>
          <p:nvPr>
            <p:ph type="sldNum" sz="quarter" idx="11"/>
          </p:nvPr>
        </p:nvSpPr>
        <p:spPr/>
        <p:txBody>
          <a:bodyPr/>
          <a:lstStyle/>
          <a:p>
            <a:fld id="{F6EABAD8-BABF-4BE9-AB59-C78570BB845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592F2D-2EB0-4D94-A723-A27DCCBEA70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BAD8-BABF-4BE9-AB59-C78570BB84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592F2D-2EB0-4D94-A723-A27DCCBEA70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BAD8-BABF-4BE9-AB59-C78570BB845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solidFill>
                <a:srgbClr val="FEFAC9"/>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FEFAC9"/>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834972AF-025B-4F60-AF7C-473AC9AEF2A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529648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70" name="Group 2"/>
          <p:cNvGrpSpPr>
            <a:grpSpLocks/>
          </p:cNvGrpSpPr>
          <p:nvPr/>
        </p:nvGrpSpPr>
        <p:grpSpPr bwMode="auto">
          <a:xfrm>
            <a:off x="4716463" y="5345113"/>
            <a:ext cx="4427537" cy="1512887"/>
            <a:chOff x="2971" y="3367"/>
            <a:chExt cx="2789" cy="953"/>
          </a:xfrm>
        </p:grpSpPr>
        <p:sp>
          <p:nvSpPr>
            <p:cNvPr id="7171"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2"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3"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4"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5"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6"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7"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8"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9"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80"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81"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82"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83"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84"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85"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grpSp>
      <p:sp>
        <p:nvSpPr>
          <p:cNvPr id="7186"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a:t>Click to edit Master title style</a:t>
            </a:r>
          </a:p>
        </p:txBody>
      </p:sp>
      <p:sp>
        <p:nvSpPr>
          <p:cNvPr id="718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a:t>Click to edit Master subtitle style</a:t>
            </a:r>
          </a:p>
        </p:txBody>
      </p:sp>
      <p:sp>
        <p:nvSpPr>
          <p:cNvPr id="7188" name="Rectangle 20"/>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7189" name="Rectangle 21"/>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7190" name="Rectangle 22"/>
          <p:cNvSpPr>
            <a:spLocks noGrp="1" noChangeArrowheads="1"/>
          </p:cNvSpPr>
          <p:nvPr>
            <p:ph type="sldNum" sz="quarter" idx="4"/>
          </p:nvPr>
        </p:nvSpPr>
        <p:spPr/>
        <p:txBody>
          <a:bodyPr/>
          <a:lstStyle>
            <a:lvl1pPr>
              <a:defRPr/>
            </a:lvl1pPr>
          </a:lstStyle>
          <a:p>
            <a:fld id="{884E94B7-B328-4D5E-962B-2643CA6F61B0}"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479125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BFA30F55-F540-48F8-8E3D-3B9056CCCA6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056478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AF331FA0-46EC-4FF7-80B0-352703AFDAD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808864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B4667B19-6529-4C1A-9D35-5F909206B4FE}"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530721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094C29DF-FC99-449B-B99F-3B232E1205F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642672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0B871D87-359C-4AB3-BC1C-1720FAE50D5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815923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9E6E55FC-BD63-4BCC-AF61-AFE53191C314}"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11756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C3592F2D-2EB0-4D94-A723-A27DCCBEA70E}" type="datetimeFigureOut">
              <a:rPr lang="en-US" smtClean="0"/>
              <a:t>11/3/2022</a:t>
            </a:fld>
            <a:endParaRPr lang="en-US"/>
          </a:p>
        </p:txBody>
      </p:sp>
      <p:sp>
        <p:nvSpPr>
          <p:cNvPr id="15" name="Slide Number Placeholder 14"/>
          <p:cNvSpPr>
            <a:spLocks noGrp="1"/>
          </p:cNvSpPr>
          <p:nvPr>
            <p:ph type="sldNum" sz="quarter" idx="15"/>
          </p:nvPr>
        </p:nvSpPr>
        <p:spPr/>
        <p:txBody>
          <a:bodyPr/>
          <a:lstStyle>
            <a:lvl1pPr algn="ctr">
              <a:defRPr/>
            </a:lvl1pPr>
          </a:lstStyle>
          <a:p>
            <a:fld id="{F6EABAD8-BABF-4BE9-AB59-C78570BB8457}"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D6CF2493-57C6-4DFD-892F-E2B5C123139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948149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342AA39F-D5E8-4FA6-A22A-615234AF5C9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20108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A962625E-2C30-4ED6-AC36-FCCEBFF47B0C}"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936110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89DEC74C-7108-4956-9484-3509E338EDEE}"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82297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592F2D-2EB0-4D94-A723-A27DCCBEA70E}"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BAD8-BABF-4BE9-AB59-C78570BB8457}"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592F2D-2EB0-4D94-A723-A27DCCBEA70E}"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ABAD8-BABF-4BE9-AB59-C78570BB8457}"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6EABAD8-BABF-4BE9-AB59-C78570BB8457}"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3592F2D-2EB0-4D94-A723-A27DCCBEA70E}" type="datetimeFigureOut">
              <a:rPr lang="en-US" smtClean="0"/>
              <a:t>11/3/2022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592F2D-2EB0-4D94-A723-A27DCCBEA70E}"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EABAD8-BABF-4BE9-AB59-C78570BB8457}"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92F2D-2EB0-4D94-A723-A27DCCBEA70E}"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EABAD8-BABF-4BE9-AB59-C78570BB84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C3592F2D-2EB0-4D94-A723-A27DCCBEA70E}" type="datetimeFigureOut">
              <a:rPr lang="en-US" smtClean="0"/>
              <a:t>11/3/2022</a:t>
            </a:fld>
            <a:endParaRPr lang="en-US"/>
          </a:p>
        </p:txBody>
      </p:sp>
      <p:sp>
        <p:nvSpPr>
          <p:cNvPr id="9" name="Slide Number Placeholder 8"/>
          <p:cNvSpPr>
            <a:spLocks noGrp="1"/>
          </p:cNvSpPr>
          <p:nvPr>
            <p:ph type="sldNum" sz="quarter" idx="15"/>
          </p:nvPr>
        </p:nvSpPr>
        <p:spPr/>
        <p:txBody>
          <a:bodyPr/>
          <a:lstStyle/>
          <a:p>
            <a:fld id="{F6EABAD8-BABF-4BE9-AB59-C78570BB8457}"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C3592F2D-2EB0-4D94-A723-A27DCCBEA70E}" type="datetimeFigureOut">
              <a:rPr lang="en-US" smtClean="0"/>
              <a:t>11/3/2022</a:t>
            </a:fld>
            <a:endParaRPr lang="en-US"/>
          </a:p>
        </p:txBody>
      </p:sp>
      <p:sp>
        <p:nvSpPr>
          <p:cNvPr id="9" name="Slide Number Placeholder 8"/>
          <p:cNvSpPr>
            <a:spLocks noGrp="1"/>
          </p:cNvSpPr>
          <p:nvPr>
            <p:ph type="sldNum" sz="quarter" idx="11"/>
          </p:nvPr>
        </p:nvSpPr>
        <p:spPr/>
        <p:txBody>
          <a:bodyPr/>
          <a:lstStyle/>
          <a:p>
            <a:fld id="{F6EABAD8-BABF-4BE9-AB59-C78570BB845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3592F2D-2EB0-4D94-A723-A27DCCBEA70E}" type="datetimeFigureOut">
              <a:rPr lang="en-US" smtClean="0"/>
              <a:t>11/3/2022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6EABAD8-BABF-4BE9-AB59-C78570BB8457}"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4716463" y="5345113"/>
            <a:ext cx="4427537" cy="1512887"/>
            <a:chOff x="2971" y="3367"/>
            <a:chExt cx="2789" cy="953"/>
          </a:xfrm>
        </p:grpSpPr>
        <p:sp>
          <p:nvSpPr>
            <p:cNvPr id="6147"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48"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49"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0"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1"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2"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3"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4"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5"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6"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7"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8"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9"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60"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61"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grpSp>
      <p:sp>
        <p:nvSpPr>
          <p:cNvPr id="6162"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6163"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616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6165"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E4F1AD80-A2F5-4C3D-99CB-9B3A6B36979C}" type="slidenum">
              <a:rPr lang="en-US">
                <a:solidFill>
                  <a:srgbClr val="EAEAEA"/>
                </a:solidFill>
              </a:rPr>
              <a:pPr fontAlgn="base">
                <a:spcBef>
                  <a:spcPct val="0"/>
                </a:spcBef>
                <a:spcAft>
                  <a:spcPct val="0"/>
                </a:spcAft>
              </a:pPr>
              <a:t>‹#›</a:t>
            </a:fld>
            <a:endParaRPr lang="en-US">
              <a:solidFill>
                <a:srgbClr val="EAEAEA"/>
              </a:solidFill>
            </a:endParaRPr>
          </a:p>
        </p:txBody>
      </p:sp>
      <p:sp>
        <p:nvSpPr>
          <p:cNvPr id="6166"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2749744"/>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File:P46.jp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3600" y="5562600"/>
            <a:ext cx="6629400" cy="914400"/>
          </a:xfrm>
        </p:spPr>
        <p:txBody>
          <a:bodyPr/>
          <a:lstStyle/>
          <a:p>
            <a:pPr algn="r"/>
            <a:r>
              <a:rPr lang="en-US" sz="2400" b="1" dirty="0"/>
              <a:t>John Oakes</a:t>
            </a:r>
          </a:p>
          <a:p>
            <a:pPr algn="r"/>
            <a:r>
              <a:rPr lang="en-US" sz="2400" b="1" dirty="0"/>
              <a:t>November, 2022</a:t>
            </a:r>
          </a:p>
        </p:txBody>
      </p:sp>
      <p:sp>
        <p:nvSpPr>
          <p:cNvPr id="2" name="Title 1"/>
          <p:cNvSpPr>
            <a:spLocks noGrp="1"/>
          </p:cNvSpPr>
          <p:nvPr>
            <p:ph type="ctrTitle"/>
          </p:nvPr>
        </p:nvSpPr>
        <p:spPr>
          <a:xfrm>
            <a:off x="457200" y="533400"/>
            <a:ext cx="8305800" cy="914400"/>
          </a:xfrm>
        </p:spPr>
        <p:txBody>
          <a:bodyPr/>
          <a:lstStyle/>
          <a:p>
            <a:r>
              <a:rPr lang="en-US" sz="4400" b="1" dirty="0"/>
              <a:t>You Can Trust The Bible</a:t>
            </a:r>
          </a:p>
        </p:txBody>
      </p:sp>
      <p:pic>
        <p:nvPicPr>
          <p:cNvPr id="44034" name="Picture 2" descr="The culture of trust. How do we build it? - IMSA Search Global Partners">
            <a:extLst>
              <a:ext uri="{FF2B5EF4-FFF2-40B4-BE49-F238E27FC236}">
                <a16:creationId xmlns:a16="http://schemas.microsoft.com/office/drawing/2014/main" id="{CAFF6F2F-D1DD-2015-7903-62214E357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9889"/>
            <a:ext cx="5022850" cy="471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543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463394" y="311150"/>
            <a:ext cx="8452006" cy="868363"/>
          </a:xfrm>
        </p:spPr>
        <p:txBody>
          <a:bodyPr>
            <a:noAutofit/>
          </a:bodyPr>
          <a:lstStyle/>
          <a:p>
            <a:pPr marL="54864" indent="0" eaLnBrk="1" fontAlgn="auto" hangingPunct="1">
              <a:spcAft>
                <a:spcPts val="0"/>
              </a:spcAft>
              <a:defRPr/>
            </a:pPr>
            <a:r>
              <a:rPr lang="en-US" sz="2800" b="1" dirty="0">
                <a:solidFill>
                  <a:srgbClr val="FFFF66"/>
                </a:solidFill>
              </a:rPr>
              <a:t>According to the Old Testament, the Messiah must:</a:t>
            </a:r>
          </a:p>
        </p:txBody>
      </p:sp>
      <p:sp>
        <p:nvSpPr>
          <p:cNvPr id="35843" name="Rectangle 3"/>
          <p:cNvSpPr>
            <a:spLocks noGrp="1" noChangeArrowheads="1"/>
          </p:cNvSpPr>
          <p:nvPr>
            <p:ph idx="1"/>
          </p:nvPr>
        </p:nvSpPr>
        <p:spPr>
          <a:xfrm>
            <a:off x="381000" y="1447800"/>
            <a:ext cx="8305800" cy="5181600"/>
          </a:xfrm>
        </p:spPr>
        <p:txBody>
          <a:bodyPr>
            <a:normAutofit/>
          </a:bodyPr>
          <a:lstStyle/>
          <a:p>
            <a:pPr eaLnBrk="1" hangingPunct="1"/>
            <a:r>
              <a:rPr lang="en-US" sz="2400" b="1" dirty="0">
                <a:solidFill>
                  <a:srgbClr val="FFFF66"/>
                </a:solidFill>
              </a:rPr>
              <a:t>Be born of a virgin in Bethlehem</a:t>
            </a:r>
          </a:p>
          <a:p>
            <a:pPr eaLnBrk="1" hangingPunct="1"/>
            <a:r>
              <a:rPr lang="en-US" sz="2400" b="1" dirty="0">
                <a:solidFill>
                  <a:srgbClr val="FFFF66"/>
                </a:solidFill>
              </a:rPr>
              <a:t>Be raised in Galilee near Nazareth</a:t>
            </a:r>
          </a:p>
          <a:p>
            <a:pPr eaLnBrk="1" hangingPunct="1"/>
            <a:r>
              <a:rPr lang="en-US" sz="2400" b="1" dirty="0">
                <a:solidFill>
                  <a:srgbClr val="FFFF66"/>
                </a:solidFill>
              </a:rPr>
              <a:t>Be despised and rejected by men</a:t>
            </a:r>
          </a:p>
          <a:p>
            <a:pPr eaLnBrk="1" hangingPunct="1"/>
            <a:r>
              <a:rPr lang="en-US" sz="2400" b="1" dirty="0">
                <a:solidFill>
                  <a:srgbClr val="FFFF66"/>
                </a:solidFill>
              </a:rPr>
              <a:t>Be meek and silent before his accusers</a:t>
            </a:r>
          </a:p>
          <a:p>
            <a:pPr eaLnBrk="1" hangingPunct="1"/>
            <a:r>
              <a:rPr lang="en-US" sz="2400" b="1" dirty="0">
                <a:solidFill>
                  <a:srgbClr val="FFFF66"/>
                </a:solidFill>
              </a:rPr>
              <a:t>Be “pierced”</a:t>
            </a:r>
          </a:p>
          <a:p>
            <a:pPr eaLnBrk="1" hangingPunct="1"/>
            <a:r>
              <a:rPr lang="en-US" sz="2400" b="1" dirty="0">
                <a:solidFill>
                  <a:srgbClr val="FFFF66"/>
                </a:solidFill>
              </a:rPr>
              <a:t>Be crucified</a:t>
            </a:r>
          </a:p>
          <a:p>
            <a:pPr eaLnBrk="1" hangingPunct="1"/>
            <a:r>
              <a:rPr lang="en-US" sz="2400" b="1" dirty="0">
                <a:solidFill>
                  <a:srgbClr val="FFFF66"/>
                </a:solidFill>
              </a:rPr>
              <a:t>Have his garments divided and gambled over</a:t>
            </a:r>
          </a:p>
          <a:p>
            <a:pPr eaLnBrk="1" hangingPunct="1"/>
            <a:r>
              <a:rPr lang="en-US" sz="2400" b="1" dirty="0">
                <a:solidFill>
                  <a:srgbClr val="FFFF66"/>
                </a:solidFill>
              </a:rPr>
              <a:t>Ride as a king into Jerusalem on a donkey</a:t>
            </a:r>
          </a:p>
          <a:p>
            <a:pPr eaLnBrk="1" hangingPunct="1"/>
            <a:r>
              <a:rPr lang="en-US" sz="2400" b="1" dirty="0">
                <a:solidFill>
                  <a:srgbClr val="FFFF66"/>
                </a:solidFill>
              </a:rPr>
              <a:t>Be betrayed for 30 pieces of silver</a:t>
            </a:r>
          </a:p>
          <a:p>
            <a:pPr eaLnBrk="1" hangingPunct="1"/>
            <a:r>
              <a:rPr lang="en-US" sz="2400" b="1" dirty="0">
                <a:solidFill>
                  <a:srgbClr val="FFFF66"/>
                </a:solidFill>
              </a:rPr>
              <a:t>Come to Jerusalem to make atonement for sin in about AD 33 (Daniel 9:24-25)</a:t>
            </a:r>
          </a:p>
          <a:p>
            <a:pPr marL="0" indent="0" eaLnBrk="1" hangingPunct="1">
              <a:buNone/>
            </a:pPr>
            <a:r>
              <a:rPr lang="en-US" sz="2000" b="1" dirty="0">
                <a:solidFill>
                  <a:srgbClr val="FFFF66"/>
                </a:solidFill>
              </a:rPr>
              <a:t> </a:t>
            </a:r>
          </a:p>
          <a:p>
            <a:pPr eaLnBrk="1" hangingPunct="1">
              <a:buFontTx/>
              <a:buNone/>
            </a:pPr>
            <a:endParaRPr lang="en-US" sz="2000" dirty="0">
              <a:solidFill>
                <a:srgbClr val="FFFF66"/>
              </a:solidFill>
            </a:endParaRPr>
          </a:p>
        </p:txBody>
      </p:sp>
    </p:spTree>
    <p:extLst>
      <p:ext uri="{BB962C8B-B14F-4D97-AF65-F5344CB8AC3E}">
        <p14:creationId xmlns:p14="http://schemas.microsoft.com/office/powerpoint/2010/main" val="1226033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41612F-B7BB-4705-BE6E-652446501931}"/>
              </a:ext>
            </a:extLst>
          </p:cNvPr>
          <p:cNvSpPr>
            <a:spLocks noGrp="1"/>
          </p:cNvSpPr>
          <p:nvPr>
            <p:ph idx="1"/>
          </p:nvPr>
        </p:nvSpPr>
        <p:spPr>
          <a:xfrm>
            <a:off x="457200" y="1828800"/>
            <a:ext cx="8229600" cy="4267200"/>
          </a:xfrm>
        </p:spPr>
        <p:txBody>
          <a:bodyPr/>
          <a:lstStyle/>
          <a:p>
            <a:pPr marL="0" indent="0">
              <a:buNone/>
            </a:pPr>
            <a:r>
              <a:rPr lang="en-US" b="1" dirty="0"/>
              <a:t>Because Jesus fulfilled hundreds of types, prefigures and foreshadows.  He quite literally fulfilled the Law and the Prophets (Matthew 5:17  </a:t>
            </a:r>
            <a:r>
              <a:rPr lang="en-US" b="1" i="1" dirty="0"/>
              <a:t>From Shadow to Reality)</a:t>
            </a:r>
          </a:p>
          <a:p>
            <a:pPr marL="0" indent="0">
              <a:buNone/>
            </a:pPr>
            <a:endParaRPr lang="en-US" b="1" i="1" dirty="0"/>
          </a:p>
          <a:p>
            <a:pPr marL="0" indent="0">
              <a:buNone/>
            </a:pPr>
            <a:r>
              <a:rPr lang="en-US" b="1" dirty="0"/>
              <a:t>Because Jesus worked many signs, wonders and miracles “as you yourselves know.” (Acts 2:22)</a:t>
            </a:r>
          </a:p>
        </p:txBody>
      </p:sp>
      <p:sp>
        <p:nvSpPr>
          <p:cNvPr id="3" name="Title 2">
            <a:extLst>
              <a:ext uri="{FF2B5EF4-FFF2-40B4-BE49-F238E27FC236}">
                <a16:creationId xmlns:a16="http://schemas.microsoft.com/office/drawing/2014/main" id="{034059B8-A869-40F5-8D60-06BA3EB17175}"/>
              </a:ext>
            </a:extLst>
          </p:cNvPr>
          <p:cNvSpPr>
            <a:spLocks noGrp="1"/>
          </p:cNvSpPr>
          <p:nvPr>
            <p:ph type="title"/>
          </p:nvPr>
        </p:nvSpPr>
        <p:spPr/>
        <p:txBody>
          <a:bodyPr/>
          <a:lstStyle/>
          <a:p>
            <a:pPr algn="ctr"/>
            <a:r>
              <a:rPr lang="en-US" b="1" dirty="0"/>
              <a:t>How Can We Be “More Certain?”</a:t>
            </a:r>
          </a:p>
        </p:txBody>
      </p:sp>
    </p:spTree>
    <p:extLst>
      <p:ext uri="{BB962C8B-B14F-4D97-AF65-F5344CB8AC3E}">
        <p14:creationId xmlns:p14="http://schemas.microsoft.com/office/powerpoint/2010/main" val="2631256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41612F-B7BB-4705-BE6E-652446501931}"/>
              </a:ext>
            </a:extLst>
          </p:cNvPr>
          <p:cNvSpPr>
            <a:spLocks noGrp="1"/>
          </p:cNvSpPr>
          <p:nvPr>
            <p:ph idx="1"/>
          </p:nvPr>
        </p:nvSpPr>
        <p:spPr/>
        <p:txBody>
          <a:bodyPr>
            <a:normAutofit lnSpcReduction="10000"/>
          </a:bodyPr>
          <a:lstStyle/>
          <a:p>
            <a:pPr marL="0" indent="0">
              <a:buNone/>
            </a:pPr>
            <a:r>
              <a:rPr lang="en-US" b="1" dirty="0"/>
              <a:t>Because of the empty tomb.  Jesus was resurrected from the dead!!!</a:t>
            </a:r>
          </a:p>
          <a:p>
            <a:pPr marL="0" indent="0">
              <a:buNone/>
            </a:pPr>
            <a:r>
              <a:rPr lang="en-US" b="1" dirty="0"/>
              <a:t>-the empty tomb</a:t>
            </a:r>
          </a:p>
          <a:p>
            <a:pPr marL="0" indent="0">
              <a:buNone/>
            </a:pPr>
            <a:r>
              <a:rPr lang="en-US" b="1" dirty="0"/>
              <a:t>-the fact of the crucifixion</a:t>
            </a:r>
          </a:p>
          <a:p>
            <a:pPr marL="0" indent="0">
              <a:buNone/>
            </a:pPr>
            <a:r>
              <a:rPr lang="en-US" b="1" dirty="0"/>
              <a:t>-the fact that it was proclaimed in Jerusalem at Pentecost</a:t>
            </a:r>
          </a:p>
          <a:p>
            <a:pPr marL="0" indent="0">
              <a:buNone/>
            </a:pPr>
            <a:r>
              <a:rPr lang="en-US" b="1" dirty="0"/>
              <a:t>-the fact of 500+ eye-witnesses.</a:t>
            </a:r>
          </a:p>
          <a:p>
            <a:pPr marL="0" indent="0">
              <a:buNone/>
            </a:pPr>
            <a:endParaRPr lang="en-US" b="1" dirty="0"/>
          </a:p>
          <a:p>
            <a:pPr marL="0" indent="0">
              <a:buNone/>
            </a:pPr>
            <a:r>
              <a:rPr lang="en-US" b="1" dirty="0"/>
              <a:t>-but what about….</a:t>
            </a:r>
          </a:p>
          <a:p>
            <a:pPr marL="0" indent="0">
              <a:buNone/>
            </a:pPr>
            <a:r>
              <a:rPr lang="en-US" b="1" dirty="0"/>
              <a:t>     I don’t know, but Jesus was raised from the dead.</a:t>
            </a:r>
          </a:p>
        </p:txBody>
      </p:sp>
      <p:sp>
        <p:nvSpPr>
          <p:cNvPr id="3" name="Title 2">
            <a:extLst>
              <a:ext uri="{FF2B5EF4-FFF2-40B4-BE49-F238E27FC236}">
                <a16:creationId xmlns:a16="http://schemas.microsoft.com/office/drawing/2014/main" id="{034059B8-A869-40F5-8D60-06BA3EB17175}"/>
              </a:ext>
            </a:extLst>
          </p:cNvPr>
          <p:cNvSpPr>
            <a:spLocks noGrp="1"/>
          </p:cNvSpPr>
          <p:nvPr>
            <p:ph type="title"/>
          </p:nvPr>
        </p:nvSpPr>
        <p:spPr/>
        <p:txBody>
          <a:bodyPr/>
          <a:lstStyle/>
          <a:p>
            <a:pPr algn="ctr"/>
            <a:r>
              <a:rPr lang="en-US" b="1" dirty="0"/>
              <a:t>How Can We Be “More Certain?”</a:t>
            </a:r>
          </a:p>
        </p:txBody>
      </p:sp>
    </p:spTree>
    <p:extLst>
      <p:ext uri="{BB962C8B-B14F-4D97-AF65-F5344CB8AC3E}">
        <p14:creationId xmlns:p14="http://schemas.microsoft.com/office/powerpoint/2010/main" val="3883912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A7E26E-A004-47DF-A3FC-052580642D44}"/>
              </a:ext>
            </a:extLst>
          </p:cNvPr>
          <p:cNvSpPr>
            <a:spLocks noGrp="1"/>
          </p:cNvSpPr>
          <p:nvPr>
            <p:ph idx="1"/>
          </p:nvPr>
        </p:nvSpPr>
        <p:spPr>
          <a:xfrm>
            <a:off x="533400" y="1828800"/>
            <a:ext cx="8153400" cy="4267200"/>
          </a:xfrm>
        </p:spPr>
        <p:txBody>
          <a:bodyPr>
            <a:normAutofit/>
          </a:bodyPr>
          <a:lstStyle/>
          <a:p>
            <a:pPr marL="0" indent="0">
              <a:buNone/>
            </a:pPr>
            <a:r>
              <a:rPr lang="en-US" sz="3200" b="1" dirty="0"/>
              <a:t>I. Because the autographs/original writings are inspired by God.</a:t>
            </a:r>
          </a:p>
          <a:p>
            <a:pPr marL="0" indent="0">
              <a:buNone/>
            </a:pPr>
            <a:endParaRPr lang="en-US" sz="3200" b="1" dirty="0"/>
          </a:p>
          <a:p>
            <a:pPr marL="0" indent="0">
              <a:buNone/>
            </a:pPr>
            <a:endParaRPr lang="en-US" sz="3200" b="1" dirty="0"/>
          </a:p>
          <a:p>
            <a:pPr marL="0" indent="0">
              <a:buNone/>
            </a:pPr>
            <a:r>
              <a:rPr lang="en-US" sz="3200" b="1" dirty="0"/>
              <a:t>II. Because the original Hebrew and Greek writings have been faithfully transmitted to us.</a:t>
            </a:r>
          </a:p>
        </p:txBody>
      </p:sp>
      <p:sp>
        <p:nvSpPr>
          <p:cNvPr id="3" name="Title 2">
            <a:extLst>
              <a:ext uri="{FF2B5EF4-FFF2-40B4-BE49-F238E27FC236}">
                <a16:creationId xmlns:a16="http://schemas.microsoft.com/office/drawing/2014/main" id="{7FD7945A-62FA-4DE4-9AD9-192E9EDC44FA}"/>
              </a:ext>
            </a:extLst>
          </p:cNvPr>
          <p:cNvSpPr>
            <a:spLocks noGrp="1"/>
          </p:cNvSpPr>
          <p:nvPr>
            <p:ph type="title"/>
          </p:nvPr>
        </p:nvSpPr>
        <p:spPr/>
        <p:txBody>
          <a:bodyPr/>
          <a:lstStyle/>
          <a:p>
            <a:pPr algn="ctr"/>
            <a:r>
              <a:rPr lang="en-US" b="1" dirty="0"/>
              <a:t>Why Can I Trust the Bible?</a:t>
            </a:r>
          </a:p>
        </p:txBody>
      </p:sp>
    </p:spTree>
    <p:extLst>
      <p:ext uri="{BB962C8B-B14F-4D97-AF65-F5344CB8AC3E}">
        <p14:creationId xmlns:p14="http://schemas.microsoft.com/office/powerpoint/2010/main" val="2857470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4400">
              <a:solidFill>
                <a:schemeClr val="tx2"/>
              </a:solidFill>
              <a:latin typeface="Times New Roman" pitchFamily="18" charset="0"/>
            </a:endParaRPr>
          </a:p>
        </p:txBody>
      </p:sp>
      <p:sp>
        <p:nvSpPr>
          <p:cNvPr id="35846" name="Rectangle 6"/>
          <p:cNvSpPr>
            <a:spLocks noChangeArrowheads="1"/>
          </p:cNvSpPr>
          <p:nvPr/>
        </p:nvSpPr>
        <p:spPr bwMode="auto">
          <a:xfrm>
            <a:off x="3175" y="-1317625"/>
            <a:ext cx="9144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latin typeface="Times New Roman" pitchFamily="18" charset="0"/>
                <a:cs typeface="Times New Roman" pitchFamily="18" charset="0"/>
              </a:rPr>
              <a:t> </a:t>
            </a:r>
          </a:p>
          <a:p>
            <a:pPr eaLnBrk="0" hangingPunct="0"/>
            <a:endParaRPr lang="en-US" sz="2400">
              <a:latin typeface="Times New Roman" pitchFamily="18" charset="0"/>
            </a:endParaRPr>
          </a:p>
        </p:txBody>
      </p:sp>
      <p:grpSp>
        <p:nvGrpSpPr>
          <p:cNvPr id="35847" name="Group 7"/>
          <p:cNvGrpSpPr>
            <a:grpSpLocks/>
          </p:cNvGrpSpPr>
          <p:nvPr/>
        </p:nvGrpSpPr>
        <p:grpSpPr bwMode="auto">
          <a:xfrm>
            <a:off x="381000" y="838200"/>
            <a:ext cx="8459788" cy="5715000"/>
            <a:chOff x="-3" y="400"/>
            <a:chExt cx="3128" cy="4948"/>
          </a:xfrm>
        </p:grpSpPr>
        <p:grpSp>
          <p:nvGrpSpPr>
            <p:cNvPr id="35848" name="Group 8"/>
            <p:cNvGrpSpPr>
              <a:grpSpLocks/>
            </p:cNvGrpSpPr>
            <p:nvPr/>
          </p:nvGrpSpPr>
          <p:grpSpPr bwMode="auto">
            <a:xfrm>
              <a:off x="0" y="403"/>
              <a:ext cx="3122" cy="4942"/>
              <a:chOff x="0" y="403"/>
              <a:chExt cx="3122" cy="4942"/>
            </a:xfrm>
          </p:grpSpPr>
          <p:grpSp>
            <p:nvGrpSpPr>
              <p:cNvPr id="35849" name="Group 9"/>
              <p:cNvGrpSpPr>
                <a:grpSpLocks/>
              </p:cNvGrpSpPr>
              <p:nvPr/>
            </p:nvGrpSpPr>
            <p:grpSpPr bwMode="auto">
              <a:xfrm>
                <a:off x="0" y="403"/>
                <a:ext cx="756" cy="394"/>
                <a:chOff x="0" y="403"/>
                <a:chExt cx="756" cy="394"/>
              </a:xfrm>
            </p:grpSpPr>
            <p:sp>
              <p:nvSpPr>
                <p:cNvPr id="35850" name="Rectangle 10"/>
                <p:cNvSpPr>
                  <a:spLocks noChangeArrowheads="1"/>
                </p:cNvSpPr>
                <p:nvPr/>
              </p:nvSpPr>
              <p:spPr bwMode="auto">
                <a:xfrm>
                  <a:off x="43" y="403"/>
                  <a:ext cx="670"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sz="2000" b="1">
                      <a:latin typeface="Times New Roman" pitchFamily="18" charset="0"/>
                    </a:rPr>
                    <a:t>Author</a:t>
                  </a:r>
                </a:p>
                <a:p>
                  <a:pPr algn="ctr" eaLnBrk="0" hangingPunct="0"/>
                  <a:endParaRPr lang="en-US" sz="2000">
                    <a:latin typeface="Times New Roman" pitchFamily="18" charset="0"/>
                  </a:endParaRPr>
                </a:p>
              </p:txBody>
            </p:sp>
            <p:sp>
              <p:nvSpPr>
                <p:cNvPr id="35851" name="Rectangle 11"/>
                <p:cNvSpPr>
                  <a:spLocks noChangeArrowheads="1"/>
                </p:cNvSpPr>
                <p:nvPr/>
              </p:nvSpPr>
              <p:spPr bwMode="auto">
                <a:xfrm>
                  <a:off x="0" y="403"/>
                  <a:ext cx="756"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52" name="Group 12"/>
              <p:cNvGrpSpPr>
                <a:grpSpLocks/>
              </p:cNvGrpSpPr>
              <p:nvPr/>
            </p:nvGrpSpPr>
            <p:grpSpPr bwMode="auto">
              <a:xfrm>
                <a:off x="756" y="403"/>
                <a:ext cx="599" cy="394"/>
                <a:chOff x="756" y="403"/>
                <a:chExt cx="599" cy="394"/>
              </a:xfrm>
            </p:grpSpPr>
            <p:sp>
              <p:nvSpPr>
                <p:cNvPr id="35853" name="Rectangle 13"/>
                <p:cNvSpPr>
                  <a:spLocks noChangeArrowheads="1"/>
                </p:cNvSpPr>
                <p:nvPr/>
              </p:nvSpPr>
              <p:spPr bwMode="auto">
                <a:xfrm>
                  <a:off x="799" y="403"/>
                  <a:ext cx="513"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sz="2000" b="1">
                      <a:latin typeface="Times New Roman" pitchFamily="18" charset="0"/>
                    </a:rPr>
                    <a:t>Date</a:t>
                  </a:r>
                </a:p>
                <a:p>
                  <a:pPr algn="ctr" eaLnBrk="0" hangingPunct="0"/>
                  <a:endParaRPr lang="en-US" sz="2000">
                    <a:latin typeface="Times New Roman" pitchFamily="18" charset="0"/>
                  </a:endParaRPr>
                </a:p>
              </p:txBody>
            </p:sp>
            <p:sp>
              <p:nvSpPr>
                <p:cNvPr id="35854" name="Rectangle 14"/>
                <p:cNvSpPr>
                  <a:spLocks noChangeArrowheads="1"/>
                </p:cNvSpPr>
                <p:nvPr/>
              </p:nvSpPr>
              <p:spPr bwMode="auto">
                <a:xfrm>
                  <a:off x="756" y="403"/>
                  <a:ext cx="599"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55" name="Group 15"/>
              <p:cNvGrpSpPr>
                <a:grpSpLocks/>
              </p:cNvGrpSpPr>
              <p:nvPr/>
            </p:nvGrpSpPr>
            <p:grpSpPr bwMode="auto">
              <a:xfrm>
                <a:off x="1355" y="403"/>
                <a:ext cx="690" cy="394"/>
                <a:chOff x="1355" y="403"/>
                <a:chExt cx="690" cy="394"/>
              </a:xfrm>
            </p:grpSpPr>
            <p:sp>
              <p:nvSpPr>
                <p:cNvPr id="35856" name="Rectangle 16"/>
                <p:cNvSpPr>
                  <a:spLocks noChangeArrowheads="1"/>
                </p:cNvSpPr>
                <p:nvPr/>
              </p:nvSpPr>
              <p:spPr bwMode="auto">
                <a:xfrm>
                  <a:off x="1398" y="403"/>
                  <a:ext cx="604"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b="1">
                      <a:latin typeface="Times New Roman" pitchFamily="18" charset="0"/>
                      <a:cs typeface="Times New Roman" pitchFamily="18" charset="0"/>
                    </a:rPr>
                    <a:t>Oldest Copy</a:t>
                  </a:r>
                </a:p>
                <a:p>
                  <a:pPr algn="ctr" eaLnBrk="0" hangingPunct="0"/>
                  <a:endParaRPr lang="en-US" sz="2000">
                    <a:latin typeface="Times New Roman" pitchFamily="18" charset="0"/>
                  </a:endParaRPr>
                </a:p>
              </p:txBody>
            </p:sp>
            <p:sp>
              <p:nvSpPr>
                <p:cNvPr id="35857" name="Rectangle 17"/>
                <p:cNvSpPr>
                  <a:spLocks noChangeArrowheads="1"/>
                </p:cNvSpPr>
                <p:nvPr/>
              </p:nvSpPr>
              <p:spPr bwMode="auto">
                <a:xfrm>
                  <a:off x="1355" y="403"/>
                  <a:ext cx="690"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58" name="Group 18"/>
              <p:cNvGrpSpPr>
                <a:grpSpLocks/>
              </p:cNvGrpSpPr>
              <p:nvPr/>
            </p:nvGrpSpPr>
            <p:grpSpPr bwMode="auto">
              <a:xfrm>
                <a:off x="2045" y="403"/>
                <a:ext cx="607" cy="394"/>
                <a:chOff x="2045" y="403"/>
                <a:chExt cx="607" cy="394"/>
              </a:xfrm>
            </p:grpSpPr>
            <p:sp>
              <p:nvSpPr>
                <p:cNvPr id="35859" name="Rectangle 19"/>
                <p:cNvSpPr>
                  <a:spLocks noChangeArrowheads="1"/>
                </p:cNvSpPr>
                <p:nvPr/>
              </p:nvSpPr>
              <p:spPr bwMode="auto">
                <a:xfrm>
                  <a:off x="2088" y="403"/>
                  <a:ext cx="521"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sz="2000" b="1">
                      <a:latin typeface="Times New Roman" pitchFamily="18" charset="0"/>
                    </a:rPr>
                    <a:t>Interval</a:t>
                  </a:r>
                </a:p>
                <a:p>
                  <a:pPr algn="ctr" eaLnBrk="0" hangingPunct="0"/>
                  <a:endParaRPr lang="en-US" sz="2000">
                    <a:latin typeface="Times New Roman" pitchFamily="18" charset="0"/>
                  </a:endParaRPr>
                </a:p>
              </p:txBody>
            </p:sp>
            <p:sp>
              <p:nvSpPr>
                <p:cNvPr id="35860" name="Rectangle 20"/>
                <p:cNvSpPr>
                  <a:spLocks noChangeArrowheads="1"/>
                </p:cNvSpPr>
                <p:nvPr/>
              </p:nvSpPr>
              <p:spPr bwMode="auto">
                <a:xfrm>
                  <a:off x="2045" y="403"/>
                  <a:ext cx="607"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61" name="Group 21"/>
              <p:cNvGrpSpPr>
                <a:grpSpLocks/>
              </p:cNvGrpSpPr>
              <p:nvPr/>
            </p:nvGrpSpPr>
            <p:grpSpPr bwMode="auto">
              <a:xfrm>
                <a:off x="2652" y="403"/>
                <a:ext cx="470" cy="394"/>
                <a:chOff x="2652" y="403"/>
                <a:chExt cx="470" cy="394"/>
              </a:xfrm>
            </p:grpSpPr>
            <p:sp>
              <p:nvSpPr>
                <p:cNvPr id="35862" name="Rectangle 22"/>
                <p:cNvSpPr>
                  <a:spLocks noChangeArrowheads="1"/>
                </p:cNvSpPr>
                <p:nvPr/>
              </p:nvSpPr>
              <p:spPr bwMode="auto">
                <a:xfrm>
                  <a:off x="2695" y="403"/>
                  <a:ext cx="384"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sz="2000" b="1">
                      <a:latin typeface="Times New Roman" pitchFamily="18" charset="0"/>
                    </a:rPr>
                    <a:t>Copies</a:t>
                  </a:r>
                </a:p>
                <a:p>
                  <a:pPr algn="ctr" eaLnBrk="0" hangingPunct="0"/>
                  <a:endParaRPr lang="en-US" sz="2000">
                    <a:latin typeface="Times New Roman" pitchFamily="18" charset="0"/>
                  </a:endParaRPr>
                </a:p>
              </p:txBody>
            </p:sp>
            <p:sp>
              <p:nvSpPr>
                <p:cNvPr id="35863" name="Rectangle 23"/>
                <p:cNvSpPr>
                  <a:spLocks noChangeArrowheads="1"/>
                </p:cNvSpPr>
                <p:nvPr/>
              </p:nvSpPr>
              <p:spPr bwMode="auto">
                <a:xfrm>
                  <a:off x="2652" y="403"/>
                  <a:ext cx="470"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64" name="Group 24"/>
              <p:cNvGrpSpPr>
                <a:grpSpLocks/>
              </p:cNvGrpSpPr>
              <p:nvPr/>
            </p:nvGrpSpPr>
            <p:grpSpPr bwMode="auto">
              <a:xfrm>
                <a:off x="0" y="797"/>
                <a:ext cx="756" cy="403"/>
                <a:chOff x="0" y="797"/>
                <a:chExt cx="756" cy="403"/>
              </a:xfrm>
            </p:grpSpPr>
            <p:sp>
              <p:nvSpPr>
                <p:cNvPr id="35865" name="Rectangle 25"/>
                <p:cNvSpPr>
                  <a:spLocks noChangeArrowheads="1"/>
                </p:cNvSpPr>
                <p:nvPr/>
              </p:nvSpPr>
              <p:spPr bwMode="auto">
                <a:xfrm>
                  <a:off x="43" y="797"/>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latin typeface="Times New Roman" pitchFamily="18" charset="0"/>
                      <a:cs typeface="Times New Roman" pitchFamily="18" charset="0"/>
                    </a:rPr>
                    <a:t>Aristophanes</a:t>
                  </a:r>
                </a:p>
                <a:p>
                  <a:pPr eaLnBrk="0" hangingPunct="0"/>
                  <a:endParaRPr lang="en-US" sz="1800" dirty="0">
                    <a:latin typeface="Times New Roman" pitchFamily="18" charset="0"/>
                  </a:endParaRPr>
                </a:p>
              </p:txBody>
            </p:sp>
            <p:sp>
              <p:nvSpPr>
                <p:cNvPr id="35866" name="Rectangle 26"/>
                <p:cNvSpPr>
                  <a:spLocks noChangeArrowheads="1"/>
                </p:cNvSpPr>
                <p:nvPr/>
              </p:nvSpPr>
              <p:spPr bwMode="auto">
                <a:xfrm>
                  <a:off x="0" y="797"/>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67" name="Group 27"/>
              <p:cNvGrpSpPr>
                <a:grpSpLocks/>
              </p:cNvGrpSpPr>
              <p:nvPr/>
            </p:nvGrpSpPr>
            <p:grpSpPr bwMode="auto">
              <a:xfrm>
                <a:off x="756" y="797"/>
                <a:ext cx="599" cy="403"/>
                <a:chOff x="756" y="797"/>
                <a:chExt cx="599" cy="403"/>
              </a:xfrm>
            </p:grpSpPr>
            <p:sp>
              <p:nvSpPr>
                <p:cNvPr id="35868" name="Rectangle 28"/>
                <p:cNvSpPr>
                  <a:spLocks noChangeArrowheads="1"/>
                </p:cNvSpPr>
                <p:nvPr/>
              </p:nvSpPr>
              <p:spPr bwMode="auto">
                <a:xfrm>
                  <a:off x="799" y="797"/>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400 BC</a:t>
                  </a:r>
                </a:p>
                <a:p>
                  <a:pPr algn="ctr" eaLnBrk="0" hangingPunct="0"/>
                  <a:endParaRPr lang="en-US" sz="2000">
                    <a:latin typeface="Times New Roman" pitchFamily="18" charset="0"/>
                  </a:endParaRPr>
                </a:p>
              </p:txBody>
            </p:sp>
            <p:sp>
              <p:nvSpPr>
                <p:cNvPr id="35869" name="Rectangle 29"/>
                <p:cNvSpPr>
                  <a:spLocks noChangeArrowheads="1"/>
                </p:cNvSpPr>
                <p:nvPr/>
              </p:nvSpPr>
              <p:spPr bwMode="auto">
                <a:xfrm>
                  <a:off x="756" y="797"/>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0" name="Group 30"/>
              <p:cNvGrpSpPr>
                <a:grpSpLocks/>
              </p:cNvGrpSpPr>
              <p:nvPr/>
            </p:nvGrpSpPr>
            <p:grpSpPr bwMode="auto">
              <a:xfrm>
                <a:off x="1355" y="797"/>
                <a:ext cx="690" cy="403"/>
                <a:chOff x="1355" y="797"/>
                <a:chExt cx="690" cy="403"/>
              </a:xfrm>
            </p:grpSpPr>
            <p:sp>
              <p:nvSpPr>
                <p:cNvPr id="35871" name="Rectangle 31"/>
                <p:cNvSpPr>
                  <a:spLocks noChangeArrowheads="1"/>
                </p:cNvSpPr>
                <p:nvPr/>
              </p:nvSpPr>
              <p:spPr bwMode="auto">
                <a:xfrm>
                  <a:off x="1398" y="797"/>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900</a:t>
                  </a:r>
                </a:p>
                <a:p>
                  <a:pPr eaLnBrk="0" hangingPunct="0"/>
                  <a:endParaRPr lang="en-US" sz="2000">
                    <a:latin typeface="Times New Roman" pitchFamily="18" charset="0"/>
                  </a:endParaRPr>
                </a:p>
              </p:txBody>
            </p:sp>
            <p:sp>
              <p:nvSpPr>
                <p:cNvPr id="35872" name="Rectangle 32"/>
                <p:cNvSpPr>
                  <a:spLocks noChangeArrowheads="1"/>
                </p:cNvSpPr>
                <p:nvPr/>
              </p:nvSpPr>
              <p:spPr bwMode="auto">
                <a:xfrm>
                  <a:off x="1355" y="797"/>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3" name="Group 33"/>
              <p:cNvGrpSpPr>
                <a:grpSpLocks/>
              </p:cNvGrpSpPr>
              <p:nvPr/>
            </p:nvGrpSpPr>
            <p:grpSpPr bwMode="auto">
              <a:xfrm>
                <a:off x="2045" y="797"/>
                <a:ext cx="607" cy="403"/>
                <a:chOff x="2045" y="797"/>
                <a:chExt cx="607" cy="403"/>
              </a:xfrm>
            </p:grpSpPr>
            <p:sp>
              <p:nvSpPr>
                <p:cNvPr id="35874" name="Rectangle 34"/>
                <p:cNvSpPr>
                  <a:spLocks noChangeArrowheads="1"/>
                </p:cNvSpPr>
                <p:nvPr/>
              </p:nvSpPr>
              <p:spPr bwMode="auto">
                <a:xfrm>
                  <a:off x="2088" y="797"/>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1,300 years</a:t>
                  </a:r>
                </a:p>
                <a:p>
                  <a:pPr eaLnBrk="0" hangingPunct="0"/>
                  <a:endParaRPr lang="en-US" sz="2000">
                    <a:latin typeface="Times New Roman" pitchFamily="18" charset="0"/>
                  </a:endParaRPr>
                </a:p>
              </p:txBody>
            </p:sp>
            <p:sp>
              <p:nvSpPr>
                <p:cNvPr id="35875" name="Rectangle 35"/>
                <p:cNvSpPr>
                  <a:spLocks noChangeArrowheads="1"/>
                </p:cNvSpPr>
                <p:nvPr/>
              </p:nvSpPr>
              <p:spPr bwMode="auto">
                <a:xfrm>
                  <a:off x="2045" y="797"/>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6" name="Group 36"/>
              <p:cNvGrpSpPr>
                <a:grpSpLocks/>
              </p:cNvGrpSpPr>
              <p:nvPr/>
            </p:nvGrpSpPr>
            <p:grpSpPr bwMode="auto">
              <a:xfrm>
                <a:off x="2652" y="797"/>
                <a:ext cx="470" cy="403"/>
                <a:chOff x="2652" y="797"/>
                <a:chExt cx="470" cy="403"/>
              </a:xfrm>
            </p:grpSpPr>
            <p:sp>
              <p:nvSpPr>
                <p:cNvPr id="35877" name="Rectangle 37"/>
                <p:cNvSpPr>
                  <a:spLocks noChangeArrowheads="1"/>
                </p:cNvSpPr>
                <p:nvPr/>
              </p:nvSpPr>
              <p:spPr bwMode="auto">
                <a:xfrm>
                  <a:off x="2695" y="797"/>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45</a:t>
                  </a:r>
                </a:p>
                <a:p>
                  <a:pPr algn="ctr" eaLnBrk="0" hangingPunct="0"/>
                  <a:endParaRPr lang="en-US" sz="2000">
                    <a:latin typeface="Times New Roman" pitchFamily="18" charset="0"/>
                  </a:endParaRPr>
                </a:p>
              </p:txBody>
            </p:sp>
            <p:sp>
              <p:nvSpPr>
                <p:cNvPr id="35878" name="Rectangle 38"/>
                <p:cNvSpPr>
                  <a:spLocks noChangeArrowheads="1"/>
                </p:cNvSpPr>
                <p:nvPr/>
              </p:nvSpPr>
              <p:spPr bwMode="auto">
                <a:xfrm>
                  <a:off x="2652" y="797"/>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9" name="Group 39"/>
              <p:cNvGrpSpPr>
                <a:grpSpLocks/>
              </p:cNvGrpSpPr>
              <p:nvPr/>
            </p:nvGrpSpPr>
            <p:grpSpPr bwMode="auto">
              <a:xfrm>
                <a:off x="0" y="1200"/>
                <a:ext cx="756" cy="403"/>
                <a:chOff x="0" y="1200"/>
                <a:chExt cx="756" cy="403"/>
              </a:xfrm>
            </p:grpSpPr>
            <p:sp>
              <p:nvSpPr>
                <p:cNvPr id="35880" name="Rectangle 40"/>
                <p:cNvSpPr>
                  <a:spLocks noChangeArrowheads="1"/>
                </p:cNvSpPr>
                <p:nvPr/>
              </p:nvSpPr>
              <p:spPr bwMode="auto">
                <a:xfrm>
                  <a:off x="43" y="1200"/>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Aristotle</a:t>
                  </a:r>
                </a:p>
                <a:p>
                  <a:pPr eaLnBrk="0" hangingPunct="0"/>
                  <a:endParaRPr lang="en-US" sz="2000">
                    <a:latin typeface="Times New Roman" pitchFamily="18" charset="0"/>
                  </a:endParaRPr>
                </a:p>
              </p:txBody>
            </p:sp>
            <p:sp>
              <p:nvSpPr>
                <p:cNvPr id="35881" name="Rectangle 41"/>
                <p:cNvSpPr>
                  <a:spLocks noChangeArrowheads="1"/>
                </p:cNvSpPr>
                <p:nvPr/>
              </p:nvSpPr>
              <p:spPr bwMode="auto">
                <a:xfrm>
                  <a:off x="0" y="1200"/>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82" name="Group 42"/>
              <p:cNvGrpSpPr>
                <a:grpSpLocks/>
              </p:cNvGrpSpPr>
              <p:nvPr/>
            </p:nvGrpSpPr>
            <p:grpSpPr bwMode="auto">
              <a:xfrm>
                <a:off x="756" y="1200"/>
                <a:ext cx="599" cy="403"/>
                <a:chOff x="756" y="1200"/>
                <a:chExt cx="599" cy="403"/>
              </a:xfrm>
            </p:grpSpPr>
            <p:sp>
              <p:nvSpPr>
                <p:cNvPr id="35883" name="Rectangle 43"/>
                <p:cNvSpPr>
                  <a:spLocks noChangeArrowheads="1"/>
                </p:cNvSpPr>
                <p:nvPr/>
              </p:nvSpPr>
              <p:spPr bwMode="auto">
                <a:xfrm>
                  <a:off x="799" y="1200"/>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340 BC</a:t>
                  </a:r>
                </a:p>
                <a:p>
                  <a:pPr algn="ctr" eaLnBrk="0" hangingPunct="0"/>
                  <a:endParaRPr lang="en-US" sz="2400">
                    <a:latin typeface="Times New Roman" pitchFamily="18" charset="0"/>
                  </a:endParaRPr>
                </a:p>
              </p:txBody>
            </p:sp>
            <p:sp>
              <p:nvSpPr>
                <p:cNvPr id="35884" name="Rectangle 44"/>
                <p:cNvSpPr>
                  <a:spLocks noChangeArrowheads="1"/>
                </p:cNvSpPr>
                <p:nvPr/>
              </p:nvSpPr>
              <p:spPr bwMode="auto">
                <a:xfrm>
                  <a:off x="756" y="1200"/>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85" name="Group 45"/>
              <p:cNvGrpSpPr>
                <a:grpSpLocks/>
              </p:cNvGrpSpPr>
              <p:nvPr/>
            </p:nvGrpSpPr>
            <p:grpSpPr bwMode="auto">
              <a:xfrm>
                <a:off x="1355" y="1200"/>
                <a:ext cx="690" cy="403"/>
                <a:chOff x="1355" y="1200"/>
                <a:chExt cx="690" cy="403"/>
              </a:xfrm>
            </p:grpSpPr>
            <p:sp>
              <p:nvSpPr>
                <p:cNvPr id="35886" name="Rectangle 46"/>
                <p:cNvSpPr>
                  <a:spLocks noChangeArrowheads="1"/>
                </p:cNvSpPr>
                <p:nvPr/>
              </p:nvSpPr>
              <p:spPr bwMode="auto">
                <a:xfrm>
                  <a:off x="1398" y="1200"/>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1100</a:t>
                  </a:r>
                </a:p>
                <a:p>
                  <a:pPr eaLnBrk="0" hangingPunct="0"/>
                  <a:endParaRPr lang="en-US" sz="2000">
                    <a:latin typeface="Times New Roman" pitchFamily="18" charset="0"/>
                  </a:endParaRPr>
                </a:p>
              </p:txBody>
            </p:sp>
            <p:sp>
              <p:nvSpPr>
                <p:cNvPr id="35887" name="Rectangle 47"/>
                <p:cNvSpPr>
                  <a:spLocks noChangeArrowheads="1"/>
                </p:cNvSpPr>
                <p:nvPr/>
              </p:nvSpPr>
              <p:spPr bwMode="auto">
                <a:xfrm>
                  <a:off x="1355" y="1200"/>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88" name="Group 48"/>
              <p:cNvGrpSpPr>
                <a:grpSpLocks/>
              </p:cNvGrpSpPr>
              <p:nvPr/>
            </p:nvGrpSpPr>
            <p:grpSpPr bwMode="auto">
              <a:xfrm>
                <a:off x="2045" y="1200"/>
                <a:ext cx="607" cy="403"/>
                <a:chOff x="2045" y="1200"/>
                <a:chExt cx="607" cy="403"/>
              </a:xfrm>
            </p:grpSpPr>
            <p:sp>
              <p:nvSpPr>
                <p:cNvPr id="35889" name="Rectangle 49"/>
                <p:cNvSpPr>
                  <a:spLocks noChangeArrowheads="1"/>
                </p:cNvSpPr>
                <p:nvPr/>
              </p:nvSpPr>
              <p:spPr bwMode="auto">
                <a:xfrm>
                  <a:off x="2088" y="1200"/>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1,450 years</a:t>
                  </a:r>
                </a:p>
                <a:p>
                  <a:pPr eaLnBrk="0" hangingPunct="0"/>
                  <a:endParaRPr lang="en-US" sz="2000">
                    <a:latin typeface="Times New Roman" pitchFamily="18" charset="0"/>
                  </a:endParaRPr>
                </a:p>
              </p:txBody>
            </p:sp>
            <p:sp>
              <p:nvSpPr>
                <p:cNvPr id="35890" name="Rectangle 50"/>
                <p:cNvSpPr>
                  <a:spLocks noChangeArrowheads="1"/>
                </p:cNvSpPr>
                <p:nvPr/>
              </p:nvSpPr>
              <p:spPr bwMode="auto">
                <a:xfrm>
                  <a:off x="2045" y="1200"/>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91" name="Group 51"/>
              <p:cNvGrpSpPr>
                <a:grpSpLocks/>
              </p:cNvGrpSpPr>
              <p:nvPr/>
            </p:nvGrpSpPr>
            <p:grpSpPr bwMode="auto">
              <a:xfrm>
                <a:off x="2652" y="1200"/>
                <a:ext cx="470" cy="403"/>
                <a:chOff x="2652" y="1200"/>
                <a:chExt cx="470" cy="403"/>
              </a:xfrm>
            </p:grpSpPr>
            <p:sp>
              <p:nvSpPr>
                <p:cNvPr id="35892" name="Rectangle 52"/>
                <p:cNvSpPr>
                  <a:spLocks noChangeArrowheads="1"/>
                </p:cNvSpPr>
                <p:nvPr/>
              </p:nvSpPr>
              <p:spPr bwMode="auto">
                <a:xfrm>
                  <a:off x="2695" y="1200"/>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5</a:t>
                  </a:r>
                </a:p>
                <a:p>
                  <a:pPr algn="ctr" eaLnBrk="0" hangingPunct="0"/>
                  <a:endParaRPr lang="en-US" sz="2400">
                    <a:latin typeface="Times New Roman" pitchFamily="18" charset="0"/>
                  </a:endParaRPr>
                </a:p>
              </p:txBody>
            </p:sp>
            <p:sp>
              <p:nvSpPr>
                <p:cNvPr id="35893" name="Rectangle 53"/>
                <p:cNvSpPr>
                  <a:spLocks noChangeArrowheads="1"/>
                </p:cNvSpPr>
                <p:nvPr/>
              </p:nvSpPr>
              <p:spPr bwMode="auto">
                <a:xfrm>
                  <a:off x="2652" y="1200"/>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94" name="Group 54"/>
              <p:cNvGrpSpPr>
                <a:grpSpLocks/>
              </p:cNvGrpSpPr>
              <p:nvPr/>
            </p:nvGrpSpPr>
            <p:grpSpPr bwMode="auto">
              <a:xfrm>
                <a:off x="0" y="1603"/>
                <a:ext cx="756" cy="403"/>
                <a:chOff x="0" y="1603"/>
                <a:chExt cx="756" cy="403"/>
              </a:xfrm>
            </p:grpSpPr>
            <p:sp>
              <p:nvSpPr>
                <p:cNvPr id="35895" name="Rectangle 55"/>
                <p:cNvSpPr>
                  <a:spLocks noChangeArrowheads="1"/>
                </p:cNvSpPr>
                <p:nvPr/>
              </p:nvSpPr>
              <p:spPr bwMode="auto">
                <a:xfrm>
                  <a:off x="43" y="1603"/>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Demosthenes</a:t>
                  </a:r>
                </a:p>
                <a:p>
                  <a:pPr eaLnBrk="0" hangingPunct="0"/>
                  <a:endParaRPr lang="en-US" sz="2000">
                    <a:latin typeface="Times New Roman" pitchFamily="18" charset="0"/>
                  </a:endParaRPr>
                </a:p>
              </p:txBody>
            </p:sp>
            <p:sp>
              <p:nvSpPr>
                <p:cNvPr id="35896" name="Rectangle 56"/>
                <p:cNvSpPr>
                  <a:spLocks noChangeArrowheads="1"/>
                </p:cNvSpPr>
                <p:nvPr/>
              </p:nvSpPr>
              <p:spPr bwMode="auto">
                <a:xfrm>
                  <a:off x="0" y="1603"/>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97" name="Group 57"/>
              <p:cNvGrpSpPr>
                <a:grpSpLocks/>
              </p:cNvGrpSpPr>
              <p:nvPr/>
            </p:nvGrpSpPr>
            <p:grpSpPr bwMode="auto">
              <a:xfrm>
                <a:off x="756" y="1603"/>
                <a:ext cx="599" cy="403"/>
                <a:chOff x="756" y="1603"/>
                <a:chExt cx="599" cy="403"/>
              </a:xfrm>
            </p:grpSpPr>
            <p:sp>
              <p:nvSpPr>
                <p:cNvPr id="35898" name="Rectangle 58"/>
                <p:cNvSpPr>
                  <a:spLocks noChangeArrowheads="1"/>
                </p:cNvSpPr>
                <p:nvPr/>
              </p:nvSpPr>
              <p:spPr bwMode="auto">
                <a:xfrm>
                  <a:off x="799" y="1603"/>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300 BC</a:t>
                  </a:r>
                </a:p>
                <a:p>
                  <a:pPr eaLnBrk="0" hangingPunct="0"/>
                  <a:endParaRPr lang="en-US" sz="2000">
                    <a:latin typeface="Times New Roman" pitchFamily="18" charset="0"/>
                  </a:endParaRPr>
                </a:p>
              </p:txBody>
            </p:sp>
            <p:sp>
              <p:nvSpPr>
                <p:cNvPr id="35899" name="Rectangle 59"/>
                <p:cNvSpPr>
                  <a:spLocks noChangeArrowheads="1"/>
                </p:cNvSpPr>
                <p:nvPr/>
              </p:nvSpPr>
              <p:spPr bwMode="auto">
                <a:xfrm>
                  <a:off x="756" y="1603"/>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00" name="Group 60"/>
              <p:cNvGrpSpPr>
                <a:grpSpLocks/>
              </p:cNvGrpSpPr>
              <p:nvPr/>
            </p:nvGrpSpPr>
            <p:grpSpPr bwMode="auto">
              <a:xfrm>
                <a:off x="1355" y="1603"/>
                <a:ext cx="690" cy="403"/>
                <a:chOff x="1355" y="1603"/>
                <a:chExt cx="690" cy="403"/>
              </a:xfrm>
            </p:grpSpPr>
            <p:sp>
              <p:nvSpPr>
                <p:cNvPr id="35901" name="Rectangle 61"/>
                <p:cNvSpPr>
                  <a:spLocks noChangeArrowheads="1"/>
                </p:cNvSpPr>
                <p:nvPr/>
              </p:nvSpPr>
              <p:spPr bwMode="auto">
                <a:xfrm>
                  <a:off x="1398" y="1603"/>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1100</a:t>
                  </a:r>
                </a:p>
                <a:p>
                  <a:pPr algn="ctr" eaLnBrk="0" hangingPunct="0"/>
                  <a:endParaRPr lang="en-US" sz="2000">
                    <a:latin typeface="Times New Roman" pitchFamily="18" charset="0"/>
                  </a:endParaRPr>
                </a:p>
              </p:txBody>
            </p:sp>
            <p:sp>
              <p:nvSpPr>
                <p:cNvPr id="35902" name="Rectangle 62"/>
                <p:cNvSpPr>
                  <a:spLocks noChangeArrowheads="1"/>
                </p:cNvSpPr>
                <p:nvPr/>
              </p:nvSpPr>
              <p:spPr bwMode="auto">
                <a:xfrm>
                  <a:off x="1355" y="1603"/>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03" name="Group 63"/>
              <p:cNvGrpSpPr>
                <a:grpSpLocks/>
              </p:cNvGrpSpPr>
              <p:nvPr/>
            </p:nvGrpSpPr>
            <p:grpSpPr bwMode="auto">
              <a:xfrm>
                <a:off x="2045" y="1603"/>
                <a:ext cx="607" cy="403"/>
                <a:chOff x="2045" y="1603"/>
                <a:chExt cx="607" cy="403"/>
              </a:xfrm>
            </p:grpSpPr>
            <p:sp>
              <p:nvSpPr>
                <p:cNvPr id="35904" name="Rectangle 64"/>
                <p:cNvSpPr>
                  <a:spLocks noChangeArrowheads="1"/>
                </p:cNvSpPr>
                <p:nvPr/>
              </p:nvSpPr>
              <p:spPr bwMode="auto">
                <a:xfrm>
                  <a:off x="2088" y="1603"/>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1,400 years</a:t>
                  </a:r>
                </a:p>
                <a:p>
                  <a:pPr eaLnBrk="0" hangingPunct="0"/>
                  <a:endParaRPr lang="en-US" sz="2000">
                    <a:latin typeface="Times New Roman" pitchFamily="18" charset="0"/>
                  </a:endParaRPr>
                </a:p>
              </p:txBody>
            </p:sp>
            <p:sp>
              <p:nvSpPr>
                <p:cNvPr id="35905" name="Rectangle 65"/>
                <p:cNvSpPr>
                  <a:spLocks noChangeArrowheads="1"/>
                </p:cNvSpPr>
                <p:nvPr/>
              </p:nvSpPr>
              <p:spPr bwMode="auto">
                <a:xfrm>
                  <a:off x="2045" y="1603"/>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06" name="Group 66"/>
              <p:cNvGrpSpPr>
                <a:grpSpLocks/>
              </p:cNvGrpSpPr>
              <p:nvPr/>
            </p:nvGrpSpPr>
            <p:grpSpPr bwMode="auto">
              <a:xfrm>
                <a:off x="2652" y="1603"/>
                <a:ext cx="470" cy="403"/>
                <a:chOff x="2652" y="1603"/>
                <a:chExt cx="470" cy="403"/>
              </a:xfrm>
            </p:grpSpPr>
            <p:sp>
              <p:nvSpPr>
                <p:cNvPr id="35907" name="Rectangle 67"/>
                <p:cNvSpPr>
                  <a:spLocks noChangeArrowheads="1"/>
                </p:cNvSpPr>
                <p:nvPr/>
              </p:nvSpPr>
              <p:spPr bwMode="auto">
                <a:xfrm>
                  <a:off x="2695" y="1603"/>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200</a:t>
                  </a:r>
                </a:p>
                <a:p>
                  <a:pPr algn="ctr" eaLnBrk="0" hangingPunct="0"/>
                  <a:endParaRPr lang="en-US" sz="2000">
                    <a:latin typeface="Times New Roman" pitchFamily="18" charset="0"/>
                  </a:endParaRPr>
                </a:p>
              </p:txBody>
            </p:sp>
            <p:sp>
              <p:nvSpPr>
                <p:cNvPr id="35908" name="Rectangle 68"/>
                <p:cNvSpPr>
                  <a:spLocks noChangeArrowheads="1"/>
                </p:cNvSpPr>
                <p:nvPr/>
              </p:nvSpPr>
              <p:spPr bwMode="auto">
                <a:xfrm>
                  <a:off x="2652" y="1603"/>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09" name="Group 69"/>
              <p:cNvGrpSpPr>
                <a:grpSpLocks/>
              </p:cNvGrpSpPr>
              <p:nvPr/>
            </p:nvGrpSpPr>
            <p:grpSpPr bwMode="auto">
              <a:xfrm>
                <a:off x="0" y="2006"/>
                <a:ext cx="756" cy="403"/>
                <a:chOff x="0" y="2006"/>
                <a:chExt cx="756" cy="403"/>
              </a:xfrm>
            </p:grpSpPr>
            <p:sp>
              <p:nvSpPr>
                <p:cNvPr id="35910" name="Rectangle 70"/>
                <p:cNvSpPr>
                  <a:spLocks noChangeArrowheads="1"/>
                </p:cNvSpPr>
                <p:nvPr/>
              </p:nvSpPr>
              <p:spPr bwMode="auto">
                <a:xfrm>
                  <a:off x="43" y="2006"/>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Julius Caesar</a:t>
                  </a:r>
                </a:p>
                <a:p>
                  <a:pPr eaLnBrk="0" hangingPunct="0"/>
                  <a:endParaRPr lang="en-US" sz="2000">
                    <a:latin typeface="Times New Roman" pitchFamily="18" charset="0"/>
                  </a:endParaRPr>
                </a:p>
              </p:txBody>
            </p:sp>
            <p:sp>
              <p:nvSpPr>
                <p:cNvPr id="35911" name="Rectangle 71"/>
                <p:cNvSpPr>
                  <a:spLocks noChangeArrowheads="1"/>
                </p:cNvSpPr>
                <p:nvPr/>
              </p:nvSpPr>
              <p:spPr bwMode="auto">
                <a:xfrm>
                  <a:off x="0" y="2006"/>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12" name="Group 72"/>
              <p:cNvGrpSpPr>
                <a:grpSpLocks/>
              </p:cNvGrpSpPr>
              <p:nvPr/>
            </p:nvGrpSpPr>
            <p:grpSpPr bwMode="auto">
              <a:xfrm>
                <a:off x="756" y="2006"/>
                <a:ext cx="599" cy="403"/>
                <a:chOff x="756" y="2006"/>
                <a:chExt cx="599" cy="403"/>
              </a:xfrm>
            </p:grpSpPr>
            <p:sp>
              <p:nvSpPr>
                <p:cNvPr id="35913" name="Rectangle 73"/>
                <p:cNvSpPr>
                  <a:spLocks noChangeArrowheads="1"/>
                </p:cNvSpPr>
                <p:nvPr/>
              </p:nvSpPr>
              <p:spPr bwMode="auto">
                <a:xfrm>
                  <a:off x="799" y="2006"/>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50 BC</a:t>
                  </a:r>
                </a:p>
                <a:p>
                  <a:pPr eaLnBrk="0" hangingPunct="0"/>
                  <a:endParaRPr lang="en-US" sz="2000">
                    <a:latin typeface="Times New Roman" pitchFamily="18" charset="0"/>
                  </a:endParaRPr>
                </a:p>
              </p:txBody>
            </p:sp>
            <p:sp>
              <p:nvSpPr>
                <p:cNvPr id="35914" name="Rectangle 74"/>
                <p:cNvSpPr>
                  <a:spLocks noChangeArrowheads="1"/>
                </p:cNvSpPr>
                <p:nvPr/>
              </p:nvSpPr>
              <p:spPr bwMode="auto">
                <a:xfrm>
                  <a:off x="756" y="2006"/>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15" name="Group 75"/>
              <p:cNvGrpSpPr>
                <a:grpSpLocks/>
              </p:cNvGrpSpPr>
              <p:nvPr/>
            </p:nvGrpSpPr>
            <p:grpSpPr bwMode="auto">
              <a:xfrm>
                <a:off x="1355" y="2006"/>
                <a:ext cx="690" cy="403"/>
                <a:chOff x="1355" y="2006"/>
                <a:chExt cx="690" cy="403"/>
              </a:xfrm>
            </p:grpSpPr>
            <p:sp>
              <p:nvSpPr>
                <p:cNvPr id="35916" name="Rectangle 76"/>
                <p:cNvSpPr>
                  <a:spLocks noChangeArrowheads="1"/>
                </p:cNvSpPr>
                <p:nvPr/>
              </p:nvSpPr>
              <p:spPr bwMode="auto">
                <a:xfrm>
                  <a:off x="1398" y="2006"/>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900</a:t>
                  </a:r>
                </a:p>
                <a:p>
                  <a:pPr eaLnBrk="0" hangingPunct="0"/>
                  <a:endParaRPr lang="en-US" sz="2000">
                    <a:latin typeface="Times New Roman" pitchFamily="18" charset="0"/>
                  </a:endParaRPr>
                </a:p>
              </p:txBody>
            </p:sp>
            <p:sp>
              <p:nvSpPr>
                <p:cNvPr id="35917" name="Rectangle 77"/>
                <p:cNvSpPr>
                  <a:spLocks noChangeArrowheads="1"/>
                </p:cNvSpPr>
                <p:nvPr/>
              </p:nvSpPr>
              <p:spPr bwMode="auto">
                <a:xfrm>
                  <a:off x="1355" y="2006"/>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18" name="Group 78"/>
              <p:cNvGrpSpPr>
                <a:grpSpLocks/>
              </p:cNvGrpSpPr>
              <p:nvPr/>
            </p:nvGrpSpPr>
            <p:grpSpPr bwMode="auto">
              <a:xfrm>
                <a:off x="2045" y="2006"/>
                <a:ext cx="607" cy="403"/>
                <a:chOff x="2045" y="2006"/>
                <a:chExt cx="607" cy="403"/>
              </a:xfrm>
            </p:grpSpPr>
            <p:sp>
              <p:nvSpPr>
                <p:cNvPr id="35919" name="Rectangle 79"/>
                <p:cNvSpPr>
                  <a:spLocks noChangeArrowheads="1"/>
                </p:cNvSpPr>
                <p:nvPr/>
              </p:nvSpPr>
              <p:spPr bwMode="auto">
                <a:xfrm>
                  <a:off x="2088" y="2006"/>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950 years</a:t>
                  </a:r>
                </a:p>
                <a:p>
                  <a:pPr eaLnBrk="0" hangingPunct="0"/>
                  <a:endParaRPr lang="en-US" sz="2000">
                    <a:latin typeface="Times New Roman" pitchFamily="18" charset="0"/>
                  </a:endParaRPr>
                </a:p>
              </p:txBody>
            </p:sp>
            <p:sp>
              <p:nvSpPr>
                <p:cNvPr id="35920" name="Rectangle 80"/>
                <p:cNvSpPr>
                  <a:spLocks noChangeArrowheads="1"/>
                </p:cNvSpPr>
                <p:nvPr/>
              </p:nvSpPr>
              <p:spPr bwMode="auto">
                <a:xfrm>
                  <a:off x="2045" y="2006"/>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21" name="Group 81"/>
              <p:cNvGrpSpPr>
                <a:grpSpLocks/>
              </p:cNvGrpSpPr>
              <p:nvPr/>
            </p:nvGrpSpPr>
            <p:grpSpPr bwMode="auto">
              <a:xfrm>
                <a:off x="2652" y="2006"/>
                <a:ext cx="470" cy="403"/>
                <a:chOff x="2652" y="2006"/>
                <a:chExt cx="470" cy="403"/>
              </a:xfrm>
            </p:grpSpPr>
            <p:sp>
              <p:nvSpPr>
                <p:cNvPr id="35922" name="Rectangle 82"/>
                <p:cNvSpPr>
                  <a:spLocks noChangeArrowheads="1"/>
                </p:cNvSpPr>
                <p:nvPr/>
              </p:nvSpPr>
              <p:spPr bwMode="auto">
                <a:xfrm>
                  <a:off x="2695" y="2006"/>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10</a:t>
                  </a:r>
                </a:p>
                <a:p>
                  <a:pPr algn="ctr" eaLnBrk="0" hangingPunct="0"/>
                  <a:endParaRPr lang="en-US" sz="2000">
                    <a:latin typeface="Times New Roman" pitchFamily="18" charset="0"/>
                  </a:endParaRPr>
                </a:p>
              </p:txBody>
            </p:sp>
            <p:sp>
              <p:nvSpPr>
                <p:cNvPr id="35923" name="Rectangle 83"/>
                <p:cNvSpPr>
                  <a:spLocks noChangeArrowheads="1"/>
                </p:cNvSpPr>
                <p:nvPr/>
              </p:nvSpPr>
              <p:spPr bwMode="auto">
                <a:xfrm>
                  <a:off x="2652" y="2006"/>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24" name="Group 84"/>
              <p:cNvGrpSpPr>
                <a:grpSpLocks/>
              </p:cNvGrpSpPr>
              <p:nvPr/>
            </p:nvGrpSpPr>
            <p:grpSpPr bwMode="auto">
              <a:xfrm>
                <a:off x="0" y="2409"/>
                <a:ext cx="756" cy="403"/>
                <a:chOff x="0" y="2409"/>
                <a:chExt cx="756" cy="403"/>
              </a:xfrm>
            </p:grpSpPr>
            <p:sp>
              <p:nvSpPr>
                <p:cNvPr id="35925" name="Rectangle 85"/>
                <p:cNvSpPr>
                  <a:spLocks noChangeArrowheads="1"/>
                </p:cNvSpPr>
                <p:nvPr/>
              </p:nvSpPr>
              <p:spPr bwMode="auto">
                <a:xfrm>
                  <a:off x="43" y="2409"/>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Herodotus</a:t>
                  </a:r>
                </a:p>
                <a:p>
                  <a:pPr eaLnBrk="0" hangingPunct="0"/>
                  <a:endParaRPr lang="en-US" sz="2000">
                    <a:latin typeface="Times New Roman" pitchFamily="18" charset="0"/>
                  </a:endParaRPr>
                </a:p>
              </p:txBody>
            </p:sp>
            <p:sp>
              <p:nvSpPr>
                <p:cNvPr id="35926" name="Rectangle 86"/>
                <p:cNvSpPr>
                  <a:spLocks noChangeArrowheads="1"/>
                </p:cNvSpPr>
                <p:nvPr/>
              </p:nvSpPr>
              <p:spPr bwMode="auto">
                <a:xfrm>
                  <a:off x="0" y="2409"/>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27" name="Group 87"/>
              <p:cNvGrpSpPr>
                <a:grpSpLocks/>
              </p:cNvGrpSpPr>
              <p:nvPr/>
            </p:nvGrpSpPr>
            <p:grpSpPr bwMode="auto">
              <a:xfrm>
                <a:off x="756" y="2409"/>
                <a:ext cx="599" cy="403"/>
                <a:chOff x="756" y="2409"/>
                <a:chExt cx="599" cy="403"/>
              </a:xfrm>
            </p:grpSpPr>
            <p:sp>
              <p:nvSpPr>
                <p:cNvPr id="35928" name="Rectangle 88"/>
                <p:cNvSpPr>
                  <a:spLocks noChangeArrowheads="1"/>
                </p:cNvSpPr>
                <p:nvPr/>
              </p:nvSpPr>
              <p:spPr bwMode="auto">
                <a:xfrm>
                  <a:off x="799" y="2409"/>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435 BC</a:t>
                  </a:r>
                </a:p>
                <a:p>
                  <a:pPr eaLnBrk="0" hangingPunct="0"/>
                  <a:endParaRPr lang="en-US" sz="2000">
                    <a:latin typeface="Times New Roman" pitchFamily="18" charset="0"/>
                  </a:endParaRPr>
                </a:p>
              </p:txBody>
            </p:sp>
            <p:sp>
              <p:nvSpPr>
                <p:cNvPr id="35929" name="Rectangle 89"/>
                <p:cNvSpPr>
                  <a:spLocks noChangeArrowheads="1"/>
                </p:cNvSpPr>
                <p:nvPr/>
              </p:nvSpPr>
              <p:spPr bwMode="auto">
                <a:xfrm>
                  <a:off x="756" y="2409"/>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30" name="Group 90"/>
              <p:cNvGrpSpPr>
                <a:grpSpLocks/>
              </p:cNvGrpSpPr>
              <p:nvPr/>
            </p:nvGrpSpPr>
            <p:grpSpPr bwMode="auto">
              <a:xfrm>
                <a:off x="1355" y="2409"/>
                <a:ext cx="690" cy="403"/>
                <a:chOff x="1355" y="2409"/>
                <a:chExt cx="690" cy="403"/>
              </a:xfrm>
            </p:grpSpPr>
            <p:sp>
              <p:nvSpPr>
                <p:cNvPr id="35931" name="Rectangle 91"/>
                <p:cNvSpPr>
                  <a:spLocks noChangeArrowheads="1"/>
                </p:cNvSpPr>
                <p:nvPr/>
              </p:nvSpPr>
              <p:spPr bwMode="auto">
                <a:xfrm>
                  <a:off x="1398" y="2409"/>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900</a:t>
                  </a:r>
                </a:p>
                <a:p>
                  <a:pPr eaLnBrk="0" hangingPunct="0"/>
                  <a:endParaRPr lang="en-US" sz="2000">
                    <a:latin typeface="Times New Roman" pitchFamily="18" charset="0"/>
                  </a:endParaRPr>
                </a:p>
              </p:txBody>
            </p:sp>
            <p:sp>
              <p:nvSpPr>
                <p:cNvPr id="35932" name="Rectangle 92"/>
                <p:cNvSpPr>
                  <a:spLocks noChangeArrowheads="1"/>
                </p:cNvSpPr>
                <p:nvPr/>
              </p:nvSpPr>
              <p:spPr bwMode="auto">
                <a:xfrm>
                  <a:off x="1355" y="2409"/>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33" name="Group 93"/>
              <p:cNvGrpSpPr>
                <a:grpSpLocks/>
              </p:cNvGrpSpPr>
              <p:nvPr/>
            </p:nvGrpSpPr>
            <p:grpSpPr bwMode="auto">
              <a:xfrm>
                <a:off x="2045" y="2409"/>
                <a:ext cx="607" cy="403"/>
                <a:chOff x="2045" y="2409"/>
                <a:chExt cx="607" cy="403"/>
              </a:xfrm>
            </p:grpSpPr>
            <p:sp>
              <p:nvSpPr>
                <p:cNvPr id="35934" name="Rectangle 94"/>
                <p:cNvSpPr>
                  <a:spLocks noChangeArrowheads="1"/>
                </p:cNvSpPr>
                <p:nvPr/>
              </p:nvSpPr>
              <p:spPr bwMode="auto">
                <a:xfrm>
                  <a:off x="2088" y="2409"/>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1,350 years</a:t>
                  </a:r>
                </a:p>
                <a:p>
                  <a:pPr eaLnBrk="0" hangingPunct="0"/>
                  <a:endParaRPr lang="en-US" sz="2400">
                    <a:latin typeface="Times New Roman" pitchFamily="18" charset="0"/>
                  </a:endParaRPr>
                </a:p>
              </p:txBody>
            </p:sp>
            <p:sp>
              <p:nvSpPr>
                <p:cNvPr id="35935" name="Rectangle 95"/>
                <p:cNvSpPr>
                  <a:spLocks noChangeArrowheads="1"/>
                </p:cNvSpPr>
                <p:nvPr/>
              </p:nvSpPr>
              <p:spPr bwMode="auto">
                <a:xfrm>
                  <a:off x="2045" y="2409"/>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36" name="Group 96"/>
              <p:cNvGrpSpPr>
                <a:grpSpLocks/>
              </p:cNvGrpSpPr>
              <p:nvPr/>
            </p:nvGrpSpPr>
            <p:grpSpPr bwMode="auto">
              <a:xfrm>
                <a:off x="2652" y="2409"/>
                <a:ext cx="470" cy="403"/>
                <a:chOff x="2652" y="2409"/>
                <a:chExt cx="470" cy="403"/>
              </a:xfrm>
            </p:grpSpPr>
            <p:sp>
              <p:nvSpPr>
                <p:cNvPr id="35937" name="Rectangle 97"/>
                <p:cNvSpPr>
                  <a:spLocks noChangeArrowheads="1"/>
                </p:cNvSpPr>
                <p:nvPr/>
              </p:nvSpPr>
              <p:spPr bwMode="auto">
                <a:xfrm>
                  <a:off x="2695" y="2409"/>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8</a:t>
                  </a:r>
                </a:p>
                <a:p>
                  <a:pPr algn="ctr" eaLnBrk="0" hangingPunct="0"/>
                  <a:endParaRPr lang="en-US" sz="2000">
                    <a:latin typeface="Times New Roman" pitchFamily="18" charset="0"/>
                  </a:endParaRPr>
                </a:p>
              </p:txBody>
            </p:sp>
            <p:sp>
              <p:nvSpPr>
                <p:cNvPr id="35938" name="Rectangle 98"/>
                <p:cNvSpPr>
                  <a:spLocks noChangeArrowheads="1"/>
                </p:cNvSpPr>
                <p:nvPr/>
              </p:nvSpPr>
              <p:spPr bwMode="auto">
                <a:xfrm>
                  <a:off x="2652" y="2409"/>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39" name="Group 99"/>
              <p:cNvGrpSpPr>
                <a:grpSpLocks/>
              </p:cNvGrpSpPr>
              <p:nvPr/>
            </p:nvGrpSpPr>
            <p:grpSpPr bwMode="auto">
              <a:xfrm>
                <a:off x="0" y="2812"/>
                <a:ext cx="756" cy="403"/>
                <a:chOff x="0" y="2812"/>
                <a:chExt cx="756" cy="403"/>
              </a:xfrm>
            </p:grpSpPr>
            <p:sp>
              <p:nvSpPr>
                <p:cNvPr id="35940" name="Rectangle 100"/>
                <p:cNvSpPr>
                  <a:spLocks noChangeArrowheads="1"/>
                </p:cNvSpPr>
                <p:nvPr/>
              </p:nvSpPr>
              <p:spPr bwMode="auto">
                <a:xfrm>
                  <a:off x="43" y="2812"/>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Homer</a:t>
                  </a:r>
                </a:p>
                <a:p>
                  <a:pPr eaLnBrk="0" hangingPunct="0"/>
                  <a:endParaRPr lang="en-US" sz="2000">
                    <a:latin typeface="Times New Roman" pitchFamily="18" charset="0"/>
                  </a:endParaRPr>
                </a:p>
              </p:txBody>
            </p:sp>
            <p:sp>
              <p:nvSpPr>
                <p:cNvPr id="35941" name="Rectangle 101"/>
                <p:cNvSpPr>
                  <a:spLocks noChangeArrowheads="1"/>
                </p:cNvSpPr>
                <p:nvPr/>
              </p:nvSpPr>
              <p:spPr bwMode="auto">
                <a:xfrm>
                  <a:off x="0" y="2812"/>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42" name="Group 102"/>
              <p:cNvGrpSpPr>
                <a:grpSpLocks/>
              </p:cNvGrpSpPr>
              <p:nvPr/>
            </p:nvGrpSpPr>
            <p:grpSpPr bwMode="auto">
              <a:xfrm>
                <a:off x="756" y="2812"/>
                <a:ext cx="599" cy="403"/>
                <a:chOff x="756" y="2812"/>
                <a:chExt cx="599" cy="403"/>
              </a:xfrm>
            </p:grpSpPr>
            <p:sp>
              <p:nvSpPr>
                <p:cNvPr id="35943" name="Rectangle 103"/>
                <p:cNvSpPr>
                  <a:spLocks noChangeArrowheads="1"/>
                </p:cNvSpPr>
                <p:nvPr/>
              </p:nvSpPr>
              <p:spPr bwMode="auto">
                <a:xfrm>
                  <a:off x="799" y="2812"/>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800 BC</a:t>
                  </a:r>
                </a:p>
                <a:p>
                  <a:pPr eaLnBrk="0" hangingPunct="0"/>
                  <a:endParaRPr lang="en-US" sz="2000">
                    <a:latin typeface="Times New Roman" pitchFamily="18" charset="0"/>
                  </a:endParaRPr>
                </a:p>
              </p:txBody>
            </p:sp>
            <p:sp>
              <p:nvSpPr>
                <p:cNvPr id="35944" name="Rectangle 104"/>
                <p:cNvSpPr>
                  <a:spLocks noChangeArrowheads="1"/>
                </p:cNvSpPr>
                <p:nvPr/>
              </p:nvSpPr>
              <p:spPr bwMode="auto">
                <a:xfrm>
                  <a:off x="756" y="2812"/>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45" name="Group 105"/>
              <p:cNvGrpSpPr>
                <a:grpSpLocks/>
              </p:cNvGrpSpPr>
              <p:nvPr/>
            </p:nvGrpSpPr>
            <p:grpSpPr bwMode="auto">
              <a:xfrm>
                <a:off x="1355" y="2812"/>
                <a:ext cx="690" cy="403"/>
                <a:chOff x="1355" y="2812"/>
                <a:chExt cx="690" cy="403"/>
              </a:xfrm>
            </p:grpSpPr>
            <p:sp>
              <p:nvSpPr>
                <p:cNvPr id="35946" name="Rectangle 106"/>
                <p:cNvSpPr>
                  <a:spLocks noChangeArrowheads="1"/>
                </p:cNvSpPr>
                <p:nvPr/>
              </p:nvSpPr>
              <p:spPr bwMode="auto">
                <a:xfrm>
                  <a:off x="1398" y="2812"/>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100</a:t>
                  </a:r>
                </a:p>
                <a:p>
                  <a:pPr eaLnBrk="0" hangingPunct="0"/>
                  <a:endParaRPr lang="en-US" sz="2000">
                    <a:latin typeface="Times New Roman" pitchFamily="18" charset="0"/>
                  </a:endParaRPr>
                </a:p>
              </p:txBody>
            </p:sp>
            <p:sp>
              <p:nvSpPr>
                <p:cNvPr id="35947" name="Rectangle 107"/>
                <p:cNvSpPr>
                  <a:spLocks noChangeArrowheads="1"/>
                </p:cNvSpPr>
                <p:nvPr/>
              </p:nvSpPr>
              <p:spPr bwMode="auto">
                <a:xfrm>
                  <a:off x="1355" y="2812"/>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48" name="Group 108"/>
              <p:cNvGrpSpPr>
                <a:grpSpLocks/>
              </p:cNvGrpSpPr>
              <p:nvPr/>
            </p:nvGrpSpPr>
            <p:grpSpPr bwMode="auto">
              <a:xfrm>
                <a:off x="2045" y="2812"/>
                <a:ext cx="607" cy="403"/>
                <a:chOff x="2045" y="2812"/>
                <a:chExt cx="607" cy="403"/>
              </a:xfrm>
            </p:grpSpPr>
            <p:sp>
              <p:nvSpPr>
                <p:cNvPr id="35949" name="Rectangle 109"/>
                <p:cNvSpPr>
                  <a:spLocks noChangeArrowheads="1"/>
                </p:cNvSpPr>
                <p:nvPr/>
              </p:nvSpPr>
              <p:spPr bwMode="auto">
                <a:xfrm>
                  <a:off x="2088" y="2812"/>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900 years</a:t>
                  </a:r>
                </a:p>
                <a:p>
                  <a:pPr eaLnBrk="0" hangingPunct="0"/>
                  <a:endParaRPr lang="en-US" sz="2000">
                    <a:latin typeface="Times New Roman" pitchFamily="18" charset="0"/>
                  </a:endParaRPr>
                </a:p>
              </p:txBody>
            </p:sp>
            <p:sp>
              <p:nvSpPr>
                <p:cNvPr id="35950" name="Rectangle 110"/>
                <p:cNvSpPr>
                  <a:spLocks noChangeArrowheads="1"/>
                </p:cNvSpPr>
                <p:nvPr/>
              </p:nvSpPr>
              <p:spPr bwMode="auto">
                <a:xfrm>
                  <a:off x="2045" y="2812"/>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51" name="Group 111"/>
              <p:cNvGrpSpPr>
                <a:grpSpLocks/>
              </p:cNvGrpSpPr>
              <p:nvPr/>
            </p:nvGrpSpPr>
            <p:grpSpPr bwMode="auto">
              <a:xfrm>
                <a:off x="2652" y="2812"/>
                <a:ext cx="470" cy="403"/>
                <a:chOff x="2652" y="2812"/>
                <a:chExt cx="470" cy="403"/>
              </a:xfrm>
            </p:grpSpPr>
            <p:sp>
              <p:nvSpPr>
                <p:cNvPr id="35952" name="Rectangle 112"/>
                <p:cNvSpPr>
                  <a:spLocks noChangeArrowheads="1"/>
                </p:cNvSpPr>
                <p:nvPr/>
              </p:nvSpPr>
              <p:spPr bwMode="auto">
                <a:xfrm>
                  <a:off x="2695" y="2812"/>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643</a:t>
                  </a:r>
                </a:p>
                <a:p>
                  <a:pPr algn="ctr" eaLnBrk="0" hangingPunct="0"/>
                  <a:endParaRPr lang="en-US" sz="2400">
                    <a:latin typeface="Times New Roman" pitchFamily="18" charset="0"/>
                  </a:endParaRPr>
                </a:p>
              </p:txBody>
            </p:sp>
            <p:sp>
              <p:nvSpPr>
                <p:cNvPr id="35953" name="Rectangle 113"/>
                <p:cNvSpPr>
                  <a:spLocks noChangeArrowheads="1"/>
                </p:cNvSpPr>
                <p:nvPr/>
              </p:nvSpPr>
              <p:spPr bwMode="auto">
                <a:xfrm>
                  <a:off x="2652" y="2812"/>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54" name="Group 114"/>
              <p:cNvGrpSpPr>
                <a:grpSpLocks/>
              </p:cNvGrpSpPr>
              <p:nvPr/>
            </p:nvGrpSpPr>
            <p:grpSpPr bwMode="auto">
              <a:xfrm>
                <a:off x="0" y="3215"/>
                <a:ext cx="756" cy="403"/>
                <a:chOff x="0" y="3215"/>
                <a:chExt cx="756" cy="403"/>
              </a:xfrm>
            </p:grpSpPr>
            <p:sp>
              <p:nvSpPr>
                <p:cNvPr id="35955" name="Rectangle 115"/>
                <p:cNvSpPr>
                  <a:spLocks noChangeArrowheads="1"/>
                </p:cNvSpPr>
                <p:nvPr/>
              </p:nvSpPr>
              <p:spPr bwMode="auto">
                <a:xfrm>
                  <a:off x="43" y="3215"/>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Plato</a:t>
                  </a:r>
                </a:p>
                <a:p>
                  <a:pPr eaLnBrk="0" hangingPunct="0"/>
                  <a:endParaRPr lang="en-US" sz="2000">
                    <a:latin typeface="Times New Roman" pitchFamily="18" charset="0"/>
                  </a:endParaRPr>
                </a:p>
              </p:txBody>
            </p:sp>
            <p:sp>
              <p:nvSpPr>
                <p:cNvPr id="35956" name="Rectangle 116"/>
                <p:cNvSpPr>
                  <a:spLocks noChangeArrowheads="1"/>
                </p:cNvSpPr>
                <p:nvPr/>
              </p:nvSpPr>
              <p:spPr bwMode="auto">
                <a:xfrm>
                  <a:off x="0" y="3215"/>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57" name="Group 117"/>
              <p:cNvGrpSpPr>
                <a:grpSpLocks/>
              </p:cNvGrpSpPr>
              <p:nvPr/>
            </p:nvGrpSpPr>
            <p:grpSpPr bwMode="auto">
              <a:xfrm>
                <a:off x="756" y="3215"/>
                <a:ext cx="599" cy="403"/>
                <a:chOff x="756" y="3215"/>
                <a:chExt cx="599" cy="403"/>
              </a:xfrm>
            </p:grpSpPr>
            <p:sp>
              <p:nvSpPr>
                <p:cNvPr id="35958" name="Rectangle 118"/>
                <p:cNvSpPr>
                  <a:spLocks noChangeArrowheads="1"/>
                </p:cNvSpPr>
                <p:nvPr/>
              </p:nvSpPr>
              <p:spPr bwMode="auto">
                <a:xfrm>
                  <a:off x="799" y="3215"/>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360 BC</a:t>
                  </a:r>
                </a:p>
                <a:p>
                  <a:pPr eaLnBrk="0" hangingPunct="0"/>
                  <a:endParaRPr lang="en-US" sz="2000">
                    <a:latin typeface="Times New Roman" pitchFamily="18" charset="0"/>
                  </a:endParaRPr>
                </a:p>
              </p:txBody>
            </p:sp>
            <p:sp>
              <p:nvSpPr>
                <p:cNvPr id="35959" name="Rectangle 119"/>
                <p:cNvSpPr>
                  <a:spLocks noChangeArrowheads="1"/>
                </p:cNvSpPr>
                <p:nvPr/>
              </p:nvSpPr>
              <p:spPr bwMode="auto">
                <a:xfrm>
                  <a:off x="756" y="3215"/>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60" name="Group 120"/>
              <p:cNvGrpSpPr>
                <a:grpSpLocks/>
              </p:cNvGrpSpPr>
              <p:nvPr/>
            </p:nvGrpSpPr>
            <p:grpSpPr bwMode="auto">
              <a:xfrm>
                <a:off x="1355" y="3215"/>
                <a:ext cx="690" cy="403"/>
                <a:chOff x="1355" y="3215"/>
                <a:chExt cx="690" cy="403"/>
              </a:xfrm>
            </p:grpSpPr>
            <p:sp>
              <p:nvSpPr>
                <p:cNvPr id="35961" name="Rectangle 121"/>
                <p:cNvSpPr>
                  <a:spLocks noChangeArrowheads="1"/>
                </p:cNvSpPr>
                <p:nvPr/>
              </p:nvSpPr>
              <p:spPr bwMode="auto">
                <a:xfrm>
                  <a:off x="1398" y="3215"/>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800</a:t>
                  </a:r>
                </a:p>
                <a:p>
                  <a:pPr eaLnBrk="0" hangingPunct="0"/>
                  <a:endParaRPr lang="en-US" sz="2000">
                    <a:latin typeface="Times New Roman" pitchFamily="18" charset="0"/>
                  </a:endParaRPr>
                </a:p>
              </p:txBody>
            </p:sp>
            <p:sp>
              <p:nvSpPr>
                <p:cNvPr id="35962" name="Rectangle 122"/>
                <p:cNvSpPr>
                  <a:spLocks noChangeArrowheads="1"/>
                </p:cNvSpPr>
                <p:nvPr/>
              </p:nvSpPr>
              <p:spPr bwMode="auto">
                <a:xfrm>
                  <a:off x="1355" y="3215"/>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63" name="Group 123"/>
              <p:cNvGrpSpPr>
                <a:grpSpLocks/>
              </p:cNvGrpSpPr>
              <p:nvPr/>
            </p:nvGrpSpPr>
            <p:grpSpPr bwMode="auto">
              <a:xfrm>
                <a:off x="2045" y="3215"/>
                <a:ext cx="607" cy="403"/>
                <a:chOff x="2045" y="3215"/>
                <a:chExt cx="607" cy="403"/>
              </a:xfrm>
            </p:grpSpPr>
            <p:sp>
              <p:nvSpPr>
                <p:cNvPr id="35964" name="Rectangle 124"/>
                <p:cNvSpPr>
                  <a:spLocks noChangeArrowheads="1"/>
                </p:cNvSpPr>
                <p:nvPr/>
              </p:nvSpPr>
              <p:spPr bwMode="auto">
                <a:xfrm>
                  <a:off x="2088" y="3215"/>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1,150 years</a:t>
                  </a:r>
                </a:p>
                <a:p>
                  <a:pPr eaLnBrk="0" hangingPunct="0"/>
                  <a:endParaRPr lang="en-US" sz="2400">
                    <a:latin typeface="Times New Roman" pitchFamily="18" charset="0"/>
                  </a:endParaRPr>
                </a:p>
              </p:txBody>
            </p:sp>
            <p:sp>
              <p:nvSpPr>
                <p:cNvPr id="35965" name="Rectangle 125"/>
                <p:cNvSpPr>
                  <a:spLocks noChangeArrowheads="1"/>
                </p:cNvSpPr>
                <p:nvPr/>
              </p:nvSpPr>
              <p:spPr bwMode="auto">
                <a:xfrm>
                  <a:off x="2045" y="3215"/>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66" name="Group 126"/>
              <p:cNvGrpSpPr>
                <a:grpSpLocks/>
              </p:cNvGrpSpPr>
              <p:nvPr/>
            </p:nvGrpSpPr>
            <p:grpSpPr bwMode="auto">
              <a:xfrm>
                <a:off x="2652" y="3215"/>
                <a:ext cx="470" cy="403"/>
                <a:chOff x="2652" y="3215"/>
                <a:chExt cx="470" cy="403"/>
              </a:xfrm>
            </p:grpSpPr>
            <p:sp>
              <p:nvSpPr>
                <p:cNvPr id="35967" name="Rectangle 127"/>
                <p:cNvSpPr>
                  <a:spLocks noChangeArrowheads="1"/>
                </p:cNvSpPr>
                <p:nvPr/>
              </p:nvSpPr>
              <p:spPr bwMode="auto">
                <a:xfrm>
                  <a:off x="2695" y="3215"/>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15</a:t>
                  </a:r>
                </a:p>
                <a:p>
                  <a:pPr algn="ctr" eaLnBrk="0" hangingPunct="0"/>
                  <a:endParaRPr lang="en-US" sz="2400">
                    <a:latin typeface="Times New Roman" pitchFamily="18" charset="0"/>
                  </a:endParaRPr>
                </a:p>
              </p:txBody>
            </p:sp>
            <p:sp>
              <p:nvSpPr>
                <p:cNvPr id="35968" name="Rectangle 128"/>
                <p:cNvSpPr>
                  <a:spLocks noChangeArrowheads="1"/>
                </p:cNvSpPr>
                <p:nvPr/>
              </p:nvSpPr>
              <p:spPr bwMode="auto">
                <a:xfrm>
                  <a:off x="2652" y="3215"/>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69" name="Group 129"/>
              <p:cNvGrpSpPr>
                <a:grpSpLocks/>
              </p:cNvGrpSpPr>
              <p:nvPr/>
            </p:nvGrpSpPr>
            <p:grpSpPr bwMode="auto">
              <a:xfrm>
                <a:off x="0" y="3618"/>
                <a:ext cx="756" cy="403"/>
                <a:chOff x="0" y="3618"/>
                <a:chExt cx="756" cy="403"/>
              </a:xfrm>
            </p:grpSpPr>
            <p:sp>
              <p:nvSpPr>
                <p:cNvPr id="35970" name="Rectangle 130"/>
                <p:cNvSpPr>
                  <a:spLocks noChangeArrowheads="1"/>
                </p:cNvSpPr>
                <p:nvPr/>
              </p:nvSpPr>
              <p:spPr bwMode="auto">
                <a:xfrm>
                  <a:off x="43" y="3618"/>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Sophocles</a:t>
                  </a:r>
                </a:p>
                <a:p>
                  <a:pPr eaLnBrk="0" hangingPunct="0"/>
                  <a:endParaRPr lang="en-US" sz="2000">
                    <a:latin typeface="Times New Roman" pitchFamily="18" charset="0"/>
                  </a:endParaRPr>
                </a:p>
              </p:txBody>
            </p:sp>
            <p:sp>
              <p:nvSpPr>
                <p:cNvPr id="35971" name="Rectangle 131"/>
                <p:cNvSpPr>
                  <a:spLocks noChangeArrowheads="1"/>
                </p:cNvSpPr>
                <p:nvPr/>
              </p:nvSpPr>
              <p:spPr bwMode="auto">
                <a:xfrm>
                  <a:off x="0" y="3618"/>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72" name="Group 132"/>
              <p:cNvGrpSpPr>
                <a:grpSpLocks/>
              </p:cNvGrpSpPr>
              <p:nvPr/>
            </p:nvGrpSpPr>
            <p:grpSpPr bwMode="auto">
              <a:xfrm>
                <a:off x="756" y="3618"/>
                <a:ext cx="599" cy="403"/>
                <a:chOff x="756" y="3618"/>
                <a:chExt cx="599" cy="403"/>
              </a:xfrm>
            </p:grpSpPr>
            <p:sp>
              <p:nvSpPr>
                <p:cNvPr id="35973" name="Rectangle 133"/>
                <p:cNvSpPr>
                  <a:spLocks noChangeArrowheads="1"/>
                </p:cNvSpPr>
                <p:nvPr/>
              </p:nvSpPr>
              <p:spPr bwMode="auto">
                <a:xfrm>
                  <a:off x="799" y="3618"/>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415 BC</a:t>
                  </a:r>
                </a:p>
                <a:p>
                  <a:pPr eaLnBrk="0" hangingPunct="0"/>
                  <a:endParaRPr lang="en-US" sz="2400">
                    <a:latin typeface="Times New Roman" pitchFamily="18" charset="0"/>
                  </a:endParaRPr>
                </a:p>
              </p:txBody>
            </p:sp>
            <p:sp>
              <p:nvSpPr>
                <p:cNvPr id="35974" name="Rectangle 134"/>
                <p:cNvSpPr>
                  <a:spLocks noChangeArrowheads="1"/>
                </p:cNvSpPr>
                <p:nvPr/>
              </p:nvSpPr>
              <p:spPr bwMode="auto">
                <a:xfrm>
                  <a:off x="756" y="3618"/>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75" name="Group 135"/>
              <p:cNvGrpSpPr>
                <a:grpSpLocks/>
              </p:cNvGrpSpPr>
              <p:nvPr/>
            </p:nvGrpSpPr>
            <p:grpSpPr bwMode="auto">
              <a:xfrm>
                <a:off x="1355" y="3618"/>
                <a:ext cx="690" cy="403"/>
                <a:chOff x="1355" y="3618"/>
                <a:chExt cx="690" cy="403"/>
              </a:xfrm>
            </p:grpSpPr>
            <p:sp>
              <p:nvSpPr>
                <p:cNvPr id="35976" name="Rectangle 136"/>
                <p:cNvSpPr>
                  <a:spLocks noChangeArrowheads="1"/>
                </p:cNvSpPr>
                <p:nvPr/>
              </p:nvSpPr>
              <p:spPr bwMode="auto">
                <a:xfrm>
                  <a:off x="1398" y="3618"/>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1000</a:t>
                  </a:r>
                </a:p>
                <a:p>
                  <a:pPr eaLnBrk="0" hangingPunct="0"/>
                  <a:endParaRPr lang="en-US" sz="2000">
                    <a:latin typeface="Times New Roman" pitchFamily="18" charset="0"/>
                  </a:endParaRPr>
                </a:p>
              </p:txBody>
            </p:sp>
            <p:sp>
              <p:nvSpPr>
                <p:cNvPr id="35977" name="Rectangle 137"/>
                <p:cNvSpPr>
                  <a:spLocks noChangeArrowheads="1"/>
                </p:cNvSpPr>
                <p:nvPr/>
              </p:nvSpPr>
              <p:spPr bwMode="auto">
                <a:xfrm>
                  <a:off x="1355" y="3618"/>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78" name="Group 138"/>
              <p:cNvGrpSpPr>
                <a:grpSpLocks/>
              </p:cNvGrpSpPr>
              <p:nvPr/>
            </p:nvGrpSpPr>
            <p:grpSpPr bwMode="auto">
              <a:xfrm>
                <a:off x="2045" y="3618"/>
                <a:ext cx="607" cy="403"/>
                <a:chOff x="2045" y="3618"/>
                <a:chExt cx="607" cy="403"/>
              </a:xfrm>
            </p:grpSpPr>
            <p:sp>
              <p:nvSpPr>
                <p:cNvPr id="35979" name="Rectangle 139"/>
                <p:cNvSpPr>
                  <a:spLocks noChangeArrowheads="1"/>
                </p:cNvSpPr>
                <p:nvPr/>
              </p:nvSpPr>
              <p:spPr bwMode="auto">
                <a:xfrm>
                  <a:off x="2088" y="3618"/>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latin typeface="Times New Roman" pitchFamily="18" charset="0"/>
                      <a:cs typeface="Times New Roman" pitchFamily="18" charset="0"/>
                    </a:rPr>
                    <a:t>1,400 years</a:t>
                  </a:r>
                </a:p>
                <a:p>
                  <a:pPr eaLnBrk="0" hangingPunct="0"/>
                  <a:endParaRPr lang="en-US" sz="2000" dirty="0">
                    <a:latin typeface="Times New Roman" pitchFamily="18" charset="0"/>
                  </a:endParaRPr>
                </a:p>
              </p:txBody>
            </p:sp>
            <p:sp>
              <p:nvSpPr>
                <p:cNvPr id="35980" name="Rectangle 140"/>
                <p:cNvSpPr>
                  <a:spLocks noChangeArrowheads="1"/>
                </p:cNvSpPr>
                <p:nvPr/>
              </p:nvSpPr>
              <p:spPr bwMode="auto">
                <a:xfrm>
                  <a:off x="2045" y="3618"/>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81" name="Group 141"/>
              <p:cNvGrpSpPr>
                <a:grpSpLocks/>
              </p:cNvGrpSpPr>
              <p:nvPr/>
            </p:nvGrpSpPr>
            <p:grpSpPr bwMode="auto">
              <a:xfrm>
                <a:off x="2652" y="3618"/>
                <a:ext cx="470" cy="403"/>
                <a:chOff x="2652" y="3618"/>
                <a:chExt cx="470" cy="403"/>
              </a:xfrm>
            </p:grpSpPr>
            <p:sp>
              <p:nvSpPr>
                <p:cNvPr id="35982" name="Rectangle 142"/>
                <p:cNvSpPr>
                  <a:spLocks noChangeArrowheads="1"/>
                </p:cNvSpPr>
                <p:nvPr/>
              </p:nvSpPr>
              <p:spPr bwMode="auto">
                <a:xfrm>
                  <a:off x="2695" y="3618"/>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7</a:t>
                  </a:r>
                </a:p>
                <a:p>
                  <a:pPr algn="ctr" eaLnBrk="0" hangingPunct="0"/>
                  <a:endParaRPr lang="en-US" sz="2000">
                    <a:latin typeface="Times New Roman" pitchFamily="18" charset="0"/>
                  </a:endParaRPr>
                </a:p>
              </p:txBody>
            </p:sp>
            <p:sp>
              <p:nvSpPr>
                <p:cNvPr id="35983" name="Rectangle 143"/>
                <p:cNvSpPr>
                  <a:spLocks noChangeArrowheads="1"/>
                </p:cNvSpPr>
                <p:nvPr/>
              </p:nvSpPr>
              <p:spPr bwMode="auto">
                <a:xfrm>
                  <a:off x="2652" y="3618"/>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84" name="Group 144"/>
              <p:cNvGrpSpPr>
                <a:grpSpLocks/>
              </p:cNvGrpSpPr>
              <p:nvPr/>
            </p:nvGrpSpPr>
            <p:grpSpPr bwMode="auto">
              <a:xfrm>
                <a:off x="0" y="4021"/>
                <a:ext cx="756" cy="403"/>
                <a:chOff x="0" y="4021"/>
                <a:chExt cx="756" cy="403"/>
              </a:xfrm>
            </p:grpSpPr>
            <p:sp>
              <p:nvSpPr>
                <p:cNvPr id="35985" name="Rectangle 145"/>
                <p:cNvSpPr>
                  <a:spLocks noChangeArrowheads="1"/>
                </p:cNvSpPr>
                <p:nvPr/>
              </p:nvSpPr>
              <p:spPr bwMode="auto">
                <a:xfrm>
                  <a:off x="43" y="4021"/>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Thucydides</a:t>
                  </a:r>
                </a:p>
                <a:p>
                  <a:pPr eaLnBrk="0" hangingPunct="0"/>
                  <a:endParaRPr lang="en-US" sz="2000">
                    <a:latin typeface="Times New Roman" pitchFamily="18" charset="0"/>
                  </a:endParaRPr>
                </a:p>
              </p:txBody>
            </p:sp>
            <p:sp>
              <p:nvSpPr>
                <p:cNvPr id="35986" name="Rectangle 146"/>
                <p:cNvSpPr>
                  <a:spLocks noChangeArrowheads="1"/>
                </p:cNvSpPr>
                <p:nvPr/>
              </p:nvSpPr>
              <p:spPr bwMode="auto">
                <a:xfrm>
                  <a:off x="0" y="4021"/>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87" name="Group 147"/>
              <p:cNvGrpSpPr>
                <a:grpSpLocks/>
              </p:cNvGrpSpPr>
              <p:nvPr/>
            </p:nvGrpSpPr>
            <p:grpSpPr bwMode="auto">
              <a:xfrm>
                <a:off x="756" y="4021"/>
                <a:ext cx="599" cy="403"/>
                <a:chOff x="756" y="4021"/>
                <a:chExt cx="599" cy="403"/>
              </a:xfrm>
            </p:grpSpPr>
            <p:sp>
              <p:nvSpPr>
                <p:cNvPr id="35988" name="Rectangle 148"/>
                <p:cNvSpPr>
                  <a:spLocks noChangeArrowheads="1"/>
                </p:cNvSpPr>
                <p:nvPr/>
              </p:nvSpPr>
              <p:spPr bwMode="auto">
                <a:xfrm>
                  <a:off x="799" y="4021"/>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410 BC</a:t>
                  </a:r>
                </a:p>
                <a:p>
                  <a:pPr eaLnBrk="0" hangingPunct="0"/>
                  <a:endParaRPr lang="en-US" sz="2000">
                    <a:latin typeface="Times New Roman" pitchFamily="18" charset="0"/>
                  </a:endParaRPr>
                </a:p>
              </p:txBody>
            </p:sp>
            <p:sp>
              <p:nvSpPr>
                <p:cNvPr id="35989" name="Rectangle 149"/>
                <p:cNvSpPr>
                  <a:spLocks noChangeArrowheads="1"/>
                </p:cNvSpPr>
                <p:nvPr/>
              </p:nvSpPr>
              <p:spPr bwMode="auto">
                <a:xfrm>
                  <a:off x="756" y="4021"/>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0" name="Group 150"/>
              <p:cNvGrpSpPr>
                <a:grpSpLocks/>
              </p:cNvGrpSpPr>
              <p:nvPr/>
            </p:nvGrpSpPr>
            <p:grpSpPr bwMode="auto">
              <a:xfrm>
                <a:off x="1355" y="4021"/>
                <a:ext cx="690" cy="403"/>
                <a:chOff x="1355" y="4021"/>
                <a:chExt cx="690" cy="403"/>
              </a:xfrm>
            </p:grpSpPr>
            <p:sp>
              <p:nvSpPr>
                <p:cNvPr id="35991" name="Rectangle 151"/>
                <p:cNvSpPr>
                  <a:spLocks noChangeArrowheads="1"/>
                </p:cNvSpPr>
                <p:nvPr/>
              </p:nvSpPr>
              <p:spPr bwMode="auto">
                <a:xfrm>
                  <a:off x="1398" y="4021"/>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900</a:t>
                  </a:r>
                </a:p>
                <a:p>
                  <a:pPr algn="ctr" eaLnBrk="0" hangingPunct="0"/>
                  <a:endParaRPr lang="en-US" sz="2000">
                    <a:latin typeface="Times New Roman" pitchFamily="18" charset="0"/>
                  </a:endParaRPr>
                </a:p>
              </p:txBody>
            </p:sp>
            <p:sp>
              <p:nvSpPr>
                <p:cNvPr id="35992" name="Rectangle 152"/>
                <p:cNvSpPr>
                  <a:spLocks noChangeArrowheads="1"/>
                </p:cNvSpPr>
                <p:nvPr/>
              </p:nvSpPr>
              <p:spPr bwMode="auto">
                <a:xfrm>
                  <a:off x="1355" y="4021"/>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3" name="Group 153"/>
              <p:cNvGrpSpPr>
                <a:grpSpLocks/>
              </p:cNvGrpSpPr>
              <p:nvPr/>
            </p:nvGrpSpPr>
            <p:grpSpPr bwMode="auto">
              <a:xfrm>
                <a:off x="2045" y="4021"/>
                <a:ext cx="607" cy="403"/>
                <a:chOff x="2045" y="4021"/>
                <a:chExt cx="607" cy="403"/>
              </a:xfrm>
            </p:grpSpPr>
            <p:sp>
              <p:nvSpPr>
                <p:cNvPr id="35994" name="Rectangle 154"/>
                <p:cNvSpPr>
                  <a:spLocks noChangeArrowheads="1"/>
                </p:cNvSpPr>
                <p:nvPr/>
              </p:nvSpPr>
              <p:spPr bwMode="auto">
                <a:xfrm>
                  <a:off x="2088" y="4021"/>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1,300 years</a:t>
                  </a:r>
                </a:p>
                <a:p>
                  <a:pPr eaLnBrk="0" hangingPunct="0"/>
                  <a:endParaRPr lang="en-US" sz="2400">
                    <a:latin typeface="Times New Roman" pitchFamily="18" charset="0"/>
                  </a:endParaRPr>
                </a:p>
              </p:txBody>
            </p:sp>
            <p:sp>
              <p:nvSpPr>
                <p:cNvPr id="35995" name="Rectangle 155"/>
                <p:cNvSpPr>
                  <a:spLocks noChangeArrowheads="1"/>
                </p:cNvSpPr>
                <p:nvPr/>
              </p:nvSpPr>
              <p:spPr bwMode="auto">
                <a:xfrm>
                  <a:off x="2045" y="4021"/>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6" name="Group 156"/>
              <p:cNvGrpSpPr>
                <a:grpSpLocks/>
              </p:cNvGrpSpPr>
              <p:nvPr/>
            </p:nvGrpSpPr>
            <p:grpSpPr bwMode="auto">
              <a:xfrm>
                <a:off x="2652" y="4021"/>
                <a:ext cx="470" cy="403"/>
                <a:chOff x="2652" y="4021"/>
                <a:chExt cx="470" cy="403"/>
              </a:xfrm>
            </p:grpSpPr>
            <p:sp>
              <p:nvSpPr>
                <p:cNvPr id="35997" name="Rectangle 157"/>
                <p:cNvSpPr>
                  <a:spLocks noChangeArrowheads="1"/>
                </p:cNvSpPr>
                <p:nvPr/>
              </p:nvSpPr>
              <p:spPr bwMode="auto">
                <a:xfrm>
                  <a:off x="2695" y="4021"/>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8</a:t>
                  </a:r>
                </a:p>
                <a:p>
                  <a:pPr algn="ctr" eaLnBrk="0" hangingPunct="0"/>
                  <a:endParaRPr lang="en-US" sz="2000">
                    <a:latin typeface="Times New Roman" pitchFamily="18" charset="0"/>
                  </a:endParaRPr>
                </a:p>
              </p:txBody>
            </p:sp>
            <p:sp>
              <p:nvSpPr>
                <p:cNvPr id="35998" name="Rectangle 158"/>
                <p:cNvSpPr>
                  <a:spLocks noChangeArrowheads="1"/>
                </p:cNvSpPr>
                <p:nvPr/>
              </p:nvSpPr>
              <p:spPr bwMode="auto">
                <a:xfrm>
                  <a:off x="2652" y="4021"/>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9" name="Group 159"/>
              <p:cNvGrpSpPr>
                <a:grpSpLocks/>
              </p:cNvGrpSpPr>
              <p:nvPr/>
            </p:nvGrpSpPr>
            <p:grpSpPr bwMode="auto">
              <a:xfrm>
                <a:off x="0" y="4424"/>
                <a:ext cx="756" cy="518"/>
                <a:chOff x="0" y="4424"/>
                <a:chExt cx="756" cy="518"/>
              </a:xfrm>
            </p:grpSpPr>
            <p:sp>
              <p:nvSpPr>
                <p:cNvPr id="36000" name="Rectangle 160"/>
                <p:cNvSpPr>
                  <a:spLocks noChangeArrowheads="1"/>
                </p:cNvSpPr>
                <p:nvPr/>
              </p:nvSpPr>
              <p:spPr bwMode="auto">
                <a:xfrm>
                  <a:off x="43" y="4424"/>
                  <a:ext cx="67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b="1" dirty="0">
                      <a:solidFill>
                        <a:srgbClr val="FFFF00"/>
                      </a:solidFill>
                      <a:latin typeface="Times New Roman" pitchFamily="18" charset="0"/>
                      <a:cs typeface="Times New Roman" pitchFamily="18" charset="0"/>
                    </a:rPr>
                    <a:t>Old Testament</a:t>
                  </a:r>
                </a:p>
                <a:p>
                  <a:pPr eaLnBrk="0" hangingPunct="0"/>
                  <a:endParaRPr lang="en-US" sz="2000" dirty="0">
                    <a:latin typeface="Times New Roman" pitchFamily="18" charset="0"/>
                  </a:endParaRPr>
                </a:p>
              </p:txBody>
            </p:sp>
            <p:sp>
              <p:nvSpPr>
                <p:cNvPr id="36001" name="Rectangle 161"/>
                <p:cNvSpPr>
                  <a:spLocks noChangeArrowheads="1"/>
                </p:cNvSpPr>
                <p:nvPr/>
              </p:nvSpPr>
              <p:spPr bwMode="auto">
                <a:xfrm>
                  <a:off x="0" y="4424"/>
                  <a:ext cx="756"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02" name="Group 162"/>
              <p:cNvGrpSpPr>
                <a:grpSpLocks/>
              </p:cNvGrpSpPr>
              <p:nvPr/>
            </p:nvGrpSpPr>
            <p:grpSpPr bwMode="auto">
              <a:xfrm>
                <a:off x="756" y="4424"/>
                <a:ext cx="599" cy="518"/>
                <a:chOff x="756" y="4424"/>
                <a:chExt cx="599" cy="518"/>
              </a:xfrm>
            </p:grpSpPr>
            <p:sp>
              <p:nvSpPr>
                <p:cNvPr id="36003" name="Rectangle 163"/>
                <p:cNvSpPr>
                  <a:spLocks noChangeArrowheads="1"/>
                </p:cNvSpPr>
                <p:nvPr/>
              </p:nvSpPr>
              <p:spPr bwMode="auto">
                <a:xfrm>
                  <a:off x="799" y="4424"/>
                  <a:ext cx="51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a:latin typeface="Times New Roman" pitchFamily="18" charset="0"/>
                      <a:cs typeface="Times New Roman" pitchFamily="18" charset="0"/>
                    </a:rPr>
                    <a:t>1400 BC – 430 BC</a:t>
                  </a:r>
                </a:p>
                <a:p>
                  <a:pPr eaLnBrk="0" hangingPunct="0"/>
                  <a:endParaRPr lang="en-US" sz="1800">
                    <a:latin typeface="Times New Roman" pitchFamily="18" charset="0"/>
                  </a:endParaRPr>
                </a:p>
              </p:txBody>
            </p:sp>
            <p:sp>
              <p:nvSpPr>
                <p:cNvPr id="36004" name="Rectangle 164"/>
                <p:cNvSpPr>
                  <a:spLocks noChangeArrowheads="1"/>
                </p:cNvSpPr>
                <p:nvPr/>
              </p:nvSpPr>
              <p:spPr bwMode="auto">
                <a:xfrm>
                  <a:off x="756" y="4424"/>
                  <a:ext cx="599"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05" name="Group 165"/>
              <p:cNvGrpSpPr>
                <a:grpSpLocks/>
              </p:cNvGrpSpPr>
              <p:nvPr/>
            </p:nvGrpSpPr>
            <p:grpSpPr bwMode="auto">
              <a:xfrm>
                <a:off x="1355" y="4424"/>
                <a:ext cx="690" cy="518"/>
                <a:chOff x="1355" y="4424"/>
                <a:chExt cx="690" cy="518"/>
              </a:xfrm>
            </p:grpSpPr>
            <p:sp>
              <p:nvSpPr>
                <p:cNvPr id="36006" name="Rectangle 166"/>
                <p:cNvSpPr>
                  <a:spLocks noChangeArrowheads="1"/>
                </p:cNvSpPr>
                <p:nvPr/>
              </p:nvSpPr>
              <p:spPr bwMode="auto">
                <a:xfrm>
                  <a:off x="1398" y="4424"/>
                  <a:ext cx="60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250 BC</a:t>
                  </a:r>
                </a:p>
                <a:p>
                  <a:pPr eaLnBrk="0" hangingPunct="0"/>
                  <a:endParaRPr lang="en-US" sz="2000">
                    <a:latin typeface="Times New Roman" pitchFamily="18" charset="0"/>
                  </a:endParaRPr>
                </a:p>
              </p:txBody>
            </p:sp>
            <p:sp>
              <p:nvSpPr>
                <p:cNvPr id="36007" name="Rectangle 167"/>
                <p:cNvSpPr>
                  <a:spLocks noChangeArrowheads="1"/>
                </p:cNvSpPr>
                <p:nvPr/>
              </p:nvSpPr>
              <p:spPr bwMode="auto">
                <a:xfrm>
                  <a:off x="1355" y="4424"/>
                  <a:ext cx="69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08" name="Group 168"/>
              <p:cNvGrpSpPr>
                <a:grpSpLocks/>
              </p:cNvGrpSpPr>
              <p:nvPr/>
            </p:nvGrpSpPr>
            <p:grpSpPr bwMode="auto">
              <a:xfrm>
                <a:off x="2045" y="4424"/>
                <a:ext cx="607" cy="518"/>
                <a:chOff x="2045" y="4424"/>
                <a:chExt cx="607" cy="518"/>
              </a:xfrm>
            </p:grpSpPr>
            <p:sp>
              <p:nvSpPr>
                <p:cNvPr id="36009" name="Rectangle 169"/>
                <p:cNvSpPr>
                  <a:spLocks noChangeArrowheads="1"/>
                </p:cNvSpPr>
                <p:nvPr/>
              </p:nvSpPr>
              <p:spPr bwMode="auto">
                <a:xfrm>
                  <a:off x="2088" y="4424"/>
                  <a:ext cx="52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b="1" dirty="0">
                      <a:solidFill>
                        <a:srgbClr val="FFFF00"/>
                      </a:solidFill>
                      <a:latin typeface="Times New Roman" pitchFamily="18" charset="0"/>
                      <a:cs typeface="Times New Roman" pitchFamily="18" charset="0"/>
                    </a:rPr>
                    <a:t>200-400 years</a:t>
                  </a:r>
                </a:p>
                <a:p>
                  <a:pPr eaLnBrk="0" hangingPunct="0"/>
                  <a:endParaRPr lang="en-US" sz="2400" dirty="0">
                    <a:latin typeface="Times New Roman" pitchFamily="18" charset="0"/>
                  </a:endParaRPr>
                </a:p>
              </p:txBody>
            </p:sp>
            <p:sp>
              <p:nvSpPr>
                <p:cNvPr id="36010" name="Rectangle 170"/>
                <p:cNvSpPr>
                  <a:spLocks noChangeArrowheads="1"/>
                </p:cNvSpPr>
                <p:nvPr/>
              </p:nvSpPr>
              <p:spPr bwMode="auto">
                <a:xfrm>
                  <a:off x="2045" y="4424"/>
                  <a:ext cx="607"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11" name="Group 171"/>
              <p:cNvGrpSpPr>
                <a:grpSpLocks/>
              </p:cNvGrpSpPr>
              <p:nvPr/>
            </p:nvGrpSpPr>
            <p:grpSpPr bwMode="auto">
              <a:xfrm>
                <a:off x="2652" y="4424"/>
                <a:ext cx="470" cy="518"/>
                <a:chOff x="2652" y="4424"/>
                <a:chExt cx="470" cy="518"/>
              </a:xfrm>
            </p:grpSpPr>
            <p:sp>
              <p:nvSpPr>
                <p:cNvPr id="36012" name="Rectangle 172"/>
                <p:cNvSpPr>
                  <a:spLocks noChangeArrowheads="1"/>
                </p:cNvSpPr>
                <p:nvPr/>
              </p:nvSpPr>
              <p:spPr bwMode="auto">
                <a:xfrm>
                  <a:off x="2695" y="4424"/>
                  <a:ext cx="38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b="1" dirty="0">
                      <a:solidFill>
                        <a:srgbClr val="FFFF00"/>
                      </a:solidFill>
                      <a:latin typeface="Times New Roman" pitchFamily="18" charset="0"/>
                      <a:cs typeface="Times New Roman" pitchFamily="18" charset="0"/>
                    </a:rPr>
                    <a:t>5,000</a:t>
                  </a:r>
                </a:p>
                <a:p>
                  <a:pPr algn="ctr" eaLnBrk="0" hangingPunct="0"/>
                  <a:endParaRPr lang="en-US" sz="2400" dirty="0">
                    <a:latin typeface="Times New Roman" pitchFamily="18" charset="0"/>
                  </a:endParaRPr>
                </a:p>
              </p:txBody>
            </p:sp>
            <p:sp>
              <p:nvSpPr>
                <p:cNvPr id="36013" name="Rectangle 173"/>
                <p:cNvSpPr>
                  <a:spLocks noChangeArrowheads="1"/>
                </p:cNvSpPr>
                <p:nvPr/>
              </p:nvSpPr>
              <p:spPr bwMode="auto">
                <a:xfrm>
                  <a:off x="2652" y="4424"/>
                  <a:ext cx="47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14" name="Group 174"/>
              <p:cNvGrpSpPr>
                <a:grpSpLocks/>
              </p:cNvGrpSpPr>
              <p:nvPr/>
            </p:nvGrpSpPr>
            <p:grpSpPr bwMode="auto">
              <a:xfrm>
                <a:off x="0" y="4942"/>
                <a:ext cx="756" cy="403"/>
                <a:chOff x="0" y="4942"/>
                <a:chExt cx="756" cy="403"/>
              </a:xfrm>
            </p:grpSpPr>
            <p:sp>
              <p:nvSpPr>
                <p:cNvPr id="36015" name="Rectangle 175"/>
                <p:cNvSpPr>
                  <a:spLocks noChangeArrowheads="1"/>
                </p:cNvSpPr>
                <p:nvPr/>
              </p:nvSpPr>
              <p:spPr bwMode="auto">
                <a:xfrm>
                  <a:off x="43" y="4942"/>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b="1" dirty="0">
                      <a:solidFill>
                        <a:srgbClr val="FFFF00"/>
                      </a:solidFill>
                      <a:latin typeface="Times New Roman" pitchFamily="18" charset="0"/>
                      <a:cs typeface="Times New Roman" pitchFamily="18" charset="0"/>
                    </a:rPr>
                    <a:t>New Testament</a:t>
                  </a:r>
                </a:p>
                <a:p>
                  <a:pPr eaLnBrk="0" hangingPunct="0"/>
                  <a:endParaRPr lang="en-US" sz="2400" dirty="0">
                    <a:latin typeface="Times New Roman" pitchFamily="18" charset="0"/>
                  </a:endParaRPr>
                </a:p>
              </p:txBody>
            </p:sp>
            <p:sp>
              <p:nvSpPr>
                <p:cNvPr id="36016" name="Rectangle 176"/>
                <p:cNvSpPr>
                  <a:spLocks noChangeArrowheads="1"/>
                </p:cNvSpPr>
                <p:nvPr/>
              </p:nvSpPr>
              <p:spPr bwMode="auto">
                <a:xfrm>
                  <a:off x="0" y="4942"/>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17" name="Group 177"/>
              <p:cNvGrpSpPr>
                <a:grpSpLocks/>
              </p:cNvGrpSpPr>
              <p:nvPr/>
            </p:nvGrpSpPr>
            <p:grpSpPr bwMode="auto">
              <a:xfrm>
                <a:off x="756" y="4942"/>
                <a:ext cx="599" cy="403"/>
                <a:chOff x="756" y="4942"/>
                <a:chExt cx="599" cy="403"/>
              </a:xfrm>
            </p:grpSpPr>
            <p:sp>
              <p:nvSpPr>
                <p:cNvPr id="36018" name="Rectangle 178"/>
                <p:cNvSpPr>
                  <a:spLocks noChangeArrowheads="1"/>
                </p:cNvSpPr>
                <p:nvPr/>
              </p:nvSpPr>
              <p:spPr bwMode="auto">
                <a:xfrm>
                  <a:off x="799" y="4942"/>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50-90</a:t>
                  </a:r>
                </a:p>
                <a:p>
                  <a:pPr eaLnBrk="0" hangingPunct="0"/>
                  <a:endParaRPr lang="en-US" sz="2400">
                    <a:latin typeface="Times New Roman" pitchFamily="18" charset="0"/>
                  </a:endParaRPr>
                </a:p>
              </p:txBody>
            </p:sp>
            <p:sp>
              <p:nvSpPr>
                <p:cNvPr id="36019" name="Rectangle 179"/>
                <p:cNvSpPr>
                  <a:spLocks noChangeArrowheads="1"/>
                </p:cNvSpPr>
                <p:nvPr/>
              </p:nvSpPr>
              <p:spPr bwMode="auto">
                <a:xfrm>
                  <a:off x="756" y="4942"/>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20" name="Group 180"/>
              <p:cNvGrpSpPr>
                <a:grpSpLocks/>
              </p:cNvGrpSpPr>
              <p:nvPr/>
            </p:nvGrpSpPr>
            <p:grpSpPr bwMode="auto">
              <a:xfrm>
                <a:off x="1355" y="4942"/>
                <a:ext cx="690" cy="403"/>
                <a:chOff x="1355" y="4942"/>
                <a:chExt cx="690" cy="403"/>
              </a:xfrm>
            </p:grpSpPr>
            <p:sp>
              <p:nvSpPr>
                <p:cNvPr id="36021" name="Rectangle 181"/>
                <p:cNvSpPr>
                  <a:spLocks noChangeArrowheads="1"/>
                </p:cNvSpPr>
                <p:nvPr/>
              </p:nvSpPr>
              <p:spPr bwMode="auto">
                <a:xfrm>
                  <a:off x="1398" y="4942"/>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125 </a:t>
                  </a:r>
                </a:p>
                <a:p>
                  <a:pPr eaLnBrk="0" hangingPunct="0"/>
                  <a:endParaRPr lang="en-US" sz="2000">
                    <a:latin typeface="Times New Roman" pitchFamily="18" charset="0"/>
                  </a:endParaRPr>
                </a:p>
              </p:txBody>
            </p:sp>
            <p:sp>
              <p:nvSpPr>
                <p:cNvPr id="36022" name="Rectangle 182"/>
                <p:cNvSpPr>
                  <a:spLocks noChangeArrowheads="1"/>
                </p:cNvSpPr>
                <p:nvPr/>
              </p:nvSpPr>
              <p:spPr bwMode="auto">
                <a:xfrm>
                  <a:off x="1355" y="4942"/>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23" name="Group 183"/>
              <p:cNvGrpSpPr>
                <a:grpSpLocks/>
              </p:cNvGrpSpPr>
              <p:nvPr/>
            </p:nvGrpSpPr>
            <p:grpSpPr bwMode="auto">
              <a:xfrm>
                <a:off x="2045" y="4942"/>
                <a:ext cx="607" cy="403"/>
                <a:chOff x="2045" y="4942"/>
                <a:chExt cx="607" cy="403"/>
              </a:xfrm>
            </p:grpSpPr>
            <p:sp>
              <p:nvSpPr>
                <p:cNvPr id="36024" name="Rectangle 184"/>
                <p:cNvSpPr>
                  <a:spLocks noChangeArrowheads="1"/>
                </p:cNvSpPr>
                <p:nvPr/>
              </p:nvSpPr>
              <p:spPr bwMode="auto">
                <a:xfrm>
                  <a:off x="2088" y="4942"/>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b="1" dirty="0">
                      <a:solidFill>
                        <a:srgbClr val="FFFF00"/>
                      </a:solidFill>
                      <a:latin typeface="Times New Roman" pitchFamily="18" charset="0"/>
                      <a:cs typeface="Times New Roman" pitchFamily="18" charset="0"/>
                    </a:rPr>
                    <a:t>50 years</a:t>
                  </a:r>
                </a:p>
                <a:p>
                  <a:pPr eaLnBrk="0" hangingPunct="0"/>
                  <a:endParaRPr lang="en-US" sz="2000" dirty="0">
                    <a:latin typeface="Times New Roman" pitchFamily="18" charset="0"/>
                  </a:endParaRPr>
                </a:p>
              </p:txBody>
            </p:sp>
            <p:sp>
              <p:nvSpPr>
                <p:cNvPr id="36025" name="Rectangle 185"/>
                <p:cNvSpPr>
                  <a:spLocks noChangeArrowheads="1"/>
                </p:cNvSpPr>
                <p:nvPr/>
              </p:nvSpPr>
              <p:spPr bwMode="auto">
                <a:xfrm>
                  <a:off x="2045" y="4942"/>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26" name="Group 186"/>
              <p:cNvGrpSpPr>
                <a:grpSpLocks/>
              </p:cNvGrpSpPr>
              <p:nvPr/>
            </p:nvGrpSpPr>
            <p:grpSpPr bwMode="auto">
              <a:xfrm>
                <a:off x="2652" y="4942"/>
                <a:ext cx="470" cy="403"/>
                <a:chOff x="2652" y="4942"/>
                <a:chExt cx="470" cy="403"/>
              </a:xfrm>
            </p:grpSpPr>
            <p:sp>
              <p:nvSpPr>
                <p:cNvPr id="36027" name="Rectangle 187"/>
                <p:cNvSpPr>
                  <a:spLocks noChangeArrowheads="1"/>
                </p:cNvSpPr>
                <p:nvPr/>
              </p:nvSpPr>
              <p:spPr bwMode="auto">
                <a:xfrm>
                  <a:off x="2695" y="4942"/>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b="1" dirty="0">
                      <a:solidFill>
                        <a:srgbClr val="FFFF00"/>
                      </a:solidFill>
                      <a:latin typeface="Times New Roman" pitchFamily="18" charset="0"/>
                      <a:cs typeface="Times New Roman" pitchFamily="18" charset="0"/>
                    </a:rPr>
                    <a:t>8,000</a:t>
                  </a:r>
                </a:p>
                <a:p>
                  <a:pPr algn="ctr" eaLnBrk="0" hangingPunct="0"/>
                  <a:endParaRPr lang="en-US" sz="2400" dirty="0">
                    <a:latin typeface="Times New Roman" pitchFamily="18" charset="0"/>
                  </a:endParaRPr>
                </a:p>
              </p:txBody>
            </p:sp>
            <p:sp>
              <p:nvSpPr>
                <p:cNvPr id="36028" name="Rectangle 188"/>
                <p:cNvSpPr>
                  <a:spLocks noChangeArrowheads="1"/>
                </p:cNvSpPr>
                <p:nvPr/>
              </p:nvSpPr>
              <p:spPr bwMode="auto">
                <a:xfrm>
                  <a:off x="2652" y="4942"/>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6029" name="Rectangle 189"/>
            <p:cNvSpPr>
              <a:spLocks noChangeArrowheads="1"/>
            </p:cNvSpPr>
            <p:nvPr/>
          </p:nvSpPr>
          <p:spPr bwMode="auto">
            <a:xfrm>
              <a:off x="-3" y="400"/>
              <a:ext cx="3128" cy="4948"/>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6030" name="Text Box 190"/>
          <p:cNvSpPr txBox="1">
            <a:spLocks noChangeArrowheads="1"/>
          </p:cNvSpPr>
          <p:nvPr/>
        </p:nvSpPr>
        <p:spPr bwMode="auto">
          <a:xfrm>
            <a:off x="1143000" y="269875"/>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latin typeface="Times New Roman" pitchFamily="18" charset="0"/>
              </a:rPr>
              <a:t>Textual Evidence for Ancient Manuscripts</a:t>
            </a:r>
          </a:p>
        </p:txBody>
      </p:sp>
    </p:spTree>
    <p:extLst>
      <p:ext uri="{BB962C8B-B14F-4D97-AF65-F5344CB8AC3E}">
        <p14:creationId xmlns:p14="http://schemas.microsoft.com/office/powerpoint/2010/main" val="3843206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4108578" y="1600200"/>
            <a:ext cx="3962400" cy="5791200"/>
            <a:chOff x="1060" y="75"/>
            <a:chExt cx="4140" cy="6510"/>
          </a:xfrm>
        </p:grpSpPr>
        <p:pic>
          <p:nvPicPr>
            <p:cNvPr id="28675" name="Picture 3" descr="Rylands Frag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 y="75"/>
              <a:ext cx="4035" cy="58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76" name="Text Box 4"/>
            <p:cNvSpPr txBox="1">
              <a:spLocks noChangeArrowheads="1"/>
            </p:cNvSpPr>
            <p:nvPr/>
          </p:nvSpPr>
          <p:spPr bwMode="auto">
            <a:xfrm>
              <a:off x="1060" y="5940"/>
              <a:ext cx="4140" cy="6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400">
                <a:latin typeface="Times New Roman" pitchFamily="18" charset="0"/>
              </a:endParaRPr>
            </a:p>
          </p:txBody>
        </p:sp>
      </p:grpSp>
      <p:sp>
        <p:nvSpPr>
          <p:cNvPr id="28677" name="Text Box 5"/>
          <p:cNvSpPr txBox="1">
            <a:spLocks noChangeArrowheads="1"/>
          </p:cNvSpPr>
          <p:nvPr/>
        </p:nvSpPr>
        <p:spPr bwMode="auto">
          <a:xfrm>
            <a:off x="609600" y="2708275"/>
            <a:ext cx="2743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latin typeface="Times New Roman" pitchFamily="18" charset="0"/>
              </a:rPr>
              <a:t>The Rylands </a:t>
            </a:r>
          </a:p>
          <a:p>
            <a:r>
              <a:rPr lang="en-US" sz="2400" b="1">
                <a:latin typeface="Times New Roman" pitchFamily="18" charset="0"/>
              </a:rPr>
              <a:t>Fragment</a:t>
            </a:r>
          </a:p>
          <a:p>
            <a:r>
              <a:rPr lang="en-US" sz="2400" b="1">
                <a:latin typeface="Times New Roman" pitchFamily="18" charset="0"/>
              </a:rPr>
              <a:t>John 18:31-33, 37</a:t>
            </a:r>
          </a:p>
          <a:p>
            <a:r>
              <a:rPr lang="en-US" sz="2400" b="1">
                <a:latin typeface="Times New Roman" pitchFamily="18" charset="0"/>
              </a:rPr>
              <a:t>AD 125</a:t>
            </a:r>
          </a:p>
        </p:txBody>
      </p:sp>
      <p:sp>
        <p:nvSpPr>
          <p:cNvPr id="28678" name="Text Box 6"/>
          <p:cNvSpPr txBox="1">
            <a:spLocks noChangeArrowheads="1"/>
          </p:cNvSpPr>
          <p:nvPr/>
        </p:nvSpPr>
        <p:spPr bwMode="auto">
          <a:xfrm>
            <a:off x="990600" y="381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t>Manuscript evidence for the canonical gospels</a:t>
            </a:r>
          </a:p>
        </p:txBody>
      </p:sp>
    </p:spTree>
    <p:extLst>
      <p:ext uri="{BB962C8B-B14F-4D97-AF65-F5344CB8AC3E}">
        <p14:creationId xmlns:p14="http://schemas.microsoft.com/office/powerpoint/2010/main" val="123641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00812"/>
            <a:ext cx="3581400" cy="601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8200" y="1752600"/>
            <a:ext cx="3200400" cy="1384995"/>
          </a:xfrm>
          <a:prstGeom prst="rect">
            <a:avLst/>
          </a:prstGeom>
          <a:noFill/>
        </p:spPr>
        <p:txBody>
          <a:bodyPr wrap="square" rtlCol="0">
            <a:spAutoFit/>
          </a:bodyPr>
          <a:lstStyle/>
          <a:p>
            <a:r>
              <a:rPr lang="en-US" sz="2800" b="1" dirty="0" err="1"/>
              <a:t>Sackler</a:t>
            </a:r>
            <a:r>
              <a:rPr lang="en-US" sz="2800" b="1" dirty="0"/>
              <a:t> Library</a:t>
            </a:r>
          </a:p>
          <a:p>
            <a:r>
              <a:rPr lang="en-US" sz="2800" b="1" dirty="0"/>
              <a:t>John 18:36-19:1</a:t>
            </a:r>
          </a:p>
          <a:p>
            <a:r>
              <a:rPr lang="en-US" sz="2800" b="1" dirty="0"/>
              <a:t>150 AD</a:t>
            </a:r>
          </a:p>
        </p:txBody>
      </p:sp>
    </p:spTree>
    <p:extLst>
      <p:ext uri="{BB962C8B-B14F-4D97-AF65-F5344CB8AC3E}">
        <p14:creationId xmlns:p14="http://schemas.microsoft.com/office/powerpoint/2010/main" val="1962343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ancientroadpublications.com/Studies/StudiesGraphics/Magdal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81200"/>
            <a:ext cx="5638800" cy="35758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8400" y="457200"/>
            <a:ext cx="4356100" cy="954107"/>
          </a:xfrm>
          <a:prstGeom prst="rect">
            <a:avLst/>
          </a:prstGeom>
          <a:noFill/>
        </p:spPr>
        <p:txBody>
          <a:bodyPr wrap="square" rtlCol="0">
            <a:spAutoFit/>
          </a:bodyPr>
          <a:lstStyle/>
          <a:p>
            <a:r>
              <a:rPr lang="en-US" sz="2800" b="1" dirty="0" err="1">
                <a:solidFill>
                  <a:srgbClr val="FFFF00"/>
                </a:solidFill>
              </a:rPr>
              <a:t>Magdalen</a:t>
            </a:r>
            <a:r>
              <a:rPr lang="en-US" sz="2800" b="1" dirty="0">
                <a:solidFill>
                  <a:srgbClr val="FFFF00"/>
                </a:solidFill>
              </a:rPr>
              <a:t> Manuscript Matthew 3:5,26  AD 175</a:t>
            </a:r>
          </a:p>
        </p:txBody>
      </p:sp>
    </p:spTree>
    <p:extLst>
      <p:ext uri="{BB962C8B-B14F-4D97-AF65-F5344CB8AC3E}">
        <p14:creationId xmlns:p14="http://schemas.microsoft.com/office/powerpoint/2010/main" val="1848928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upload.wikimedia.org/wikipedia/commons/thumb/5/5c/P46.jpg/220px-P46.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609600"/>
            <a:ext cx="4038600" cy="57091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91200" y="2286000"/>
            <a:ext cx="2590800" cy="1569660"/>
          </a:xfrm>
          <a:prstGeom prst="rect">
            <a:avLst/>
          </a:prstGeom>
          <a:noFill/>
        </p:spPr>
        <p:txBody>
          <a:bodyPr wrap="square" rtlCol="0">
            <a:spAutoFit/>
          </a:bodyPr>
          <a:lstStyle/>
          <a:p>
            <a:r>
              <a:rPr lang="en-US" sz="2400" dirty="0">
                <a:solidFill>
                  <a:srgbClr val="FFFF00"/>
                </a:solidFill>
              </a:rPr>
              <a:t>Chester Beatty Papyrus</a:t>
            </a:r>
          </a:p>
          <a:p>
            <a:r>
              <a:rPr lang="en-US" sz="2400" dirty="0">
                <a:solidFill>
                  <a:srgbClr val="FFFF00"/>
                </a:solidFill>
              </a:rPr>
              <a:t>2 </a:t>
            </a:r>
            <a:r>
              <a:rPr lang="en-US" sz="2400" dirty="0" err="1">
                <a:solidFill>
                  <a:srgbClr val="FFFF00"/>
                </a:solidFill>
              </a:rPr>
              <a:t>Cor</a:t>
            </a:r>
            <a:r>
              <a:rPr lang="en-US" sz="2400" dirty="0">
                <a:solidFill>
                  <a:srgbClr val="FFFF00"/>
                </a:solidFill>
              </a:rPr>
              <a:t> 11:33-12:9</a:t>
            </a:r>
          </a:p>
          <a:p>
            <a:r>
              <a:rPr lang="en-US" sz="2400" dirty="0">
                <a:solidFill>
                  <a:srgbClr val="FFFF00"/>
                </a:solidFill>
              </a:rPr>
              <a:t>200 AD</a:t>
            </a:r>
          </a:p>
        </p:txBody>
      </p:sp>
    </p:spTree>
    <p:extLst>
      <p:ext uri="{BB962C8B-B14F-4D97-AF65-F5344CB8AC3E}">
        <p14:creationId xmlns:p14="http://schemas.microsoft.com/office/powerpoint/2010/main" val="51229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http://upload.wikimedia.org/wikipedia/commons/3/38/Papyrus_Bodmer_VII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4000"/>
            <a:ext cx="7603067" cy="45618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58433" y="685800"/>
            <a:ext cx="5410200" cy="461665"/>
          </a:xfrm>
          <a:prstGeom prst="rect">
            <a:avLst/>
          </a:prstGeom>
          <a:noFill/>
        </p:spPr>
        <p:txBody>
          <a:bodyPr wrap="square" rtlCol="0">
            <a:spAutoFit/>
          </a:bodyPr>
          <a:lstStyle/>
          <a:p>
            <a:pPr algn="ctr"/>
            <a:r>
              <a:rPr lang="en-US" sz="2400" b="1" dirty="0" err="1">
                <a:solidFill>
                  <a:srgbClr val="FFFF00"/>
                </a:solidFill>
              </a:rPr>
              <a:t>Bodmer</a:t>
            </a:r>
            <a:r>
              <a:rPr lang="en-US" sz="2400" b="1" dirty="0">
                <a:solidFill>
                  <a:srgbClr val="FFFF00"/>
                </a:solidFill>
              </a:rPr>
              <a:t> Papyrus Codex c. 200AD</a:t>
            </a:r>
          </a:p>
        </p:txBody>
      </p:sp>
    </p:spTree>
    <p:extLst>
      <p:ext uri="{BB962C8B-B14F-4D97-AF65-F5344CB8AC3E}">
        <p14:creationId xmlns:p14="http://schemas.microsoft.com/office/powerpoint/2010/main" val="193907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A7E26E-A004-47DF-A3FC-052580642D44}"/>
              </a:ext>
            </a:extLst>
          </p:cNvPr>
          <p:cNvSpPr>
            <a:spLocks noGrp="1"/>
          </p:cNvSpPr>
          <p:nvPr>
            <p:ph idx="1"/>
          </p:nvPr>
        </p:nvSpPr>
        <p:spPr>
          <a:xfrm>
            <a:off x="609600" y="2057400"/>
            <a:ext cx="8153400" cy="4267200"/>
          </a:xfrm>
        </p:spPr>
        <p:txBody>
          <a:bodyPr>
            <a:normAutofit/>
          </a:bodyPr>
          <a:lstStyle/>
          <a:p>
            <a:pPr marL="0" indent="0">
              <a:buNone/>
            </a:pPr>
            <a:r>
              <a:rPr lang="en-US" sz="3200" b="1" dirty="0"/>
              <a:t>I. Because the autographs/original writings are inspired by God.</a:t>
            </a:r>
          </a:p>
          <a:p>
            <a:pPr marL="0" indent="0">
              <a:buNone/>
            </a:pPr>
            <a:endParaRPr lang="en-US" sz="3200" b="1" dirty="0"/>
          </a:p>
          <a:p>
            <a:pPr marL="0" indent="0">
              <a:buNone/>
            </a:pPr>
            <a:r>
              <a:rPr lang="en-US" sz="3200" b="1" dirty="0"/>
              <a:t>II. Because the original writings have been faithfully transmitted to us.</a:t>
            </a:r>
          </a:p>
        </p:txBody>
      </p:sp>
      <p:sp>
        <p:nvSpPr>
          <p:cNvPr id="3" name="Title 2">
            <a:extLst>
              <a:ext uri="{FF2B5EF4-FFF2-40B4-BE49-F238E27FC236}">
                <a16:creationId xmlns:a16="http://schemas.microsoft.com/office/drawing/2014/main" id="{7FD7945A-62FA-4DE4-9AD9-192E9EDC44FA}"/>
              </a:ext>
            </a:extLst>
          </p:cNvPr>
          <p:cNvSpPr>
            <a:spLocks noGrp="1"/>
          </p:cNvSpPr>
          <p:nvPr>
            <p:ph type="title"/>
          </p:nvPr>
        </p:nvSpPr>
        <p:spPr/>
        <p:txBody>
          <a:bodyPr/>
          <a:lstStyle/>
          <a:p>
            <a:pPr algn="ctr"/>
            <a:r>
              <a:rPr lang="en-US" b="1" dirty="0"/>
              <a:t>Why Can I Trust the Bible?</a:t>
            </a:r>
          </a:p>
        </p:txBody>
      </p:sp>
    </p:spTree>
    <p:extLst>
      <p:ext uri="{BB962C8B-B14F-4D97-AF65-F5344CB8AC3E}">
        <p14:creationId xmlns:p14="http://schemas.microsoft.com/office/powerpoint/2010/main" val="3192889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4400">
              <a:solidFill>
                <a:schemeClr val="tx2"/>
              </a:solidFill>
              <a:latin typeface="Times New Roman" pitchFamily="18" charset="0"/>
            </a:endParaRPr>
          </a:p>
        </p:txBody>
      </p:sp>
      <p:graphicFrame>
        <p:nvGraphicFramePr>
          <p:cNvPr id="33797" name="Object 5"/>
          <p:cNvGraphicFramePr>
            <a:graphicFrameLocks noChangeAspect="1"/>
          </p:cNvGraphicFramePr>
          <p:nvPr/>
        </p:nvGraphicFramePr>
        <p:xfrm>
          <a:off x="2057400" y="1047750"/>
          <a:ext cx="5715000" cy="5715000"/>
        </p:xfrm>
        <a:graphic>
          <a:graphicData uri="http://schemas.openxmlformats.org/presentationml/2006/ole">
            <mc:AlternateContent xmlns:mc="http://schemas.openxmlformats.org/markup-compatibility/2006">
              <mc:Choice xmlns:v="urn:schemas-microsoft-com:vml" Requires="v">
                <p:oleObj name="Photo Editor Photo" r:id="rId3" imgW="4761905" imgH="4761905" progId="MSPhotoEd.3">
                  <p:embed/>
                </p:oleObj>
              </mc:Choice>
              <mc:Fallback>
                <p:oleObj name="Photo Editor Photo" r:id="rId3" imgW="4761905" imgH="4761905" progId="MSPhotoEd.3">
                  <p:embed/>
                  <p:pic>
                    <p:nvPicPr>
                      <p:cNvPr id="337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047750"/>
                        <a:ext cx="5715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8" name="Text Box 6"/>
          <p:cNvSpPr txBox="1">
            <a:spLocks noChangeArrowheads="1"/>
          </p:cNvSpPr>
          <p:nvPr/>
        </p:nvSpPr>
        <p:spPr bwMode="auto">
          <a:xfrm>
            <a:off x="609600" y="228600"/>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t>Codex Sinaiticus AD 350 British Museum</a:t>
            </a:r>
          </a:p>
        </p:txBody>
      </p:sp>
    </p:spTree>
    <p:extLst>
      <p:ext uri="{BB962C8B-B14F-4D97-AF65-F5344CB8AC3E}">
        <p14:creationId xmlns:p14="http://schemas.microsoft.com/office/powerpoint/2010/main" val="2048762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609600"/>
            <a:ext cx="7772400" cy="639763"/>
          </a:xfrm>
        </p:spPr>
        <p:txBody>
          <a:bodyPr>
            <a:normAutofit/>
          </a:bodyPr>
          <a:lstStyle/>
          <a:p>
            <a:r>
              <a:rPr lang="en-US" sz="3200" b="1" dirty="0"/>
              <a:t>Church Father Quotes</a:t>
            </a:r>
          </a:p>
        </p:txBody>
      </p:sp>
      <p:sp>
        <p:nvSpPr>
          <p:cNvPr id="86019" name="Rectangle 3"/>
          <p:cNvSpPr>
            <a:spLocks noGrp="1" noChangeArrowheads="1"/>
          </p:cNvSpPr>
          <p:nvPr>
            <p:ph type="body" idx="1"/>
          </p:nvPr>
        </p:nvSpPr>
        <p:spPr>
          <a:xfrm>
            <a:off x="457200" y="1143000"/>
            <a:ext cx="8229600" cy="4983163"/>
          </a:xfrm>
        </p:spPr>
        <p:txBody>
          <a:bodyPr>
            <a:normAutofit/>
          </a:bodyPr>
          <a:lstStyle/>
          <a:p>
            <a:endParaRPr lang="en-US" sz="2000" dirty="0"/>
          </a:p>
          <a:p>
            <a:r>
              <a:rPr lang="en-US" sz="2400" b="1" dirty="0"/>
              <a:t>Clement of Rome AD 95 or 96 quotes from ten of the twenty-seven New Testament books.   Matthew, Mark Luke, Acts, Romans 1 Corinthians, Hebrews, James, 1,2 Peter. </a:t>
            </a:r>
          </a:p>
          <a:p>
            <a:endParaRPr lang="en-US" sz="2400" b="1" dirty="0"/>
          </a:p>
          <a:p>
            <a:r>
              <a:rPr lang="en-US" sz="2400" b="1" dirty="0"/>
              <a:t>Ignatius d. AD 108  Quotes from:  Matthew, Luke, John, Acts, Romans, 1,2 Corinthians, Galatians, Ephesians, 2 Thessalonians, 1,2 Timothy, Hebrews, James, 1 Pet, 1,3 John, Revelation.   </a:t>
            </a:r>
          </a:p>
          <a:p>
            <a:pPr marL="0" indent="0">
              <a:buNone/>
            </a:pPr>
            <a:endParaRPr lang="en-US" sz="2400" b="1" dirty="0"/>
          </a:p>
          <a:p>
            <a:endParaRPr lang="en-US" sz="2000" dirty="0"/>
          </a:p>
        </p:txBody>
      </p:sp>
    </p:spTree>
    <p:extLst>
      <p:ext uri="{BB962C8B-B14F-4D97-AF65-F5344CB8AC3E}">
        <p14:creationId xmlns:p14="http://schemas.microsoft.com/office/powerpoint/2010/main" val="2077542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400" b="1" dirty="0"/>
              <a:t>Polycarp, writing to the Philippians in AD 120 quotes from Matthew, Mark, Luke, Acts, 1,2 Corinthians, Galatians, Ephesians, Philippians, 1,2 Thessalonians, 1,2 Timothy, Hebrews, 1 Peter, and 1,3 John.</a:t>
            </a:r>
          </a:p>
          <a:p>
            <a:pPr marL="0" indent="0">
              <a:buNone/>
            </a:pPr>
            <a:endParaRPr lang="en-US" sz="900" b="1" dirty="0"/>
          </a:p>
          <a:p>
            <a:pPr marL="0" indent="0">
              <a:buNone/>
            </a:pPr>
            <a:r>
              <a:rPr lang="en-US" sz="2400" b="1" dirty="0"/>
              <a:t>Irenaeus AD 180 quotes from all NT books.</a:t>
            </a:r>
          </a:p>
          <a:p>
            <a:pPr marL="0" indent="0">
              <a:buNone/>
            </a:pPr>
            <a:endParaRPr lang="en-US" sz="900" b="1" dirty="0"/>
          </a:p>
          <a:p>
            <a:pPr marL="0" indent="0">
              <a:buNone/>
            </a:pPr>
            <a:r>
              <a:rPr lang="en-US" sz="2400" b="1" dirty="0"/>
              <a:t>Nearly the entire New Testament can be reconstructed from quotes of the church fathers in the 2nd and 3rd centuries.</a:t>
            </a:r>
          </a:p>
          <a:p>
            <a:pPr marL="0" indent="0">
              <a:buNone/>
            </a:pPr>
            <a:endParaRPr lang="en-US" sz="800" b="1" dirty="0"/>
          </a:p>
          <a:p>
            <a:pPr marL="0" indent="0">
              <a:buNone/>
            </a:pPr>
            <a:r>
              <a:rPr lang="en-US" sz="2400" b="1" dirty="0"/>
              <a:t>None of these ever quoted from a Gnostic gospel, ever!</a:t>
            </a:r>
          </a:p>
          <a:p>
            <a:pPr marL="0" indent="0">
              <a:buNone/>
            </a:pPr>
            <a:endParaRPr lang="en-US" sz="2400" b="1" dirty="0"/>
          </a:p>
        </p:txBody>
      </p:sp>
      <p:sp>
        <p:nvSpPr>
          <p:cNvPr id="3" name="Title 2"/>
          <p:cNvSpPr>
            <a:spLocks noGrp="1"/>
          </p:cNvSpPr>
          <p:nvPr>
            <p:ph type="title"/>
          </p:nvPr>
        </p:nvSpPr>
        <p:spPr/>
        <p:txBody>
          <a:bodyPr>
            <a:normAutofit/>
          </a:bodyPr>
          <a:lstStyle/>
          <a:p>
            <a:pPr algn="ctr"/>
            <a:r>
              <a:rPr lang="en-US" sz="3600" b="1" dirty="0"/>
              <a:t>Church Father Quotes (cont.)</a:t>
            </a:r>
          </a:p>
        </p:txBody>
      </p:sp>
    </p:spTree>
    <p:extLst>
      <p:ext uri="{BB962C8B-B14F-4D97-AF65-F5344CB8AC3E}">
        <p14:creationId xmlns:p14="http://schemas.microsoft.com/office/powerpoint/2010/main" val="2357969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Textual Criticism</a:t>
            </a:r>
          </a:p>
        </p:txBody>
      </p:sp>
      <p:sp>
        <p:nvSpPr>
          <p:cNvPr id="3" name="Content Placeholder 2"/>
          <p:cNvSpPr>
            <a:spLocks noGrp="1"/>
          </p:cNvSpPr>
          <p:nvPr>
            <p:ph idx="1"/>
          </p:nvPr>
        </p:nvSpPr>
        <p:spPr/>
        <p:txBody>
          <a:bodyPr/>
          <a:lstStyle/>
          <a:p>
            <a:pPr marL="0" indent="0">
              <a:buNone/>
            </a:pPr>
            <a:r>
              <a:rPr lang="en-US" sz="2800" b="1" dirty="0"/>
              <a:t>What about Constantine changing the Bible?</a:t>
            </a:r>
          </a:p>
          <a:p>
            <a:pPr marL="0" indent="0">
              <a:buNone/>
            </a:pPr>
            <a:r>
              <a:rPr lang="en-US" sz="2800" b="1" dirty="0"/>
              <a:t>What about all those copying errors?</a:t>
            </a:r>
          </a:p>
          <a:p>
            <a:pPr marL="0" indent="0">
              <a:buNone/>
            </a:pPr>
            <a:r>
              <a:rPr lang="en-US" sz="2800" b="1" dirty="0"/>
              <a:t>What about Mark 16:9-20, John 5:3-4, John 7:53-8:11?</a:t>
            </a:r>
          </a:p>
          <a:p>
            <a:pPr marL="0" indent="0">
              <a:buNone/>
            </a:pPr>
            <a:endParaRPr lang="en-US" sz="2800" b="1" dirty="0"/>
          </a:p>
          <a:p>
            <a:pPr marL="0" indent="0">
              <a:buNone/>
            </a:pPr>
            <a:r>
              <a:rPr lang="en-US" sz="2800" b="1" dirty="0"/>
              <a:t>Our Greek New Testament are between 99 and 99.9% certain and no important teaching is in question.</a:t>
            </a:r>
          </a:p>
        </p:txBody>
      </p:sp>
    </p:spTree>
    <p:extLst>
      <p:ext uri="{BB962C8B-B14F-4D97-AF65-F5344CB8AC3E}">
        <p14:creationId xmlns:p14="http://schemas.microsoft.com/office/powerpoint/2010/main" val="4256987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200" b="1" dirty="0"/>
              <a:t>IV.  The Hebrew Text of the Old Testament</a:t>
            </a:r>
          </a:p>
        </p:txBody>
      </p:sp>
      <p:sp>
        <p:nvSpPr>
          <p:cNvPr id="5" name="TextBox 4"/>
          <p:cNvSpPr txBox="1"/>
          <p:nvPr/>
        </p:nvSpPr>
        <p:spPr>
          <a:xfrm>
            <a:off x="1066799" y="2133600"/>
            <a:ext cx="7239001" cy="461665"/>
          </a:xfrm>
          <a:prstGeom prst="rect">
            <a:avLst/>
          </a:prstGeom>
          <a:noFill/>
        </p:spPr>
        <p:txBody>
          <a:bodyPr wrap="square" rtlCol="0">
            <a:spAutoFit/>
          </a:bodyPr>
          <a:lstStyle/>
          <a:p>
            <a:r>
              <a:rPr lang="en-US" sz="2400" b="1" dirty="0">
                <a:solidFill>
                  <a:srgbClr val="FFFF00"/>
                </a:solidFill>
              </a:rPr>
              <a:t>A section of the Psalms from the Dead Sea Scrolls</a:t>
            </a:r>
          </a:p>
        </p:txBody>
      </p:sp>
      <p:pic>
        <p:nvPicPr>
          <p:cNvPr id="64516" name="Picture 4" descr="http://www.sdnhm.org/scrolls/images/11QPsalmsI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24200"/>
            <a:ext cx="7391400" cy="208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513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152400"/>
            <a:ext cx="8229600" cy="1524000"/>
          </a:xfrm>
        </p:spPr>
        <p:txBody>
          <a:bodyPr>
            <a:normAutofit/>
          </a:bodyPr>
          <a:lstStyle/>
          <a:p>
            <a:pPr algn="ctr"/>
            <a:r>
              <a:rPr lang="en-US" sz="3600" b="1" dirty="0"/>
              <a:t>Reliability of the Old Testament Hebrew and Aramaic Text</a:t>
            </a:r>
          </a:p>
        </p:txBody>
      </p:sp>
      <p:sp>
        <p:nvSpPr>
          <p:cNvPr id="100355" name="Rectangle 3"/>
          <p:cNvSpPr>
            <a:spLocks noGrp="1" noChangeArrowheads="1"/>
          </p:cNvSpPr>
          <p:nvPr>
            <p:ph type="body" idx="1"/>
          </p:nvPr>
        </p:nvSpPr>
        <p:spPr>
          <a:xfrm>
            <a:off x="685800" y="2133600"/>
            <a:ext cx="7772400" cy="3200400"/>
          </a:xfrm>
        </p:spPr>
        <p:txBody>
          <a:bodyPr>
            <a:normAutofit/>
          </a:bodyPr>
          <a:lstStyle/>
          <a:p>
            <a:r>
              <a:rPr lang="en-US" sz="2800" b="1" dirty="0">
                <a:solidFill>
                  <a:srgbClr val="FFFF00"/>
                </a:solidFill>
              </a:rPr>
              <a:t>The Masoretic Text</a:t>
            </a:r>
          </a:p>
          <a:p>
            <a:endParaRPr lang="en-US" sz="2800" b="1" dirty="0">
              <a:solidFill>
                <a:srgbClr val="FFFF00"/>
              </a:solidFill>
            </a:endParaRPr>
          </a:p>
          <a:p>
            <a:r>
              <a:rPr lang="en-US" sz="2800" b="1" dirty="0">
                <a:solidFill>
                  <a:srgbClr val="FFFF00"/>
                </a:solidFill>
              </a:rPr>
              <a:t>The Dead Sea Scrolls</a:t>
            </a:r>
          </a:p>
          <a:p>
            <a:endParaRPr lang="en-US" sz="2800" b="1" dirty="0">
              <a:solidFill>
                <a:srgbClr val="FFFF00"/>
              </a:solidFill>
            </a:endParaRPr>
          </a:p>
          <a:p>
            <a:r>
              <a:rPr lang="en-US" sz="2800" b="1" dirty="0">
                <a:solidFill>
                  <a:srgbClr val="FFFF00"/>
                </a:solidFill>
              </a:rPr>
              <a:t>The Septuagint and Other Early Translations</a:t>
            </a:r>
          </a:p>
        </p:txBody>
      </p:sp>
    </p:spTree>
    <p:extLst>
      <p:ext uri="{BB962C8B-B14F-4D97-AF65-F5344CB8AC3E}">
        <p14:creationId xmlns:p14="http://schemas.microsoft.com/office/powerpoint/2010/main" val="2467937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715963"/>
            <a:ext cx="7772400" cy="655637"/>
          </a:xfrm>
        </p:spPr>
        <p:txBody>
          <a:bodyPr>
            <a:normAutofit/>
          </a:bodyPr>
          <a:lstStyle/>
          <a:p>
            <a:pPr algn="ctr"/>
            <a:r>
              <a:rPr lang="en-US" sz="3200" b="1" dirty="0">
                <a:solidFill>
                  <a:srgbClr val="FFFF00"/>
                </a:solidFill>
              </a:rPr>
              <a:t>The Hebrew Text of the Old Testament</a:t>
            </a:r>
          </a:p>
        </p:txBody>
      </p:sp>
      <p:sp>
        <p:nvSpPr>
          <p:cNvPr id="92163" name="Rectangle 3"/>
          <p:cNvSpPr>
            <a:spLocks noGrp="1" noChangeArrowheads="1"/>
          </p:cNvSpPr>
          <p:nvPr>
            <p:ph type="body" idx="1"/>
          </p:nvPr>
        </p:nvSpPr>
        <p:spPr>
          <a:xfrm>
            <a:off x="304800" y="1295400"/>
            <a:ext cx="8763000" cy="3048000"/>
          </a:xfrm>
        </p:spPr>
        <p:txBody>
          <a:bodyPr>
            <a:normAutofit/>
          </a:bodyPr>
          <a:lstStyle/>
          <a:p>
            <a:pPr>
              <a:lnSpc>
                <a:spcPct val="90000"/>
              </a:lnSpc>
            </a:pPr>
            <a:endParaRPr lang="en-US" sz="2400" dirty="0"/>
          </a:p>
          <a:p>
            <a:pPr>
              <a:lnSpc>
                <a:spcPct val="90000"/>
              </a:lnSpc>
            </a:pPr>
            <a:r>
              <a:rPr lang="en-US" sz="2400" b="1" dirty="0"/>
              <a:t>The Cairo Codex: The former and latter prophets AD 895</a:t>
            </a:r>
          </a:p>
          <a:p>
            <a:pPr>
              <a:lnSpc>
                <a:spcPct val="90000"/>
              </a:lnSpc>
            </a:pPr>
            <a:r>
              <a:rPr lang="en-US" sz="2400" b="1" dirty="0"/>
              <a:t>The Aleppo Codex: Oldest Hebrew manuscript of the entire Old Testament  AD 920</a:t>
            </a:r>
          </a:p>
          <a:p>
            <a:pPr>
              <a:lnSpc>
                <a:spcPct val="90000"/>
              </a:lnSpc>
            </a:pPr>
            <a:r>
              <a:rPr lang="en-US" sz="2400" b="1" dirty="0"/>
              <a:t>The Leningrad Codex:  Manuscript of the whole Old Testament   AD 1008</a:t>
            </a:r>
          </a:p>
          <a:p>
            <a:pPr marL="0" indent="0">
              <a:lnSpc>
                <a:spcPct val="90000"/>
              </a:lnSpc>
              <a:buNone/>
            </a:pPr>
            <a:endParaRPr lang="en-US" sz="2400" b="1" dirty="0"/>
          </a:p>
        </p:txBody>
      </p:sp>
      <p:pic>
        <p:nvPicPr>
          <p:cNvPr id="1026" name="Picture 2" descr="http://ancientstandard.com/images2/carioprophetsco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640" y="4038600"/>
            <a:ext cx="4175760" cy="2609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4800600"/>
            <a:ext cx="2209800" cy="954107"/>
          </a:xfrm>
          <a:prstGeom prst="rect">
            <a:avLst/>
          </a:prstGeom>
          <a:noFill/>
        </p:spPr>
        <p:txBody>
          <a:bodyPr wrap="square" rtlCol="0">
            <a:spAutoFit/>
          </a:bodyPr>
          <a:lstStyle/>
          <a:p>
            <a:r>
              <a:rPr lang="en-US" sz="2800" b="1" dirty="0">
                <a:solidFill>
                  <a:srgbClr val="FFFF00"/>
                </a:solidFill>
              </a:rPr>
              <a:t>The Cairo Codex</a:t>
            </a:r>
          </a:p>
        </p:txBody>
      </p:sp>
    </p:spTree>
    <p:extLst>
      <p:ext uri="{BB962C8B-B14F-4D97-AF65-F5344CB8AC3E}">
        <p14:creationId xmlns:p14="http://schemas.microsoft.com/office/powerpoint/2010/main" val="3727624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3200400"/>
          </a:xfrm>
        </p:spPr>
        <p:txBody>
          <a:bodyPr>
            <a:normAutofit/>
          </a:bodyPr>
          <a:lstStyle/>
          <a:p>
            <a:r>
              <a:rPr lang="en-US" sz="3600" b="1" dirty="0"/>
              <a:t>But…</a:t>
            </a:r>
            <a:br>
              <a:rPr lang="en-US" sz="3600" b="1" dirty="0"/>
            </a:br>
            <a:br>
              <a:rPr lang="en-US" sz="3600" b="1" dirty="0"/>
            </a:br>
            <a:r>
              <a:rPr lang="en-US" sz="3600" b="1" dirty="0"/>
              <a:t>There is still that annoying 1400 years or so!</a:t>
            </a:r>
            <a:br>
              <a:rPr lang="en-US" sz="3600" dirty="0"/>
            </a:br>
            <a:endParaRPr lang="en-US" sz="3600" dirty="0"/>
          </a:p>
        </p:txBody>
      </p:sp>
    </p:spTree>
    <p:extLst>
      <p:ext uri="{BB962C8B-B14F-4D97-AF65-F5344CB8AC3E}">
        <p14:creationId xmlns:p14="http://schemas.microsoft.com/office/powerpoint/2010/main" val="493480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ext Box 4"/>
          <p:cNvSpPr txBox="1">
            <a:spLocks noChangeArrowheads="1"/>
          </p:cNvSpPr>
          <p:nvPr/>
        </p:nvSpPr>
        <p:spPr bwMode="auto">
          <a:xfrm>
            <a:off x="1143000" y="2133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08549" name="Text Box 5"/>
          <p:cNvSpPr txBox="1">
            <a:spLocks noChangeArrowheads="1"/>
          </p:cNvSpPr>
          <p:nvPr/>
        </p:nvSpPr>
        <p:spPr bwMode="auto">
          <a:xfrm>
            <a:off x="762000" y="2209800"/>
            <a:ext cx="2743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sz="2800" b="1" dirty="0">
                <a:solidFill>
                  <a:srgbClr val="FFFF00"/>
                </a:solidFill>
              </a:rPr>
              <a:t>All this changed in 1947 with an Arab child in the hills east of Jerusalem….</a:t>
            </a:r>
          </a:p>
        </p:txBody>
      </p:sp>
      <p:pic>
        <p:nvPicPr>
          <p:cNvPr id="65538" name="Picture 2" descr="http://greatcommission.com/israel/QumranJarThatHeldDeadSeaScro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57200"/>
            <a:ext cx="3886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936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QumranCav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228600"/>
            <a:ext cx="4568825" cy="64008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4211" name="Rectangle 3"/>
          <p:cNvSpPr>
            <a:spLocks noChangeArrowheads="1"/>
          </p:cNvSpPr>
          <p:nvPr/>
        </p:nvSpPr>
        <p:spPr bwMode="auto">
          <a:xfrm>
            <a:off x="0" y="-547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4212" name="Rectangle 4"/>
          <p:cNvSpPr>
            <a:spLocks noChangeArrowheads="1"/>
          </p:cNvSpPr>
          <p:nvPr/>
        </p:nvSpPr>
        <p:spPr bwMode="auto">
          <a:xfrm>
            <a:off x="6172200" y="2133600"/>
            <a:ext cx="19415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cs typeface="Times New Roman" pitchFamily="18" charset="0"/>
              </a:rPr>
              <a:t>Qumran</a:t>
            </a:r>
          </a:p>
          <a:p>
            <a:r>
              <a:rPr lang="en-US" sz="2800" b="1" dirty="0">
                <a:cs typeface="Times New Roman" pitchFamily="18" charset="0"/>
              </a:rPr>
              <a:t>Cave #4</a:t>
            </a:r>
          </a:p>
        </p:txBody>
      </p:sp>
    </p:spTree>
    <p:extLst>
      <p:ext uri="{BB962C8B-B14F-4D97-AF65-F5344CB8AC3E}">
        <p14:creationId xmlns:p14="http://schemas.microsoft.com/office/powerpoint/2010/main" val="423733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A0379F-D506-4124-919A-94C1F393C4D1}"/>
              </a:ext>
            </a:extLst>
          </p:cNvPr>
          <p:cNvSpPr>
            <a:spLocks noGrp="1"/>
          </p:cNvSpPr>
          <p:nvPr>
            <p:ph idx="1"/>
          </p:nvPr>
        </p:nvSpPr>
        <p:spPr>
          <a:xfrm>
            <a:off x="685800" y="1676400"/>
            <a:ext cx="8001000" cy="4419600"/>
          </a:xfrm>
        </p:spPr>
        <p:txBody>
          <a:bodyPr>
            <a:normAutofit lnSpcReduction="10000"/>
          </a:bodyPr>
          <a:lstStyle/>
          <a:p>
            <a:pPr marL="0" indent="0">
              <a:buNone/>
            </a:pPr>
            <a:r>
              <a:rPr lang="en-US" sz="2800" b="1" dirty="0"/>
              <a:t>2 Timothy 3:16</a:t>
            </a:r>
          </a:p>
          <a:p>
            <a:pPr marL="0" indent="0">
              <a:buNone/>
            </a:pPr>
            <a:r>
              <a:rPr lang="en-US" sz="2800" b="1" dirty="0"/>
              <a:t>Psalm 119:160</a:t>
            </a:r>
          </a:p>
          <a:p>
            <a:pPr marL="0" indent="0">
              <a:buNone/>
            </a:pPr>
            <a:r>
              <a:rPr lang="en-US" sz="2800" b="1" dirty="0"/>
              <a:t>1 </a:t>
            </a:r>
            <a:r>
              <a:rPr lang="en-US" sz="2800" b="1" dirty="0" err="1"/>
              <a:t>Thess</a:t>
            </a:r>
            <a:r>
              <a:rPr lang="en-US" sz="2800" b="1" dirty="0"/>
              <a:t> 2:13</a:t>
            </a:r>
          </a:p>
          <a:p>
            <a:pPr marL="0" indent="0">
              <a:buNone/>
            </a:pPr>
            <a:endParaRPr lang="en-US" sz="2800" b="1" dirty="0"/>
          </a:p>
          <a:p>
            <a:pPr marL="0" indent="0">
              <a:buNone/>
            </a:pPr>
            <a:r>
              <a:rPr lang="en-US" sz="2800" b="1" dirty="0"/>
              <a:t>Fine, but how do I know that is true?</a:t>
            </a:r>
          </a:p>
          <a:p>
            <a:pPr marL="0" indent="0">
              <a:buNone/>
            </a:pPr>
            <a:endParaRPr lang="en-US" sz="2800" b="1" dirty="0"/>
          </a:p>
          <a:p>
            <a:pPr marL="0" indent="0">
              <a:buNone/>
            </a:pPr>
            <a:r>
              <a:rPr lang="en-US" sz="2800" b="1" dirty="0"/>
              <a:t>2 Peter 1:19-21  We have the prophetic word made more certain.</a:t>
            </a:r>
          </a:p>
          <a:p>
            <a:pPr marL="0" indent="0" algn="r">
              <a:buNone/>
            </a:pPr>
            <a:r>
              <a:rPr lang="en-US" sz="2800" b="1" dirty="0"/>
              <a:t>Why is that?</a:t>
            </a:r>
          </a:p>
        </p:txBody>
      </p:sp>
      <p:sp>
        <p:nvSpPr>
          <p:cNvPr id="3" name="Title 2">
            <a:extLst>
              <a:ext uri="{FF2B5EF4-FFF2-40B4-BE49-F238E27FC236}">
                <a16:creationId xmlns:a16="http://schemas.microsoft.com/office/drawing/2014/main" id="{4329FD60-72D4-45F5-A6DB-7D16A7CAEE3E}"/>
              </a:ext>
            </a:extLst>
          </p:cNvPr>
          <p:cNvSpPr>
            <a:spLocks noGrp="1"/>
          </p:cNvSpPr>
          <p:nvPr>
            <p:ph type="title"/>
          </p:nvPr>
        </p:nvSpPr>
        <p:spPr/>
        <p:txBody>
          <a:bodyPr>
            <a:normAutofit/>
          </a:bodyPr>
          <a:lstStyle/>
          <a:p>
            <a:r>
              <a:rPr lang="en-US" sz="3200" b="1" dirty="0"/>
              <a:t>The Original Writings are Inspired by God</a:t>
            </a:r>
          </a:p>
        </p:txBody>
      </p:sp>
    </p:spTree>
    <p:extLst>
      <p:ext uri="{BB962C8B-B14F-4D97-AF65-F5344CB8AC3E}">
        <p14:creationId xmlns:p14="http://schemas.microsoft.com/office/powerpoint/2010/main" val="141315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pPr algn="ctr"/>
            <a:r>
              <a:rPr lang="en-US" sz="3200" b="1" dirty="0"/>
              <a:t>Important Dead Sea Scrolls</a:t>
            </a:r>
          </a:p>
        </p:txBody>
      </p:sp>
      <p:sp>
        <p:nvSpPr>
          <p:cNvPr id="3" name="Content Placeholder 2"/>
          <p:cNvSpPr>
            <a:spLocks noGrp="1"/>
          </p:cNvSpPr>
          <p:nvPr>
            <p:ph idx="1"/>
          </p:nvPr>
        </p:nvSpPr>
        <p:spPr>
          <a:xfrm>
            <a:off x="457200" y="3810000"/>
            <a:ext cx="6400800" cy="3200400"/>
          </a:xfrm>
        </p:spPr>
        <p:txBody>
          <a:bodyPr>
            <a:noAutofit/>
          </a:bodyPr>
          <a:lstStyle/>
          <a:p>
            <a:r>
              <a:rPr lang="en-US" sz="2400" b="1" dirty="0"/>
              <a:t>Isaiah A  100 BC   13 changes t0 1952 RSV  </a:t>
            </a:r>
          </a:p>
          <a:p>
            <a:r>
              <a:rPr lang="en-US" sz="2400" b="1" dirty="0"/>
              <a:t>Isaiah B  150 BC</a:t>
            </a:r>
          </a:p>
          <a:p>
            <a:r>
              <a:rPr lang="en-US" sz="2400" b="1" dirty="0"/>
              <a:t>1 &amp; 2 Samuel    250 BC</a:t>
            </a:r>
          </a:p>
          <a:p>
            <a:r>
              <a:rPr lang="en-US" sz="2400" b="1" dirty="0"/>
              <a:t>Exodus    </a:t>
            </a:r>
            <a:r>
              <a:rPr lang="en-US" sz="2400" b="1" dirty="0" err="1"/>
              <a:t>paleo</a:t>
            </a:r>
            <a:r>
              <a:rPr lang="en-US" sz="2400" b="1" dirty="0"/>
              <a:t>-Hebrew  200 BC</a:t>
            </a:r>
          </a:p>
        </p:txBody>
      </p:sp>
      <p:pic>
        <p:nvPicPr>
          <p:cNvPr id="66561" name="Picture 1" descr="http://www.english.imjnet.org.il/Media/Uploads/Isaiah-Scroll-Qumeran-c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5981700" cy="2390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05600" y="2133600"/>
            <a:ext cx="1752600" cy="830997"/>
          </a:xfrm>
          <a:prstGeom prst="rect">
            <a:avLst/>
          </a:prstGeom>
          <a:noFill/>
        </p:spPr>
        <p:txBody>
          <a:bodyPr wrap="square" rtlCol="0">
            <a:spAutoFit/>
          </a:bodyPr>
          <a:lstStyle/>
          <a:p>
            <a:r>
              <a:rPr lang="en-US" sz="2400" b="1" dirty="0">
                <a:solidFill>
                  <a:srgbClr val="FFFF00"/>
                </a:solidFill>
              </a:rPr>
              <a:t>Isaiah 58:6-65:4</a:t>
            </a:r>
          </a:p>
        </p:txBody>
      </p:sp>
    </p:spTree>
    <p:extLst>
      <p:ext uri="{BB962C8B-B14F-4D97-AF65-F5344CB8AC3E}">
        <p14:creationId xmlns:p14="http://schemas.microsoft.com/office/powerpoint/2010/main" val="1961760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timeline"/>
          <p:cNvPicPr>
            <a:picLocks noChangeAspect="1" noChangeArrowheads="1"/>
          </p:cNvPicPr>
          <p:nvPr/>
        </p:nvPicPr>
        <p:blipFill>
          <a:blip r:embed="rId3">
            <a:extLst>
              <a:ext uri="{28A0092B-C50C-407E-A947-70E740481C1C}">
                <a14:useLocalDpi xmlns:a14="http://schemas.microsoft.com/office/drawing/2010/main" val="0"/>
              </a:ext>
            </a:extLst>
          </a:blip>
          <a:srcRect b="67209"/>
          <a:stretch>
            <a:fillRect/>
          </a:stretch>
        </p:blipFill>
        <p:spPr bwMode="auto">
          <a:xfrm>
            <a:off x="838200" y="1676400"/>
            <a:ext cx="708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6259" name="Group 3"/>
          <p:cNvGraphicFramePr>
            <a:graphicFrameLocks noGrp="1"/>
          </p:cNvGraphicFramePr>
          <p:nvPr/>
        </p:nvGraphicFramePr>
        <p:xfrm>
          <a:off x="685800" y="2794000"/>
          <a:ext cx="7391400" cy="1158240"/>
        </p:xfrm>
        <a:graphic>
          <a:graphicData uri="http://schemas.openxmlformats.org/drawingml/2006/table">
            <a:tbl>
              <a:tblPr/>
              <a:tblGrid>
                <a:gridCol w="1143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Last Old Testament Book Written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Autograph</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Dead Sea Scrolls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Written</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Oldest Old Testament Manuscript Before Dead Sea Scrolls</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6269" name="Rectangle 13"/>
          <p:cNvSpPr>
            <a:spLocks noChangeArrowheads="1"/>
          </p:cNvSpPr>
          <p:nvPr/>
        </p:nvSpPr>
        <p:spPr bwMode="auto">
          <a:xfrm>
            <a:off x="0" y="4062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800">
              <a:latin typeface="Arial" pitchFamily="34" charset="0"/>
              <a:cs typeface="Arial" pitchFamily="34" charset="0"/>
            </a:endParaRPr>
          </a:p>
        </p:txBody>
      </p:sp>
      <p:sp>
        <p:nvSpPr>
          <p:cNvPr id="96270" name="Text Box 14"/>
          <p:cNvSpPr txBox="1">
            <a:spLocks noChangeArrowheads="1"/>
          </p:cNvSpPr>
          <p:nvPr/>
        </p:nvSpPr>
        <p:spPr bwMode="auto">
          <a:xfrm>
            <a:off x="1600200" y="725488"/>
            <a:ext cx="556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latin typeface="Arial" pitchFamily="34" charset="0"/>
                <a:cs typeface="Arial" pitchFamily="34" charset="0"/>
              </a:rPr>
              <a:t>The Effect of the Dead Sea Scrolls</a:t>
            </a:r>
          </a:p>
        </p:txBody>
      </p:sp>
    </p:spTree>
    <p:extLst>
      <p:ext uri="{BB962C8B-B14F-4D97-AF65-F5344CB8AC3E}">
        <p14:creationId xmlns:p14="http://schemas.microsoft.com/office/powerpoint/2010/main" val="918943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D966A7-0F80-4C10-BB6E-61EA1872A2C7}"/>
              </a:ext>
            </a:extLst>
          </p:cNvPr>
          <p:cNvSpPr>
            <a:spLocks noGrp="1"/>
          </p:cNvSpPr>
          <p:nvPr>
            <p:ph idx="1"/>
          </p:nvPr>
        </p:nvSpPr>
        <p:spPr>
          <a:xfrm>
            <a:off x="685800" y="2286000"/>
            <a:ext cx="8001000" cy="3810000"/>
          </a:xfrm>
        </p:spPr>
        <p:txBody>
          <a:bodyPr>
            <a:normAutofit/>
          </a:bodyPr>
          <a:lstStyle/>
          <a:p>
            <a:pPr marL="0" indent="0">
              <a:buNone/>
            </a:pPr>
            <a:r>
              <a:rPr lang="en-US" sz="2800" b="1" dirty="0"/>
              <a:t>I do not read Hebrew or Greek</a:t>
            </a:r>
          </a:p>
          <a:p>
            <a:pPr marL="0" indent="0">
              <a:buNone/>
            </a:pPr>
            <a:endParaRPr lang="en-US" sz="2800" b="1" dirty="0"/>
          </a:p>
          <a:p>
            <a:pPr marL="0" indent="0">
              <a:buNone/>
            </a:pPr>
            <a:r>
              <a:rPr lang="en-US" sz="2800" b="1" dirty="0"/>
              <a:t>I live 2000+ year removed from the culture of the Old and the New Testament</a:t>
            </a:r>
          </a:p>
          <a:p>
            <a:pPr marL="0" indent="0">
              <a:buNone/>
            </a:pPr>
            <a:endParaRPr lang="en-US" sz="2800" b="1" dirty="0"/>
          </a:p>
          <a:p>
            <a:pPr marL="0" indent="0">
              <a:buNone/>
            </a:pPr>
            <a:r>
              <a:rPr lang="en-US" sz="2800" b="1" dirty="0"/>
              <a:t>What about BEMA?</a:t>
            </a:r>
          </a:p>
        </p:txBody>
      </p:sp>
      <p:sp>
        <p:nvSpPr>
          <p:cNvPr id="3" name="Title 2">
            <a:extLst>
              <a:ext uri="{FF2B5EF4-FFF2-40B4-BE49-F238E27FC236}">
                <a16:creationId xmlns:a16="http://schemas.microsoft.com/office/drawing/2014/main" id="{A5115657-AECD-4006-9257-4791223B5E8C}"/>
              </a:ext>
            </a:extLst>
          </p:cNvPr>
          <p:cNvSpPr>
            <a:spLocks noGrp="1"/>
          </p:cNvSpPr>
          <p:nvPr>
            <p:ph type="title"/>
          </p:nvPr>
        </p:nvSpPr>
        <p:spPr>
          <a:xfrm>
            <a:off x="762000" y="533400"/>
            <a:ext cx="7924800" cy="1295400"/>
          </a:xfrm>
        </p:spPr>
        <p:txBody>
          <a:bodyPr>
            <a:normAutofit/>
          </a:bodyPr>
          <a:lstStyle/>
          <a:p>
            <a:pPr algn="ctr"/>
            <a:r>
              <a:rPr lang="en-US" sz="3600" b="1" dirty="0"/>
              <a:t>You Can Trust The Bible</a:t>
            </a:r>
            <a:br>
              <a:rPr lang="en-US" sz="3600" b="1" dirty="0"/>
            </a:br>
            <a:r>
              <a:rPr lang="en-US" sz="3600" b="1" dirty="0"/>
              <a:t>Can You Understand the Bible?</a:t>
            </a:r>
          </a:p>
        </p:txBody>
      </p:sp>
    </p:spTree>
    <p:extLst>
      <p:ext uri="{BB962C8B-B14F-4D97-AF65-F5344CB8AC3E}">
        <p14:creationId xmlns:p14="http://schemas.microsoft.com/office/powerpoint/2010/main" val="1799257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487050-84A9-40F8-9818-59BC0077B446}"/>
              </a:ext>
            </a:extLst>
          </p:cNvPr>
          <p:cNvSpPr>
            <a:spLocks noGrp="1"/>
          </p:cNvSpPr>
          <p:nvPr>
            <p:ph idx="1"/>
          </p:nvPr>
        </p:nvSpPr>
        <p:spPr>
          <a:xfrm>
            <a:off x="533400" y="1905000"/>
            <a:ext cx="8153400" cy="4191000"/>
          </a:xfrm>
        </p:spPr>
        <p:txBody>
          <a:bodyPr/>
          <a:lstStyle/>
          <a:p>
            <a:pPr marL="0" indent="0">
              <a:buNone/>
            </a:pPr>
            <a:r>
              <a:rPr lang="en-US" b="1" dirty="0"/>
              <a:t>We have so many resources for understanding both the ancient Greek and Hebrew languages and the religious and cultural background to the Old and New Testaments that we can understand the words of Paul, Luke, John and Peter as well as the original hearers of the Scriptures.</a:t>
            </a:r>
          </a:p>
          <a:p>
            <a:pPr marL="0" indent="0">
              <a:buNone/>
            </a:pPr>
            <a:endParaRPr lang="en-US" b="1" dirty="0"/>
          </a:p>
          <a:p>
            <a:pPr marL="0" indent="0">
              <a:buNone/>
            </a:pPr>
            <a:r>
              <a:rPr lang="en-US" b="1" dirty="0"/>
              <a:t>…and you do not need to know Greek or Hebrew to access this knowledge and understanding.</a:t>
            </a:r>
          </a:p>
        </p:txBody>
      </p:sp>
      <p:sp>
        <p:nvSpPr>
          <p:cNvPr id="3" name="Title 2">
            <a:extLst>
              <a:ext uri="{FF2B5EF4-FFF2-40B4-BE49-F238E27FC236}">
                <a16:creationId xmlns:a16="http://schemas.microsoft.com/office/drawing/2014/main" id="{127087F1-2567-40F6-BE5C-9E6F2F0A9176}"/>
              </a:ext>
            </a:extLst>
          </p:cNvPr>
          <p:cNvSpPr>
            <a:spLocks noGrp="1"/>
          </p:cNvSpPr>
          <p:nvPr>
            <p:ph type="title"/>
          </p:nvPr>
        </p:nvSpPr>
        <p:spPr/>
        <p:txBody>
          <a:bodyPr/>
          <a:lstStyle/>
          <a:p>
            <a:pPr algn="ctr"/>
            <a:r>
              <a:rPr lang="en-US" b="1" dirty="0"/>
              <a:t>My Claim (for what it’s worth)</a:t>
            </a:r>
          </a:p>
        </p:txBody>
      </p:sp>
    </p:spTree>
    <p:extLst>
      <p:ext uri="{BB962C8B-B14F-4D97-AF65-F5344CB8AC3E}">
        <p14:creationId xmlns:p14="http://schemas.microsoft.com/office/powerpoint/2010/main" val="1706061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D594E6-5591-436B-ADD6-F3A0F403FC45}"/>
              </a:ext>
            </a:extLst>
          </p:cNvPr>
          <p:cNvSpPr>
            <a:spLocks noGrp="1"/>
          </p:cNvSpPr>
          <p:nvPr>
            <p:ph idx="1"/>
          </p:nvPr>
        </p:nvSpPr>
        <p:spPr/>
        <p:txBody>
          <a:bodyPr/>
          <a:lstStyle/>
          <a:p>
            <a:pPr marL="0" indent="0">
              <a:buNone/>
            </a:pPr>
            <a:r>
              <a:rPr lang="en-US" b="1" dirty="0"/>
              <a:t>-Psalm 119:72  The Law from your mouth is more precious to me than thousands of pieces of silver and gold.</a:t>
            </a:r>
          </a:p>
          <a:p>
            <a:pPr marL="0" indent="0">
              <a:buNone/>
            </a:pPr>
            <a:endParaRPr lang="en-US" b="1" dirty="0"/>
          </a:p>
          <a:p>
            <a:pPr marL="0" indent="0">
              <a:buNone/>
            </a:pPr>
            <a:r>
              <a:rPr lang="en-US" b="1" dirty="0"/>
              <a:t>1. Take the long view.  Work hard but be patient.</a:t>
            </a:r>
          </a:p>
          <a:p>
            <a:pPr marL="0" indent="0">
              <a:buNone/>
            </a:pPr>
            <a:endParaRPr lang="en-US" b="1" dirty="0"/>
          </a:p>
          <a:p>
            <a:pPr marL="0" indent="0">
              <a:buNone/>
            </a:pPr>
            <a:r>
              <a:rPr lang="en-US" b="1" dirty="0"/>
              <a:t>2. Study Hermeneutics.</a:t>
            </a:r>
          </a:p>
          <a:p>
            <a:pPr marL="0" indent="0">
              <a:buNone/>
            </a:pPr>
            <a:endParaRPr lang="en-US" b="1" dirty="0"/>
          </a:p>
          <a:p>
            <a:pPr marL="0" indent="0">
              <a:buNone/>
            </a:pPr>
            <a:r>
              <a:rPr lang="en-US" b="1" dirty="0"/>
              <a:t>3. Read commentaries.  (do more reading than podcast listening!)</a:t>
            </a:r>
          </a:p>
        </p:txBody>
      </p:sp>
      <p:sp>
        <p:nvSpPr>
          <p:cNvPr id="3" name="Title 2">
            <a:extLst>
              <a:ext uri="{FF2B5EF4-FFF2-40B4-BE49-F238E27FC236}">
                <a16:creationId xmlns:a16="http://schemas.microsoft.com/office/drawing/2014/main" id="{8B99440C-B839-4E41-AAD6-595F7F7CCEAC}"/>
              </a:ext>
            </a:extLst>
          </p:cNvPr>
          <p:cNvSpPr>
            <a:spLocks noGrp="1"/>
          </p:cNvSpPr>
          <p:nvPr>
            <p:ph type="title"/>
          </p:nvPr>
        </p:nvSpPr>
        <p:spPr/>
        <p:txBody>
          <a:bodyPr>
            <a:normAutofit/>
          </a:bodyPr>
          <a:lstStyle/>
          <a:p>
            <a:pPr algn="ctr"/>
            <a:r>
              <a:rPr lang="en-US" b="1" dirty="0"/>
              <a:t>So, What Do I Do?</a:t>
            </a:r>
          </a:p>
        </p:txBody>
      </p:sp>
    </p:spTree>
    <p:extLst>
      <p:ext uri="{BB962C8B-B14F-4D97-AF65-F5344CB8AC3E}">
        <p14:creationId xmlns:p14="http://schemas.microsoft.com/office/powerpoint/2010/main" val="212797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D594E6-5591-436B-ADD6-F3A0F403FC45}"/>
              </a:ext>
            </a:extLst>
          </p:cNvPr>
          <p:cNvSpPr>
            <a:spLocks noGrp="1"/>
          </p:cNvSpPr>
          <p:nvPr>
            <p:ph idx="1"/>
          </p:nvPr>
        </p:nvSpPr>
        <p:spPr/>
        <p:txBody>
          <a:bodyPr>
            <a:normAutofit/>
          </a:bodyPr>
          <a:lstStyle/>
          <a:p>
            <a:pPr marL="0" indent="0">
              <a:buNone/>
            </a:pPr>
            <a:r>
              <a:rPr lang="en-US" b="1" dirty="0"/>
              <a:t>4. Study background history, culture and religion of the ancient Near East.</a:t>
            </a:r>
          </a:p>
          <a:p>
            <a:pPr marL="0" indent="0">
              <a:buNone/>
            </a:pPr>
            <a:endParaRPr lang="en-US" sz="1100" b="1" dirty="0"/>
          </a:p>
          <a:p>
            <a:pPr marL="0" indent="0">
              <a:buNone/>
            </a:pPr>
            <a:r>
              <a:rPr lang="en-US" b="1" dirty="0"/>
              <a:t>5. Learn to ask the right questions.</a:t>
            </a:r>
          </a:p>
          <a:p>
            <a:pPr marL="0" indent="0">
              <a:buNone/>
            </a:pPr>
            <a:r>
              <a:rPr lang="en-US" b="1" dirty="0"/>
              <a:t>	-essential, important, not important</a:t>
            </a:r>
          </a:p>
          <a:p>
            <a:pPr marL="0" indent="0">
              <a:buNone/>
            </a:pPr>
            <a:r>
              <a:rPr lang="en-US" b="1" dirty="0"/>
              <a:t>	-command, principle, example</a:t>
            </a:r>
          </a:p>
          <a:p>
            <a:pPr marL="0" indent="0">
              <a:buNone/>
            </a:pPr>
            <a:endParaRPr lang="en-US" sz="1100" b="1" dirty="0"/>
          </a:p>
          <a:p>
            <a:pPr marL="0" indent="0">
              <a:buNone/>
            </a:pPr>
            <a:r>
              <a:rPr lang="en-US" b="1" dirty="0"/>
              <a:t>6. Be careful, be discerning and be humble.  Do NOT become a know-it-all.</a:t>
            </a:r>
          </a:p>
          <a:p>
            <a:pPr marL="0" indent="0">
              <a:buNone/>
            </a:pPr>
            <a:endParaRPr lang="en-US" sz="1100" b="1" dirty="0"/>
          </a:p>
          <a:p>
            <a:pPr marL="0" indent="0">
              <a:buNone/>
            </a:pPr>
            <a:r>
              <a:rPr lang="en-US" b="1" dirty="0"/>
              <a:t>-Remember, the Bible is inspired and reliable.</a:t>
            </a:r>
          </a:p>
        </p:txBody>
      </p:sp>
      <p:sp>
        <p:nvSpPr>
          <p:cNvPr id="3" name="Title 2">
            <a:extLst>
              <a:ext uri="{FF2B5EF4-FFF2-40B4-BE49-F238E27FC236}">
                <a16:creationId xmlns:a16="http://schemas.microsoft.com/office/drawing/2014/main" id="{8B99440C-B839-4E41-AAD6-595F7F7CCEAC}"/>
              </a:ext>
            </a:extLst>
          </p:cNvPr>
          <p:cNvSpPr>
            <a:spLocks noGrp="1"/>
          </p:cNvSpPr>
          <p:nvPr>
            <p:ph type="title"/>
          </p:nvPr>
        </p:nvSpPr>
        <p:spPr/>
        <p:txBody>
          <a:bodyPr>
            <a:normAutofit/>
          </a:bodyPr>
          <a:lstStyle/>
          <a:p>
            <a:pPr algn="ctr"/>
            <a:r>
              <a:rPr lang="en-US" b="1" dirty="0"/>
              <a:t>So, What Do I Do?</a:t>
            </a:r>
          </a:p>
        </p:txBody>
      </p:sp>
    </p:spTree>
    <p:extLst>
      <p:ext uri="{BB962C8B-B14F-4D97-AF65-F5344CB8AC3E}">
        <p14:creationId xmlns:p14="http://schemas.microsoft.com/office/powerpoint/2010/main" val="17595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E1816-AC67-4033-A1F2-8F896767BDFB}"/>
              </a:ext>
            </a:extLst>
          </p:cNvPr>
          <p:cNvSpPr>
            <a:spLocks noGrp="1"/>
          </p:cNvSpPr>
          <p:nvPr>
            <p:ph idx="1"/>
          </p:nvPr>
        </p:nvSpPr>
        <p:spPr>
          <a:xfrm>
            <a:off x="457200" y="2133600"/>
            <a:ext cx="8229600" cy="3962400"/>
          </a:xfrm>
        </p:spPr>
        <p:txBody>
          <a:bodyPr>
            <a:normAutofit/>
          </a:bodyPr>
          <a:lstStyle/>
          <a:p>
            <a:pPr marL="0" indent="0">
              <a:buNone/>
            </a:pPr>
            <a:r>
              <a:rPr lang="en-US" sz="2400" b="1" dirty="0"/>
              <a:t>Because the Messiah/Jesus was born in Bethlehem (Micah 5:2)</a:t>
            </a:r>
          </a:p>
          <a:p>
            <a:pPr marL="0" indent="0">
              <a:buNone/>
            </a:pPr>
            <a:endParaRPr lang="en-US" sz="2400" b="1" dirty="0"/>
          </a:p>
          <a:p>
            <a:pPr marL="0" indent="0">
              <a:buNone/>
            </a:pPr>
            <a:r>
              <a:rPr lang="en-US" sz="2400" b="1" dirty="0"/>
              <a:t>Because the Messiah/Jesus was indeed from Galilee—from the land of Zebulun and Naphtali—and even more specifically from Nazareth. (Isaiah 9:1-2,6  Isaiah 11:1, Jeremiah 23:5, Zechariah 3:8)</a:t>
            </a:r>
          </a:p>
        </p:txBody>
      </p:sp>
      <p:sp>
        <p:nvSpPr>
          <p:cNvPr id="3" name="Title 2">
            <a:extLst>
              <a:ext uri="{FF2B5EF4-FFF2-40B4-BE49-F238E27FC236}">
                <a16:creationId xmlns:a16="http://schemas.microsoft.com/office/drawing/2014/main" id="{834CB90A-D812-4D31-AF97-8C589EC1F60A}"/>
              </a:ext>
            </a:extLst>
          </p:cNvPr>
          <p:cNvSpPr>
            <a:spLocks noGrp="1"/>
          </p:cNvSpPr>
          <p:nvPr>
            <p:ph type="title"/>
          </p:nvPr>
        </p:nvSpPr>
        <p:spPr/>
        <p:txBody>
          <a:bodyPr/>
          <a:lstStyle/>
          <a:p>
            <a:pPr algn="ctr"/>
            <a:r>
              <a:rPr lang="en-US" b="1" dirty="0"/>
              <a:t>How Can We Be “More Certain?”</a:t>
            </a:r>
          </a:p>
        </p:txBody>
      </p:sp>
    </p:spTree>
    <p:extLst>
      <p:ext uri="{BB962C8B-B14F-4D97-AF65-F5344CB8AC3E}">
        <p14:creationId xmlns:p14="http://schemas.microsoft.com/office/powerpoint/2010/main" val="2945169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IsraelTribes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381000"/>
            <a:ext cx="45323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5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maps-palestine-33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143000"/>
            <a:ext cx="6021388" cy="94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40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41612F-B7BB-4705-BE6E-652446501931}"/>
              </a:ext>
            </a:extLst>
          </p:cNvPr>
          <p:cNvSpPr>
            <a:spLocks noGrp="1"/>
          </p:cNvSpPr>
          <p:nvPr>
            <p:ph idx="1"/>
          </p:nvPr>
        </p:nvSpPr>
        <p:spPr>
          <a:xfrm>
            <a:off x="457200" y="1676400"/>
            <a:ext cx="8229600" cy="4419600"/>
          </a:xfrm>
        </p:spPr>
        <p:txBody>
          <a:bodyPr/>
          <a:lstStyle/>
          <a:p>
            <a:pPr marL="0" indent="0">
              <a:buNone/>
            </a:pPr>
            <a:r>
              <a:rPr lang="en-US" b="1" dirty="0"/>
              <a:t>Because Jesus was despised and rejected, did not open his mouth when accused, and was pierced (</a:t>
            </a:r>
            <a:r>
              <a:rPr lang="en-US" b="1"/>
              <a:t>Isaiah 53:1-12)</a:t>
            </a:r>
            <a:endParaRPr lang="en-US" b="1" dirty="0"/>
          </a:p>
          <a:p>
            <a:pPr marL="0" indent="0">
              <a:buNone/>
            </a:pPr>
            <a:endParaRPr lang="en-US" b="1" dirty="0"/>
          </a:p>
          <a:p>
            <a:pPr marL="0" indent="0">
              <a:buNone/>
            </a:pPr>
            <a:r>
              <a:rPr lang="en-US" b="1" dirty="0"/>
              <a:t>Because Jesus was born of a Virgin (Isaiah 7:14)</a:t>
            </a:r>
          </a:p>
          <a:p>
            <a:pPr marL="0" indent="0">
              <a:buNone/>
            </a:pPr>
            <a:endParaRPr lang="en-US" b="1" dirty="0"/>
          </a:p>
          <a:p>
            <a:pPr marL="0" indent="0">
              <a:buNone/>
            </a:pPr>
            <a:r>
              <a:rPr lang="en-US" b="1" dirty="0"/>
              <a:t>Because Jesus was pierced in his hands and feet, and his garments were gambled over. (Psalm 22:16-18)</a:t>
            </a:r>
          </a:p>
        </p:txBody>
      </p:sp>
      <p:sp>
        <p:nvSpPr>
          <p:cNvPr id="3" name="Title 2">
            <a:extLst>
              <a:ext uri="{FF2B5EF4-FFF2-40B4-BE49-F238E27FC236}">
                <a16:creationId xmlns:a16="http://schemas.microsoft.com/office/drawing/2014/main" id="{034059B8-A869-40F5-8D60-06BA3EB17175}"/>
              </a:ext>
            </a:extLst>
          </p:cNvPr>
          <p:cNvSpPr>
            <a:spLocks noGrp="1"/>
          </p:cNvSpPr>
          <p:nvPr>
            <p:ph type="title"/>
          </p:nvPr>
        </p:nvSpPr>
        <p:spPr/>
        <p:txBody>
          <a:bodyPr/>
          <a:lstStyle/>
          <a:p>
            <a:pPr algn="ctr"/>
            <a:r>
              <a:rPr lang="en-US" b="1" dirty="0"/>
              <a:t>How Can We Be “More Certain?”</a:t>
            </a:r>
          </a:p>
        </p:txBody>
      </p:sp>
    </p:spTree>
    <p:extLst>
      <p:ext uri="{BB962C8B-B14F-4D97-AF65-F5344CB8AC3E}">
        <p14:creationId xmlns:p14="http://schemas.microsoft.com/office/powerpoint/2010/main" val="266732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34"/>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08000" y="1403350"/>
            <a:ext cx="8128000" cy="3594100"/>
          </a:xfrm>
          <a:noFill/>
        </p:spPr>
      </p:pic>
    </p:spTree>
    <p:extLst>
      <p:ext uri="{BB962C8B-B14F-4D97-AF65-F5344CB8AC3E}">
        <p14:creationId xmlns:p14="http://schemas.microsoft.com/office/powerpoint/2010/main" val="632749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41612F-B7BB-4705-BE6E-652446501931}"/>
              </a:ext>
            </a:extLst>
          </p:cNvPr>
          <p:cNvSpPr>
            <a:spLocks noGrp="1"/>
          </p:cNvSpPr>
          <p:nvPr>
            <p:ph idx="1"/>
          </p:nvPr>
        </p:nvSpPr>
        <p:spPr>
          <a:xfrm>
            <a:off x="457200" y="2057400"/>
            <a:ext cx="5029200" cy="4038600"/>
          </a:xfrm>
        </p:spPr>
        <p:txBody>
          <a:bodyPr/>
          <a:lstStyle/>
          <a:p>
            <a:pPr marL="0" indent="0">
              <a:buNone/>
            </a:pPr>
            <a:r>
              <a:rPr lang="en-US" b="1" dirty="0"/>
              <a:t>Because Jesus rode in triumph into Jerusalem as a king, riding on a donkey (Zechariah 9:9)</a:t>
            </a:r>
          </a:p>
          <a:p>
            <a:pPr marL="0" indent="0">
              <a:buNone/>
            </a:pPr>
            <a:endParaRPr lang="en-US" b="1" dirty="0"/>
          </a:p>
          <a:p>
            <a:pPr marL="0" indent="0">
              <a:buNone/>
            </a:pPr>
            <a:r>
              <a:rPr lang="en-US" b="1" dirty="0"/>
              <a:t>Because Jesus was betrayed for 30 pieces of silver, and those 30 pieces of silver were used to buy a potter’s field. (Zechariah 11:12-13)</a:t>
            </a:r>
          </a:p>
        </p:txBody>
      </p:sp>
      <p:sp>
        <p:nvSpPr>
          <p:cNvPr id="3" name="Title 2">
            <a:extLst>
              <a:ext uri="{FF2B5EF4-FFF2-40B4-BE49-F238E27FC236}">
                <a16:creationId xmlns:a16="http://schemas.microsoft.com/office/drawing/2014/main" id="{034059B8-A869-40F5-8D60-06BA3EB17175}"/>
              </a:ext>
            </a:extLst>
          </p:cNvPr>
          <p:cNvSpPr>
            <a:spLocks noGrp="1"/>
          </p:cNvSpPr>
          <p:nvPr>
            <p:ph type="title"/>
          </p:nvPr>
        </p:nvSpPr>
        <p:spPr/>
        <p:txBody>
          <a:bodyPr/>
          <a:lstStyle/>
          <a:p>
            <a:pPr algn="ctr"/>
            <a:r>
              <a:rPr lang="en-US" b="1" dirty="0"/>
              <a:t>How Can We Be “More Certain?”</a:t>
            </a:r>
          </a:p>
        </p:txBody>
      </p:sp>
      <p:pic>
        <p:nvPicPr>
          <p:cNvPr id="4" name="Picture 4" descr="http://www.indyprops.com/pp-30pcs1.jpg">
            <a:extLst>
              <a:ext uri="{FF2B5EF4-FFF2-40B4-BE49-F238E27FC236}">
                <a16:creationId xmlns:a16="http://schemas.microsoft.com/office/drawing/2014/main" id="{4D0BE6C3-6527-4899-834C-F76F7CD19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09800"/>
            <a:ext cx="3620466"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3398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8270</TotalTime>
  <Words>1318</Words>
  <Application>Microsoft Office PowerPoint</Application>
  <PresentationFormat>On-screen Show (4:3)</PresentationFormat>
  <Paragraphs>234</Paragraphs>
  <Slides>35</Slides>
  <Notes>21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5" baseType="lpstr">
      <vt:lpstr>Arial</vt:lpstr>
      <vt:lpstr>Calibri</vt:lpstr>
      <vt:lpstr>Constantia</vt:lpstr>
      <vt:lpstr>Times New Roman</vt:lpstr>
      <vt:lpstr>Verdana</vt:lpstr>
      <vt:lpstr>Wingdings</vt:lpstr>
      <vt:lpstr>Wingdings 2</vt:lpstr>
      <vt:lpstr>Paper</vt:lpstr>
      <vt:lpstr>Cliff</vt:lpstr>
      <vt:lpstr>Photo Editor Photo</vt:lpstr>
      <vt:lpstr>You Can Trust The Bible</vt:lpstr>
      <vt:lpstr>Why Can I Trust the Bible?</vt:lpstr>
      <vt:lpstr>The Original Writings are Inspired by God</vt:lpstr>
      <vt:lpstr>How Can We Be “More Certain?”</vt:lpstr>
      <vt:lpstr>PowerPoint Presentation</vt:lpstr>
      <vt:lpstr>PowerPoint Presentation</vt:lpstr>
      <vt:lpstr>How Can We Be “More Certain?”</vt:lpstr>
      <vt:lpstr>PowerPoint Presentation</vt:lpstr>
      <vt:lpstr>How Can We Be “More Certain?”</vt:lpstr>
      <vt:lpstr>According to the Old Testament, the Messiah must:</vt:lpstr>
      <vt:lpstr>How Can We Be “More Certain?”</vt:lpstr>
      <vt:lpstr>How Can We Be “More Certain?”</vt:lpstr>
      <vt:lpstr>Why Can I Trust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Church Father Quotes</vt:lpstr>
      <vt:lpstr>Church Father Quotes (cont.)</vt:lpstr>
      <vt:lpstr>Textual Criticism</vt:lpstr>
      <vt:lpstr>IV.  The Hebrew Text of the Old Testament</vt:lpstr>
      <vt:lpstr>Reliability of the Old Testament Hebrew and Aramaic Text</vt:lpstr>
      <vt:lpstr>The Hebrew Text of the Old Testament</vt:lpstr>
      <vt:lpstr>But…  There is still that annoying 1400 years or so! </vt:lpstr>
      <vt:lpstr>PowerPoint Presentation</vt:lpstr>
      <vt:lpstr>PowerPoint Presentation</vt:lpstr>
      <vt:lpstr>Important Dead Sea Scrolls</vt:lpstr>
      <vt:lpstr>PowerPoint Presentation</vt:lpstr>
      <vt:lpstr>You Can Trust The Bible Can You Understand the Bible?</vt:lpstr>
      <vt:lpstr>My Claim (for what it’s worth)</vt:lpstr>
      <vt:lpstr>So, What Do I Do?</vt:lpstr>
      <vt:lpstr>So, What Do I Do?</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 Reliability, Inspiration and Inerrancy</dc:title>
  <dc:creator>John Oakes</dc:creator>
  <cp:lastModifiedBy>John Oakes</cp:lastModifiedBy>
  <cp:revision>118</cp:revision>
  <dcterms:created xsi:type="dcterms:W3CDTF">2011-09-05T17:10:30Z</dcterms:created>
  <dcterms:modified xsi:type="dcterms:W3CDTF">2022-11-03T23:18:27Z</dcterms:modified>
</cp:coreProperties>
</file>