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8" r:id="rId3"/>
  </p:sldMasterIdLst>
  <p:notesMasterIdLst>
    <p:notesMasterId r:id="rId19"/>
  </p:notesMasterIdLst>
  <p:sldIdLst>
    <p:sldId id="418" r:id="rId4"/>
    <p:sldId id="332" r:id="rId5"/>
    <p:sldId id="414" r:id="rId6"/>
    <p:sldId id="331" r:id="rId7"/>
    <p:sldId id="360" r:id="rId8"/>
    <p:sldId id="354" r:id="rId9"/>
    <p:sldId id="305" r:id="rId10"/>
    <p:sldId id="421" r:id="rId11"/>
    <p:sldId id="422" r:id="rId12"/>
    <p:sldId id="386" r:id="rId13"/>
    <p:sldId id="415" r:id="rId14"/>
    <p:sldId id="416" r:id="rId15"/>
    <p:sldId id="310" r:id="rId16"/>
    <p:sldId id="417" r:id="rId17"/>
    <p:sldId id="30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D3FE7-DD5A-4473-85A1-1AB3A607E066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E0DDF-3748-46F2-A12A-786980458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259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6155E8C5-E7B9-4523-B7C3-807FC271CF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748B2A-9B31-4739-BAE7-22B9DD3193B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627DA8B-F289-4A3A-BDF3-BD97E873B5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DAAFFC0-C6AA-4FFE-BA15-24F9A092DD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>
            <a:extLst>
              <a:ext uri="{FF2B5EF4-FFF2-40B4-BE49-F238E27FC236}">
                <a16:creationId xmlns:a16="http://schemas.microsoft.com/office/drawing/2014/main" id="{2FBE6127-EB67-4031-984A-A459F805F7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332B0EF-4856-44A4-A7D0-3AEC6381F52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6979" name="Rectangle 2">
            <a:extLst>
              <a:ext uri="{FF2B5EF4-FFF2-40B4-BE49-F238E27FC236}">
                <a16:creationId xmlns:a16="http://schemas.microsoft.com/office/drawing/2014/main" id="{BBC490A9-0B1A-4C5A-B944-F398DD14A2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>
            <a:extLst>
              <a:ext uri="{FF2B5EF4-FFF2-40B4-BE49-F238E27FC236}">
                <a16:creationId xmlns:a16="http://schemas.microsoft.com/office/drawing/2014/main" id="{F88A5151-B912-4871-8D51-65B0692AB7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>
            <a:extLst>
              <a:ext uri="{FF2B5EF4-FFF2-40B4-BE49-F238E27FC236}">
                <a16:creationId xmlns:a16="http://schemas.microsoft.com/office/drawing/2014/main" id="{BF953921-8501-4CC2-A579-6E5A919792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01B941E-DCC3-4E31-8E8F-4196B6871AC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0835" name="Rectangle 2">
            <a:extLst>
              <a:ext uri="{FF2B5EF4-FFF2-40B4-BE49-F238E27FC236}">
                <a16:creationId xmlns:a16="http://schemas.microsoft.com/office/drawing/2014/main" id="{F9707B17-6299-45D8-B747-4F9E3A0133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>
            <a:extLst>
              <a:ext uri="{FF2B5EF4-FFF2-40B4-BE49-F238E27FC236}">
                <a16:creationId xmlns:a16="http://schemas.microsoft.com/office/drawing/2014/main" id="{C48FDBBE-60E5-462B-AA02-3E00AEB735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5ACBD74F-5D52-487B-BFCB-84F57E8066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1AABE616-F1A6-4B81-9C93-C3450BEF3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75025451-0477-47E2-9249-CAB665A7B9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7BFC6111-45E9-41BD-B6D4-1F9A96D1EF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>
            <a:extLst>
              <a:ext uri="{FF2B5EF4-FFF2-40B4-BE49-F238E27FC236}">
                <a16:creationId xmlns:a16="http://schemas.microsoft.com/office/drawing/2014/main" id="{CF0D4631-0B39-4CBA-8B1F-42A2B22AA9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477E4DE-06D4-4EDD-BF15-AFB82095A19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2883" name="Rectangle 2">
            <a:extLst>
              <a:ext uri="{FF2B5EF4-FFF2-40B4-BE49-F238E27FC236}">
                <a16:creationId xmlns:a16="http://schemas.microsoft.com/office/drawing/2014/main" id="{2D21D524-1258-4BE7-A3E7-B2CDF22806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>
            <a:extLst>
              <a:ext uri="{FF2B5EF4-FFF2-40B4-BE49-F238E27FC236}">
                <a16:creationId xmlns:a16="http://schemas.microsoft.com/office/drawing/2014/main" id="{EFAA2365-9052-4F86-BEB7-8B1EFC13F1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>
            <a:extLst>
              <a:ext uri="{FF2B5EF4-FFF2-40B4-BE49-F238E27FC236}">
                <a16:creationId xmlns:a16="http://schemas.microsoft.com/office/drawing/2014/main" id="{C25AEB35-9F71-4AC3-802D-C8C2B5019D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A6DCF0C-00BC-4CE6-8BE6-54B93EEEA9E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4931" name="Rectangle 2">
            <a:extLst>
              <a:ext uri="{FF2B5EF4-FFF2-40B4-BE49-F238E27FC236}">
                <a16:creationId xmlns:a16="http://schemas.microsoft.com/office/drawing/2014/main" id="{AFB8E8B2-AA91-46E9-9D18-4F96B30BCB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>
            <a:extLst>
              <a:ext uri="{FF2B5EF4-FFF2-40B4-BE49-F238E27FC236}">
                <a16:creationId xmlns:a16="http://schemas.microsoft.com/office/drawing/2014/main" id="{D60DA41C-1B1D-4654-9616-89C7E3B1B1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>
            <a:extLst>
              <a:ext uri="{FF2B5EF4-FFF2-40B4-BE49-F238E27FC236}">
                <a16:creationId xmlns:a16="http://schemas.microsoft.com/office/drawing/2014/main" id="{AE07B9F6-5C20-4286-8B50-D8E8EB739F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F8761AA-3EB5-45B8-B131-BAA5B503327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1075" name="Rectangle 2">
            <a:extLst>
              <a:ext uri="{FF2B5EF4-FFF2-40B4-BE49-F238E27FC236}">
                <a16:creationId xmlns:a16="http://schemas.microsoft.com/office/drawing/2014/main" id="{DC6DAD17-7A8B-456B-8E35-B86F5B6BCF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>
            <a:extLst>
              <a:ext uri="{FF2B5EF4-FFF2-40B4-BE49-F238E27FC236}">
                <a16:creationId xmlns:a16="http://schemas.microsoft.com/office/drawing/2014/main" id="{D5E885AF-CA52-47A7-985A-35018D9FD4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>
            <a:extLst>
              <a:ext uri="{FF2B5EF4-FFF2-40B4-BE49-F238E27FC236}">
                <a16:creationId xmlns:a16="http://schemas.microsoft.com/office/drawing/2014/main" id="{55BC67B1-65AB-4063-89FA-7EA165FF61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763E2B-82D8-4FF7-A903-D867D6ECC41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4147" name="Rectangle 2">
            <a:extLst>
              <a:ext uri="{FF2B5EF4-FFF2-40B4-BE49-F238E27FC236}">
                <a16:creationId xmlns:a16="http://schemas.microsoft.com/office/drawing/2014/main" id="{2539498F-E103-4134-B5AB-CF831C254F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>
            <a:extLst>
              <a:ext uri="{FF2B5EF4-FFF2-40B4-BE49-F238E27FC236}">
                <a16:creationId xmlns:a16="http://schemas.microsoft.com/office/drawing/2014/main" id="{18DD6D30-DDFB-47F7-ABC6-B4C77F2004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64039E86-B71E-40F6-844C-9D52D9586733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12192000" cy="4046538"/>
            <a:chOff x="0" y="1536"/>
            <a:chExt cx="5760" cy="2549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BCC068EC-A379-45A4-897A-207D05EC5B3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B57E6E23-CA6A-4794-90DA-BF30BB6F6A6F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A1490CC2-6BF9-482B-A5E9-2E16851FFF3A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1116361E-AE6D-4948-8B35-75C4EA2C34F0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40EE35BF-7454-4946-8829-0CE9C7704F65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98 w 185"/>
                <a:gd name="T1" fmla="*/ 0 h 120"/>
                <a:gd name="T2" fmla="*/ 198 w 185"/>
                <a:gd name="T3" fmla="*/ 6 h 120"/>
                <a:gd name="T4" fmla="*/ 198 w 185"/>
                <a:gd name="T5" fmla="*/ 18 h 120"/>
                <a:gd name="T6" fmla="*/ 198 w 185"/>
                <a:gd name="T7" fmla="*/ 36 h 120"/>
                <a:gd name="T8" fmla="*/ 192 w 185"/>
                <a:gd name="T9" fmla="*/ 54 h 120"/>
                <a:gd name="T10" fmla="*/ 174 w 185"/>
                <a:gd name="T11" fmla="*/ 72 h 120"/>
                <a:gd name="T12" fmla="*/ 150 w 185"/>
                <a:gd name="T13" fmla="*/ 96 h 120"/>
                <a:gd name="T14" fmla="*/ 114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98 w 185"/>
                <a:gd name="T29" fmla="*/ 0 h 120"/>
                <a:gd name="T30" fmla="*/ 198 w 185"/>
                <a:gd name="T31" fmla="*/ 0 h 1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D72D992D-1CF7-48CD-821D-11AF6BF4F2B1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73FC9746-FABA-40C4-8E96-8F7A06ADE1D8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50 w 526"/>
                <a:gd name="T17" fmla="*/ 179 h 275"/>
                <a:gd name="T18" fmla="*/ 222 w 526"/>
                <a:gd name="T19" fmla="*/ 143 h 275"/>
                <a:gd name="T20" fmla="*/ 264 w 526"/>
                <a:gd name="T21" fmla="*/ 120 h 275"/>
                <a:gd name="T22" fmla="*/ 312 w 526"/>
                <a:gd name="T23" fmla="*/ 96 h 275"/>
                <a:gd name="T24" fmla="*/ 419 w 526"/>
                <a:gd name="T25" fmla="*/ 48 h 275"/>
                <a:gd name="T26" fmla="*/ 468 w 526"/>
                <a:gd name="T27" fmla="*/ 30 h 275"/>
                <a:gd name="T28" fmla="*/ 504 w 526"/>
                <a:gd name="T29" fmla="*/ 12 h 275"/>
                <a:gd name="T30" fmla="*/ 528 w 526"/>
                <a:gd name="T31" fmla="*/ 6 h 275"/>
                <a:gd name="T32" fmla="*/ 546 w 526"/>
                <a:gd name="T33" fmla="*/ 0 h 275"/>
                <a:gd name="T34" fmla="*/ 552 w 526"/>
                <a:gd name="T35" fmla="*/ 0 h 275"/>
                <a:gd name="T36" fmla="*/ 546 w 526"/>
                <a:gd name="T37" fmla="*/ 6 h 275"/>
                <a:gd name="T38" fmla="*/ 534 w 526"/>
                <a:gd name="T39" fmla="*/ 12 h 275"/>
                <a:gd name="T40" fmla="*/ 510 w 526"/>
                <a:gd name="T41" fmla="*/ 24 h 275"/>
                <a:gd name="T42" fmla="*/ 486 w 526"/>
                <a:gd name="T43" fmla="*/ 42 h 275"/>
                <a:gd name="T44" fmla="*/ 462 w 526"/>
                <a:gd name="T45" fmla="*/ 54 h 275"/>
                <a:gd name="T46" fmla="*/ 419 w 526"/>
                <a:gd name="T47" fmla="*/ 78 h 275"/>
                <a:gd name="T48" fmla="*/ 353 w 526"/>
                <a:gd name="T49" fmla="*/ 108 h 275"/>
                <a:gd name="T50" fmla="*/ 288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83243B1B-4B8B-4422-BF7C-06D3C8D3AC68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33 w 718"/>
                <a:gd name="T17" fmla="*/ 228 h 306"/>
                <a:gd name="T18" fmla="*/ 139 w 718"/>
                <a:gd name="T19" fmla="*/ 228 h 306"/>
                <a:gd name="T20" fmla="*/ 157 w 718"/>
                <a:gd name="T21" fmla="*/ 222 h 306"/>
                <a:gd name="T22" fmla="*/ 181 w 718"/>
                <a:gd name="T23" fmla="*/ 216 h 306"/>
                <a:gd name="T24" fmla="*/ 211 w 718"/>
                <a:gd name="T25" fmla="*/ 204 h 306"/>
                <a:gd name="T26" fmla="*/ 288 w 718"/>
                <a:gd name="T27" fmla="*/ 180 h 306"/>
                <a:gd name="T28" fmla="*/ 397 w 718"/>
                <a:gd name="T29" fmla="*/ 156 h 306"/>
                <a:gd name="T30" fmla="*/ 487 w 718"/>
                <a:gd name="T31" fmla="*/ 126 h 306"/>
                <a:gd name="T32" fmla="*/ 570 w 718"/>
                <a:gd name="T33" fmla="*/ 102 h 306"/>
                <a:gd name="T34" fmla="*/ 600 w 718"/>
                <a:gd name="T35" fmla="*/ 90 h 306"/>
                <a:gd name="T36" fmla="*/ 643 w 718"/>
                <a:gd name="T37" fmla="*/ 84 h 306"/>
                <a:gd name="T38" fmla="*/ 661 w 718"/>
                <a:gd name="T39" fmla="*/ 78 h 306"/>
                <a:gd name="T40" fmla="*/ 667 w 718"/>
                <a:gd name="T41" fmla="*/ 72 h 306"/>
                <a:gd name="T42" fmla="*/ 673 w 718"/>
                <a:gd name="T43" fmla="*/ 66 h 306"/>
                <a:gd name="T44" fmla="*/ 691 w 718"/>
                <a:gd name="T45" fmla="*/ 60 h 306"/>
                <a:gd name="T46" fmla="*/ 733 w 718"/>
                <a:gd name="T47" fmla="*/ 30 h 306"/>
                <a:gd name="T48" fmla="*/ 751 w 718"/>
                <a:gd name="T49" fmla="*/ 18 h 306"/>
                <a:gd name="T50" fmla="*/ 757 w 718"/>
                <a:gd name="T51" fmla="*/ 6 h 306"/>
                <a:gd name="T52" fmla="*/ 751 w 718"/>
                <a:gd name="T53" fmla="*/ 0 h 306"/>
                <a:gd name="T54" fmla="*/ 727 w 718"/>
                <a:gd name="T55" fmla="*/ 0 h 306"/>
                <a:gd name="T56" fmla="*/ 667 w 718"/>
                <a:gd name="T57" fmla="*/ 0 h 306"/>
                <a:gd name="T58" fmla="*/ 609 w 718"/>
                <a:gd name="T59" fmla="*/ 0 h 306"/>
                <a:gd name="T60" fmla="*/ 570 w 718"/>
                <a:gd name="T61" fmla="*/ 0 h 306"/>
                <a:gd name="T62" fmla="*/ 540 w 718"/>
                <a:gd name="T63" fmla="*/ 18 h 306"/>
                <a:gd name="T64" fmla="*/ 511 w 718"/>
                <a:gd name="T65" fmla="*/ 42 h 306"/>
                <a:gd name="T66" fmla="*/ 493 w 718"/>
                <a:gd name="T67" fmla="*/ 54 h 306"/>
                <a:gd name="T68" fmla="*/ 475 w 718"/>
                <a:gd name="T69" fmla="*/ 60 h 306"/>
                <a:gd name="T70" fmla="*/ 451 w 718"/>
                <a:gd name="T71" fmla="*/ 60 h 306"/>
                <a:gd name="T72" fmla="*/ 415 w 718"/>
                <a:gd name="T73" fmla="*/ 66 h 306"/>
                <a:gd name="T74" fmla="*/ 361 w 718"/>
                <a:gd name="T75" fmla="*/ 84 h 306"/>
                <a:gd name="T76" fmla="*/ 324 w 718"/>
                <a:gd name="T77" fmla="*/ 108 h 306"/>
                <a:gd name="T78" fmla="*/ 300 w 718"/>
                <a:gd name="T79" fmla="*/ 126 h 306"/>
                <a:gd name="T80" fmla="*/ 288 w 718"/>
                <a:gd name="T81" fmla="*/ 132 h 306"/>
                <a:gd name="T82" fmla="*/ 270 w 718"/>
                <a:gd name="T83" fmla="*/ 138 h 306"/>
                <a:gd name="T84" fmla="*/ 234 w 718"/>
                <a:gd name="T85" fmla="*/ 138 h 306"/>
                <a:gd name="T86" fmla="*/ 199 w 718"/>
                <a:gd name="T87" fmla="*/ 138 h 306"/>
                <a:gd name="T88" fmla="*/ 193 w 718"/>
                <a:gd name="T89" fmla="*/ 138 h 306"/>
                <a:gd name="T90" fmla="*/ 187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B1A70586-4523-4575-AA90-DB213F6DA216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333 w 2392"/>
                <a:gd name="T1" fmla="*/ 54 h 881"/>
                <a:gd name="T2" fmla="*/ 2285 w 2392"/>
                <a:gd name="T3" fmla="*/ 54 h 881"/>
                <a:gd name="T4" fmla="*/ 2238 w 2392"/>
                <a:gd name="T5" fmla="*/ 66 h 881"/>
                <a:gd name="T6" fmla="*/ 2112 w 2392"/>
                <a:gd name="T7" fmla="*/ 101 h 881"/>
                <a:gd name="T8" fmla="*/ 2047 w 2392"/>
                <a:gd name="T9" fmla="*/ 119 h 881"/>
                <a:gd name="T10" fmla="*/ 1938 w 2392"/>
                <a:gd name="T11" fmla="*/ 167 h 881"/>
                <a:gd name="T12" fmla="*/ 1914 w 2392"/>
                <a:gd name="T13" fmla="*/ 245 h 881"/>
                <a:gd name="T14" fmla="*/ 1920 w 2392"/>
                <a:gd name="T15" fmla="*/ 305 h 881"/>
                <a:gd name="T16" fmla="*/ 1836 w 2392"/>
                <a:gd name="T17" fmla="*/ 317 h 881"/>
                <a:gd name="T18" fmla="*/ 1665 w 2392"/>
                <a:gd name="T19" fmla="*/ 263 h 881"/>
                <a:gd name="T20" fmla="*/ 1572 w 2392"/>
                <a:gd name="T21" fmla="*/ 257 h 881"/>
                <a:gd name="T22" fmla="*/ 1464 w 2392"/>
                <a:gd name="T23" fmla="*/ 311 h 881"/>
                <a:gd name="T24" fmla="*/ 1396 w 2392"/>
                <a:gd name="T25" fmla="*/ 353 h 881"/>
                <a:gd name="T26" fmla="*/ 1366 w 2392"/>
                <a:gd name="T27" fmla="*/ 359 h 881"/>
                <a:gd name="T28" fmla="*/ 1266 w 2392"/>
                <a:gd name="T29" fmla="*/ 371 h 881"/>
                <a:gd name="T30" fmla="*/ 1212 w 2392"/>
                <a:gd name="T31" fmla="*/ 365 h 881"/>
                <a:gd name="T32" fmla="*/ 1105 w 2392"/>
                <a:gd name="T33" fmla="*/ 371 h 881"/>
                <a:gd name="T34" fmla="*/ 996 w 2392"/>
                <a:gd name="T35" fmla="*/ 383 h 881"/>
                <a:gd name="T36" fmla="*/ 960 w 2392"/>
                <a:gd name="T37" fmla="*/ 401 h 881"/>
                <a:gd name="T38" fmla="*/ 858 w 2392"/>
                <a:gd name="T39" fmla="*/ 419 h 881"/>
                <a:gd name="T40" fmla="*/ 817 w 2392"/>
                <a:gd name="T41" fmla="*/ 419 h 881"/>
                <a:gd name="T42" fmla="*/ 690 w 2392"/>
                <a:gd name="T43" fmla="*/ 437 h 881"/>
                <a:gd name="T44" fmla="*/ 624 w 2392"/>
                <a:gd name="T45" fmla="*/ 473 h 881"/>
                <a:gd name="T46" fmla="*/ 529 w 2392"/>
                <a:gd name="T47" fmla="*/ 467 h 881"/>
                <a:gd name="T48" fmla="*/ 444 w 2392"/>
                <a:gd name="T49" fmla="*/ 491 h 881"/>
                <a:gd name="T50" fmla="*/ 426 w 2392"/>
                <a:gd name="T51" fmla="*/ 539 h 881"/>
                <a:gd name="T52" fmla="*/ 360 w 2392"/>
                <a:gd name="T53" fmla="*/ 569 h 881"/>
                <a:gd name="T54" fmla="*/ 235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76 w 2392"/>
                <a:gd name="T65" fmla="*/ 653 h 881"/>
                <a:gd name="T66" fmla="*/ 499 w 2392"/>
                <a:gd name="T67" fmla="*/ 569 h 881"/>
                <a:gd name="T68" fmla="*/ 594 w 2392"/>
                <a:gd name="T69" fmla="*/ 521 h 881"/>
                <a:gd name="T70" fmla="*/ 672 w 2392"/>
                <a:gd name="T71" fmla="*/ 515 h 881"/>
                <a:gd name="T72" fmla="*/ 912 w 2392"/>
                <a:gd name="T73" fmla="*/ 461 h 881"/>
                <a:gd name="T74" fmla="*/ 1200 w 2392"/>
                <a:gd name="T75" fmla="*/ 425 h 881"/>
                <a:gd name="T76" fmla="*/ 1344 w 2392"/>
                <a:gd name="T77" fmla="*/ 461 h 881"/>
                <a:gd name="T78" fmla="*/ 1482 w 2392"/>
                <a:gd name="T79" fmla="*/ 533 h 881"/>
                <a:gd name="T80" fmla="*/ 1500 w 2392"/>
                <a:gd name="T81" fmla="*/ 617 h 881"/>
                <a:gd name="T82" fmla="*/ 1441 w 2392"/>
                <a:gd name="T83" fmla="*/ 653 h 881"/>
                <a:gd name="T84" fmla="*/ 1278 w 2392"/>
                <a:gd name="T85" fmla="*/ 701 h 881"/>
                <a:gd name="T86" fmla="*/ 1164 w 2392"/>
                <a:gd name="T87" fmla="*/ 755 h 881"/>
                <a:gd name="T88" fmla="*/ 1117 w 2392"/>
                <a:gd name="T89" fmla="*/ 809 h 881"/>
                <a:gd name="T90" fmla="*/ 1129 w 2392"/>
                <a:gd name="T91" fmla="*/ 869 h 881"/>
                <a:gd name="T92" fmla="*/ 1158 w 2392"/>
                <a:gd name="T93" fmla="*/ 881 h 881"/>
                <a:gd name="T94" fmla="*/ 1260 w 2392"/>
                <a:gd name="T95" fmla="*/ 869 h 881"/>
                <a:gd name="T96" fmla="*/ 1453 w 2392"/>
                <a:gd name="T97" fmla="*/ 857 h 881"/>
                <a:gd name="T98" fmla="*/ 1506 w 2392"/>
                <a:gd name="T99" fmla="*/ 851 h 881"/>
                <a:gd name="T100" fmla="*/ 1548 w 2392"/>
                <a:gd name="T101" fmla="*/ 833 h 881"/>
                <a:gd name="T102" fmla="*/ 1753 w 2392"/>
                <a:gd name="T103" fmla="*/ 743 h 881"/>
                <a:gd name="T104" fmla="*/ 1884 w 2392"/>
                <a:gd name="T105" fmla="*/ 689 h 881"/>
                <a:gd name="T106" fmla="*/ 1965 w 2392"/>
                <a:gd name="T107" fmla="*/ 581 h 881"/>
                <a:gd name="T108" fmla="*/ 2130 w 2392"/>
                <a:gd name="T109" fmla="*/ 389 h 881"/>
                <a:gd name="T110" fmla="*/ 2305 w 2392"/>
                <a:gd name="T111" fmla="*/ 269 h 881"/>
                <a:gd name="T112" fmla="*/ 2353 w 2392"/>
                <a:gd name="T113" fmla="*/ 239 h 881"/>
                <a:gd name="T114" fmla="*/ 2496 w 2392"/>
                <a:gd name="T115" fmla="*/ 0 h 881"/>
                <a:gd name="T116" fmla="*/ 2406 w 2392"/>
                <a:gd name="T117" fmla="*/ 36 h 88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88048435-3220-4719-8E1F-458B3E45759B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1B8DD85A-D15E-442D-9C9D-AD1DA8CE1780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0 h 1"/>
                <a:gd name="T2" fmla="*/ 5 w 5"/>
                <a:gd name="T3" fmla="*/ 0 h 1"/>
                <a:gd name="T4" fmla="*/ 0 w 5"/>
                <a:gd name="T5" fmla="*/ 0 h 1"/>
                <a:gd name="T6" fmla="*/ 0 w 5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EC26A229-3B7D-4087-A3F2-9F954A44F57F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94E5A9AB-064D-4DCD-A4B2-60E2BDE5DA73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88DDD0A6-5C45-42A9-8273-1291DA32B610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200840BB-CB0E-483E-A177-F86D1649B5DB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513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68476"/>
            <a:ext cx="103632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FFAEA004-123B-4065-B083-B8B3EF70386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1">
            <a:extLst>
              <a:ext uri="{FF2B5EF4-FFF2-40B4-BE49-F238E27FC236}">
                <a16:creationId xmlns:a16="http://schemas.microsoft.com/office/drawing/2014/main" id="{A08D26ED-0B22-43EB-913D-2A885A653E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2">
            <a:extLst>
              <a:ext uri="{FF2B5EF4-FFF2-40B4-BE49-F238E27FC236}">
                <a16:creationId xmlns:a16="http://schemas.microsoft.com/office/drawing/2014/main" id="{61859EAD-7DB9-45E9-B8BC-DC690255F9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2A8FF-57A9-4421-BBFB-7A894E94F4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4064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BB3D9548-81F5-4B2E-9EBA-AFDA85D1C4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F5BA23BD-BB0D-4C9A-8711-07D7E6636E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DACE95CE-2BBE-4F80-A297-BE695389F0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36AD9-AB69-45EB-AFB8-70D0EED47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13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71EACD5B-5FC3-48B2-A534-2287754B3F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F132667E-354A-48EB-AE7F-51A7A3DB8A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F320D51D-9B07-410A-9CA6-9042E2CC5F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2CA39-4110-452D-92B3-34E7DC4051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9502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8"/>
            <a:ext cx="10972800" cy="5821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19">
            <a:extLst>
              <a:ext uri="{FF2B5EF4-FFF2-40B4-BE49-F238E27FC236}">
                <a16:creationId xmlns:a16="http://schemas.microsoft.com/office/drawing/2014/main" id="{BB2195AB-A4E1-4426-A45A-615C374475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252F0318-6D25-41DC-A709-18AC813031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F9944F20-F793-4251-AD42-C855943279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631FF-E66A-4FC4-92C0-8C77239ADA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9470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10972800" cy="4495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9F134DE2-26DD-4622-83C9-74CF5C0465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F9D4F000-2EFA-4F56-A826-7E9A340E1A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8482220A-EFE9-44D5-8EAC-AAE15A3D83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556A4-6B1B-459D-BA15-8580AD9A39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61040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A57C2C0F-4B03-4E87-9D8F-11BA35C87EAB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12192000" cy="4046538"/>
            <a:chOff x="0" y="1536"/>
            <a:chExt cx="5760" cy="2549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A12CE8CE-CFF0-47E7-A23D-AEB5894C57C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8AC9C47D-1325-45D2-9CAE-B154724571C6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5375F082-BB76-40D6-97BF-B8838F434FA9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F5614927-B73D-4551-A346-FB523C8A6ECA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7E468C15-E961-44A2-954E-E51434AF4B57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203 w 185"/>
                <a:gd name="T1" fmla="*/ 0 h 120"/>
                <a:gd name="T2" fmla="*/ 203 w 185"/>
                <a:gd name="T3" fmla="*/ 6 h 120"/>
                <a:gd name="T4" fmla="*/ 203 w 185"/>
                <a:gd name="T5" fmla="*/ 18 h 120"/>
                <a:gd name="T6" fmla="*/ 203 w 185"/>
                <a:gd name="T7" fmla="*/ 36 h 120"/>
                <a:gd name="T8" fmla="*/ 197 w 185"/>
                <a:gd name="T9" fmla="*/ 54 h 120"/>
                <a:gd name="T10" fmla="*/ 179 w 185"/>
                <a:gd name="T11" fmla="*/ 72 h 120"/>
                <a:gd name="T12" fmla="*/ 155 w 185"/>
                <a:gd name="T13" fmla="*/ 96 h 120"/>
                <a:gd name="T14" fmla="*/ 119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203 w 185"/>
                <a:gd name="T29" fmla="*/ 0 h 120"/>
                <a:gd name="T30" fmla="*/ 203 w 185"/>
                <a:gd name="T31" fmla="*/ 0 h 1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EC5B3D9F-71C4-4430-81BD-CB5DBFCBB968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0CA1C061-093A-4F4F-BF23-8B26D80A085A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55 w 526"/>
                <a:gd name="T17" fmla="*/ 179 h 275"/>
                <a:gd name="T18" fmla="*/ 227 w 526"/>
                <a:gd name="T19" fmla="*/ 143 h 275"/>
                <a:gd name="T20" fmla="*/ 269 w 526"/>
                <a:gd name="T21" fmla="*/ 120 h 275"/>
                <a:gd name="T22" fmla="*/ 317 w 526"/>
                <a:gd name="T23" fmla="*/ 96 h 275"/>
                <a:gd name="T24" fmla="*/ 429 w 526"/>
                <a:gd name="T25" fmla="*/ 48 h 275"/>
                <a:gd name="T26" fmla="*/ 478 w 526"/>
                <a:gd name="T27" fmla="*/ 30 h 275"/>
                <a:gd name="T28" fmla="*/ 514 w 526"/>
                <a:gd name="T29" fmla="*/ 12 h 275"/>
                <a:gd name="T30" fmla="*/ 538 w 526"/>
                <a:gd name="T31" fmla="*/ 6 h 275"/>
                <a:gd name="T32" fmla="*/ 556 w 526"/>
                <a:gd name="T33" fmla="*/ 0 h 275"/>
                <a:gd name="T34" fmla="*/ 562 w 526"/>
                <a:gd name="T35" fmla="*/ 0 h 275"/>
                <a:gd name="T36" fmla="*/ 556 w 526"/>
                <a:gd name="T37" fmla="*/ 6 h 275"/>
                <a:gd name="T38" fmla="*/ 544 w 526"/>
                <a:gd name="T39" fmla="*/ 12 h 275"/>
                <a:gd name="T40" fmla="*/ 520 w 526"/>
                <a:gd name="T41" fmla="*/ 24 h 275"/>
                <a:gd name="T42" fmla="*/ 496 w 526"/>
                <a:gd name="T43" fmla="*/ 42 h 275"/>
                <a:gd name="T44" fmla="*/ 472 w 526"/>
                <a:gd name="T45" fmla="*/ 54 h 275"/>
                <a:gd name="T46" fmla="*/ 429 w 526"/>
                <a:gd name="T47" fmla="*/ 78 h 275"/>
                <a:gd name="T48" fmla="*/ 358 w 526"/>
                <a:gd name="T49" fmla="*/ 108 h 275"/>
                <a:gd name="T50" fmla="*/ 293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D552558F-3601-40F4-BEBD-0E9E9C6FBB5B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38 w 718"/>
                <a:gd name="T17" fmla="*/ 228 h 306"/>
                <a:gd name="T18" fmla="*/ 144 w 718"/>
                <a:gd name="T19" fmla="*/ 228 h 306"/>
                <a:gd name="T20" fmla="*/ 162 w 718"/>
                <a:gd name="T21" fmla="*/ 222 h 306"/>
                <a:gd name="T22" fmla="*/ 186 w 718"/>
                <a:gd name="T23" fmla="*/ 216 h 306"/>
                <a:gd name="T24" fmla="*/ 216 w 718"/>
                <a:gd name="T25" fmla="*/ 204 h 306"/>
                <a:gd name="T26" fmla="*/ 293 w 718"/>
                <a:gd name="T27" fmla="*/ 180 h 306"/>
                <a:gd name="T28" fmla="*/ 407 w 718"/>
                <a:gd name="T29" fmla="*/ 156 h 306"/>
                <a:gd name="T30" fmla="*/ 497 w 718"/>
                <a:gd name="T31" fmla="*/ 126 h 306"/>
                <a:gd name="T32" fmla="*/ 580 w 718"/>
                <a:gd name="T33" fmla="*/ 102 h 306"/>
                <a:gd name="T34" fmla="*/ 615 w 718"/>
                <a:gd name="T35" fmla="*/ 90 h 306"/>
                <a:gd name="T36" fmla="*/ 658 w 718"/>
                <a:gd name="T37" fmla="*/ 84 h 306"/>
                <a:gd name="T38" fmla="*/ 676 w 718"/>
                <a:gd name="T39" fmla="*/ 78 h 306"/>
                <a:gd name="T40" fmla="*/ 682 w 718"/>
                <a:gd name="T41" fmla="*/ 72 h 306"/>
                <a:gd name="T42" fmla="*/ 688 w 718"/>
                <a:gd name="T43" fmla="*/ 66 h 306"/>
                <a:gd name="T44" fmla="*/ 706 w 718"/>
                <a:gd name="T45" fmla="*/ 60 h 306"/>
                <a:gd name="T46" fmla="*/ 748 w 718"/>
                <a:gd name="T47" fmla="*/ 30 h 306"/>
                <a:gd name="T48" fmla="*/ 766 w 718"/>
                <a:gd name="T49" fmla="*/ 18 h 306"/>
                <a:gd name="T50" fmla="*/ 772 w 718"/>
                <a:gd name="T51" fmla="*/ 6 h 306"/>
                <a:gd name="T52" fmla="*/ 766 w 718"/>
                <a:gd name="T53" fmla="*/ 0 h 306"/>
                <a:gd name="T54" fmla="*/ 742 w 718"/>
                <a:gd name="T55" fmla="*/ 0 h 306"/>
                <a:gd name="T56" fmla="*/ 682 w 718"/>
                <a:gd name="T57" fmla="*/ 0 h 306"/>
                <a:gd name="T58" fmla="*/ 624 w 718"/>
                <a:gd name="T59" fmla="*/ 0 h 306"/>
                <a:gd name="T60" fmla="*/ 580 w 718"/>
                <a:gd name="T61" fmla="*/ 0 h 306"/>
                <a:gd name="T62" fmla="*/ 550 w 718"/>
                <a:gd name="T63" fmla="*/ 18 h 306"/>
                <a:gd name="T64" fmla="*/ 521 w 718"/>
                <a:gd name="T65" fmla="*/ 42 h 306"/>
                <a:gd name="T66" fmla="*/ 503 w 718"/>
                <a:gd name="T67" fmla="*/ 54 h 306"/>
                <a:gd name="T68" fmla="*/ 485 w 718"/>
                <a:gd name="T69" fmla="*/ 60 h 306"/>
                <a:gd name="T70" fmla="*/ 461 w 718"/>
                <a:gd name="T71" fmla="*/ 60 h 306"/>
                <a:gd name="T72" fmla="*/ 425 w 718"/>
                <a:gd name="T73" fmla="*/ 66 h 306"/>
                <a:gd name="T74" fmla="*/ 371 w 718"/>
                <a:gd name="T75" fmla="*/ 84 h 306"/>
                <a:gd name="T76" fmla="*/ 329 w 718"/>
                <a:gd name="T77" fmla="*/ 108 h 306"/>
                <a:gd name="T78" fmla="*/ 305 w 718"/>
                <a:gd name="T79" fmla="*/ 126 h 306"/>
                <a:gd name="T80" fmla="*/ 293 w 718"/>
                <a:gd name="T81" fmla="*/ 132 h 306"/>
                <a:gd name="T82" fmla="*/ 275 w 718"/>
                <a:gd name="T83" fmla="*/ 138 h 306"/>
                <a:gd name="T84" fmla="*/ 239 w 718"/>
                <a:gd name="T85" fmla="*/ 138 h 306"/>
                <a:gd name="T86" fmla="*/ 204 w 718"/>
                <a:gd name="T87" fmla="*/ 138 h 306"/>
                <a:gd name="T88" fmla="*/ 198 w 718"/>
                <a:gd name="T89" fmla="*/ 138 h 306"/>
                <a:gd name="T90" fmla="*/ 192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B9EED6B5-F322-4D4D-A078-7C0AAD1BA5B4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373 w 2392"/>
                <a:gd name="T1" fmla="*/ 54 h 881"/>
                <a:gd name="T2" fmla="*/ 2325 w 2392"/>
                <a:gd name="T3" fmla="*/ 54 h 881"/>
                <a:gd name="T4" fmla="*/ 2277 w 2392"/>
                <a:gd name="T5" fmla="*/ 66 h 881"/>
                <a:gd name="T6" fmla="*/ 2147 w 2392"/>
                <a:gd name="T7" fmla="*/ 101 h 881"/>
                <a:gd name="T8" fmla="*/ 2082 w 2392"/>
                <a:gd name="T9" fmla="*/ 119 h 881"/>
                <a:gd name="T10" fmla="*/ 1972 w 2392"/>
                <a:gd name="T11" fmla="*/ 167 h 881"/>
                <a:gd name="T12" fmla="*/ 1944 w 2392"/>
                <a:gd name="T13" fmla="*/ 245 h 881"/>
                <a:gd name="T14" fmla="*/ 1951 w 2392"/>
                <a:gd name="T15" fmla="*/ 305 h 881"/>
                <a:gd name="T16" fmla="*/ 1866 w 2392"/>
                <a:gd name="T17" fmla="*/ 317 h 881"/>
                <a:gd name="T18" fmla="*/ 1695 w 2392"/>
                <a:gd name="T19" fmla="*/ 263 h 881"/>
                <a:gd name="T20" fmla="*/ 1597 w 2392"/>
                <a:gd name="T21" fmla="*/ 257 h 881"/>
                <a:gd name="T22" fmla="*/ 1489 w 2392"/>
                <a:gd name="T23" fmla="*/ 311 h 881"/>
                <a:gd name="T24" fmla="*/ 1421 w 2392"/>
                <a:gd name="T25" fmla="*/ 353 h 881"/>
                <a:gd name="T26" fmla="*/ 1391 w 2392"/>
                <a:gd name="T27" fmla="*/ 359 h 881"/>
                <a:gd name="T28" fmla="*/ 1286 w 2392"/>
                <a:gd name="T29" fmla="*/ 371 h 881"/>
                <a:gd name="T30" fmla="*/ 1232 w 2392"/>
                <a:gd name="T31" fmla="*/ 365 h 881"/>
                <a:gd name="T32" fmla="*/ 1125 w 2392"/>
                <a:gd name="T33" fmla="*/ 371 h 881"/>
                <a:gd name="T34" fmla="*/ 1011 w 2392"/>
                <a:gd name="T35" fmla="*/ 383 h 881"/>
                <a:gd name="T36" fmla="*/ 975 w 2392"/>
                <a:gd name="T37" fmla="*/ 401 h 881"/>
                <a:gd name="T38" fmla="*/ 873 w 2392"/>
                <a:gd name="T39" fmla="*/ 419 h 881"/>
                <a:gd name="T40" fmla="*/ 832 w 2392"/>
                <a:gd name="T41" fmla="*/ 419 h 881"/>
                <a:gd name="T42" fmla="*/ 700 w 2392"/>
                <a:gd name="T43" fmla="*/ 437 h 881"/>
                <a:gd name="T44" fmla="*/ 634 w 2392"/>
                <a:gd name="T45" fmla="*/ 473 h 881"/>
                <a:gd name="T46" fmla="*/ 539 w 2392"/>
                <a:gd name="T47" fmla="*/ 467 h 881"/>
                <a:gd name="T48" fmla="*/ 449 w 2392"/>
                <a:gd name="T49" fmla="*/ 491 h 881"/>
                <a:gd name="T50" fmla="*/ 431 w 2392"/>
                <a:gd name="T51" fmla="*/ 539 h 881"/>
                <a:gd name="T52" fmla="*/ 365 w 2392"/>
                <a:gd name="T53" fmla="*/ 569 h 881"/>
                <a:gd name="T54" fmla="*/ 240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81 w 2392"/>
                <a:gd name="T65" fmla="*/ 653 h 881"/>
                <a:gd name="T66" fmla="*/ 509 w 2392"/>
                <a:gd name="T67" fmla="*/ 569 h 881"/>
                <a:gd name="T68" fmla="*/ 604 w 2392"/>
                <a:gd name="T69" fmla="*/ 521 h 881"/>
                <a:gd name="T70" fmla="*/ 682 w 2392"/>
                <a:gd name="T71" fmla="*/ 515 h 881"/>
                <a:gd name="T72" fmla="*/ 927 w 2392"/>
                <a:gd name="T73" fmla="*/ 461 h 881"/>
                <a:gd name="T74" fmla="*/ 1220 w 2392"/>
                <a:gd name="T75" fmla="*/ 425 h 881"/>
                <a:gd name="T76" fmla="*/ 1368 w 2392"/>
                <a:gd name="T77" fmla="*/ 461 h 881"/>
                <a:gd name="T78" fmla="*/ 1507 w 2392"/>
                <a:gd name="T79" fmla="*/ 533 h 881"/>
                <a:gd name="T80" fmla="*/ 1525 w 2392"/>
                <a:gd name="T81" fmla="*/ 617 h 881"/>
                <a:gd name="T82" fmla="*/ 1466 w 2392"/>
                <a:gd name="T83" fmla="*/ 653 h 881"/>
                <a:gd name="T84" fmla="*/ 1298 w 2392"/>
                <a:gd name="T85" fmla="*/ 701 h 881"/>
                <a:gd name="T86" fmla="*/ 1184 w 2392"/>
                <a:gd name="T87" fmla="*/ 755 h 881"/>
                <a:gd name="T88" fmla="*/ 1137 w 2392"/>
                <a:gd name="T89" fmla="*/ 809 h 881"/>
                <a:gd name="T90" fmla="*/ 1149 w 2392"/>
                <a:gd name="T91" fmla="*/ 869 h 881"/>
                <a:gd name="T92" fmla="*/ 1178 w 2392"/>
                <a:gd name="T93" fmla="*/ 881 h 881"/>
                <a:gd name="T94" fmla="*/ 1280 w 2392"/>
                <a:gd name="T95" fmla="*/ 869 h 881"/>
                <a:gd name="T96" fmla="*/ 1478 w 2392"/>
                <a:gd name="T97" fmla="*/ 857 h 881"/>
                <a:gd name="T98" fmla="*/ 1531 w 2392"/>
                <a:gd name="T99" fmla="*/ 851 h 881"/>
                <a:gd name="T100" fmla="*/ 1573 w 2392"/>
                <a:gd name="T101" fmla="*/ 833 h 881"/>
                <a:gd name="T102" fmla="*/ 1783 w 2392"/>
                <a:gd name="T103" fmla="*/ 743 h 881"/>
                <a:gd name="T104" fmla="*/ 1914 w 2392"/>
                <a:gd name="T105" fmla="*/ 689 h 881"/>
                <a:gd name="T106" fmla="*/ 2000 w 2392"/>
                <a:gd name="T107" fmla="*/ 581 h 881"/>
                <a:gd name="T108" fmla="*/ 2165 w 2392"/>
                <a:gd name="T109" fmla="*/ 389 h 881"/>
                <a:gd name="T110" fmla="*/ 2345 w 2392"/>
                <a:gd name="T111" fmla="*/ 269 h 881"/>
                <a:gd name="T112" fmla="*/ 2393 w 2392"/>
                <a:gd name="T113" fmla="*/ 239 h 881"/>
                <a:gd name="T114" fmla="*/ 2536 w 2392"/>
                <a:gd name="T115" fmla="*/ 0 h 881"/>
                <a:gd name="T116" fmla="*/ 2446 w 2392"/>
                <a:gd name="T117" fmla="*/ 36 h 88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40C2513F-168F-4524-9AD0-687026851C59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22F080F6-1AB7-41B5-B211-D9ACA5E28AEC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0 h 1"/>
                <a:gd name="T2" fmla="*/ 5 w 5"/>
                <a:gd name="T3" fmla="*/ 0 h 1"/>
                <a:gd name="T4" fmla="*/ 0 w 5"/>
                <a:gd name="T5" fmla="*/ 0 h 1"/>
                <a:gd name="T6" fmla="*/ 0 w 5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126271D4-4352-4366-A3CE-ED07E1227696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54DAE043-9574-474B-84F6-CCCC5F825B3A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C9C159DE-6D47-49F2-A02A-2A558E7C963D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DB93A436-8903-43C2-B6A8-683CC32FE4ED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513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68476"/>
            <a:ext cx="103632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87F6A76C-A4C9-4B3B-81CF-7A469668D5B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1">
            <a:extLst>
              <a:ext uri="{FF2B5EF4-FFF2-40B4-BE49-F238E27FC236}">
                <a16:creationId xmlns:a16="http://schemas.microsoft.com/office/drawing/2014/main" id="{CEF6F8D8-D3AC-4F07-BA7F-7D0BE9D10D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2">
            <a:extLst>
              <a:ext uri="{FF2B5EF4-FFF2-40B4-BE49-F238E27FC236}">
                <a16:creationId xmlns:a16="http://schemas.microsoft.com/office/drawing/2014/main" id="{6A8EBAAC-9018-4D27-AA3F-AD260EC478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6E3AD-BFCB-4FAB-BA35-5FC43DED88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6760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7124964E-BE97-412E-BC3B-90F232B730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02C24EE7-4668-4956-A743-86FAC8B56A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0145AFAD-9CE4-4F42-A89B-F9A0134D85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12C17-40DC-432A-A3BE-78D5C1A96E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606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3913979C-F4DC-4B18-B47A-9BF3DEAB34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A327B8B5-5C43-4B1E-8844-59E0511340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D183C4A0-7E04-4C14-89BB-97F21299A4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182D4-036A-42C4-BDCB-6F51E9CBA2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9644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2CF82245-D9CD-46D4-BC91-600D28FD3D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649832C3-DF25-4336-9616-4BF5E5DDBF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1C5480A2-DD78-4509-AE1C-29069C1571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CE674-98EB-401F-AD33-1029242C86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04449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1C48C75E-7480-43AD-AA84-134EF937C5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>
            <a:extLst>
              <a:ext uri="{FF2B5EF4-FFF2-40B4-BE49-F238E27FC236}">
                <a16:creationId xmlns:a16="http://schemas.microsoft.com/office/drawing/2014/main" id="{D25E80ED-E995-4D22-815B-F706396DEB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>
            <a:extLst>
              <a:ext uri="{FF2B5EF4-FFF2-40B4-BE49-F238E27FC236}">
                <a16:creationId xmlns:a16="http://schemas.microsoft.com/office/drawing/2014/main" id="{77E4439D-BE1D-4BE8-8A0A-2BA0470343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A40D8-91C5-4E1A-9679-099370ED12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55475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9">
            <a:extLst>
              <a:ext uri="{FF2B5EF4-FFF2-40B4-BE49-F238E27FC236}">
                <a16:creationId xmlns:a16="http://schemas.microsoft.com/office/drawing/2014/main" id="{E134F1ED-1D00-463E-B8A5-235896B8E3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C70E302A-8AAA-46F6-BC57-DCB6B70837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41CE5C8B-26CD-4A6D-8079-7702EAB15D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E6DA7-8268-47F0-A170-B93DD03BE0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615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BF96DA38-BF61-45E8-A138-8CDEE29C44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975ADBE7-F883-4791-BA7B-1BCE93D15B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EED244D0-25C9-4CFE-B2FA-1B89586727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2A345-33FD-4004-B07D-1D94D320C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41930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>
            <a:extLst>
              <a:ext uri="{FF2B5EF4-FFF2-40B4-BE49-F238E27FC236}">
                <a16:creationId xmlns:a16="http://schemas.microsoft.com/office/drawing/2014/main" id="{84AFD8A4-171B-43A0-8331-8E23365F12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>
            <a:extLst>
              <a:ext uri="{FF2B5EF4-FFF2-40B4-BE49-F238E27FC236}">
                <a16:creationId xmlns:a16="http://schemas.microsoft.com/office/drawing/2014/main" id="{322FA46E-3590-409C-A0A6-8E1A4DD91F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05609B3C-7EC4-4F3D-ACE3-5056B97418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D1FDE-5BF9-4BBD-BE91-90BCD9F797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3698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59AAA2C6-DBAA-46A3-B31D-C42B2FC480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F1D55074-36DE-477C-AF16-BE6A27AB0A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C9F028ED-3CA7-4CE7-A588-9851605D49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E33A1-6BF3-4D7D-BCCA-346E33CD7C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11152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60026503-BBF4-42DF-81AD-63DC3301F4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0FDC9785-F5ED-456C-96FE-F668092E1F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E44ED48F-FCF4-4ADD-9478-EEED2C6EE6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E14F0-1A30-4C07-A3ED-E908C87CEF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66195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278FA7CD-967D-4021-B4CD-30073195F2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51237536-84F4-4D62-AB33-3DFE01EE56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CB8828DD-5FFB-419F-8BF8-FE4B38FEC0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AFECA-03E0-409C-B5F2-0C87D5489E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8298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DFF9FE88-5B71-4029-80BE-FF7AF0B00B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F67A8F3B-C97A-45B3-A565-D4A66A09EF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32BECB36-CAAC-4F29-A651-1228CD7CCA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DE966-8A7E-47DD-AFE3-A5E7A774D9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45122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8"/>
            <a:ext cx="10972800" cy="5821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19">
            <a:extLst>
              <a:ext uri="{FF2B5EF4-FFF2-40B4-BE49-F238E27FC236}">
                <a16:creationId xmlns:a16="http://schemas.microsoft.com/office/drawing/2014/main" id="{0CAD5706-D79E-4863-958A-8A7E78BDA9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034D16FA-1C0D-4DE7-8D01-920D2922F3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076E74EA-070B-451E-BAE8-C5AA6192F9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102EC-F142-41DB-B45F-606AD6CA8E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30048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10972800" cy="4495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53B423BE-BDC0-443A-8655-F8DBD305FD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2C58048D-C610-4CCF-8F85-4F7E93672A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FF18C8CB-9821-4770-B8F9-5E887E134F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39AC7-41B5-4B7C-945E-798194F3D6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92385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7">
            <a:extLst>
              <a:ext uri="{FF2B5EF4-FFF2-40B4-BE49-F238E27FC236}">
                <a16:creationId xmlns:a16="http://schemas.microsoft.com/office/drawing/2014/main" id="{AA7DE603-E7E8-4FC1-B184-A06BD37B6E24}"/>
              </a:ext>
            </a:extLst>
          </p:cNvPr>
          <p:cNvSpPr/>
          <p:nvPr/>
        </p:nvSpPr>
        <p:spPr>
          <a:xfrm>
            <a:off x="219456" y="146304"/>
            <a:ext cx="11753088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18979" y="381001"/>
            <a:ext cx="109728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44800" y="2819400"/>
            <a:ext cx="8746979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89020FB3-5522-47FA-9B2C-FDD8FE18CD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416801" y="6508750"/>
            <a:ext cx="4002617" cy="274638"/>
          </a:xfrm>
        </p:spPr>
        <p:txBody>
          <a:bodyPr vert="horz" rtlCol="0"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C51E8E3C-DFF7-42D4-A9FE-CE84BD2553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18900" y="6508750"/>
            <a:ext cx="618067" cy="274638"/>
          </a:xfrm>
        </p:spPr>
        <p:txBody>
          <a:bodyPr/>
          <a:lstStyle>
            <a:lvl1pPr>
              <a:defRPr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E6032037-F141-4C55-B42E-8B08B5EAC0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1">
            <a:extLst>
              <a:ext uri="{FF2B5EF4-FFF2-40B4-BE49-F238E27FC236}">
                <a16:creationId xmlns:a16="http://schemas.microsoft.com/office/drawing/2014/main" id="{E0E5D90E-82E4-49F7-B96B-FB22628171F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2133600" y="6508750"/>
            <a:ext cx="5209117" cy="274638"/>
          </a:xfrm>
        </p:spPr>
        <p:txBody>
          <a:bodyPr vert="horz" rtlCol="0"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718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B86312-E85B-4ECF-A089-447CC9FCDB2D}"/>
              </a:ext>
            </a:extLst>
          </p:cNvPr>
          <p:cNvSpPr/>
          <p:nvPr/>
        </p:nvSpPr>
        <p:spPr>
          <a:xfrm>
            <a:off x="785284" y="1423989"/>
            <a:ext cx="10668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9BE1881-1946-4D52-AA1F-5AD3E273C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CCC7589-8F35-4917-9E81-332BC0F4D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4F55C60-674D-4B7D-AD40-94A1FA9D5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6E34E72D-3F0D-4EF5-865F-75FA5339EF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40763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7159333-FBCF-48E1-9285-2B1048BBBB70}"/>
              </a:ext>
            </a:extLst>
          </p:cNvPr>
          <p:cNvSpPr/>
          <p:nvPr/>
        </p:nvSpPr>
        <p:spPr>
          <a:xfrm>
            <a:off x="1333501" y="3267076"/>
            <a:ext cx="987636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498230"/>
            <a:ext cx="103632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287713"/>
            <a:ext cx="103632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ED4902E6-4ABE-437B-A17C-134DA8F0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416801" y="6513514"/>
            <a:ext cx="4002617" cy="274637"/>
          </a:xfrm>
        </p:spPr>
        <p:txBody>
          <a:bodyPr vert="horz" rtlCol="0"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7D923549-56A0-4B56-9E9B-4790F7742F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18900" y="6513514"/>
            <a:ext cx="618067" cy="274637"/>
          </a:xfrm>
        </p:spPr>
        <p:txBody>
          <a:bodyPr/>
          <a:lstStyle>
            <a:lvl1pPr>
              <a:defRPr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FD51B8CD-32F3-48CF-BC46-739A990075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9">
            <a:extLst>
              <a:ext uri="{FF2B5EF4-FFF2-40B4-BE49-F238E27FC236}">
                <a16:creationId xmlns:a16="http://schemas.microsoft.com/office/drawing/2014/main" id="{1AB3DA25-F245-492C-9575-51488BB1262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2133600" y="6513514"/>
            <a:ext cx="5209117" cy="274637"/>
          </a:xfrm>
        </p:spPr>
        <p:txBody>
          <a:bodyPr vert="horz" rtlCol="0"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890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7773C16A-B24F-436D-A963-7A33A60A9C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94CAF37B-C973-44E8-9CD7-33A0E2A553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165C0A67-0A04-4D49-A8EF-60BF5B9660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ED6E0-4109-4393-A26B-A8C897390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1640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A8EC146-3E08-4562-A207-C526A6F57230}"/>
              </a:ext>
            </a:extLst>
          </p:cNvPr>
          <p:cNvSpPr/>
          <p:nvPr/>
        </p:nvSpPr>
        <p:spPr>
          <a:xfrm>
            <a:off x="785284" y="1423989"/>
            <a:ext cx="10668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45920"/>
            <a:ext cx="53848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45920"/>
            <a:ext cx="53848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EE45850F-745C-49CA-BC86-83B0F3087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D780239D-FB1F-4267-8307-2D862C203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9F5AC31-0DAE-4FD4-9202-FA3802B8A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1018" y="6515100"/>
            <a:ext cx="620183" cy="273050"/>
          </a:xfrm>
        </p:spPr>
        <p:txBody>
          <a:bodyPr/>
          <a:lstStyle>
            <a:lvl1pPr>
              <a:defRPr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EB09251A-5634-4E37-8268-D9783FF0F8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19454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0D74108-E977-45BC-824F-621AACA710B2}"/>
              </a:ext>
            </a:extLst>
          </p:cNvPr>
          <p:cNvSpPr/>
          <p:nvPr/>
        </p:nvSpPr>
        <p:spPr>
          <a:xfrm>
            <a:off x="823385" y="2165351"/>
            <a:ext cx="4997449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hangingPunct="1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0806B3D-DA35-44B0-B5D1-1AA87C72A041}"/>
              </a:ext>
            </a:extLst>
          </p:cNvPr>
          <p:cNvSpPr/>
          <p:nvPr/>
        </p:nvSpPr>
        <p:spPr>
          <a:xfrm>
            <a:off x="6400801" y="2165351"/>
            <a:ext cx="499956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hangingPunct="1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948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90C335F7-FA9F-4B7D-BBBB-8B1645ED6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1656E5A3-B1B3-475C-B04B-E291DD7FE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1D1B0D77-E52C-4BB7-9E31-28E260AAA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1018" y="6515100"/>
            <a:ext cx="620183" cy="273050"/>
          </a:xfrm>
        </p:spPr>
        <p:txBody>
          <a:bodyPr/>
          <a:lstStyle>
            <a:lvl1pPr>
              <a:defRPr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31A627CB-40AA-41BB-AAC1-AE3C6F0EB0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2811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8326698-6C9F-4436-91EA-E414B244C78B}"/>
              </a:ext>
            </a:extLst>
          </p:cNvPr>
          <p:cNvSpPr/>
          <p:nvPr/>
        </p:nvSpPr>
        <p:spPr>
          <a:xfrm>
            <a:off x="785284" y="1423989"/>
            <a:ext cx="10668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321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1E38A472-0CB6-4384-AF86-6AB87D53B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136D9800-9BD4-4584-92E7-81F985C2C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243D0626-9504-41C7-944E-CA9ED916B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4614948D-CC22-4F5B-97C6-D1811D6A2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4241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26A74582-4D46-44B7-96F0-5465ABD8AF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F9DC4EA8-9F03-4ACC-B4A3-C7E558E6866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61E180C8-866D-4232-9333-2DDBD53E2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255A925C-880C-4582-8E93-62EF959F14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6628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79A0FA5-9F14-4F89-9E49-37A2F6069D6C}"/>
              </a:ext>
            </a:extLst>
          </p:cNvPr>
          <p:cNvSpPr/>
          <p:nvPr/>
        </p:nvSpPr>
        <p:spPr>
          <a:xfrm>
            <a:off x="6743700" y="1057276"/>
            <a:ext cx="4997451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7515" y="304800"/>
            <a:ext cx="524256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17515" y="1107560"/>
            <a:ext cx="524256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2209800"/>
            <a:ext cx="11555275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8">
            <a:extLst>
              <a:ext uri="{FF2B5EF4-FFF2-40B4-BE49-F238E27FC236}">
                <a16:creationId xmlns:a16="http://schemas.microsoft.com/office/drawing/2014/main" id="{15FB8822-DC3E-4771-8B00-A76D0FF815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416801" y="6513514"/>
            <a:ext cx="4002617" cy="274637"/>
          </a:xfrm>
        </p:spPr>
        <p:txBody>
          <a:bodyPr vert="horz" rtlCol="0"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9DA36BC1-393C-4F31-8867-511E1607C5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18900" y="6513514"/>
            <a:ext cx="618067" cy="274637"/>
          </a:xfrm>
        </p:spPr>
        <p:txBody>
          <a:bodyPr/>
          <a:lstStyle>
            <a:lvl1pPr>
              <a:defRPr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EC86C7D4-7298-484F-9FD3-224B047275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CBE1C65F-281B-450E-A73B-99332C960AA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2133600" y="6513514"/>
            <a:ext cx="5209117" cy="274637"/>
          </a:xfrm>
        </p:spPr>
        <p:txBody>
          <a:bodyPr vert="horz" rtlCol="0"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780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3924" y="4724400"/>
            <a:ext cx="73152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53924" y="5388937"/>
            <a:ext cx="73152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06400" y="249864"/>
            <a:ext cx="113792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24933016-5BBA-4D22-8B13-783FCC84EE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416801" y="6508750"/>
            <a:ext cx="4002617" cy="274638"/>
          </a:xfrm>
        </p:spPr>
        <p:txBody>
          <a:bodyPr vert="horz" rtlCol="0"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2B81EDE5-A5A4-4AA7-8DEB-F8D6D78D5A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18900" y="6508750"/>
            <a:ext cx="618067" cy="274638"/>
          </a:xfrm>
        </p:spPr>
        <p:txBody>
          <a:bodyPr/>
          <a:lstStyle>
            <a:lvl1pPr>
              <a:defRPr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0842DFF0-36B4-4038-AF75-8DD6B82F06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9">
            <a:extLst>
              <a:ext uri="{FF2B5EF4-FFF2-40B4-BE49-F238E27FC236}">
                <a16:creationId xmlns:a16="http://schemas.microsoft.com/office/drawing/2014/main" id="{4897DFC9-C6D7-45EC-A9FD-D304F1FED4B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2133600" y="6508750"/>
            <a:ext cx="5209117" cy="274638"/>
          </a:xfrm>
        </p:spPr>
        <p:txBody>
          <a:bodyPr vert="horz" rtlCol="0"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856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16206802-B44E-412B-A10D-5A93DB7F92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F76FDBC3-09C8-4593-8812-DFFE4F0A477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2B7E5B1A-3A05-4721-812D-47D78AB1E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AEF523D2-C2D4-47B2-B20E-872EFEA474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87283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067B56BB-56EF-4D19-88B9-1ABB41B0EE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003B1834-BACD-4653-A996-EE36F6AD29F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629901ED-9C11-498B-8C6B-FE288EA3F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8C804903-B377-4485-A0CD-C03530F684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51423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1F7B66-EF7F-4978-B31A-A3F7702B39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C7F2AE-C73E-4765-91D2-3B7DA8026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FA9033-F929-4A53-BEA9-3337EF52E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66D52CE8-A5D5-4338-9EC5-A0FDAD397D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4897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981D2154-3200-4D0D-8313-2122140E28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C4E21049-4F31-4AFF-B9D4-70E7950001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72C3C76E-6CB0-4348-846B-EB488A74A1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9CBE8-7898-4921-A00E-75F136AEAC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2747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3F292568-093D-4C15-8783-BBDB5C65FF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>
            <a:extLst>
              <a:ext uri="{FF2B5EF4-FFF2-40B4-BE49-F238E27FC236}">
                <a16:creationId xmlns:a16="http://schemas.microsoft.com/office/drawing/2014/main" id="{45B1F06B-2488-40A7-821C-85002A89AD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>
            <a:extLst>
              <a:ext uri="{FF2B5EF4-FFF2-40B4-BE49-F238E27FC236}">
                <a16:creationId xmlns:a16="http://schemas.microsoft.com/office/drawing/2014/main" id="{A3AD7B85-4F15-4A66-966F-23BA60692D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13283-2D76-43FB-9015-04B76C821F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5758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9">
            <a:extLst>
              <a:ext uri="{FF2B5EF4-FFF2-40B4-BE49-F238E27FC236}">
                <a16:creationId xmlns:a16="http://schemas.microsoft.com/office/drawing/2014/main" id="{F6FF4D1B-BC7A-4FEE-A5F3-4B206858EA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2D2F3334-0205-4EA8-9468-26E1CDD6DA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D5CBF466-D649-4F6D-8966-E66AF154AB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CF6B3-BD42-49BD-8E20-0A66D6CA5F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5698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>
            <a:extLst>
              <a:ext uri="{FF2B5EF4-FFF2-40B4-BE49-F238E27FC236}">
                <a16:creationId xmlns:a16="http://schemas.microsoft.com/office/drawing/2014/main" id="{D40D7D9B-63EB-4F8E-89C6-C1978BDDFA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>
            <a:extLst>
              <a:ext uri="{FF2B5EF4-FFF2-40B4-BE49-F238E27FC236}">
                <a16:creationId xmlns:a16="http://schemas.microsoft.com/office/drawing/2014/main" id="{CB642194-3E6E-48A3-849D-D3584A7612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040B6D10-6BFE-40BE-A77C-40561A2300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B3C5-2EF4-4090-8A33-89D2D67B23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9533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C2751081-A358-4E2E-BCAA-765142784A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A6D63274-CB2C-44D6-AA12-3BE94BFC61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764F3CA9-0553-4E13-9FFE-5F76ED7533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98237-DF66-4203-90BD-8AEE62EC8A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2688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62FE2455-0ED5-48B7-B989-CDC7ACE0CE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CD188884-CC28-4959-8B94-376B80FF0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4CE81C83-3E23-4C41-BCC9-6F1EF818D4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31D70-A878-496A-A8AA-3C4B42F1D0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110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C31270B8-ED5B-4BA2-AB98-93FFB73B0B45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12192000" cy="4046538"/>
            <a:chOff x="0" y="1536"/>
            <a:chExt cx="5760" cy="2549"/>
          </a:xfrm>
        </p:grpSpPr>
        <p:sp>
          <p:nvSpPr>
            <p:cNvPr id="4099" name="Rectangle 3">
              <a:extLst>
                <a:ext uri="{FF2B5EF4-FFF2-40B4-BE49-F238E27FC236}">
                  <a16:creationId xmlns:a16="http://schemas.microsoft.com/office/drawing/2014/main" id="{ECAA3471-E5E3-4ACB-90A8-89E7CDCC901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4BE9A35F-7ABB-4EEF-AF5B-CF804DBD3DA1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4" name="Freeform 5">
              <a:extLst>
                <a:ext uri="{FF2B5EF4-FFF2-40B4-BE49-F238E27FC236}">
                  <a16:creationId xmlns:a16="http://schemas.microsoft.com/office/drawing/2014/main" id="{84236661-0874-4DFF-87F5-342037576914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102" name="Freeform 6">
              <a:extLst>
                <a:ext uri="{FF2B5EF4-FFF2-40B4-BE49-F238E27FC236}">
                  <a16:creationId xmlns:a16="http://schemas.microsoft.com/office/drawing/2014/main" id="{4ABC6FBE-2BC2-4C14-93A4-96C908845AB2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036" name="Freeform 7">
              <a:extLst>
                <a:ext uri="{FF2B5EF4-FFF2-40B4-BE49-F238E27FC236}">
                  <a16:creationId xmlns:a16="http://schemas.microsoft.com/office/drawing/2014/main" id="{DAE6D055-212D-4E8E-BF86-E0A1E8DCE001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98 w 185"/>
                <a:gd name="T1" fmla="*/ 0 h 120"/>
                <a:gd name="T2" fmla="*/ 198 w 185"/>
                <a:gd name="T3" fmla="*/ 6 h 120"/>
                <a:gd name="T4" fmla="*/ 198 w 185"/>
                <a:gd name="T5" fmla="*/ 18 h 120"/>
                <a:gd name="T6" fmla="*/ 198 w 185"/>
                <a:gd name="T7" fmla="*/ 36 h 120"/>
                <a:gd name="T8" fmla="*/ 192 w 185"/>
                <a:gd name="T9" fmla="*/ 54 h 120"/>
                <a:gd name="T10" fmla="*/ 174 w 185"/>
                <a:gd name="T11" fmla="*/ 72 h 120"/>
                <a:gd name="T12" fmla="*/ 150 w 185"/>
                <a:gd name="T13" fmla="*/ 96 h 120"/>
                <a:gd name="T14" fmla="*/ 114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98 w 185"/>
                <a:gd name="T29" fmla="*/ 0 h 120"/>
                <a:gd name="T30" fmla="*/ 198 w 185"/>
                <a:gd name="T31" fmla="*/ 0 h 1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7" name="Freeform 8">
              <a:extLst>
                <a:ext uri="{FF2B5EF4-FFF2-40B4-BE49-F238E27FC236}">
                  <a16:creationId xmlns:a16="http://schemas.microsoft.com/office/drawing/2014/main" id="{9112B9A3-8DCF-4841-9445-0295C6DBB063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8" name="Freeform 9">
              <a:extLst>
                <a:ext uri="{FF2B5EF4-FFF2-40B4-BE49-F238E27FC236}">
                  <a16:creationId xmlns:a16="http://schemas.microsoft.com/office/drawing/2014/main" id="{0D6B3998-1738-4060-9720-AF0BF010DD2E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50 w 526"/>
                <a:gd name="T17" fmla="*/ 179 h 275"/>
                <a:gd name="T18" fmla="*/ 222 w 526"/>
                <a:gd name="T19" fmla="*/ 143 h 275"/>
                <a:gd name="T20" fmla="*/ 264 w 526"/>
                <a:gd name="T21" fmla="*/ 120 h 275"/>
                <a:gd name="T22" fmla="*/ 312 w 526"/>
                <a:gd name="T23" fmla="*/ 96 h 275"/>
                <a:gd name="T24" fmla="*/ 419 w 526"/>
                <a:gd name="T25" fmla="*/ 48 h 275"/>
                <a:gd name="T26" fmla="*/ 468 w 526"/>
                <a:gd name="T27" fmla="*/ 30 h 275"/>
                <a:gd name="T28" fmla="*/ 504 w 526"/>
                <a:gd name="T29" fmla="*/ 12 h 275"/>
                <a:gd name="T30" fmla="*/ 528 w 526"/>
                <a:gd name="T31" fmla="*/ 6 h 275"/>
                <a:gd name="T32" fmla="*/ 546 w 526"/>
                <a:gd name="T33" fmla="*/ 0 h 275"/>
                <a:gd name="T34" fmla="*/ 552 w 526"/>
                <a:gd name="T35" fmla="*/ 0 h 275"/>
                <a:gd name="T36" fmla="*/ 546 w 526"/>
                <a:gd name="T37" fmla="*/ 6 h 275"/>
                <a:gd name="T38" fmla="*/ 534 w 526"/>
                <a:gd name="T39" fmla="*/ 12 h 275"/>
                <a:gd name="T40" fmla="*/ 510 w 526"/>
                <a:gd name="T41" fmla="*/ 24 h 275"/>
                <a:gd name="T42" fmla="*/ 486 w 526"/>
                <a:gd name="T43" fmla="*/ 42 h 275"/>
                <a:gd name="T44" fmla="*/ 462 w 526"/>
                <a:gd name="T45" fmla="*/ 54 h 275"/>
                <a:gd name="T46" fmla="*/ 419 w 526"/>
                <a:gd name="T47" fmla="*/ 78 h 275"/>
                <a:gd name="T48" fmla="*/ 353 w 526"/>
                <a:gd name="T49" fmla="*/ 108 h 275"/>
                <a:gd name="T50" fmla="*/ 288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9" name="Freeform 10">
              <a:extLst>
                <a:ext uri="{FF2B5EF4-FFF2-40B4-BE49-F238E27FC236}">
                  <a16:creationId xmlns:a16="http://schemas.microsoft.com/office/drawing/2014/main" id="{59C86601-65C8-4D98-ABA7-C9B65120FB4B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33 w 718"/>
                <a:gd name="T17" fmla="*/ 228 h 306"/>
                <a:gd name="T18" fmla="*/ 139 w 718"/>
                <a:gd name="T19" fmla="*/ 228 h 306"/>
                <a:gd name="T20" fmla="*/ 157 w 718"/>
                <a:gd name="T21" fmla="*/ 222 h 306"/>
                <a:gd name="T22" fmla="*/ 181 w 718"/>
                <a:gd name="T23" fmla="*/ 216 h 306"/>
                <a:gd name="T24" fmla="*/ 211 w 718"/>
                <a:gd name="T25" fmla="*/ 204 h 306"/>
                <a:gd name="T26" fmla="*/ 288 w 718"/>
                <a:gd name="T27" fmla="*/ 180 h 306"/>
                <a:gd name="T28" fmla="*/ 397 w 718"/>
                <a:gd name="T29" fmla="*/ 156 h 306"/>
                <a:gd name="T30" fmla="*/ 487 w 718"/>
                <a:gd name="T31" fmla="*/ 126 h 306"/>
                <a:gd name="T32" fmla="*/ 570 w 718"/>
                <a:gd name="T33" fmla="*/ 102 h 306"/>
                <a:gd name="T34" fmla="*/ 600 w 718"/>
                <a:gd name="T35" fmla="*/ 90 h 306"/>
                <a:gd name="T36" fmla="*/ 643 w 718"/>
                <a:gd name="T37" fmla="*/ 84 h 306"/>
                <a:gd name="T38" fmla="*/ 661 w 718"/>
                <a:gd name="T39" fmla="*/ 78 h 306"/>
                <a:gd name="T40" fmla="*/ 667 w 718"/>
                <a:gd name="T41" fmla="*/ 72 h 306"/>
                <a:gd name="T42" fmla="*/ 673 w 718"/>
                <a:gd name="T43" fmla="*/ 66 h 306"/>
                <a:gd name="T44" fmla="*/ 691 w 718"/>
                <a:gd name="T45" fmla="*/ 60 h 306"/>
                <a:gd name="T46" fmla="*/ 733 w 718"/>
                <a:gd name="T47" fmla="*/ 30 h 306"/>
                <a:gd name="T48" fmla="*/ 751 w 718"/>
                <a:gd name="T49" fmla="*/ 18 h 306"/>
                <a:gd name="T50" fmla="*/ 757 w 718"/>
                <a:gd name="T51" fmla="*/ 6 h 306"/>
                <a:gd name="T52" fmla="*/ 751 w 718"/>
                <a:gd name="T53" fmla="*/ 0 h 306"/>
                <a:gd name="T54" fmla="*/ 727 w 718"/>
                <a:gd name="T55" fmla="*/ 0 h 306"/>
                <a:gd name="T56" fmla="*/ 667 w 718"/>
                <a:gd name="T57" fmla="*/ 0 h 306"/>
                <a:gd name="T58" fmla="*/ 609 w 718"/>
                <a:gd name="T59" fmla="*/ 0 h 306"/>
                <a:gd name="T60" fmla="*/ 570 w 718"/>
                <a:gd name="T61" fmla="*/ 0 h 306"/>
                <a:gd name="T62" fmla="*/ 540 w 718"/>
                <a:gd name="T63" fmla="*/ 18 h 306"/>
                <a:gd name="T64" fmla="*/ 511 w 718"/>
                <a:gd name="T65" fmla="*/ 42 h 306"/>
                <a:gd name="T66" fmla="*/ 493 w 718"/>
                <a:gd name="T67" fmla="*/ 54 h 306"/>
                <a:gd name="T68" fmla="*/ 475 w 718"/>
                <a:gd name="T69" fmla="*/ 60 h 306"/>
                <a:gd name="T70" fmla="*/ 451 w 718"/>
                <a:gd name="T71" fmla="*/ 60 h 306"/>
                <a:gd name="T72" fmla="*/ 415 w 718"/>
                <a:gd name="T73" fmla="*/ 66 h 306"/>
                <a:gd name="T74" fmla="*/ 361 w 718"/>
                <a:gd name="T75" fmla="*/ 84 h 306"/>
                <a:gd name="T76" fmla="*/ 324 w 718"/>
                <a:gd name="T77" fmla="*/ 108 h 306"/>
                <a:gd name="T78" fmla="*/ 300 w 718"/>
                <a:gd name="T79" fmla="*/ 126 h 306"/>
                <a:gd name="T80" fmla="*/ 288 w 718"/>
                <a:gd name="T81" fmla="*/ 132 h 306"/>
                <a:gd name="T82" fmla="*/ 270 w 718"/>
                <a:gd name="T83" fmla="*/ 138 h 306"/>
                <a:gd name="T84" fmla="*/ 234 w 718"/>
                <a:gd name="T85" fmla="*/ 138 h 306"/>
                <a:gd name="T86" fmla="*/ 199 w 718"/>
                <a:gd name="T87" fmla="*/ 138 h 306"/>
                <a:gd name="T88" fmla="*/ 193 w 718"/>
                <a:gd name="T89" fmla="*/ 138 h 306"/>
                <a:gd name="T90" fmla="*/ 187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40" name="Freeform 11">
              <a:extLst>
                <a:ext uri="{FF2B5EF4-FFF2-40B4-BE49-F238E27FC236}">
                  <a16:creationId xmlns:a16="http://schemas.microsoft.com/office/drawing/2014/main" id="{B155B64D-611C-4D08-99B5-C0B910C91DAD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333 w 2392"/>
                <a:gd name="T1" fmla="*/ 54 h 881"/>
                <a:gd name="T2" fmla="*/ 2285 w 2392"/>
                <a:gd name="T3" fmla="*/ 54 h 881"/>
                <a:gd name="T4" fmla="*/ 2238 w 2392"/>
                <a:gd name="T5" fmla="*/ 66 h 881"/>
                <a:gd name="T6" fmla="*/ 2112 w 2392"/>
                <a:gd name="T7" fmla="*/ 101 h 881"/>
                <a:gd name="T8" fmla="*/ 2047 w 2392"/>
                <a:gd name="T9" fmla="*/ 119 h 881"/>
                <a:gd name="T10" fmla="*/ 1938 w 2392"/>
                <a:gd name="T11" fmla="*/ 167 h 881"/>
                <a:gd name="T12" fmla="*/ 1914 w 2392"/>
                <a:gd name="T13" fmla="*/ 245 h 881"/>
                <a:gd name="T14" fmla="*/ 1920 w 2392"/>
                <a:gd name="T15" fmla="*/ 305 h 881"/>
                <a:gd name="T16" fmla="*/ 1836 w 2392"/>
                <a:gd name="T17" fmla="*/ 317 h 881"/>
                <a:gd name="T18" fmla="*/ 1665 w 2392"/>
                <a:gd name="T19" fmla="*/ 263 h 881"/>
                <a:gd name="T20" fmla="*/ 1572 w 2392"/>
                <a:gd name="T21" fmla="*/ 257 h 881"/>
                <a:gd name="T22" fmla="*/ 1464 w 2392"/>
                <a:gd name="T23" fmla="*/ 311 h 881"/>
                <a:gd name="T24" fmla="*/ 1396 w 2392"/>
                <a:gd name="T25" fmla="*/ 353 h 881"/>
                <a:gd name="T26" fmla="*/ 1366 w 2392"/>
                <a:gd name="T27" fmla="*/ 359 h 881"/>
                <a:gd name="T28" fmla="*/ 1266 w 2392"/>
                <a:gd name="T29" fmla="*/ 371 h 881"/>
                <a:gd name="T30" fmla="*/ 1212 w 2392"/>
                <a:gd name="T31" fmla="*/ 365 h 881"/>
                <a:gd name="T32" fmla="*/ 1105 w 2392"/>
                <a:gd name="T33" fmla="*/ 371 h 881"/>
                <a:gd name="T34" fmla="*/ 996 w 2392"/>
                <a:gd name="T35" fmla="*/ 383 h 881"/>
                <a:gd name="T36" fmla="*/ 960 w 2392"/>
                <a:gd name="T37" fmla="*/ 401 h 881"/>
                <a:gd name="T38" fmla="*/ 858 w 2392"/>
                <a:gd name="T39" fmla="*/ 419 h 881"/>
                <a:gd name="T40" fmla="*/ 817 w 2392"/>
                <a:gd name="T41" fmla="*/ 419 h 881"/>
                <a:gd name="T42" fmla="*/ 690 w 2392"/>
                <a:gd name="T43" fmla="*/ 437 h 881"/>
                <a:gd name="T44" fmla="*/ 624 w 2392"/>
                <a:gd name="T45" fmla="*/ 473 h 881"/>
                <a:gd name="T46" fmla="*/ 529 w 2392"/>
                <a:gd name="T47" fmla="*/ 467 h 881"/>
                <a:gd name="T48" fmla="*/ 444 w 2392"/>
                <a:gd name="T49" fmla="*/ 491 h 881"/>
                <a:gd name="T50" fmla="*/ 426 w 2392"/>
                <a:gd name="T51" fmla="*/ 539 h 881"/>
                <a:gd name="T52" fmla="*/ 360 w 2392"/>
                <a:gd name="T53" fmla="*/ 569 h 881"/>
                <a:gd name="T54" fmla="*/ 235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76 w 2392"/>
                <a:gd name="T65" fmla="*/ 653 h 881"/>
                <a:gd name="T66" fmla="*/ 499 w 2392"/>
                <a:gd name="T67" fmla="*/ 569 h 881"/>
                <a:gd name="T68" fmla="*/ 594 w 2392"/>
                <a:gd name="T69" fmla="*/ 521 h 881"/>
                <a:gd name="T70" fmla="*/ 672 w 2392"/>
                <a:gd name="T71" fmla="*/ 515 h 881"/>
                <a:gd name="T72" fmla="*/ 912 w 2392"/>
                <a:gd name="T73" fmla="*/ 461 h 881"/>
                <a:gd name="T74" fmla="*/ 1200 w 2392"/>
                <a:gd name="T75" fmla="*/ 425 h 881"/>
                <a:gd name="T76" fmla="*/ 1344 w 2392"/>
                <a:gd name="T77" fmla="*/ 461 h 881"/>
                <a:gd name="T78" fmla="*/ 1482 w 2392"/>
                <a:gd name="T79" fmla="*/ 533 h 881"/>
                <a:gd name="T80" fmla="*/ 1500 w 2392"/>
                <a:gd name="T81" fmla="*/ 617 h 881"/>
                <a:gd name="T82" fmla="*/ 1441 w 2392"/>
                <a:gd name="T83" fmla="*/ 653 h 881"/>
                <a:gd name="T84" fmla="*/ 1278 w 2392"/>
                <a:gd name="T85" fmla="*/ 701 h 881"/>
                <a:gd name="T86" fmla="*/ 1164 w 2392"/>
                <a:gd name="T87" fmla="*/ 755 h 881"/>
                <a:gd name="T88" fmla="*/ 1117 w 2392"/>
                <a:gd name="T89" fmla="*/ 809 h 881"/>
                <a:gd name="T90" fmla="*/ 1129 w 2392"/>
                <a:gd name="T91" fmla="*/ 869 h 881"/>
                <a:gd name="T92" fmla="*/ 1158 w 2392"/>
                <a:gd name="T93" fmla="*/ 881 h 881"/>
                <a:gd name="T94" fmla="*/ 1260 w 2392"/>
                <a:gd name="T95" fmla="*/ 869 h 881"/>
                <a:gd name="T96" fmla="*/ 1453 w 2392"/>
                <a:gd name="T97" fmla="*/ 857 h 881"/>
                <a:gd name="T98" fmla="*/ 1506 w 2392"/>
                <a:gd name="T99" fmla="*/ 851 h 881"/>
                <a:gd name="T100" fmla="*/ 1548 w 2392"/>
                <a:gd name="T101" fmla="*/ 833 h 881"/>
                <a:gd name="T102" fmla="*/ 1753 w 2392"/>
                <a:gd name="T103" fmla="*/ 743 h 881"/>
                <a:gd name="T104" fmla="*/ 1884 w 2392"/>
                <a:gd name="T105" fmla="*/ 689 h 881"/>
                <a:gd name="T106" fmla="*/ 1965 w 2392"/>
                <a:gd name="T107" fmla="*/ 581 h 881"/>
                <a:gd name="T108" fmla="*/ 2130 w 2392"/>
                <a:gd name="T109" fmla="*/ 389 h 881"/>
                <a:gd name="T110" fmla="*/ 2305 w 2392"/>
                <a:gd name="T111" fmla="*/ 269 h 881"/>
                <a:gd name="T112" fmla="*/ 2353 w 2392"/>
                <a:gd name="T113" fmla="*/ 239 h 881"/>
                <a:gd name="T114" fmla="*/ 2496 w 2392"/>
                <a:gd name="T115" fmla="*/ 0 h 881"/>
                <a:gd name="T116" fmla="*/ 2406 w 2392"/>
                <a:gd name="T117" fmla="*/ 36 h 88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108" name="Freeform 12">
              <a:extLst>
                <a:ext uri="{FF2B5EF4-FFF2-40B4-BE49-F238E27FC236}">
                  <a16:creationId xmlns:a16="http://schemas.microsoft.com/office/drawing/2014/main" id="{E28B3741-0C8D-4CB3-8CAE-276829EACA20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042" name="Freeform 13">
              <a:extLst>
                <a:ext uri="{FF2B5EF4-FFF2-40B4-BE49-F238E27FC236}">
                  <a16:creationId xmlns:a16="http://schemas.microsoft.com/office/drawing/2014/main" id="{4591765D-A045-489F-BF83-9D7B8AA843EE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0 h 1"/>
                <a:gd name="T2" fmla="*/ 5 w 5"/>
                <a:gd name="T3" fmla="*/ 0 h 1"/>
                <a:gd name="T4" fmla="*/ 0 w 5"/>
                <a:gd name="T5" fmla="*/ 0 h 1"/>
                <a:gd name="T6" fmla="*/ 0 w 5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110" name="Freeform 14">
              <a:extLst>
                <a:ext uri="{FF2B5EF4-FFF2-40B4-BE49-F238E27FC236}">
                  <a16:creationId xmlns:a16="http://schemas.microsoft.com/office/drawing/2014/main" id="{0951BE90-DE17-4010-A16A-77DB0DA25E21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4111" name="Freeform 15">
              <a:extLst>
                <a:ext uri="{FF2B5EF4-FFF2-40B4-BE49-F238E27FC236}">
                  <a16:creationId xmlns:a16="http://schemas.microsoft.com/office/drawing/2014/main" id="{6928A87E-30B4-4771-8853-B365D17EC335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4112" name="Freeform 16">
              <a:extLst>
                <a:ext uri="{FF2B5EF4-FFF2-40B4-BE49-F238E27FC236}">
                  <a16:creationId xmlns:a16="http://schemas.microsoft.com/office/drawing/2014/main" id="{F9AAE2FA-2254-48A5-B117-CF8A4BEC6812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046" name="Freeform 17">
              <a:extLst>
                <a:ext uri="{FF2B5EF4-FFF2-40B4-BE49-F238E27FC236}">
                  <a16:creationId xmlns:a16="http://schemas.microsoft.com/office/drawing/2014/main" id="{CD2BF348-577C-4D3D-9339-BADB2A221C59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4114" name="Rectangle 18">
            <a:extLst>
              <a:ext uri="{FF2B5EF4-FFF2-40B4-BE49-F238E27FC236}">
                <a16:creationId xmlns:a16="http://schemas.microsoft.com/office/drawing/2014/main" id="{D471090A-3183-4F89-9B82-58238B2660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15" name="Rectangle 19">
            <a:extLst>
              <a:ext uri="{FF2B5EF4-FFF2-40B4-BE49-F238E27FC236}">
                <a16:creationId xmlns:a16="http://schemas.microsoft.com/office/drawing/2014/main" id="{BA2640CF-59B6-4A04-A294-DF627BBB089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6" name="Rectangle 20">
            <a:extLst>
              <a:ext uri="{FF2B5EF4-FFF2-40B4-BE49-F238E27FC236}">
                <a16:creationId xmlns:a16="http://schemas.microsoft.com/office/drawing/2014/main" id="{D9E804F4-E0EB-4DD4-A8E0-B2D68B6E881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7" name="Rectangle 21">
            <a:extLst>
              <a:ext uri="{FF2B5EF4-FFF2-40B4-BE49-F238E27FC236}">
                <a16:creationId xmlns:a16="http://schemas.microsoft.com/office/drawing/2014/main" id="{1F5E74E7-6EA6-4DAC-AC46-B1AB9351617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3722884-AB2A-4649-92AD-5142F65040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118" name="Rectangle 22">
            <a:extLst>
              <a:ext uri="{FF2B5EF4-FFF2-40B4-BE49-F238E27FC236}">
                <a16:creationId xmlns:a16="http://schemas.microsoft.com/office/drawing/2014/main" id="{22110061-1B13-4F52-A1DA-1AD71D7D0F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277721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956AFC7C-98C9-45A4-B0AB-7A4507A92C08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12192000" cy="4046538"/>
            <a:chOff x="0" y="1536"/>
            <a:chExt cx="5760" cy="2549"/>
          </a:xfrm>
        </p:grpSpPr>
        <p:sp>
          <p:nvSpPr>
            <p:cNvPr id="4099" name="Rectangle 3">
              <a:extLst>
                <a:ext uri="{FF2B5EF4-FFF2-40B4-BE49-F238E27FC236}">
                  <a16:creationId xmlns:a16="http://schemas.microsoft.com/office/drawing/2014/main" id="{ECAA3471-E5E3-4ACB-90A8-89E7CDCC901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A71CF41F-0AFD-4E54-A3F4-326A80F56B53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4" name="Freeform 5">
              <a:extLst>
                <a:ext uri="{FF2B5EF4-FFF2-40B4-BE49-F238E27FC236}">
                  <a16:creationId xmlns:a16="http://schemas.microsoft.com/office/drawing/2014/main" id="{D2897509-2DAD-4641-AE68-0DD585D45A3A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102" name="Freeform 6">
              <a:extLst>
                <a:ext uri="{FF2B5EF4-FFF2-40B4-BE49-F238E27FC236}">
                  <a16:creationId xmlns:a16="http://schemas.microsoft.com/office/drawing/2014/main" id="{4ABC6FBE-2BC2-4C14-93A4-96C908845AB2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036" name="Freeform 7">
              <a:extLst>
                <a:ext uri="{FF2B5EF4-FFF2-40B4-BE49-F238E27FC236}">
                  <a16:creationId xmlns:a16="http://schemas.microsoft.com/office/drawing/2014/main" id="{76F7875F-22FB-46BC-9E73-876BCF688CC4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203 w 185"/>
                <a:gd name="T1" fmla="*/ 0 h 120"/>
                <a:gd name="T2" fmla="*/ 203 w 185"/>
                <a:gd name="T3" fmla="*/ 6 h 120"/>
                <a:gd name="T4" fmla="*/ 203 w 185"/>
                <a:gd name="T5" fmla="*/ 18 h 120"/>
                <a:gd name="T6" fmla="*/ 203 w 185"/>
                <a:gd name="T7" fmla="*/ 36 h 120"/>
                <a:gd name="T8" fmla="*/ 197 w 185"/>
                <a:gd name="T9" fmla="*/ 54 h 120"/>
                <a:gd name="T10" fmla="*/ 179 w 185"/>
                <a:gd name="T11" fmla="*/ 72 h 120"/>
                <a:gd name="T12" fmla="*/ 155 w 185"/>
                <a:gd name="T13" fmla="*/ 96 h 120"/>
                <a:gd name="T14" fmla="*/ 119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203 w 185"/>
                <a:gd name="T29" fmla="*/ 0 h 120"/>
                <a:gd name="T30" fmla="*/ 203 w 185"/>
                <a:gd name="T31" fmla="*/ 0 h 1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7" name="Freeform 8">
              <a:extLst>
                <a:ext uri="{FF2B5EF4-FFF2-40B4-BE49-F238E27FC236}">
                  <a16:creationId xmlns:a16="http://schemas.microsoft.com/office/drawing/2014/main" id="{6F330FFD-858A-4ABB-B072-70B840E2768E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8" name="Freeform 9">
              <a:extLst>
                <a:ext uri="{FF2B5EF4-FFF2-40B4-BE49-F238E27FC236}">
                  <a16:creationId xmlns:a16="http://schemas.microsoft.com/office/drawing/2014/main" id="{B7E874A4-470E-4452-A4F2-28BD9E2724F7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55 w 526"/>
                <a:gd name="T17" fmla="*/ 179 h 275"/>
                <a:gd name="T18" fmla="*/ 227 w 526"/>
                <a:gd name="T19" fmla="*/ 143 h 275"/>
                <a:gd name="T20" fmla="*/ 269 w 526"/>
                <a:gd name="T21" fmla="*/ 120 h 275"/>
                <a:gd name="T22" fmla="*/ 317 w 526"/>
                <a:gd name="T23" fmla="*/ 96 h 275"/>
                <a:gd name="T24" fmla="*/ 429 w 526"/>
                <a:gd name="T25" fmla="*/ 48 h 275"/>
                <a:gd name="T26" fmla="*/ 478 w 526"/>
                <a:gd name="T27" fmla="*/ 30 h 275"/>
                <a:gd name="T28" fmla="*/ 514 w 526"/>
                <a:gd name="T29" fmla="*/ 12 h 275"/>
                <a:gd name="T30" fmla="*/ 538 w 526"/>
                <a:gd name="T31" fmla="*/ 6 h 275"/>
                <a:gd name="T32" fmla="*/ 556 w 526"/>
                <a:gd name="T33" fmla="*/ 0 h 275"/>
                <a:gd name="T34" fmla="*/ 562 w 526"/>
                <a:gd name="T35" fmla="*/ 0 h 275"/>
                <a:gd name="T36" fmla="*/ 556 w 526"/>
                <a:gd name="T37" fmla="*/ 6 h 275"/>
                <a:gd name="T38" fmla="*/ 544 w 526"/>
                <a:gd name="T39" fmla="*/ 12 h 275"/>
                <a:gd name="T40" fmla="*/ 520 w 526"/>
                <a:gd name="T41" fmla="*/ 24 h 275"/>
                <a:gd name="T42" fmla="*/ 496 w 526"/>
                <a:gd name="T43" fmla="*/ 42 h 275"/>
                <a:gd name="T44" fmla="*/ 472 w 526"/>
                <a:gd name="T45" fmla="*/ 54 h 275"/>
                <a:gd name="T46" fmla="*/ 429 w 526"/>
                <a:gd name="T47" fmla="*/ 78 h 275"/>
                <a:gd name="T48" fmla="*/ 358 w 526"/>
                <a:gd name="T49" fmla="*/ 108 h 275"/>
                <a:gd name="T50" fmla="*/ 293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9" name="Freeform 10">
              <a:extLst>
                <a:ext uri="{FF2B5EF4-FFF2-40B4-BE49-F238E27FC236}">
                  <a16:creationId xmlns:a16="http://schemas.microsoft.com/office/drawing/2014/main" id="{1305EC8C-1389-41CB-8B29-81D9030C4377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38 w 718"/>
                <a:gd name="T17" fmla="*/ 228 h 306"/>
                <a:gd name="T18" fmla="*/ 144 w 718"/>
                <a:gd name="T19" fmla="*/ 228 h 306"/>
                <a:gd name="T20" fmla="*/ 162 w 718"/>
                <a:gd name="T21" fmla="*/ 222 h 306"/>
                <a:gd name="T22" fmla="*/ 186 w 718"/>
                <a:gd name="T23" fmla="*/ 216 h 306"/>
                <a:gd name="T24" fmla="*/ 216 w 718"/>
                <a:gd name="T25" fmla="*/ 204 h 306"/>
                <a:gd name="T26" fmla="*/ 293 w 718"/>
                <a:gd name="T27" fmla="*/ 180 h 306"/>
                <a:gd name="T28" fmla="*/ 407 w 718"/>
                <a:gd name="T29" fmla="*/ 156 h 306"/>
                <a:gd name="T30" fmla="*/ 497 w 718"/>
                <a:gd name="T31" fmla="*/ 126 h 306"/>
                <a:gd name="T32" fmla="*/ 580 w 718"/>
                <a:gd name="T33" fmla="*/ 102 h 306"/>
                <a:gd name="T34" fmla="*/ 615 w 718"/>
                <a:gd name="T35" fmla="*/ 90 h 306"/>
                <a:gd name="T36" fmla="*/ 658 w 718"/>
                <a:gd name="T37" fmla="*/ 84 h 306"/>
                <a:gd name="T38" fmla="*/ 676 w 718"/>
                <a:gd name="T39" fmla="*/ 78 h 306"/>
                <a:gd name="T40" fmla="*/ 682 w 718"/>
                <a:gd name="T41" fmla="*/ 72 h 306"/>
                <a:gd name="T42" fmla="*/ 688 w 718"/>
                <a:gd name="T43" fmla="*/ 66 h 306"/>
                <a:gd name="T44" fmla="*/ 706 w 718"/>
                <a:gd name="T45" fmla="*/ 60 h 306"/>
                <a:gd name="T46" fmla="*/ 748 w 718"/>
                <a:gd name="T47" fmla="*/ 30 h 306"/>
                <a:gd name="T48" fmla="*/ 766 w 718"/>
                <a:gd name="T49" fmla="*/ 18 h 306"/>
                <a:gd name="T50" fmla="*/ 772 w 718"/>
                <a:gd name="T51" fmla="*/ 6 h 306"/>
                <a:gd name="T52" fmla="*/ 766 w 718"/>
                <a:gd name="T53" fmla="*/ 0 h 306"/>
                <a:gd name="T54" fmla="*/ 742 w 718"/>
                <a:gd name="T55" fmla="*/ 0 h 306"/>
                <a:gd name="T56" fmla="*/ 682 w 718"/>
                <a:gd name="T57" fmla="*/ 0 h 306"/>
                <a:gd name="T58" fmla="*/ 624 w 718"/>
                <a:gd name="T59" fmla="*/ 0 h 306"/>
                <a:gd name="T60" fmla="*/ 580 w 718"/>
                <a:gd name="T61" fmla="*/ 0 h 306"/>
                <a:gd name="T62" fmla="*/ 550 w 718"/>
                <a:gd name="T63" fmla="*/ 18 h 306"/>
                <a:gd name="T64" fmla="*/ 521 w 718"/>
                <a:gd name="T65" fmla="*/ 42 h 306"/>
                <a:gd name="T66" fmla="*/ 503 w 718"/>
                <a:gd name="T67" fmla="*/ 54 h 306"/>
                <a:gd name="T68" fmla="*/ 485 w 718"/>
                <a:gd name="T69" fmla="*/ 60 h 306"/>
                <a:gd name="T70" fmla="*/ 461 w 718"/>
                <a:gd name="T71" fmla="*/ 60 h 306"/>
                <a:gd name="T72" fmla="*/ 425 w 718"/>
                <a:gd name="T73" fmla="*/ 66 h 306"/>
                <a:gd name="T74" fmla="*/ 371 w 718"/>
                <a:gd name="T75" fmla="*/ 84 h 306"/>
                <a:gd name="T76" fmla="*/ 329 w 718"/>
                <a:gd name="T77" fmla="*/ 108 h 306"/>
                <a:gd name="T78" fmla="*/ 305 w 718"/>
                <a:gd name="T79" fmla="*/ 126 h 306"/>
                <a:gd name="T80" fmla="*/ 293 w 718"/>
                <a:gd name="T81" fmla="*/ 132 h 306"/>
                <a:gd name="T82" fmla="*/ 275 w 718"/>
                <a:gd name="T83" fmla="*/ 138 h 306"/>
                <a:gd name="T84" fmla="*/ 239 w 718"/>
                <a:gd name="T85" fmla="*/ 138 h 306"/>
                <a:gd name="T86" fmla="*/ 204 w 718"/>
                <a:gd name="T87" fmla="*/ 138 h 306"/>
                <a:gd name="T88" fmla="*/ 198 w 718"/>
                <a:gd name="T89" fmla="*/ 138 h 306"/>
                <a:gd name="T90" fmla="*/ 192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40" name="Freeform 11">
              <a:extLst>
                <a:ext uri="{FF2B5EF4-FFF2-40B4-BE49-F238E27FC236}">
                  <a16:creationId xmlns:a16="http://schemas.microsoft.com/office/drawing/2014/main" id="{0097FD99-05F0-4E2E-8117-D940A5FC0D2D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373 w 2392"/>
                <a:gd name="T1" fmla="*/ 54 h 881"/>
                <a:gd name="T2" fmla="*/ 2325 w 2392"/>
                <a:gd name="T3" fmla="*/ 54 h 881"/>
                <a:gd name="T4" fmla="*/ 2277 w 2392"/>
                <a:gd name="T5" fmla="*/ 66 h 881"/>
                <a:gd name="T6" fmla="*/ 2147 w 2392"/>
                <a:gd name="T7" fmla="*/ 101 h 881"/>
                <a:gd name="T8" fmla="*/ 2082 w 2392"/>
                <a:gd name="T9" fmla="*/ 119 h 881"/>
                <a:gd name="T10" fmla="*/ 1972 w 2392"/>
                <a:gd name="T11" fmla="*/ 167 h 881"/>
                <a:gd name="T12" fmla="*/ 1944 w 2392"/>
                <a:gd name="T13" fmla="*/ 245 h 881"/>
                <a:gd name="T14" fmla="*/ 1951 w 2392"/>
                <a:gd name="T15" fmla="*/ 305 h 881"/>
                <a:gd name="T16" fmla="*/ 1866 w 2392"/>
                <a:gd name="T17" fmla="*/ 317 h 881"/>
                <a:gd name="T18" fmla="*/ 1695 w 2392"/>
                <a:gd name="T19" fmla="*/ 263 h 881"/>
                <a:gd name="T20" fmla="*/ 1597 w 2392"/>
                <a:gd name="T21" fmla="*/ 257 h 881"/>
                <a:gd name="T22" fmla="*/ 1489 w 2392"/>
                <a:gd name="T23" fmla="*/ 311 h 881"/>
                <a:gd name="T24" fmla="*/ 1421 w 2392"/>
                <a:gd name="T25" fmla="*/ 353 h 881"/>
                <a:gd name="T26" fmla="*/ 1391 w 2392"/>
                <a:gd name="T27" fmla="*/ 359 h 881"/>
                <a:gd name="T28" fmla="*/ 1286 w 2392"/>
                <a:gd name="T29" fmla="*/ 371 h 881"/>
                <a:gd name="T30" fmla="*/ 1232 w 2392"/>
                <a:gd name="T31" fmla="*/ 365 h 881"/>
                <a:gd name="T32" fmla="*/ 1125 w 2392"/>
                <a:gd name="T33" fmla="*/ 371 h 881"/>
                <a:gd name="T34" fmla="*/ 1011 w 2392"/>
                <a:gd name="T35" fmla="*/ 383 h 881"/>
                <a:gd name="T36" fmla="*/ 975 w 2392"/>
                <a:gd name="T37" fmla="*/ 401 h 881"/>
                <a:gd name="T38" fmla="*/ 873 w 2392"/>
                <a:gd name="T39" fmla="*/ 419 h 881"/>
                <a:gd name="T40" fmla="*/ 832 w 2392"/>
                <a:gd name="T41" fmla="*/ 419 h 881"/>
                <a:gd name="T42" fmla="*/ 700 w 2392"/>
                <a:gd name="T43" fmla="*/ 437 h 881"/>
                <a:gd name="T44" fmla="*/ 634 w 2392"/>
                <a:gd name="T45" fmla="*/ 473 h 881"/>
                <a:gd name="T46" fmla="*/ 539 w 2392"/>
                <a:gd name="T47" fmla="*/ 467 h 881"/>
                <a:gd name="T48" fmla="*/ 449 w 2392"/>
                <a:gd name="T49" fmla="*/ 491 h 881"/>
                <a:gd name="T50" fmla="*/ 431 w 2392"/>
                <a:gd name="T51" fmla="*/ 539 h 881"/>
                <a:gd name="T52" fmla="*/ 365 w 2392"/>
                <a:gd name="T53" fmla="*/ 569 h 881"/>
                <a:gd name="T54" fmla="*/ 240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81 w 2392"/>
                <a:gd name="T65" fmla="*/ 653 h 881"/>
                <a:gd name="T66" fmla="*/ 509 w 2392"/>
                <a:gd name="T67" fmla="*/ 569 h 881"/>
                <a:gd name="T68" fmla="*/ 604 w 2392"/>
                <a:gd name="T69" fmla="*/ 521 h 881"/>
                <a:gd name="T70" fmla="*/ 682 w 2392"/>
                <a:gd name="T71" fmla="*/ 515 h 881"/>
                <a:gd name="T72" fmla="*/ 927 w 2392"/>
                <a:gd name="T73" fmla="*/ 461 h 881"/>
                <a:gd name="T74" fmla="*/ 1220 w 2392"/>
                <a:gd name="T75" fmla="*/ 425 h 881"/>
                <a:gd name="T76" fmla="*/ 1368 w 2392"/>
                <a:gd name="T77" fmla="*/ 461 h 881"/>
                <a:gd name="T78" fmla="*/ 1507 w 2392"/>
                <a:gd name="T79" fmla="*/ 533 h 881"/>
                <a:gd name="T80" fmla="*/ 1525 w 2392"/>
                <a:gd name="T81" fmla="*/ 617 h 881"/>
                <a:gd name="T82" fmla="*/ 1466 w 2392"/>
                <a:gd name="T83" fmla="*/ 653 h 881"/>
                <a:gd name="T84" fmla="*/ 1298 w 2392"/>
                <a:gd name="T85" fmla="*/ 701 h 881"/>
                <a:gd name="T86" fmla="*/ 1184 w 2392"/>
                <a:gd name="T87" fmla="*/ 755 h 881"/>
                <a:gd name="T88" fmla="*/ 1137 w 2392"/>
                <a:gd name="T89" fmla="*/ 809 h 881"/>
                <a:gd name="T90" fmla="*/ 1149 w 2392"/>
                <a:gd name="T91" fmla="*/ 869 h 881"/>
                <a:gd name="T92" fmla="*/ 1178 w 2392"/>
                <a:gd name="T93" fmla="*/ 881 h 881"/>
                <a:gd name="T94" fmla="*/ 1280 w 2392"/>
                <a:gd name="T95" fmla="*/ 869 h 881"/>
                <a:gd name="T96" fmla="*/ 1478 w 2392"/>
                <a:gd name="T97" fmla="*/ 857 h 881"/>
                <a:gd name="T98" fmla="*/ 1531 w 2392"/>
                <a:gd name="T99" fmla="*/ 851 h 881"/>
                <a:gd name="T100" fmla="*/ 1573 w 2392"/>
                <a:gd name="T101" fmla="*/ 833 h 881"/>
                <a:gd name="T102" fmla="*/ 1783 w 2392"/>
                <a:gd name="T103" fmla="*/ 743 h 881"/>
                <a:gd name="T104" fmla="*/ 1914 w 2392"/>
                <a:gd name="T105" fmla="*/ 689 h 881"/>
                <a:gd name="T106" fmla="*/ 2000 w 2392"/>
                <a:gd name="T107" fmla="*/ 581 h 881"/>
                <a:gd name="T108" fmla="*/ 2165 w 2392"/>
                <a:gd name="T109" fmla="*/ 389 h 881"/>
                <a:gd name="T110" fmla="*/ 2345 w 2392"/>
                <a:gd name="T111" fmla="*/ 269 h 881"/>
                <a:gd name="T112" fmla="*/ 2393 w 2392"/>
                <a:gd name="T113" fmla="*/ 239 h 881"/>
                <a:gd name="T114" fmla="*/ 2536 w 2392"/>
                <a:gd name="T115" fmla="*/ 0 h 881"/>
                <a:gd name="T116" fmla="*/ 2446 w 2392"/>
                <a:gd name="T117" fmla="*/ 36 h 88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108" name="Freeform 12">
              <a:extLst>
                <a:ext uri="{FF2B5EF4-FFF2-40B4-BE49-F238E27FC236}">
                  <a16:creationId xmlns:a16="http://schemas.microsoft.com/office/drawing/2014/main" id="{E28B3741-0C8D-4CB3-8CAE-276829EACA20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042" name="Freeform 13">
              <a:extLst>
                <a:ext uri="{FF2B5EF4-FFF2-40B4-BE49-F238E27FC236}">
                  <a16:creationId xmlns:a16="http://schemas.microsoft.com/office/drawing/2014/main" id="{26A2C0D1-6B6D-45C2-8B9F-D90F576EABD4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0 h 1"/>
                <a:gd name="T2" fmla="*/ 5 w 5"/>
                <a:gd name="T3" fmla="*/ 0 h 1"/>
                <a:gd name="T4" fmla="*/ 0 w 5"/>
                <a:gd name="T5" fmla="*/ 0 h 1"/>
                <a:gd name="T6" fmla="*/ 0 w 5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110" name="Freeform 14">
              <a:extLst>
                <a:ext uri="{FF2B5EF4-FFF2-40B4-BE49-F238E27FC236}">
                  <a16:creationId xmlns:a16="http://schemas.microsoft.com/office/drawing/2014/main" id="{0951BE90-DE17-4010-A16A-77DB0DA25E21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4111" name="Freeform 15">
              <a:extLst>
                <a:ext uri="{FF2B5EF4-FFF2-40B4-BE49-F238E27FC236}">
                  <a16:creationId xmlns:a16="http://schemas.microsoft.com/office/drawing/2014/main" id="{6928A87E-30B4-4771-8853-B365D17EC335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4112" name="Freeform 16">
              <a:extLst>
                <a:ext uri="{FF2B5EF4-FFF2-40B4-BE49-F238E27FC236}">
                  <a16:creationId xmlns:a16="http://schemas.microsoft.com/office/drawing/2014/main" id="{F9AAE2FA-2254-48A5-B117-CF8A4BEC6812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 sz="1800"/>
            </a:p>
          </p:txBody>
        </p:sp>
        <p:sp>
          <p:nvSpPr>
            <p:cNvPr id="1046" name="Freeform 17">
              <a:extLst>
                <a:ext uri="{FF2B5EF4-FFF2-40B4-BE49-F238E27FC236}">
                  <a16:creationId xmlns:a16="http://schemas.microsoft.com/office/drawing/2014/main" id="{C38E6160-C00E-456B-BF1A-848701A7E0D7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4114" name="Rectangle 18">
            <a:extLst>
              <a:ext uri="{FF2B5EF4-FFF2-40B4-BE49-F238E27FC236}">
                <a16:creationId xmlns:a16="http://schemas.microsoft.com/office/drawing/2014/main" id="{D471090A-3183-4F89-9B82-58238B2660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15" name="Rectangle 19">
            <a:extLst>
              <a:ext uri="{FF2B5EF4-FFF2-40B4-BE49-F238E27FC236}">
                <a16:creationId xmlns:a16="http://schemas.microsoft.com/office/drawing/2014/main" id="{BA2640CF-59B6-4A04-A294-DF627BBB089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6" name="Rectangle 20">
            <a:extLst>
              <a:ext uri="{FF2B5EF4-FFF2-40B4-BE49-F238E27FC236}">
                <a16:creationId xmlns:a16="http://schemas.microsoft.com/office/drawing/2014/main" id="{D9E804F4-E0EB-4DD4-A8E0-B2D68B6E881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7" name="Rectangle 21">
            <a:extLst>
              <a:ext uri="{FF2B5EF4-FFF2-40B4-BE49-F238E27FC236}">
                <a16:creationId xmlns:a16="http://schemas.microsoft.com/office/drawing/2014/main" id="{1F5E74E7-6EA6-4DAC-AC46-B1AB9351617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A02D07C-367B-46E1-ACCB-D52D9C7A86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118" name="Rectangle 22">
            <a:extLst>
              <a:ext uri="{FF2B5EF4-FFF2-40B4-BE49-F238E27FC236}">
                <a16:creationId xmlns:a16="http://schemas.microsoft.com/office/drawing/2014/main" id="{22110061-1B13-4F52-A1DA-1AD71D7D0F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2424634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>
            <a:extLst>
              <a:ext uri="{FF2B5EF4-FFF2-40B4-BE49-F238E27FC236}">
                <a16:creationId xmlns:a16="http://schemas.microsoft.com/office/drawing/2014/main" id="{223F818E-BC8E-40BF-813B-82773CFCEB3C}"/>
              </a:ext>
            </a:extLst>
          </p:cNvPr>
          <p:cNvSpPr/>
          <p:nvPr/>
        </p:nvSpPr>
        <p:spPr>
          <a:xfrm>
            <a:off x="219456" y="147085"/>
            <a:ext cx="11747795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FB4969-8965-43E7-9A28-A5FA3638E5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27200" y="6400800"/>
            <a:ext cx="5615517" cy="274638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rgbClr val="676A55">
                    <a:tint val="60000"/>
                    <a:satMod val="155000"/>
                  </a:srgb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F82CF7C9-67A8-441D-BBB4-FE9534A9DD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416801" y="6400800"/>
            <a:ext cx="4002617" cy="274638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rgbClr val="676A55">
                    <a:tint val="60000"/>
                    <a:satMod val="155000"/>
                  </a:srgb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5D146640-91BA-4666-AC06-560AACA86A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8900" y="6515100"/>
            <a:ext cx="618067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 smtClean="0">
                <a:solidFill>
                  <a:srgbClr val="DFE0D4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EAB2613-7612-4628-B9C3-F27A0077BC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2" name="Title Placeholder 21">
            <a:extLst>
              <a:ext uri="{FF2B5EF4-FFF2-40B4-BE49-F238E27FC236}">
                <a16:creationId xmlns:a16="http://schemas.microsoft.com/office/drawing/2014/main" id="{ED185AAC-3FF5-4507-B35D-8CBA137C4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54000"/>
            <a:ext cx="109728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081" name="Text Placeholder 12">
            <a:extLst>
              <a:ext uri="{FF2B5EF4-FFF2-40B4-BE49-F238E27FC236}">
                <a16:creationId xmlns:a16="http://schemas.microsoft.com/office/drawing/2014/main" id="{6934E098-BE7D-474E-B01B-864CBB1D188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462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951739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anose="05020102010507070707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17CA972-F0BC-4D98-A1E7-D0345CCC96D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609600"/>
            <a:ext cx="77724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Hebrews 9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A Greater Sacrifice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83B4770-0E67-450C-BA54-2585C5B80E4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086600" y="4191000"/>
            <a:ext cx="3276600" cy="2057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John Oakes,  7/14/2019</a:t>
            </a:r>
          </a:p>
        </p:txBody>
      </p:sp>
      <p:pic>
        <p:nvPicPr>
          <p:cNvPr id="4100" name="Picture 5" descr="47">
            <a:extLst>
              <a:ext uri="{FF2B5EF4-FFF2-40B4-BE49-F238E27FC236}">
                <a16:creationId xmlns:a16="http://schemas.microsoft.com/office/drawing/2014/main" id="{8F8D8B70-64F3-4768-B977-F566E3F56C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192463"/>
            <a:ext cx="4724400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780A4E00-703A-49F7-89C3-C0BAEADACD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/>
              <a:t>A Better Sacrifice</a:t>
            </a:r>
            <a:br>
              <a:rPr lang="en-US" sz="3600" dirty="0"/>
            </a:br>
            <a:r>
              <a:rPr lang="en-US" sz="3600" dirty="0"/>
              <a:t>Hebrews 9:23  better sacrifices than these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85EE240-A06D-407E-8764-80F4677B4D95}"/>
              </a:ext>
            </a:extLst>
          </p:cNvPr>
          <p:cNvGraphicFramePr>
            <a:graphicFrameLocks noGrp="1"/>
          </p:cNvGraphicFramePr>
          <p:nvPr/>
        </p:nvGraphicFramePr>
        <p:xfrm>
          <a:off x="1981200" y="2378075"/>
          <a:ext cx="8229600" cy="29400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3332">
                  <a:extLst>
                    <a:ext uri="{9D8B030D-6E8A-4147-A177-3AD203B41FA5}">
                      <a16:colId xmlns:a16="http://schemas.microsoft.com/office/drawing/2014/main" val="3507478390"/>
                    </a:ext>
                  </a:extLst>
                </a:gridCol>
                <a:gridCol w="4666268">
                  <a:extLst>
                    <a:ext uri="{9D8B030D-6E8A-4147-A177-3AD203B41FA5}">
                      <a16:colId xmlns:a16="http://schemas.microsoft.com/office/drawing/2014/main" val="2310469660"/>
                    </a:ext>
                  </a:extLst>
                </a:gridCol>
              </a:tblGrid>
              <a:tr h="5880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The lesser sacrifice (goats, bulls, red heifer)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05" marR="5090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The greater sacrifice (Jesus)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05" marR="50905" marT="0" marB="0"/>
                </a:tc>
                <a:extLst>
                  <a:ext uri="{0D108BD9-81ED-4DB2-BD59-A6C34878D82A}">
                    <a16:rowId xmlns:a16="http://schemas.microsoft.com/office/drawing/2014/main" val="4017367303"/>
                  </a:ext>
                </a:extLst>
              </a:tr>
              <a:tr h="2940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Outward (appearance)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05" marR="5090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Inward (spiritual)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05" marR="50905" marT="0" marB="0"/>
                </a:tc>
                <a:extLst>
                  <a:ext uri="{0D108BD9-81ED-4DB2-BD59-A6C34878D82A}">
                    <a16:rowId xmlns:a16="http://schemas.microsoft.com/office/drawing/2014/main" val="679516671"/>
                  </a:ext>
                </a:extLst>
              </a:tr>
              <a:tr h="5880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Temporary (repeated again and again)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05" marR="5090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Eternal (only done once)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05" marR="50905" marT="0" marB="0"/>
                </a:tc>
                <a:extLst>
                  <a:ext uri="{0D108BD9-81ED-4DB2-BD59-A6C34878D82A}">
                    <a16:rowId xmlns:a16="http://schemas.microsoft.com/office/drawing/2014/main" val="2213445112"/>
                  </a:ext>
                </a:extLst>
              </a:tr>
              <a:tr h="2940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Ceremonial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05" marR="5090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Real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05" marR="50905" marT="0" marB="0"/>
                </a:tc>
                <a:extLst>
                  <a:ext uri="{0D108BD9-81ED-4DB2-BD59-A6C34878D82A}">
                    <a16:rowId xmlns:a16="http://schemas.microsoft.com/office/drawing/2014/main" val="342689125"/>
                  </a:ext>
                </a:extLst>
              </a:tr>
              <a:tr h="2940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Not voluntary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05" marR="5090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Voluntary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05" marR="50905" marT="0" marB="0"/>
                </a:tc>
                <a:extLst>
                  <a:ext uri="{0D108BD9-81ED-4DB2-BD59-A6C34878D82A}">
                    <a16:rowId xmlns:a16="http://schemas.microsoft.com/office/drawing/2014/main" val="1914132301"/>
                  </a:ext>
                </a:extLst>
              </a:tr>
              <a:tr h="2940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Mechanical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05" marR="5090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Spontaneous (by choice)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05" marR="50905" marT="0" marB="0"/>
                </a:tc>
                <a:extLst>
                  <a:ext uri="{0D108BD9-81ED-4DB2-BD59-A6C34878D82A}">
                    <a16:rowId xmlns:a16="http://schemas.microsoft.com/office/drawing/2014/main" val="966864046"/>
                  </a:ext>
                </a:extLst>
              </a:tr>
              <a:tr h="2940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Unaware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05" marR="5090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Rational, aware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05" marR="50905" marT="0" marB="0"/>
                </a:tc>
                <a:extLst>
                  <a:ext uri="{0D108BD9-81ED-4DB2-BD59-A6C34878D82A}">
                    <a16:rowId xmlns:a16="http://schemas.microsoft.com/office/drawing/2014/main" val="3548615747"/>
                  </a:ext>
                </a:extLst>
              </a:tr>
              <a:tr h="2940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Did not remove guilt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05" marR="5090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Removes guilt eternally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905" marR="50905" marT="0" marB="0"/>
                </a:tc>
                <a:extLst>
                  <a:ext uri="{0D108BD9-81ED-4DB2-BD59-A6C34878D82A}">
                    <a16:rowId xmlns:a16="http://schemas.microsoft.com/office/drawing/2014/main" val="292693077"/>
                  </a:ext>
                </a:extLst>
              </a:tr>
            </a:tbl>
          </a:graphicData>
        </a:graphic>
      </p:graphicFrame>
      <p:sp>
        <p:nvSpPr>
          <p:cNvPr id="123936" name="Rectangle 29">
            <a:extLst>
              <a:ext uri="{FF2B5EF4-FFF2-40B4-BE49-F238E27FC236}">
                <a16:creationId xmlns:a16="http://schemas.microsoft.com/office/drawing/2014/main" id="{26DA8C7D-5FF5-412A-8541-3B7C099C1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0835" y="242200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98B19-1CD2-43F2-B11E-102BD128D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Hebrews 10:1-4  From Shadow to Reality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3B812-9B01-4599-BBAB-1FBC22912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sz="2800" b="1" dirty="0"/>
              <a:t>10:1   Shadow vs. Reality </a:t>
            </a:r>
            <a:r>
              <a:rPr lang="en-US" sz="2800" b="1" i="1" dirty="0"/>
              <a:t>eikon  </a:t>
            </a:r>
            <a:r>
              <a:rPr lang="en-US" sz="2800" b="1" dirty="0"/>
              <a:t>a perfect representation.</a:t>
            </a:r>
          </a:p>
          <a:p>
            <a:pPr marL="0" indent="0">
              <a:buNone/>
              <a:defRPr/>
            </a:pPr>
            <a:endParaRPr lang="en-US" sz="800" b="1" dirty="0"/>
          </a:p>
          <a:p>
            <a:pPr marL="0" indent="0">
              <a:buNone/>
              <a:defRPr/>
            </a:pPr>
            <a:r>
              <a:rPr lang="en-US" sz="2800" b="1" dirty="0"/>
              <a:t>The reality has great power—It makes us perfect</a:t>
            </a:r>
          </a:p>
          <a:p>
            <a:pPr marL="0" indent="0">
              <a:buNone/>
              <a:defRPr/>
            </a:pPr>
            <a:endParaRPr lang="en-US" sz="800" b="1" dirty="0"/>
          </a:p>
          <a:p>
            <a:pPr marL="0" indent="0">
              <a:buNone/>
              <a:defRPr/>
            </a:pPr>
            <a:r>
              <a:rPr lang="en-US" sz="2800" b="1" dirty="0"/>
              <a:t>They still felt guilty (because they were)</a:t>
            </a:r>
          </a:p>
          <a:p>
            <a:pPr marL="0" indent="0">
              <a:buNone/>
              <a:defRPr/>
            </a:pPr>
            <a:r>
              <a:rPr lang="en-US" sz="2800" b="1" dirty="0"/>
              <a:t>How about you?</a:t>
            </a:r>
          </a:p>
          <a:p>
            <a:pPr marL="0" indent="0">
              <a:buNone/>
              <a:defRPr/>
            </a:pPr>
            <a:endParaRPr lang="en-US" sz="2800" b="1" dirty="0"/>
          </a:p>
          <a:p>
            <a:pPr marL="0" indent="0">
              <a:buNone/>
              <a:defRPr/>
            </a:pPr>
            <a:r>
              <a:rPr lang="en-US" sz="2800" b="1" dirty="0"/>
              <a:t>v. 3  But the Law of Moses did do something. They reminded us how sinful we are.   Rom 7:13  It “made sin utterly sinful.”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74CE8-917B-493F-82C1-F1DD8E4D4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/>
              <a:t>Heb 10:5-10 What Does God Want From 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69F8E-277D-4352-9AF9-2CD0FC037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sz="2800" b="1" dirty="0"/>
              <a:t>Psalm 40:6-8   An obedient heart.</a:t>
            </a:r>
          </a:p>
          <a:p>
            <a:pPr marL="0" indent="0">
              <a:buNone/>
              <a:defRPr/>
            </a:pPr>
            <a:endParaRPr lang="en-US" sz="2800" b="1" dirty="0"/>
          </a:p>
          <a:p>
            <a:pPr marL="0" indent="0">
              <a:buNone/>
              <a:defRPr/>
            </a:pPr>
            <a:r>
              <a:rPr lang="en-US" sz="2800" b="1" dirty="0"/>
              <a:t>Heb 10:7 Here I am…  I have come to do your will.</a:t>
            </a:r>
          </a:p>
          <a:p>
            <a:pPr marL="0" indent="0">
              <a:buNone/>
              <a:defRPr/>
            </a:pPr>
            <a:endParaRPr lang="en-US" sz="2800" b="1" dirty="0"/>
          </a:p>
          <a:p>
            <a:pPr marL="0" indent="0">
              <a:buNone/>
              <a:defRPr/>
            </a:pPr>
            <a:r>
              <a:rPr lang="en-US" sz="2800" b="1" dirty="0">
                <a:solidFill>
                  <a:srgbClr val="FFFF00"/>
                </a:solidFill>
              </a:rPr>
              <a:t>1 Sam 15:22</a:t>
            </a:r>
            <a:r>
              <a:rPr lang="en-US" sz="2800" b="1" dirty="0"/>
              <a:t>, Psalm 51:16-17, Hosea 6:6, Micah 6:6-8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D9E768A7-A49F-46C2-B670-5D9F070CDA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/>
              <a:t>Hebrews 10:19-38  Exhortation #4  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425483B5-D1D2-4068-B79A-7F71413CCD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0700" y="1752600"/>
            <a:ext cx="8610600" cy="41910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800" b="1" dirty="0"/>
              <a:t>Exhortation #1  Pay attention  Heb 2:1-18</a:t>
            </a:r>
          </a:p>
          <a:p>
            <a:pPr marL="0" indent="0" eaLnBrk="1" hangingPunct="1">
              <a:buNone/>
              <a:defRPr/>
            </a:pPr>
            <a:endParaRPr lang="en-US" sz="1200" b="1" dirty="0"/>
          </a:p>
          <a:p>
            <a:pPr marL="0" indent="0" eaLnBrk="1" hangingPunct="1">
              <a:buNone/>
              <a:defRPr/>
            </a:pPr>
            <a:r>
              <a:rPr lang="en-US" sz="2800" b="1" dirty="0"/>
              <a:t>Exhortation #2  Don’t rest. Make every effort   Heb 3:6-4:13</a:t>
            </a:r>
          </a:p>
          <a:p>
            <a:pPr marL="0" indent="0" eaLnBrk="1" hangingPunct="1">
              <a:buNone/>
              <a:defRPr/>
            </a:pPr>
            <a:endParaRPr lang="en-US" sz="1200" b="1" dirty="0"/>
          </a:p>
          <a:p>
            <a:pPr marL="0" indent="0" eaLnBrk="1" hangingPunct="1">
              <a:buNone/>
              <a:defRPr/>
            </a:pPr>
            <a:r>
              <a:rPr lang="en-US" sz="2800" b="1" dirty="0"/>
              <a:t>Exhortation #3  Grow up.  Become mature  Heb 5:11-6:20</a:t>
            </a:r>
          </a:p>
          <a:p>
            <a:pPr marL="0" indent="0" eaLnBrk="1" hangingPunct="1">
              <a:buNone/>
              <a:defRPr/>
            </a:pPr>
            <a:endParaRPr lang="en-US" sz="1200" b="1" dirty="0"/>
          </a:p>
          <a:p>
            <a:pPr marL="0" indent="0" eaLnBrk="1" hangingPunct="1">
              <a:buNone/>
              <a:defRPr/>
            </a:pPr>
            <a:r>
              <a:rPr lang="en-US" sz="2800" b="1" dirty="0"/>
              <a:t>Exhortation #4  Hebrews 10:19-12:29   Draw near to God.  The peril of rebellion.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C3E27-1F7B-4517-B4E9-F40A6BC78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/>
              <a:t>Heb 10:19-21 Therefore….  Draw Near to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18917-BE46-486A-A2E1-F5F2EC718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b="1" dirty="0"/>
              <a:t>10:19 Confidence to enter the Most Holy Place.</a:t>
            </a:r>
          </a:p>
          <a:p>
            <a:pPr marL="0" indent="0">
              <a:buNone/>
              <a:defRPr/>
            </a:pPr>
            <a:endParaRPr lang="en-US" sz="1000" b="1" dirty="0"/>
          </a:p>
          <a:p>
            <a:pPr marL="0" indent="0">
              <a:buNone/>
              <a:defRPr/>
            </a:pPr>
            <a:r>
              <a:rPr lang="en-US" b="1" dirty="0"/>
              <a:t>We have access!!!!</a:t>
            </a:r>
          </a:p>
          <a:p>
            <a:pPr marL="0" indent="0">
              <a:buNone/>
              <a:defRPr/>
            </a:pPr>
            <a:endParaRPr lang="en-US" sz="1000" b="1" dirty="0"/>
          </a:p>
          <a:p>
            <a:pPr marL="0" indent="0">
              <a:buNone/>
              <a:defRPr/>
            </a:pPr>
            <a:r>
              <a:rPr lang="en-US" b="1" dirty="0"/>
              <a:t>v. 20 a new and living way</a:t>
            </a:r>
          </a:p>
          <a:p>
            <a:pPr marL="0" indent="0">
              <a:buNone/>
              <a:defRPr/>
            </a:pPr>
            <a:endParaRPr lang="en-US" sz="1000" b="1" dirty="0"/>
          </a:p>
          <a:p>
            <a:pPr marL="0" indent="0">
              <a:buNone/>
              <a:defRPr/>
            </a:pPr>
            <a:r>
              <a:rPr lang="en-US" b="1" dirty="0"/>
              <a:t>Through the curtain, that is his body.</a:t>
            </a:r>
          </a:p>
          <a:p>
            <a:pPr marL="0" indent="0">
              <a:buNone/>
              <a:defRPr/>
            </a:pPr>
            <a:endParaRPr lang="en-US" b="1" dirty="0"/>
          </a:p>
          <a:p>
            <a:pPr marL="0" indent="0">
              <a:buNone/>
              <a:defRPr/>
            </a:pPr>
            <a:r>
              <a:rPr lang="en-US" b="1" dirty="0">
                <a:solidFill>
                  <a:srgbClr val="FFFF66"/>
                </a:solidFill>
              </a:rPr>
              <a:t>Q: How do you feel about this?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2E0D5B4D-037C-46EF-B6B7-6EFEAE6124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Salad time!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6C9BA116-EE68-43FB-B3E6-BBF9ACD51F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b="1" dirty="0"/>
              <a:t>10:22  </a:t>
            </a:r>
            <a:r>
              <a:rPr lang="en-US" b="1" dirty="0">
                <a:solidFill>
                  <a:schemeClr val="hlink"/>
                </a:solidFill>
              </a:rPr>
              <a:t>Let us</a:t>
            </a:r>
            <a:r>
              <a:rPr lang="en-US" b="1" dirty="0"/>
              <a:t> draw near [to God]</a:t>
            </a:r>
          </a:p>
          <a:p>
            <a:pPr marL="0" indent="0" eaLnBrk="1" hangingPunct="1">
              <a:buNone/>
              <a:defRPr/>
            </a:pPr>
            <a:r>
              <a:rPr lang="en-US" b="1" dirty="0"/>
              <a:t>10:23  </a:t>
            </a:r>
            <a:r>
              <a:rPr lang="en-US" b="1" dirty="0">
                <a:solidFill>
                  <a:schemeClr val="hlink"/>
                </a:solidFill>
              </a:rPr>
              <a:t>Let us</a:t>
            </a:r>
            <a:r>
              <a:rPr lang="en-US" b="1" dirty="0"/>
              <a:t> hold to our confession of hope without wavering</a:t>
            </a:r>
          </a:p>
          <a:p>
            <a:pPr marL="0" indent="0" eaLnBrk="1" hangingPunct="1">
              <a:buNone/>
              <a:defRPr/>
            </a:pPr>
            <a:r>
              <a:rPr lang="en-US" b="1" dirty="0"/>
              <a:t>10:24  </a:t>
            </a:r>
            <a:r>
              <a:rPr lang="en-US" b="1" dirty="0">
                <a:solidFill>
                  <a:schemeClr val="hlink"/>
                </a:solidFill>
              </a:rPr>
              <a:t>Let us</a:t>
            </a:r>
            <a:r>
              <a:rPr lang="en-US" b="1" dirty="0"/>
              <a:t> be concerned about one another and encourage one another toward love and good deeds</a:t>
            </a:r>
          </a:p>
          <a:p>
            <a:pPr marL="0" indent="0" eaLnBrk="1" hangingPunct="1">
              <a:buNone/>
              <a:defRPr/>
            </a:pPr>
            <a:r>
              <a:rPr lang="en-US" b="1" dirty="0"/>
              <a:t>10:25   </a:t>
            </a:r>
            <a:r>
              <a:rPr lang="en-US" b="1" dirty="0">
                <a:solidFill>
                  <a:schemeClr val="hlink"/>
                </a:solidFill>
              </a:rPr>
              <a:t>Let us</a:t>
            </a:r>
            <a:r>
              <a:rPr lang="en-US" b="1" dirty="0"/>
              <a:t> not stop meeting together.</a:t>
            </a:r>
          </a:p>
          <a:p>
            <a:pPr marL="0" indent="0" eaLnBrk="1" hangingPunct="1">
              <a:buNone/>
              <a:defRPr/>
            </a:pPr>
            <a:r>
              <a:rPr lang="en-US" b="1" dirty="0"/>
              <a:t>10:25  </a:t>
            </a:r>
            <a:r>
              <a:rPr lang="en-US" b="1" dirty="0">
                <a:solidFill>
                  <a:schemeClr val="hlink"/>
                </a:solidFill>
              </a:rPr>
              <a:t>Let us</a:t>
            </a:r>
            <a:r>
              <a:rPr lang="en-US" b="1" dirty="0"/>
              <a:t> encourage one another.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>
            <a:extLst>
              <a:ext uri="{FF2B5EF4-FFF2-40B4-BE49-F238E27FC236}">
                <a16:creationId xmlns:a16="http://schemas.microsoft.com/office/drawing/2014/main" id="{3723DD20-E37E-49F4-BED1-EEA3D86784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639762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/>
              <a:t>The Greatness of Jesus</a:t>
            </a:r>
          </a:p>
        </p:txBody>
      </p:sp>
      <p:sp>
        <p:nvSpPr>
          <p:cNvPr id="165891" name="Rectangle 3">
            <a:extLst>
              <a:ext uri="{FF2B5EF4-FFF2-40B4-BE49-F238E27FC236}">
                <a16:creationId xmlns:a16="http://schemas.microsoft.com/office/drawing/2014/main" id="{44976F1A-356C-44A7-87F2-03A6D15668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066800"/>
            <a:ext cx="8229600" cy="5638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400"/>
              <a:t>I   Jesus is greater than all the prophets</a:t>
            </a:r>
          </a:p>
          <a:p>
            <a:pPr eaLnBrk="1" hangingPunct="1">
              <a:buFontTx/>
              <a:buNone/>
              <a:defRPr/>
            </a:pPr>
            <a:r>
              <a:rPr lang="en-US" sz="2400"/>
              <a:t>II  Jesus is greater than the angels</a:t>
            </a:r>
          </a:p>
          <a:p>
            <a:pPr eaLnBrk="1" hangingPunct="1">
              <a:buFontTx/>
              <a:buNone/>
              <a:defRPr/>
            </a:pPr>
            <a:r>
              <a:rPr lang="en-US" sz="2400"/>
              <a:t>III Jesus is greater than Moses</a:t>
            </a:r>
          </a:p>
          <a:p>
            <a:pPr eaLnBrk="1" hangingPunct="1">
              <a:buFontTx/>
              <a:buNone/>
              <a:defRPr/>
            </a:pPr>
            <a:r>
              <a:rPr lang="en-US" sz="2400"/>
              <a:t>IV Jesus the great High Priest</a:t>
            </a:r>
          </a:p>
          <a:p>
            <a:pPr eaLnBrk="1" hangingPunct="1">
              <a:buFontTx/>
              <a:buNone/>
              <a:defRPr/>
            </a:pPr>
            <a:r>
              <a:rPr lang="en-US" sz="2400"/>
              <a:t>V  The Priesthood of Melchizedek is superior to the Priesthood of Aaron </a:t>
            </a:r>
          </a:p>
          <a:p>
            <a:pPr eaLnBrk="1" hangingPunct="1">
              <a:buFontTx/>
              <a:buNone/>
              <a:defRPr/>
            </a:pPr>
            <a:r>
              <a:rPr lang="en-US" sz="2400"/>
              <a:t>VI  Jesus is greater than Abraham</a:t>
            </a:r>
          </a:p>
          <a:p>
            <a:pPr eaLnBrk="1" hangingPunct="1">
              <a:buFontTx/>
              <a:buNone/>
              <a:defRPr/>
            </a:pPr>
            <a:r>
              <a:rPr lang="en-US" sz="2400"/>
              <a:t>VII  The New Covenant (in and through Jesus) is superior to the Old Covenant (through Moses)</a:t>
            </a:r>
          </a:p>
          <a:p>
            <a:pPr eaLnBrk="1" hangingPunct="1">
              <a:buFontTx/>
              <a:buNone/>
              <a:defRPr/>
            </a:pPr>
            <a:r>
              <a:rPr lang="en-US" sz="2400"/>
              <a:t>VIII The heavenly Tabernacle is greater than the earthly Tabernacle.</a:t>
            </a:r>
          </a:p>
          <a:p>
            <a:pPr eaLnBrk="1" hangingPunct="1">
              <a:buFontTx/>
              <a:buNone/>
              <a:defRPr/>
            </a:pPr>
            <a:r>
              <a:rPr lang="en-US" sz="2400"/>
              <a:t>IX  The sacrifice of Jesus is of far greater worth than the OT sacrifices</a:t>
            </a:r>
            <a:endParaRPr 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0E5AC-E6A3-45A3-B925-AE1E1F8B8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/>
              <a:t>Heb 9:12-10:18 Greater Sacrifices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8C377-E42A-436E-8A25-8B212F00C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371600"/>
            <a:ext cx="8229600" cy="29718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800" b="1" dirty="0"/>
              <a:t>Heb 9:12-14  The blood of bulls and goats and the ashes of a red heifer only made the Jews outwardly clean.   They were shadows, prefigures</a:t>
            </a:r>
          </a:p>
          <a:p>
            <a:pPr marL="0" indent="0">
              <a:buNone/>
              <a:defRPr/>
            </a:pPr>
            <a:endParaRPr lang="en-US" sz="800" b="1" dirty="0"/>
          </a:p>
          <a:p>
            <a:pPr marL="0" indent="0">
              <a:buNone/>
              <a:defRPr/>
            </a:pPr>
            <a:r>
              <a:rPr lang="en-US" sz="2800" b="1" dirty="0"/>
              <a:t>Bulls and Goats:  </a:t>
            </a:r>
            <a:r>
              <a:rPr lang="en-US" sz="2800" b="1" dirty="0" err="1"/>
              <a:t>yom</a:t>
            </a:r>
            <a:r>
              <a:rPr lang="en-US" sz="2800" b="1" dirty="0"/>
              <a:t> </a:t>
            </a:r>
            <a:r>
              <a:rPr lang="en-US" sz="2800" b="1" dirty="0" err="1"/>
              <a:t>kippur</a:t>
            </a:r>
            <a:endParaRPr lang="en-US" sz="2800" b="1" dirty="0"/>
          </a:p>
          <a:p>
            <a:pPr marL="0" indent="0">
              <a:buNone/>
              <a:defRPr/>
            </a:pPr>
            <a:endParaRPr lang="en-US" sz="800" b="1" dirty="0"/>
          </a:p>
          <a:p>
            <a:pPr marL="0" indent="0">
              <a:buNone/>
              <a:defRPr/>
            </a:pPr>
            <a:r>
              <a:rPr lang="en-US" sz="2800" b="1" dirty="0"/>
              <a:t>Ashes of a heifer:  Red Heifer sacrifice (Numbers 19)</a:t>
            </a:r>
          </a:p>
        </p:txBody>
      </p:sp>
      <p:pic>
        <p:nvPicPr>
          <p:cNvPr id="118788" name="Picture 2" descr="Image result for red heifer sacrifice">
            <a:extLst>
              <a:ext uri="{FF2B5EF4-FFF2-40B4-BE49-F238E27FC236}">
                <a16:creationId xmlns:a16="http://schemas.microsoft.com/office/drawing/2014/main" id="{8621DB73-ED38-4973-9C14-1452BF8FD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186239"/>
            <a:ext cx="3733800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42E6809D-1640-44E1-99BC-9E67808373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MX" altLang="en-US" sz="2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Sacrificial Type and Antitype</a:t>
            </a:r>
            <a:endParaRPr lang="es-MX" altLang="en-US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19811" name="Group 3">
            <a:extLst>
              <a:ext uri="{FF2B5EF4-FFF2-40B4-BE49-F238E27FC236}">
                <a16:creationId xmlns:a16="http://schemas.microsoft.com/office/drawing/2014/main" id="{36EC78A5-2EF0-4A3D-A706-C4AFD0F99C71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914400"/>
            <a:ext cx="7848600" cy="5410200"/>
            <a:chOff x="-3" y="534"/>
            <a:chExt cx="3122" cy="4322"/>
          </a:xfrm>
        </p:grpSpPr>
        <p:grpSp>
          <p:nvGrpSpPr>
            <p:cNvPr id="119813" name="Group 4">
              <a:extLst>
                <a:ext uri="{FF2B5EF4-FFF2-40B4-BE49-F238E27FC236}">
                  <a16:creationId xmlns:a16="http://schemas.microsoft.com/office/drawing/2014/main" id="{079E8713-B658-41FB-887D-5EEC1DF805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537"/>
              <a:ext cx="3116" cy="4316"/>
              <a:chOff x="0" y="537"/>
              <a:chExt cx="3116" cy="4316"/>
            </a:xfrm>
          </p:grpSpPr>
          <p:grpSp>
            <p:nvGrpSpPr>
              <p:cNvPr id="119815" name="Group 5">
                <a:extLst>
                  <a:ext uri="{FF2B5EF4-FFF2-40B4-BE49-F238E27FC236}">
                    <a16:creationId xmlns:a16="http://schemas.microsoft.com/office/drawing/2014/main" id="{1EDF959F-3C06-472D-8397-F26C468F6C3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537"/>
                <a:ext cx="590" cy="518"/>
                <a:chOff x="0" y="537"/>
                <a:chExt cx="590" cy="518"/>
              </a:xfrm>
            </p:grpSpPr>
            <p:sp>
              <p:nvSpPr>
                <p:cNvPr id="119885" name="Rectangle 6">
                  <a:extLst>
                    <a:ext uri="{FF2B5EF4-FFF2-40B4-BE49-F238E27FC236}">
                      <a16:creationId xmlns:a16="http://schemas.microsoft.com/office/drawing/2014/main" id="{9BBF7941-641A-41BD-A3B2-1DB01AF333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537"/>
                  <a:ext cx="504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s-MX" altLang="en-US" sz="1200">
                      <a:solidFill>
                        <a:srgbClr val="FFFF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  <a:endParaRPr lang="es-MX" altLang="en-US" sz="1200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s-MX" altLang="en-US" sz="1200">
                      <a:solidFill>
                        <a:srgbClr val="FFFF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s-MX" altLang="en-US" sz="2400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19886" name="Rectangle 7">
                  <a:extLst>
                    <a:ext uri="{FF2B5EF4-FFF2-40B4-BE49-F238E27FC236}">
                      <a16:creationId xmlns:a16="http://schemas.microsoft.com/office/drawing/2014/main" id="{9A3BB296-353C-427A-82B6-9D233C9405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537"/>
                  <a:ext cx="590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n-US" altLang="en-US" sz="18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19816" name="Group 8">
                <a:extLst>
                  <a:ext uri="{FF2B5EF4-FFF2-40B4-BE49-F238E27FC236}">
                    <a16:creationId xmlns:a16="http://schemas.microsoft.com/office/drawing/2014/main" id="{B75EC945-E5B9-474E-A98F-D008DE54768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90" y="537"/>
                <a:ext cx="806" cy="518"/>
                <a:chOff x="590" y="537"/>
                <a:chExt cx="806" cy="518"/>
              </a:xfrm>
            </p:grpSpPr>
            <p:sp>
              <p:nvSpPr>
                <p:cNvPr id="119883" name="Rectangle 9">
                  <a:extLst>
                    <a:ext uri="{FF2B5EF4-FFF2-40B4-BE49-F238E27FC236}">
                      <a16:creationId xmlns:a16="http://schemas.microsoft.com/office/drawing/2014/main" id="{1B2B4F45-00E8-43F6-95FB-6E855EEE08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3" y="537"/>
                  <a:ext cx="720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s-MX" altLang="en-US" sz="1600" b="1">
                      <a:solidFill>
                        <a:srgbClr val="FFFF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Old Testament Sacrifice</a:t>
                  </a:r>
                  <a:endParaRPr lang="es-MX" altLang="en-US" sz="1600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s-MX" altLang="en-US" sz="2400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19884" name="Rectangle 10">
                  <a:extLst>
                    <a:ext uri="{FF2B5EF4-FFF2-40B4-BE49-F238E27FC236}">
                      <a16:creationId xmlns:a16="http://schemas.microsoft.com/office/drawing/2014/main" id="{0E02B4D5-8153-439A-8498-29B3DD14FD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90" y="537"/>
                  <a:ext cx="806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n-US" altLang="en-US" sz="18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19817" name="Group 11">
                <a:extLst>
                  <a:ext uri="{FF2B5EF4-FFF2-40B4-BE49-F238E27FC236}">
                    <a16:creationId xmlns:a16="http://schemas.microsoft.com/office/drawing/2014/main" id="{856F183D-1F4C-453E-A838-D7C803C3CC4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96" y="537"/>
                <a:ext cx="878" cy="518"/>
                <a:chOff x="1396" y="537"/>
                <a:chExt cx="878" cy="518"/>
              </a:xfrm>
            </p:grpSpPr>
            <p:sp>
              <p:nvSpPr>
                <p:cNvPr id="119881" name="Rectangle 12">
                  <a:extLst>
                    <a:ext uri="{FF2B5EF4-FFF2-40B4-BE49-F238E27FC236}">
                      <a16:creationId xmlns:a16="http://schemas.microsoft.com/office/drawing/2014/main" id="{A8E23FFA-496B-401C-8A91-9AD6845441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39" y="537"/>
                  <a:ext cx="792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s-MX" altLang="en-US" sz="1400" b="1">
                      <a:solidFill>
                        <a:srgbClr val="FFFF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New Testament fulfillment</a:t>
                  </a:r>
                  <a:endParaRPr lang="es-MX" altLang="en-US" sz="1400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s-MX" altLang="en-US" sz="2400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19882" name="Rectangle 13">
                  <a:extLst>
                    <a:ext uri="{FF2B5EF4-FFF2-40B4-BE49-F238E27FC236}">
                      <a16:creationId xmlns:a16="http://schemas.microsoft.com/office/drawing/2014/main" id="{FDD299AC-F61C-481B-96CF-40AE3E169E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6" y="537"/>
                  <a:ext cx="87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n-US" altLang="en-US" sz="18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19818" name="Group 14">
                <a:extLst>
                  <a:ext uri="{FF2B5EF4-FFF2-40B4-BE49-F238E27FC236}">
                    <a16:creationId xmlns:a16="http://schemas.microsoft.com/office/drawing/2014/main" id="{6167DAC8-24AB-4EF4-B1EB-49FE43FDE2E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74" y="537"/>
                <a:ext cx="842" cy="518"/>
                <a:chOff x="2274" y="537"/>
                <a:chExt cx="842" cy="518"/>
              </a:xfrm>
            </p:grpSpPr>
            <p:sp>
              <p:nvSpPr>
                <p:cNvPr id="119879" name="Rectangle 15">
                  <a:extLst>
                    <a:ext uri="{FF2B5EF4-FFF2-40B4-BE49-F238E27FC236}">
                      <a16:creationId xmlns:a16="http://schemas.microsoft.com/office/drawing/2014/main" id="{DD8EA638-B4A8-4EF0-A3BF-C1F5DFD6A9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17" y="537"/>
                  <a:ext cx="756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s-MX" altLang="en-US" sz="1200">
                      <a:solidFill>
                        <a:srgbClr val="FFFF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 </a:t>
                  </a:r>
                  <a:r>
                    <a:rPr lang="es-MX" altLang="en-US" sz="1400" b="1">
                      <a:solidFill>
                        <a:srgbClr val="FFFF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Scriptures</a:t>
                  </a:r>
                  <a:endParaRPr lang="es-MX" altLang="en-US" sz="1400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s-MX" altLang="en-US" sz="1200">
                      <a:solidFill>
                        <a:srgbClr val="FFFF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s-MX" altLang="en-US" sz="2400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19880" name="Rectangle 16">
                  <a:extLst>
                    <a:ext uri="{FF2B5EF4-FFF2-40B4-BE49-F238E27FC236}">
                      <a16:creationId xmlns:a16="http://schemas.microsoft.com/office/drawing/2014/main" id="{EDB43D6B-92E3-4FE3-A0B4-FE2E9826B4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74" y="537"/>
                  <a:ext cx="842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n-US" altLang="en-US" sz="18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19819" name="Group 17">
                <a:extLst>
                  <a:ext uri="{FF2B5EF4-FFF2-40B4-BE49-F238E27FC236}">
                    <a16:creationId xmlns:a16="http://schemas.microsoft.com/office/drawing/2014/main" id="{19BD9A8B-F6D0-455A-8527-6F344D8DE60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055"/>
                <a:ext cx="590" cy="2532"/>
                <a:chOff x="0" y="1055"/>
                <a:chExt cx="590" cy="2532"/>
              </a:xfrm>
            </p:grpSpPr>
            <p:sp>
              <p:nvSpPr>
                <p:cNvPr id="119877" name="Rectangle 18">
                  <a:extLst>
                    <a:ext uri="{FF2B5EF4-FFF2-40B4-BE49-F238E27FC236}">
                      <a16:creationId xmlns:a16="http://schemas.microsoft.com/office/drawing/2014/main" id="{D86825A5-CB84-4C30-A889-7C26DC8314B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1055"/>
                  <a:ext cx="504" cy="25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s-MX" altLang="en-US" sz="1600" b="1">
                      <a:solidFill>
                        <a:srgbClr val="FFFF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Sweet Savor  Offerings (gifts)</a:t>
                  </a:r>
                  <a:endParaRPr lang="es-MX" altLang="en-US" sz="1600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s-MX" altLang="en-US" sz="2400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19878" name="Rectangle 19">
                  <a:extLst>
                    <a:ext uri="{FF2B5EF4-FFF2-40B4-BE49-F238E27FC236}">
                      <a16:creationId xmlns:a16="http://schemas.microsoft.com/office/drawing/2014/main" id="{02A2C30B-7D9F-4B00-981C-6A2679A077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055"/>
                  <a:ext cx="590" cy="253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n-US" altLang="en-US" sz="18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19820" name="Group 20">
                <a:extLst>
                  <a:ext uri="{FF2B5EF4-FFF2-40B4-BE49-F238E27FC236}">
                    <a16:creationId xmlns:a16="http://schemas.microsoft.com/office/drawing/2014/main" id="{32AA0998-D5DA-4172-A260-7AF4BDD2692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90" y="1055"/>
                <a:ext cx="806" cy="633"/>
                <a:chOff x="590" y="1055"/>
                <a:chExt cx="806" cy="633"/>
              </a:xfrm>
            </p:grpSpPr>
            <p:sp>
              <p:nvSpPr>
                <p:cNvPr id="119875" name="Rectangle 21">
                  <a:extLst>
                    <a:ext uri="{FF2B5EF4-FFF2-40B4-BE49-F238E27FC236}">
                      <a16:creationId xmlns:a16="http://schemas.microsoft.com/office/drawing/2014/main" id="{5882D697-1CC4-49A5-88FD-B47E1FA2BD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3" y="1055"/>
                  <a:ext cx="720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s-MX" altLang="en-US" sz="1600" b="1">
                      <a:solidFill>
                        <a:srgbClr val="FFFF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The Burnt Offering</a:t>
                  </a:r>
                  <a:endParaRPr lang="es-MX" altLang="en-US" sz="1600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s-MX" altLang="en-US" sz="1600" b="1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19876" name="Rectangle 22">
                  <a:extLst>
                    <a:ext uri="{FF2B5EF4-FFF2-40B4-BE49-F238E27FC236}">
                      <a16:creationId xmlns:a16="http://schemas.microsoft.com/office/drawing/2014/main" id="{3B4A3D52-FBE4-4AB8-9C3A-D7B1B5D831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90" y="1055"/>
                  <a:ext cx="806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n-US" altLang="en-US" sz="18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19821" name="Group 23">
                <a:extLst>
                  <a:ext uri="{FF2B5EF4-FFF2-40B4-BE49-F238E27FC236}">
                    <a16:creationId xmlns:a16="http://schemas.microsoft.com/office/drawing/2014/main" id="{BD8D9A1A-A2AD-4011-839A-A50D0498130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96" y="1055"/>
                <a:ext cx="878" cy="633"/>
                <a:chOff x="1396" y="1055"/>
                <a:chExt cx="878" cy="633"/>
              </a:xfrm>
            </p:grpSpPr>
            <p:sp>
              <p:nvSpPr>
                <p:cNvPr id="119873" name="Rectangle 24">
                  <a:extLst>
                    <a:ext uri="{FF2B5EF4-FFF2-40B4-BE49-F238E27FC236}">
                      <a16:creationId xmlns:a16="http://schemas.microsoft.com/office/drawing/2014/main" id="{C9298CBF-2314-494F-B909-F676C9B9BB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39" y="1055"/>
                  <a:ext cx="792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s-MX" altLang="en-US" sz="1600" b="1">
                      <a:solidFill>
                        <a:srgbClr val="FFFF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Jesus’ and our devotion to God</a:t>
                  </a:r>
                  <a:endParaRPr lang="es-MX" altLang="en-US" sz="1600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s-MX" altLang="en-US" sz="1200">
                      <a:solidFill>
                        <a:srgbClr val="FFFF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s-MX" altLang="en-US" sz="2400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19874" name="Rectangle 25">
                  <a:extLst>
                    <a:ext uri="{FF2B5EF4-FFF2-40B4-BE49-F238E27FC236}">
                      <a16:creationId xmlns:a16="http://schemas.microsoft.com/office/drawing/2014/main" id="{118CDC7E-BCFE-414C-B71E-FBD4C3EFCF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6" y="1055"/>
                  <a:ext cx="878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n-US" altLang="en-US" sz="18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19822" name="Group 26">
                <a:extLst>
                  <a:ext uri="{FF2B5EF4-FFF2-40B4-BE49-F238E27FC236}">
                    <a16:creationId xmlns:a16="http://schemas.microsoft.com/office/drawing/2014/main" id="{595723C4-9FFB-458E-8848-33B076F0DD9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74" y="1055"/>
                <a:ext cx="842" cy="633"/>
                <a:chOff x="2274" y="1055"/>
                <a:chExt cx="842" cy="633"/>
              </a:xfrm>
            </p:grpSpPr>
            <p:sp>
              <p:nvSpPr>
                <p:cNvPr id="119871" name="Rectangle 27">
                  <a:extLst>
                    <a:ext uri="{FF2B5EF4-FFF2-40B4-BE49-F238E27FC236}">
                      <a16:creationId xmlns:a16="http://schemas.microsoft.com/office/drawing/2014/main" id="{FB7B6326-8834-497D-BBDC-848064450F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17" y="1055"/>
                  <a:ext cx="756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s-MX" altLang="en-US" sz="1400" b="1">
                      <a:solidFill>
                        <a:srgbClr val="FFFF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Ephesians 5:1,2 Romans 12:1,2</a:t>
                  </a:r>
                  <a:endParaRPr lang="es-MX" altLang="en-US" sz="1400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s-MX" altLang="en-US" sz="1400" b="1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19872" name="Rectangle 28">
                  <a:extLst>
                    <a:ext uri="{FF2B5EF4-FFF2-40B4-BE49-F238E27FC236}">
                      <a16:creationId xmlns:a16="http://schemas.microsoft.com/office/drawing/2014/main" id="{7D8BA400-4667-443D-9DD0-E64E860FCE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74" y="1055"/>
                  <a:ext cx="842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n-US" altLang="en-US" sz="18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19823" name="Group 29">
                <a:extLst>
                  <a:ext uri="{FF2B5EF4-FFF2-40B4-BE49-F238E27FC236}">
                    <a16:creationId xmlns:a16="http://schemas.microsoft.com/office/drawing/2014/main" id="{F1807B6D-EBF9-4F9B-9619-E9E27B724C9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90" y="1688"/>
                <a:ext cx="806" cy="633"/>
                <a:chOff x="590" y="1688"/>
                <a:chExt cx="806" cy="633"/>
              </a:xfrm>
            </p:grpSpPr>
            <p:sp>
              <p:nvSpPr>
                <p:cNvPr id="119869" name="Rectangle 30">
                  <a:extLst>
                    <a:ext uri="{FF2B5EF4-FFF2-40B4-BE49-F238E27FC236}">
                      <a16:creationId xmlns:a16="http://schemas.microsoft.com/office/drawing/2014/main" id="{AC9CC613-5FEC-4BA0-B6F8-06526543F4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3" y="1688"/>
                  <a:ext cx="720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s-MX" altLang="en-US" sz="1400" b="1">
                      <a:solidFill>
                        <a:srgbClr val="FFFF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The Grain Offering</a:t>
                  </a:r>
                  <a:endParaRPr lang="es-MX" altLang="en-US" sz="1400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s-MX" altLang="en-US" sz="1400" b="1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19870" name="Rectangle 31">
                  <a:extLst>
                    <a:ext uri="{FF2B5EF4-FFF2-40B4-BE49-F238E27FC236}">
                      <a16:creationId xmlns:a16="http://schemas.microsoft.com/office/drawing/2014/main" id="{E7609C53-BD81-4F3D-8B86-A052B0F9B2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90" y="1688"/>
                  <a:ext cx="806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n-US" altLang="en-US" sz="18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19824" name="Group 32">
                <a:extLst>
                  <a:ext uri="{FF2B5EF4-FFF2-40B4-BE49-F238E27FC236}">
                    <a16:creationId xmlns:a16="http://schemas.microsoft.com/office/drawing/2014/main" id="{4D915B1F-C022-4703-9C8F-4F1086BCCBD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96" y="1688"/>
                <a:ext cx="878" cy="633"/>
                <a:chOff x="1396" y="1688"/>
                <a:chExt cx="878" cy="633"/>
              </a:xfrm>
            </p:grpSpPr>
            <p:sp>
              <p:nvSpPr>
                <p:cNvPr id="119867" name="Rectangle 33">
                  <a:extLst>
                    <a:ext uri="{FF2B5EF4-FFF2-40B4-BE49-F238E27FC236}">
                      <a16:creationId xmlns:a16="http://schemas.microsoft.com/office/drawing/2014/main" id="{726F2B4B-6E8F-498E-8ED0-5CDB35D3F9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39" y="1688"/>
                  <a:ext cx="792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s-MX" altLang="en-US" sz="1600" b="1">
                      <a:solidFill>
                        <a:srgbClr val="FFFF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Giving back a contribution to God</a:t>
                  </a:r>
                  <a:endParaRPr lang="es-MX" altLang="en-US" sz="1600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s-MX" altLang="en-US" sz="1600" b="1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19868" name="Rectangle 34">
                  <a:extLst>
                    <a:ext uri="{FF2B5EF4-FFF2-40B4-BE49-F238E27FC236}">
                      <a16:creationId xmlns:a16="http://schemas.microsoft.com/office/drawing/2014/main" id="{A748BCA3-5998-4EA4-8C41-5E43B689EE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6" y="1688"/>
                  <a:ext cx="878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n-US" altLang="en-US" sz="18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19825" name="Group 35">
                <a:extLst>
                  <a:ext uri="{FF2B5EF4-FFF2-40B4-BE49-F238E27FC236}">
                    <a16:creationId xmlns:a16="http://schemas.microsoft.com/office/drawing/2014/main" id="{2F79D718-407B-4D03-AE99-DA7E2C9DD5B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74" y="1688"/>
                <a:ext cx="842" cy="633"/>
                <a:chOff x="2274" y="1688"/>
                <a:chExt cx="842" cy="633"/>
              </a:xfrm>
            </p:grpSpPr>
            <p:sp>
              <p:nvSpPr>
                <p:cNvPr id="119865" name="Rectangle 36">
                  <a:extLst>
                    <a:ext uri="{FF2B5EF4-FFF2-40B4-BE49-F238E27FC236}">
                      <a16:creationId xmlns:a16="http://schemas.microsoft.com/office/drawing/2014/main" id="{4FBBBF4A-F7CF-44BB-BC84-38D980532A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17" y="1688"/>
                  <a:ext cx="756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s-MX" altLang="en-US" sz="1600" b="1">
                      <a:solidFill>
                        <a:srgbClr val="FFFF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Matthew 6:19-21</a:t>
                  </a:r>
                  <a:endParaRPr lang="es-MX" altLang="en-US" sz="1600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s-MX" altLang="en-US" sz="1600" b="1">
                      <a:solidFill>
                        <a:srgbClr val="FFFF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Romans 8,9</a:t>
                  </a:r>
                  <a:endParaRPr lang="es-MX" altLang="en-US" sz="1600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s-MX" altLang="en-US" sz="1600" b="1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19866" name="Rectangle 37">
                  <a:extLst>
                    <a:ext uri="{FF2B5EF4-FFF2-40B4-BE49-F238E27FC236}">
                      <a16:creationId xmlns:a16="http://schemas.microsoft.com/office/drawing/2014/main" id="{C0DD3AEE-E6CE-42A6-AE4C-C3148FBE42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74" y="1688"/>
                  <a:ext cx="842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n-US" altLang="en-US" sz="18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19826" name="Group 38">
                <a:extLst>
                  <a:ext uri="{FF2B5EF4-FFF2-40B4-BE49-F238E27FC236}">
                    <a16:creationId xmlns:a16="http://schemas.microsoft.com/office/drawing/2014/main" id="{9273FB05-CE5A-47F1-B1A5-DBF0306E33C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90" y="2321"/>
                <a:ext cx="806" cy="633"/>
                <a:chOff x="590" y="2321"/>
                <a:chExt cx="806" cy="633"/>
              </a:xfrm>
            </p:grpSpPr>
            <p:sp>
              <p:nvSpPr>
                <p:cNvPr id="119863" name="Rectangle 39">
                  <a:extLst>
                    <a:ext uri="{FF2B5EF4-FFF2-40B4-BE49-F238E27FC236}">
                      <a16:creationId xmlns:a16="http://schemas.microsoft.com/office/drawing/2014/main" id="{1F1A4AD2-7433-4F31-8D67-9FE0434B20E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3" y="2321"/>
                  <a:ext cx="720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s-MX" altLang="en-US" sz="1400" b="1">
                      <a:solidFill>
                        <a:srgbClr val="FFFF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The Drink Offering</a:t>
                  </a:r>
                  <a:endParaRPr lang="es-MX" altLang="en-US" sz="1400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s-MX" altLang="en-US" sz="1400" b="1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19864" name="Rectangle 40">
                  <a:extLst>
                    <a:ext uri="{FF2B5EF4-FFF2-40B4-BE49-F238E27FC236}">
                      <a16:creationId xmlns:a16="http://schemas.microsoft.com/office/drawing/2014/main" id="{AC6B292F-6016-4FA8-A589-35B40E72E6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90" y="2321"/>
                  <a:ext cx="806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n-US" altLang="en-US" sz="18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19827" name="Group 41">
                <a:extLst>
                  <a:ext uri="{FF2B5EF4-FFF2-40B4-BE49-F238E27FC236}">
                    <a16:creationId xmlns:a16="http://schemas.microsoft.com/office/drawing/2014/main" id="{A46D1570-3FC2-49A5-9F80-4A18D86BAA8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96" y="2321"/>
                <a:ext cx="878" cy="633"/>
                <a:chOff x="1396" y="2321"/>
                <a:chExt cx="878" cy="633"/>
              </a:xfrm>
            </p:grpSpPr>
            <p:sp>
              <p:nvSpPr>
                <p:cNvPr id="119861" name="Rectangle 42">
                  <a:extLst>
                    <a:ext uri="{FF2B5EF4-FFF2-40B4-BE49-F238E27FC236}">
                      <a16:creationId xmlns:a16="http://schemas.microsoft.com/office/drawing/2014/main" id="{88E89216-C9C3-4759-933E-6E67E53357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39" y="2321"/>
                  <a:ext cx="792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s-MX" altLang="en-US" sz="1400" b="1">
                      <a:solidFill>
                        <a:srgbClr val="FFFF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Pouring out our life for God</a:t>
                  </a:r>
                  <a:endParaRPr lang="es-MX" altLang="en-US" sz="1400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s-MX" altLang="en-US" sz="1200">
                      <a:solidFill>
                        <a:srgbClr val="FFFF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s-MX" altLang="en-US" sz="2400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19862" name="Rectangle 43">
                  <a:extLst>
                    <a:ext uri="{FF2B5EF4-FFF2-40B4-BE49-F238E27FC236}">
                      <a16:creationId xmlns:a16="http://schemas.microsoft.com/office/drawing/2014/main" id="{833FDDCE-EBFE-49AF-882D-91E1E9F674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6" y="2321"/>
                  <a:ext cx="878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n-US" altLang="en-US" sz="18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19828" name="Group 44">
                <a:extLst>
                  <a:ext uri="{FF2B5EF4-FFF2-40B4-BE49-F238E27FC236}">
                    <a16:creationId xmlns:a16="http://schemas.microsoft.com/office/drawing/2014/main" id="{4187D168-4CBD-4066-A34B-58FCCE34A97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74" y="2321"/>
                <a:ext cx="842" cy="633"/>
                <a:chOff x="2274" y="2321"/>
                <a:chExt cx="842" cy="633"/>
              </a:xfrm>
            </p:grpSpPr>
            <p:sp>
              <p:nvSpPr>
                <p:cNvPr id="119859" name="Rectangle 45">
                  <a:extLst>
                    <a:ext uri="{FF2B5EF4-FFF2-40B4-BE49-F238E27FC236}">
                      <a16:creationId xmlns:a16="http://schemas.microsoft.com/office/drawing/2014/main" id="{1F03FCFA-EF00-47DE-985C-12740741C0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17" y="2321"/>
                  <a:ext cx="756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s-MX" altLang="en-US" sz="1400" b="1">
                      <a:solidFill>
                        <a:srgbClr val="FFFF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Luke 22:20  Philippians 2:16</a:t>
                  </a:r>
                  <a:endParaRPr lang="es-MX" altLang="en-US" sz="1400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s-MX" altLang="en-US" sz="1400" b="1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19860" name="Rectangle 46">
                  <a:extLst>
                    <a:ext uri="{FF2B5EF4-FFF2-40B4-BE49-F238E27FC236}">
                      <a16:creationId xmlns:a16="http://schemas.microsoft.com/office/drawing/2014/main" id="{8336B662-7C15-4588-9948-C8823D975F1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74" y="2321"/>
                  <a:ext cx="842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n-US" altLang="en-US" sz="18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19829" name="Group 47">
                <a:extLst>
                  <a:ext uri="{FF2B5EF4-FFF2-40B4-BE49-F238E27FC236}">
                    <a16:creationId xmlns:a16="http://schemas.microsoft.com/office/drawing/2014/main" id="{4D556778-B3F5-4EB1-BA35-8887AEFEE2A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90" y="2954"/>
                <a:ext cx="806" cy="633"/>
                <a:chOff x="590" y="2954"/>
                <a:chExt cx="806" cy="633"/>
              </a:xfrm>
            </p:grpSpPr>
            <p:sp>
              <p:nvSpPr>
                <p:cNvPr id="119857" name="Rectangle 48">
                  <a:extLst>
                    <a:ext uri="{FF2B5EF4-FFF2-40B4-BE49-F238E27FC236}">
                      <a16:creationId xmlns:a16="http://schemas.microsoft.com/office/drawing/2014/main" id="{4167087E-FD4F-4D27-8140-63D22DEB91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3" y="2954"/>
                  <a:ext cx="720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s-MX" altLang="en-US" sz="1400" b="1">
                      <a:solidFill>
                        <a:srgbClr val="FFFF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The Fellowship Offering</a:t>
                  </a:r>
                  <a:endParaRPr lang="es-MX" altLang="en-US" sz="1400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s-MX" altLang="en-US" sz="2400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19858" name="Rectangle 49">
                  <a:extLst>
                    <a:ext uri="{FF2B5EF4-FFF2-40B4-BE49-F238E27FC236}">
                      <a16:creationId xmlns:a16="http://schemas.microsoft.com/office/drawing/2014/main" id="{246F9084-DD55-4049-854D-2CFECA35AB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90" y="2954"/>
                  <a:ext cx="806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n-US" altLang="en-US" sz="18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19830" name="Group 50">
                <a:extLst>
                  <a:ext uri="{FF2B5EF4-FFF2-40B4-BE49-F238E27FC236}">
                    <a16:creationId xmlns:a16="http://schemas.microsoft.com/office/drawing/2014/main" id="{569196A3-9339-4C02-8070-CBC294245B8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96" y="2954"/>
                <a:ext cx="878" cy="633"/>
                <a:chOff x="1396" y="2954"/>
                <a:chExt cx="878" cy="633"/>
              </a:xfrm>
            </p:grpSpPr>
            <p:sp>
              <p:nvSpPr>
                <p:cNvPr id="119855" name="Rectangle 51">
                  <a:extLst>
                    <a:ext uri="{FF2B5EF4-FFF2-40B4-BE49-F238E27FC236}">
                      <a16:creationId xmlns:a16="http://schemas.microsoft.com/office/drawing/2014/main" id="{35C55B27-3F68-4F2A-A958-52E925B310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39" y="2954"/>
                  <a:ext cx="792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s-MX" altLang="en-US" sz="1600" b="1">
                      <a:solidFill>
                        <a:srgbClr val="FFFF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Celebrating our blessings from God</a:t>
                  </a:r>
                  <a:endParaRPr lang="es-MX" altLang="en-US" sz="1600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s-MX" altLang="en-US" sz="1600" b="1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19856" name="Rectangle 52">
                  <a:extLst>
                    <a:ext uri="{FF2B5EF4-FFF2-40B4-BE49-F238E27FC236}">
                      <a16:creationId xmlns:a16="http://schemas.microsoft.com/office/drawing/2014/main" id="{1365D0EA-1B11-4AB4-A347-EF16C45DAB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6" y="2954"/>
                  <a:ext cx="878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n-US" altLang="en-US" sz="18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19831" name="Group 53">
                <a:extLst>
                  <a:ext uri="{FF2B5EF4-FFF2-40B4-BE49-F238E27FC236}">
                    <a16:creationId xmlns:a16="http://schemas.microsoft.com/office/drawing/2014/main" id="{B941B2A5-69C5-41E3-9BF6-310871C58A1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74" y="2954"/>
                <a:ext cx="842" cy="633"/>
                <a:chOff x="2274" y="2954"/>
                <a:chExt cx="842" cy="633"/>
              </a:xfrm>
            </p:grpSpPr>
            <p:sp>
              <p:nvSpPr>
                <p:cNvPr id="119853" name="Rectangle 54">
                  <a:extLst>
                    <a:ext uri="{FF2B5EF4-FFF2-40B4-BE49-F238E27FC236}">
                      <a16:creationId xmlns:a16="http://schemas.microsoft.com/office/drawing/2014/main" id="{E98D59CB-352F-42AB-ACC6-2417536824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17" y="2954"/>
                  <a:ext cx="756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s-MX" altLang="en-US" sz="1600" b="1">
                      <a:solidFill>
                        <a:srgbClr val="FFFF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John 10:10</a:t>
                  </a:r>
                  <a:endParaRPr lang="es-MX" altLang="en-US" sz="1600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s-MX" altLang="en-US" sz="1600" b="1">
                      <a:solidFill>
                        <a:srgbClr val="FFFF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 Thess 5:16</a:t>
                  </a:r>
                  <a:endParaRPr lang="es-MX" altLang="en-US" sz="1600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s-MX" altLang="en-US" sz="2400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19854" name="Rectangle 55">
                  <a:extLst>
                    <a:ext uri="{FF2B5EF4-FFF2-40B4-BE49-F238E27FC236}">
                      <a16:creationId xmlns:a16="http://schemas.microsoft.com/office/drawing/2014/main" id="{B47E38F7-F5B6-4C73-9405-E0241FE84CE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74" y="2954"/>
                  <a:ext cx="842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n-US" altLang="en-US" sz="18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19832" name="Group 56">
                <a:extLst>
                  <a:ext uri="{FF2B5EF4-FFF2-40B4-BE49-F238E27FC236}">
                    <a16:creationId xmlns:a16="http://schemas.microsoft.com/office/drawing/2014/main" id="{DABEA98F-9161-4086-9B89-A63D1273587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3587"/>
                <a:ext cx="590" cy="1266"/>
                <a:chOff x="0" y="3587"/>
                <a:chExt cx="590" cy="1266"/>
              </a:xfrm>
            </p:grpSpPr>
            <p:sp>
              <p:nvSpPr>
                <p:cNvPr id="119851" name="Rectangle 57">
                  <a:extLst>
                    <a:ext uri="{FF2B5EF4-FFF2-40B4-BE49-F238E27FC236}">
                      <a16:creationId xmlns:a16="http://schemas.microsoft.com/office/drawing/2014/main" id="{817B3205-E14C-4D26-A685-53BE6F0BDC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3587"/>
                  <a:ext cx="504" cy="12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s-MX" altLang="en-US" sz="1400" b="1">
                      <a:solidFill>
                        <a:srgbClr val="FFFF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Blood Sacrifices</a:t>
                  </a:r>
                  <a:endParaRPr lang="es-MX" altLang="en-US" sz="1400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s-MX" altLang="en-US" sz="1400" b="1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19852" name="Rectangle 58">
                  <a:extLst>
                    <a:ext uri="{FF2B5EF4-FFF2-40B4-BE49-F238E27FC236}">
                      <a16:creationId xmlns:a16="http://schemas.microsoft.com/office/drawing/2014/main" id="{912E9048-F8C4-4D59-91DF-3F91031251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3587"/>
                  <a:ext cx="590" cy="126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n-US" altLang="en-US" sz="18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19833" name="Group 59">
                <a:extLst>
                  <a:ext uri="{FF2B5EF4-FFF2-40B4-BE49-F238E27FC236}">
                    <a16:creationId xmlns:a16="http://schemas.microsoft.com/office/drawing/2014/main" id="{31682EC8-E362-4F0B-AFA6-1067B90277D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90" y="3587"/>
                <a:ext cx="806" cy="633"/>
                <a:chOff x="590" y="3587"/>
                <a:chExt cx="806" cy="633"/>
              </a:xfrm>
            </p:grpSpPr>
            <p:sp>
              <p:nvSpPr>
                <p:cNvPr id="119849" name="Rectangle 60">
                  <a:extLst>
                    <a:ext uri="{FF2B5EF4-FFF2-40B4-BE49-F238E27FC236}">
                      <a16:creationId xmlns:a16="http://schemas.microsoft.com/office/drawing/2014/main" id="{8D4E23C2-C2DB-4A39-B5D2-C1C93ADA3F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3" y="3587"/>
                  <a:ext cx="720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s-MX" altLang="en-US" sz="1400" b="1">
                      <a:solidFill>
                        <a:srgbClr val="FFFF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The Sin Offering</a:t>
                  </a:r>
                  <a:endParaRPr lang="es-MX" altLang="en-US" sz="1400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s-MX" altLang="en-US" sz="1400" b="1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19850" name="Rectangle 61">
                  <a:extLst>
                    <a:ext uri="{FF2B5EF4-FFF2-40B4-BE49-F238E27FC236}">
                      <a16:creationId xmlns:a16="http://schemas.microsoft.com/office/drawing/2014/main" id="{5006B8EE-FB55-4DF2-9C7A-843C1B956F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90" y="3587"/>
                  <a:ext cx="806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n-US" altLang="en-US" sz="18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19834" name="Group 62">
                <a:extLst>
                  <a:ext uri="{FF2B5EF4-FFF2-40B4-BE49-F238E27FC236}">
                    <a16:creationId xmlns:a16="http://schemas.microsoft.com/office/drawing/2014/main" id="{9E5B9343-AE10-45CD-940C-17454AAE2D0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96" y="3587"/>
                <a:ext cx="878" cy="633"/>
                <a:chOff x="1396" y="3587"/>
                <a:chExt cx="878" cy="633"/>
              </a:xfrm>
            </p:grpSpPr>
            <p:sp>
              <p:nvSpPr>
                <p:cNvPr id="119847" name="Rectangle 63">
                  <a:extLst>
                    <a:ext uri="{FF2B5EF4-FFF2-40B4-BE49-F238E27FC236}">
                      <a16:creationId xmlns:a16="http://schemas.microsoft.com/office/drawing/2014/main" id="{0541AD2F-7167-4B3F-AB85-0212424A94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39" y="3587"/>
                  <a:ext cx="792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s-MX" altLang="en-US" sz="1600" b="1">
                      <a:solidFill>
                        <a:srgbClr val="FFFF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Jesus’ sacrifice for our sins</a:t>
                  </a:r>
                  <a:endParaRPr lang="es-MX" altLang="en-US" sz="1600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s-MX" altLang="en-US" sz="1600" b="1">
                      <a:solidFill>
                        <a:srgbClr val="FFFF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s-MX" altLang="en-US" sz="1600" b="1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19848" name="Rectangle 64">
                  <a:extLst>
                    <a:ext uri="{FF2B5EF4-FFF2-40B4-BE49-F238E27FC236}">
                      <a16:creationId xmlns:a16="http://schemas.microsoft.com/office/drawing/2014/main" id="{44F88DA6-9685-4876-9638-E95BED4333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6" y="3587"/>
                  <a:ext cx="878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n-US" altLang="en-US" sz="18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19835" name="Group 65">
                <a:extLst>
                  <a:ext uri="{FF2B5EF4-FFF2-40B4-BE49-F238E27FC236}">
                    <a16:creationId xmlns:a16="http://schemas.microsoft.com/office/drawing/2014/main" id="{D19FEFE8-EE4D-4057-84E6-B6607CE01EB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74" y="3587"/>
                <a:ext cx="842" cy="633"/>
                <a:chOff x="2274" y="3587"/>
                <a:chExt cx="842" cy="633"/>
              </a:xfrm>
            </p:grpSpPr>
            <p:sp>
              <p:nvSpPr>
                <p:cNvPr id="119845" name="Rectangle 66">
                  <a:extLst>
                    <a:ext uri="{FF2B5EF4-FFF2-40B4-BE49-F238E27FC236}">
                      <a16:creationId xmlns:a16="http://schemas.microsoft.com/office/drawing/2014/main" id="{B57D3759-77B0-4024-A642-14C0677649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17" y="3587"/>
                  <a:ext cx="756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s-MX" altLang="en-US" sz="1600" b="1">
                      <a:solidFill>
                        <a:srgbClr val="FFFF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 Peter 1:18,19</a:t>
                  </a:r>
                  <a:endParaRPr lang="es-MX" altLang="en-US" sz="1600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s-MX" altLang="en-US" sz="1600" b="1">
                      <a:solidFill>
                        <a:srgbClr val="FFFF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 Corinthians 5:21</a:t>
                  </a:r>
                  <a:endParaRPr lang="es-MX" altLang="en-US" sz="1600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s-MX" altLang="en-US" sz="2400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19846" name="Rectangle 67">
                  <a:extLst>
                    <a:ext uri="{FF2B5EF4-FFF2-40B4-BE49-F238E27FC236}">
                      <a16:creationId xmlns:a16="http://schemas.microsoft.com/office/drawing/2014/main" id="{5862E92E-F4AE-48C7-81CB-425A7BDA1D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74" y="3587"/>
                  <a:ext cx="842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n-US" altLang="en-US" sz="18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19836" name="Group 68">
                <a:extLst>
                  <a:ext uri="{FF2B5EF4-FFF2-40B4-BE49-F238E27FC236}">
                    <a16:creationId xmlns:a16="http://schemas.microsoft.com/office/drawing/2014/main" id="{4F078EA8-2442-44A4-9029-FB97E681505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90" y="4220"/>
                <a:ext cx="806" cy="633"/>
                <a:chOff x="590" y="4220"/>
                <a:chExt cx="806" cy="633"/>
              </a:xfrm>
            </p:grpSpPr>
            <p:sp>
              <p:nvSpPr>
                <p:cNvPr id="119843" name="Rectangle 69">
                  <a:extLst>
                    <a:ext uri="{FF2B5EF4-FFF2-40B4-BE49-F238E27FC236}">
                      <a16:creationId xmlns:a16="http://schemas.microsoft.com/office/drawing/2014/main" id="{95EF92A5-129E-46B0-8990-766C5A11E7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33" y="4220"/>
                  <a:ext cx="720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s-MX" altLang="en-US" sz="1600" b="1">
                      <a:solidFill>
                        <a:srgbClr val="FFFF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The Guilt Offering</a:t>
                  </a:r>
                  <a:endParaRPr lang="es-MX" altLang="en-US" sz="1600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s-MX" altLang="en-US" sz="1600" b="1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19844" name="Rectangle 70">
                  <a:extLst>
                    <a:ext uri="{FF2B5EF4-FFF2-40B4-BE49-F238E27FC236}">
                      <a16:creationId xmlns:a16="http://schemas.microsoft.com/office/drawing/2014/main" id="{9F4FFB07-CAD6-4CA1-8877-A954DAA4C8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90" y="4220"/>
                  <a:ext cx="806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n-US" altLang="en-US" sz="18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19837" name="Group 71">
                <a:extLst>
                  <a:ext uri="{FF2B5EF4-FFF2-40B4-BE49-F238E27FC236}">
                    <a16:creationId xmlns:a16="http://schemas.microsoft.com/office/drawing/2014/main" id="{58956CAA-C797-4CC9-829D-ACCC4B250E8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96" y="4220"/>
                <a:ext cx="878" cy="633"/>
                <a:chOff x="1396" y="4220"/>
                <a:chExt cx="878" cy="633"/>
              </a:xfrm>
            </p:grpSpPr>
            <p:sp>
              <p:nvSpPr>
                <p:cNvPr id="119841" name="Rectangle 72">
                  <a:extLst>
                    <a:ext uri="{FF2B5EF4-FFF2-40B4-BE49-F238E27FC236}">
                      <a16:creationId xmlns:a16="http://schemas.microsoft.com/office/drawing/2014/main" id="{64A99857-4B2B-4E19-884B-1681485159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39" y="4220"/>
                  <a:ext cx="792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s-MX" altLang="en-US" sz="1600" b="1">
                      <a:solidFill>
                        <a:srgbClr val="FFFF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Maintaining a relationship with one another</a:t>
                  </a:r>
                  <a:endParaRPr lang="es-MX" altLang="en-US" sz="1600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s-MX" altLang="en-US" sz="1600" b="1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19842" name="Rectangle 73">
                  <a:extLst>
                    <a:ext uri="{FF2B5EF4-FFF2-40B4-BE49-F238E27FC236}">
                      <a16:creationId xmlns:a16="http://schemas.microsoft.com/office/drawing/2014/main" id="{5DF28DE7-DE41-4A5A-B627-1D8A20A658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6" y="4220"/>
                  <a:ext cx="878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n-US" altLang="en-US" sz="18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19838" name="Group 74">
                <a:extLst>
                  <a:ext uri="{FF2B5EF4-FFF2-40B4-BE49-F238E27FC236}">
                    <a16:creationId xmlns:a16="http://schemas.microsoft.com/office/drawing/2014/main" id="{BC59F9B1-CD98-4239-B0B5-FF88FE8BD0A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74" y="4220"/>
                <a:ext cx="842" cy="633"/>
                <a:chOff x="2274" y="4220"/>
                <a:chExt cx="842" cy="633"/>
              </a:xfrm>
            </p:grpSpPr>
            <p:sp>
              <p:nvSpPr>
                <p:cNvPr id="119839" name="Rectangle 75">
                  <a:extLst>
                    <a:ext uri="{FF2B5EF4-FFF2-40B4-BE49-F238E27FC236}">
                      <a16:creationId xmlns:a16="http://schemas.microsoft.com/office/drawing/2014/main" id="{A60D6AD1-5266-4C3F-A0D3-915A6AE0EA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17" y="4220"/>
                  <a:ext cx="756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r>
                    <a:rPr lang="es-MX" altLang="en-US" sz="1600" b="1">
                      <a:solidFill>
                        <a:srgbClr val="FFFF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Matthew 5:23,24</a:t>
                  </a:r>
                  <a:endParaRPr lang="es-MX" altLang="en-US" sz="1600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s-MX" altLang="en-US" sz="1600" b="1">
                    <a:solidFill>
                      <a:srgbClr val="FFFFFF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19840" name="Rectangle 76">
                  <a:extLst>
                    <a:ext uri="{FF2B5EF4-FFF2-40B4-BE49-F238E27FC236}">
                      <a16:creationId xmlns:a16="http://schemas.microsoft.com/office/drawing/2014/main" id="{D007ACE7-3B52-4547-B86F-6DAA983AD4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74" y="4220"/>
                  <a:ext cx="842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Garamond" panose="02020404030301010803" pitchFamily="18" charset="0"/>
                    </a:defRPr>
                  </a:lvl9pPr>
                </a:lstStyle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lrTx/>
                    <a:buNone/>
                  </a:pPr>
                  <a:endParaRPr lang="en-US" altLang="en-US" sz="1800">
                    <a:solidFill>
                      <a:srgbClr val="FFFFFF"/>
                    </a:solidFill>
                  </a:endParaRPr>
                </a:p>
              </p:txBody>
            </p:sp>
          </p:grpSp>
        </p:grpSp>
        <p:sp>
          <p:nvSpPr>
            <p:cNvPr id="119814" name="Rectangle 77">
              <a:extLst>
                <a:ext uri="{FF2B5EF4-FFF2-40B4-BE49-F238E27FC236}">
                  <a16:creationId xmlns:a16="http://schemas.microsoft.com/office/drawing/2014/main" id="{DB5A6788-AC8D-4C16-8823-BF1276189F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" y="534"/>
              <a:ext cx="3122" cy="4322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sz="3200"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Char char="•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Char char="•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Char char="•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Char char="•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Char char="•"/>
                <a:defRPr sz="2000"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endParaRPr lang="en-US" altLang="en-US" sz="1800">
                <a:solidFill>
                  <a:srgbClr val="FFFFFF"/>
                </a:solidFill>
              </a:endParaRPr>
            </a:p>
          </p:txBody>
        </p:sp>
      </p:grpSp>
      <p:sp>
        <p:nvSpPr>
          <p:cNvPr id="119812" name="Rectangle 78">
            <a:extLst>
              <a:ext uri="{FF2B5EF4-FFF2-40B4-BE49-F238E27FC236}">
                <a16:creationId xmlns:a16="http://schemas.microsoft.com/office/drawing/2014/main" id="{FD085420-CF17-4627-9856-CA7A6E75E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75" y="69643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MX" altLang="en-US" sz="12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MX" altLang="en-US" sz="12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s-MX" altLang="en-US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74D22588-64B2-456B-A920-4869DACBF7AC}"/>
              </a:ext>
            </a:extLst>
          </p:cNvPr>
          <p:cNvSpPr>
            <a:spLocks noGrp="1"/>
          </p:cNvSpPr>
          <p:nvPr>
            <p:ph type="title" idx="4294967295"/>
          </p:nvPr>
        </p:nvSpPr>
        <p:spPr bwMode="auto">
          <a:xfrm>
            <a:off x="198120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algn="ctr">
              <a:defRPr/>
            </a:pPr>
            <a:r>
              <a:rPr lang="en-US" sz="2800">
                <a:solidFill>
                  <a:srgbClr val="FFFF00"/>
                </a:solidFill>
                <a:effectLst/>
              </a:rPr>
              <a:t>The Day of Atonement </a:t>
            </a:r>
            <a:r>
              <a:rPr lang="en-US" sz="2800" i="1">
                <a:solidFill>
                  <a:srgbClr val="FFFF00"/>
                </a:solidFill>
                <a:effectLst/>
              </a:rPr>
              <a:t>Yom Kippur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9C38DFA1-AA07-498C-88A3-FEADE964EDFF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981200" y="1676401"/>
            <a:ext cx="8229600" cy="4525963"/>
          </a:xfrm>
        </p:spPr>
        <p:txBody>
          <a:bodyPr/>
          <a:lstStyle/>
          <a:p>
            <a:endParaRPr lang="en-US" altLang="en-US" sz="2400"/>
          </a:p>
          <a:p>
            <a:endParaRPr lang="en-US" altLang="en-US" sz="2400"/>
          </a:p>
        </p:txBody>
      </p:sp>
      <p:pic>
        <p:nvPicPr>
          <p:cNvPr id="103428" name="Picture 5" descr="torn">
            <a:extLst>
              <a:ext uri="{FF2B5EF4-FFF2-40B4-BE49-F238E27FC236}">
                <a16:creationId xmlns:a16="http://schemas.microsoft.com/office/drawing/2014/main" id="{0B2F9D5C-653F-4762-B9DB-CCC6CE940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2209800"/>
            <a:ext cx="3000375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29" name="Text Box 6">
            <a:extLst>
              <a:ext uri="{FF2B5EF4-FFF2-40B4-BE49-F238E27FC236}">
                <a16:creationId xmlns:a16="http://schemas.microsoft.com/office/drawing/2014/main" id="{C8F9F9A9-F1BE-4BB9-9660-ADF612881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057401"/>
            <a:ext cx="419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en-US" altLang="en-US" sz="2800">
              <a:solidFill>
                <a:srgbClr val="FFFF66"/>
              </a:solidFill>
              <a:latin typeface="Arial" panose="020B0604020202020204" pitchFamily="34" charset="0"/>
            </a:endParaRPr>
          </a:p>
        </p:txBody>
      </p:sp>
      <p:sp>
        <p:nvSpPr>
          <p:cNvPr id="103430" name="Text Box 7">
            <a:extLst>
              <a:ext uri="{FF2B5EF4-FFF2-40B4-BE49-F238E27FC236}">
                <a16:creationId xmlns:a16="http://schemas.microsoft.com/office/drawing/2014/main" id="{E3ED2D9E-8F18-44B4-A101-C1F2794DF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057400"/>
            <a:ext cx="48006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2400" b="1">
                <a:solidFill>
                  <a:srgbClr val="FFFF66"/>
                </a:solidFill>
                <a:latin typeface="Arial" panose="020B0604020202020204" pitchFamily="34" charset="0"/>
              </a:rPr>
              <a:t>Sacrificial goat and scape goat.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en-US" altLang="en-US" sz="800" b="1">
              <a:solidFill>
                <a:srgbClr val="FFFF66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2400" b="1">
                <a:solidFill>
                  <a:srgbClr val="FFFF66"/>
                </a:solidFill>
                <a:latin typeface="Arial" panose="020B0604020202020204" pitchFamily="34" charset="0"/>
              </a:rPr>
              <a:t>Sins laid on sacrificial goat, killed outside the camp.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en-US" altLang="en-US" sz="800">
              <a:solidFill>
                <a:srgbClr val="FFFF66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2400" b="1">
                <a:solidFill>
                  <a:srgbClr val="FFFF66"/>
                </a:solidFill>
                <a:latin typeface="Arial" panose="020B0604020202020204" pitchFamily="34" charset="0"/>
              </a:rPr>
              <a:t>Incense fills the Holy of Holies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2400" b="1">
                <a:solidFill>
                  <a:srgbClr val="FFFF66"/>
                </a:solidFill>
                <a:latin typeface="Arial" panose="020B0604020202020204" pitchFamily="34" charset="0"/>
              </a:rPr>
              <a:t>Priest enters the Holy of Holies and puts blood on the Mercy Seat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E35EBD5F-4A18-4FA7-88BE-F220195F00E9}"/>
              </a:ext>
            </a:extLst>
          </p:cNvPr>
          <p:cNvSpPr>
            <a:spLocks noGrp="1"/>
          </p:cNvSpPr>
          <p:nvPr>
            <p:ph type="title" idx="4294967295"/>
          </p:nvPr>
        </p:nvSpPr>
        <p:spPr bwMode="auto">
          <a:xfrm>
            <a:off x="198120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algn="ctr">
              <a:defRPr/>
            </a:pPr>
            <a:r>
              <a:rPr lang="en-US" sz="2800">
                <a:solidFill>
                  <a:srgbClr val="FFFF00"/>
                </a:solidFill>
                <a:effectLst/>
              </a:rPr>
              <a:t>The Day of Atonement </a:t>
            </a:r>
            <a:r>
              <a:rPr lang="en-US" sz="2800" i="1">
                <a:solidFill>
                  <a:srgbClr val="FFFF00"/>
                </a:solidFill>
                <a:effectLst/>
              </a:rPr>
              <a:t>Yom Kippur</a:t>
            </a: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E7BED83B-2ADA-4941-A047-034CA1A093C1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981200" y="1676401"/>
            <a:ext cx="8229600" cy="4525963"/>
          </a:xfrm>
        </p:spPr>
        <p:txBody>
          <a:bodyPr/>
          <a:lstStyle/>
          <a:p>
            <a:endParaRPr lang="en-US" altLang="en-US" sz="2400"/>
          </a:p>
          <a:p>
            <a:endParaRPr lang="en-US" altLang="en-US" sz="2400"/>
          </a:p>
        </p:txBody>
      </p:sp>
      <p:sp>
        <p:nvSpPr>
          <p:cNvPr id="105476" name="Text Box 6">
            <a:extLst>
              <a:ext uri="{FF2B5EF4-FFF2-40B4-BE49-F238E27FC236}">
                <a16:creationId xmlns:a16="http://schemas.microsoft.com/office/drawing/2014/main" id="{5226598A-6AA6-4545-88FB-71C8E6F95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057401"/>
            <a:ext cx="419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en-US" altLang="en-US" sz="2800">
              <a:solidFill>
                <a:srgbClr val="FFFF66"/>
              </a:solidFill>
              <a:latin typeface="Arial" panose="020B0604020202020204" pitchFamily="34" charset="0"/>
            </a:endParaRPr>
          </a:p>
        </p:txBody>
      </p:sp>
      <p:sp>
        <p:nvSpPr>
          <p:cNvPr id="105477" name="Text Box 7">
            <a:extLst>
              <a:ext uri="{FF2B5EF4-FFF2-40B4-BE49-F238E27FC236}">
                <a16:creationId xmlns:a16="http://schemas.microsoft.com/office/drawing/2014/main" id="{606F03C2-73C1-4264-9003-444955BE2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905001"/>
            <a:ext cx="3733800" cy="489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2400" b="1">
                <a:solidFill>
                  <a:srgbClr val="FFFF66"/>
                </a:solidFill>
                <a:latin typeface="Arial" panose="020B0604020202020204" pitchFamily="34" charset="0"/>
              </a:rPr>
              <a:t>Scapegoat (Azazel) sent off into the wilderness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en-US" altLang="en-US" sz="800" b="1">
              <a:solidFill>
                <a:srgbClr val="FFFF66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2400" b="1">
                <a:solidFill>
                  <a:srgbClr val="FFFF66"/>
                </a:solidFill>
                <a:latin typeface="Arial" panose="020B0604020202020204" pitchFamily="34" charset="0"/>
              </a:rPr>
              <a:t>Bodies burned outside the camp (Hebrews 13:11-14)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en-US" altLang="en-US" sz="800" b="1">
              <a:solidFill>
                <a:srgbClr val="FFFF66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2400" b="1">
                <a:solidFill>
                  <a:srgbClr val="FFFF66"/>
                </a:solidFill>
                <a:latin typeface="Arial" panose="020B0604020202020204" pitchFamily="34" charset="0"/>
              </a:rPr>
              <a:t>Prefigure of the salvation of Jesus.  Hebrews 9:11-15, 23-24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en-US" altLang="en-US" sz="2400" b="1">
              <a:solidFill>
                <a:srgbClr val="FFFF66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en-US" altLang="en-US" sz="2400" b="1">
              <a:solidFill>
                <a:srgbClr val="FFFF66"/>
              </a:solidFill>
              <a:latin typeface="Arial" panose="020B0604020202020204" pitchFamily="34" charset="0"/>
            </a:endParaRPr>
          </a:p>
        </p:txBody>
      </p:sp>
      <p:pic>
        <p:nvPicPr>
          <p:cNvPr id="105478" name="Picture 2" descr="http://2.bp.blogspot.com/-uTezW2xLZwA/UjZ_JgGbEzI/AAAAAAAAIWc/ZcrbASUnZe4/s1600/twin-goats.jpg">
            <a:extLst>
              <a:ext uri="{FF2B5EF4-FFF2-40B4-BE49-F238E27FC236}">
                <a16:creationId xmlns:a16="http://schemas.microsoft.com/office/drawing/2014/main" id="{70257682-7510-47BF-B64E-7C379D17D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327276"/>
            <a:ext cx="4205288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5EAABAA2-90E6-491A-8A61-80067699AB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/>
              <a:t>The Red Heifer Sacrifice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118C151-F602-4F6F-9CE3-1AAF95208174}"/>
              </a:ext>
            </a:extLst>
          </p:cNvPr>
          <p:cNvGraphicFramePr>
            <a:graphicFrameLocks noGrp="1"/>
          </p:cNvGraphicFramePr>
          <p:nvPr/>
        </p:nvGraphicFramePr>
        <p:xfrm>
          <a:off x="2490789" y="1562101"/>
          <a:ext cx="7210426" cy="45624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5213">
                  <a:extLst>
                    <a:ext uri="{9D8B030D-6E8A-4147-A177-3AD203B41FA5}">
                      <a16:colId xmlns:a16="http://schemas.microsoft.com/office/drawing/2014/main" val="3819306143"/>
                    </a:ext>
                  </a:extLst>
                </a:gridCol>
                <a:gridCol w="3605213">
                  <a:extLst>
                    <a:ext uri="{9D8B030D-6E8A-4147-A177-3AD203B41FA5}">
                      <a16:colId xmlns:a16="http://schemas.microsoft.com/office/drawing/2014/main" val="2769587973"/>
                    </a:ext>
                  </a:extLst>
                </a:gridCol>
              </a:tblGrid>
              <a:tr h="6096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Aspects of the Red Heifer Sacrifices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85" marR="56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Antitype in the sacrifice of Jesus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85" marR="56185" marT="0" marB="0"/>
                </a:tc>
                <a:extLst>
                  <a:ext uri="{0D108BD9-81ED-4DB2-BD59-A6C34878D82A}">
                    <a16:rowId xmlns:a16="http://schemas.microsoft.com/office/drawing/2014/main" val="456900722"/>
                  </a:ext>
                </a:extLst>
              </a:tr>
              <a:tr h="3048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 very rare red heifer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85" marR="56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 unique son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85" marR="56185" marT="0" marB="0"/>
                </a:tc>
                <a:extLst>
                  <a:ext uri="{0D108BD9-81ED-4DB2-BD59-A6C34878D82A}">
                    <a16:rowId xmlns:a16="http://schemas.microsoft.com/office/drawing/2014/main" val="2676422609"/>
                  </a:ext>
                </a:extLst>
              </a:tr>
              <a:tr h="3048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Sacrificed outside the camp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85" marR="56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Sacrificed outside Jerusalem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85" marR="56185" marT="0" marB="0"/>
                </a:tc>
                <a:extLst>
                  <a:ext uri="{0D108BD9-81ED-4DB2-BD59-A6C34878D82A}">
                    <a16:rowId xmlns:a16="http://schemas.microsoft.com/office/drawing/2014/main" val="3911266353"/>
                  </a:ext>
                </a:extLst>
              </a:tr>
              <a:tr h="6096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Purifies both Jew and Gentile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85" marR="56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Atones for the sin of both Jew and Gentile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85" marR="56185" marT="0" marB="0"/>
                </a:tc>
                <a:extLst>
                  <a:ext uri="{0D108BD9-81ED-4DB2-BD59-A6C34878D82A}">
                    <a16:rowId xmlns:a16="http://schemas.microsoft.com/office/drawing/2014/main" val="1212310823"/>
                  </a:ext>
                </a:extLst>
              </a:tr>
              <a:tr h="3048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 sacrifice without blemish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85" marR="56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 sacrifice without sin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85" marR="56185" marT="0" marB="0"/>
                </a:tc>
                <a:extLst>
                  <a:ext uri="{0D108BD9-81ED-4DB2-BD59-A6C34878D82A}">
                    <a16:rowId xmlns:a16="http://schemas.microsoft.com/office/drawing/2014/main" val="1264743014"/>
                  </a:ext>
                </a:extLst>
              </a:tr>
              <a:tr h="3048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Had never been yoked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85" marR="56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Offered himself voluntarily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85" marR="56185" marT="0" marB="0"/>
                </a:tc>
                <a:extLst>
                  <a:ext uri="{0D108BD9-81ED-4DB2-BD59-A6C34878D82A}">
                    <a16:rowId xmlns:a16="http://schemas.microsoft.com/office/drawing/2014/main" val="2470024562"/>
                  </a:ext>
                </a:extLst>
              </a:tr>
              <a:tr h="5995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Scarlet wool and wood included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85" marR="56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Blood was shed on a wooden cross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85" marR="56185" marT="0" marB="0"/>
                </a:tc>
                <a:extLst>
                  <a:ext uri="{0D108BD9-81ED-4DB2-BD59-A6C34878D82A}">
                    <a16:rowId xmlns:a16="http://schemas.microsoft.com/office/drawing/2014/main" val="2852921509"/>
                  </a:ext>
                </a:extLst>
              </a:tr>
              <a:tr h="9145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Hyssop included (for purification from the effects of death)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85" marR="56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Purifies us from the effects of sin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85" marR="56185" marT="0" marB="0"/>
                </a:tc>
                <a:extLst>
                  <a:ext uri="{0D108BD9-81ED-4DB2-BD59-A6C34878D82A}">
                    <a16:rowId xmlns:a16="http://schemas.microsoft.com/office/drawing/2014/main" val="3034501659"/>
                  </a:ext>
                </a:extLst>
              </a:tr>
              <a:tr h="6096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Water included for purification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85" marR="5618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We are baptized into Christ for forgiveness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85" marR="56185" marT="0" marB="0"/>
                </a:tc>
                <a:extLst>
                  <a:ext uri="{0D108BD9-81ED-4DB2-BD59-A6C34878D82A}">
                    <a16:rowId xmlns:a16="http://schemas.microsoft.com/office/drawing/2014/main" val="2868475612"/>
                  </a:ext>
                </a:extLst>
              </a:tr>
            </a:tbl>
          </a:graphicData>
        </a:graphic>
      </p:graphicFrame>
      <p:sp>
        <p:nvSpPr>
          <p:cNvPr id="5" name="Rectangle 5">
            <a:extLst>
              <a:ext uri="{FF2B5EF4-FFF2-40B4-BE49-F238E27FC236}">
                <a16:creationId xmlns:a16="http://schemas.microsoft.com/office/drawing/2014/main" id="{201EECD2-D6DB-4582-A142-96FEDE338B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3708112"/>
            <a:ext cx="530915" cy="584775"/>
          </a:xfrm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81034-87F6-402B-A5E9-DF9C59A20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Jesus: A Better Sacrifice  Heb 9:12-14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7E284-150D-498C-A4FE-65A89D8C5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Eternal redemption. v. 12.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A clean conscience v. 14.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We can now serve (worship) God.  v. 14.</a:t>
            </a:r>
          </a:p>
          <a:p>
            <a:pPr marL="0" indent="0">
              <a:buNone/>
            </a:pPr>
            <a:endParaRPr lang="en-US" sz="28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47753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9C57A-39E5-4F7C-8F86-41A25DCD9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Hebrews 9:16-22  A New Covenant</a:t>
            </a:r>
          </a:p>
        </p:txBody>
      </p:sp>
      <p:pic>
        <p:nvPicPr>
          <p:cNvPr id="1026" name="Picture 2" descr="Image result for last will and testament">
            <a:extLst>
              <a:ext uri="{FF2B5EF4-FFF2-40B4-BE49-F238E27FC236}">
                <a16:creationId xmlns:a16="http://schemas.microsoft.com/office/drawing/2014/main" id="{5B0328FF-15FC-4CDE-9765-27002AA1193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909" y="1642939"/>
            <a:ext cx="8822182" cy="4940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7850339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eamwork">
  <a:themeElements>
    <a:clrScheme name="Teamwork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Teamwor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amwork">
  <a:themeElements>
    <a:clrScheme name="Teamwork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Teamwor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821</Words>
  <Application>Microsoft Office PowerPoint</Application>
  <PresentationFormat>Widescreen</PresentationFormat>
  <Paragraphs>154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Garamond</vt:lpstr>
      <vt:lpstr>Rockwell</vt:lpstr>
      <vt:lpstr>Tahoma</vt:lpstr>
      <vt:lpstr>Times New Roman</vt:lpstr>
      <vt:lpstr>Wingdings 2</vt:lpstr>
      <vt:lpstr>Teamwork</vt:lpstr>
      <vt:lpstr>1_Teamwork</vt:lpstr>
      <vt:lpstr>7_Foundry</vt:lpstr>
      <vt:lpstr>Hebrews 9  A Greater Sacrifice</vt:lpstr>
      <vt:lpstr>The Greatness of Jesus</vt:lpstr>
      <vt:lpstr>Heb 9:12-10:18 Greater Sacrifices</vt:lpstr>
      <vt:lpstr>PowerPoint Presentation</vt:lpstr>
      <vt:lpstr>The Day of Atonement Yom Kippur</vt:lpstr>
      <vt:lpstr>The Day of Atonement Yom Kippur</vt:lpstr>
      <vt:lpstr>The Red Heifer Sacrifice</vt:lpstr>
      <vt:lpstr>Jesus: A Better Sacrifice  Heb 9:12-14</vt:lpstr>
      <vt:lpstr>Hebrews 9:16-22  A New Covenant</vt:lpstr>
      <vt:lpstr>A Better Sacrifice Hebrews 9:23  better sacrifices than these</vt:lpstr>
      <vt:lpstr>Hebrews 10:1-4  From Shadow to Reality</vt:lpstr>
      <vt:lpstr>Heb 10:5-10 What Does God Want From Us?</vt:lpstr>
      <vt:lpstr>Hebrews 10:19-38  Exhortation #4  </vt:lpstr>
      <vt:lpstr>Heb 10:19-21 Therefore….  Draw Near to God</vt:lpstr>
      <vt:lpstr>Salad time!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Oakes</dc:creator>
  <cp:lastModifiedBy>John Oakes</cp:lastModifiedBy>
  <cp:revision>8</cp:revision>
  <dcterms:created xsi:type="dcterms:W3CDTF">2019-07-14T00:35:39Z</dcterms:created>
  <dcterms:modified xsi:type="dcterms:W3CDTF">2023-01-07T23:51:45Z</dcterms:modified>
</cp:coreProperties>
</file>