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62" r:id="rId2"/>
    <p:sldId id="366" r:id="rId3"/>
    <p:sldId id="350" r:id="rId4"/>
    <p:sldId id="382" r:id="rId5"/>
    <p:sldId id="375" r:id="rId6"/>
    <p:sldId id="376" r:id="rId7"/>
    <p:sldId id="391" r:id="rId8"/>
    <p:sldId id="377" r:id="rId9"/>
    <p:sldId id="379" r:id="rId10"/>
    <p:sldId id="387" r:id="rId11"/>
    <p:sldId id="390" r:id="rId12"/>
    <p:sldId id="380" r:id="rId13"/>
    <p:sldId id="381" r:id="rId14"/>
    <p:sldId id="383" r:id="rId15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CB4CBD7-F379-4727-B305-3218DE926D2A}">
          <p14:sldIdLst>
            <p14:sldId id="362"/>
            <p14:sldId id="366"/>
            <p14:sldId id="350"/>
            <p14:sldId id="382"/>
            <p14:sldId id="375"/>
            <p14:sldId id="376"/>
            <p14:sldId id="391"/>
            <p14:sldId id="377"/>
            <p14:sldId id="379"/>
            <p14:sldId id="387"/>
            <p14:sldId id="390"/>
            <p14:sldId id="380"/>
            <p14:sldId id="381"/>
            <p14:sldId id="3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FB38C1-CEF5-49C5-AFE1-6A202955C427}" v="14" dt="2023-02-05T16:26:09.2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958" autoAdjust="0"/>
    <p:restoredTop sz="92980" autoAdjust="0"/>
  </p:normalViewPr>
  <p:slideViewPr>
    <p:cSldViewPr>
      <p:cViewPr varScale="1">
        <p:scale>
          <a:sx n="59" d="100"/>
          <a:sy n="59" d="100"/>
        </p:scale>
        <p:origin x="125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5DFB38C1-CEF5-49C5-AFE1-6A202955C427}"/>
    <pc:docChg chg="custSel addSld delSld modSld delMainMaster modSection">
      <pc:chgData name="John Oakes" userId="1a36f0057432ea1f" providerId="LiveId" clId="{5DFB38C1-CEF5-49C5-AFE1-6A202955C427}" dt="2023-02-06T06:36:36.715" v="108" actId="47"/>
      <pc:docMkLst>
        <pc:docMk/>
      </pc:docMkLst>
      <pc:sldChg chg="del">
        <pc:chgData name="John Oakes" userId="1a36f0057432ea1f" providerId="LiveId" clId="{5DFB38C1-CEF5-49C5-AFE1-6A202955C427}" dt="2023-02-06T06:36:24.775" v="107" actId="47"/>
        <pc:sldMkLst>
          <pc:docMk/>
          <pc:sldMk cId="0" sldId="256"/>
        </pc:sldMkLst>
      </pc:sldChg>
      <pc:sldChg chg="del">
        <pc:chgData name="John Oakes" userId="1a36f0057432ea1f" providerId="LiveId" clId="{5DFB38C1-CEF5-49C5-AFE1-6A202955C427}" dt="2023-02-06T06:36:24.775" v="107" actId="47"/>
        <pc:sldMkLst>
          <pc:docMk/>
          <pc:sldMk cId="0" sldId="257"/>
        </pc:sldMkLst>
      </pc:sldChg>
      <pc:sldChg chg="del">
        <pc:chgData name="John Oakes" userId="1a36f0057432ea1f" providerId="LiveId" clId="{5DFB38C1-CEF5-49C5-AFE1-6A202955C427}" dt="2023-02-06T06:36:24.775" v="107" actId="47"/>
        <pc:sldMkLst>
          <pc:docMk/>
          <pc:sldMk cId="0" sldId="258"/>
        </pc:sldMkLst>
      </pc:sldChg>
      <pc:sldChg chg="del">
        <pc:chgData name="John Oakes" userId="1a36f0057432ea1f" providerId="LiveId" clId="{5DFB38C1-CEF5-49C5-AFE1-6A202955C427}" dt="2023-02-06T06:36:24.775" v="107" actId="47"/>
        <pc:sldMkLst>
          <pc:docMk/>
          <pc:sldMk cId="0" sldId="259"/>
        </pc:sldMkLst>
      </pc:sldChg>
      <pc:sldChg chg="del">
        <pc:chgData name="John Oakes" userId="1a36f0057432ea1f" providerId="LiveId" clId="{5DFB38C1-CEF5-49C5-AFE1-6A202955C427}" dt="2023-02-06T06:36:24.775" v="107" actId="47"/>
        <pc:sldMkLst>
          <pc:docMk/>
          <pc:sldMk cId="0" sldId="260"/>
        </pc:sldMkLst>
      </pc:sldChg>
      <pc:sldChg chg="del">
        <pc:chgData name="John Oakes" userId="1a36f0057432ea1f" providerId="LiveId" clId="{5DFB38C1-CEF5-49C5-AFE1-6A202955C427}" dt="2023-02-06T06:36:24.775" v="107" actId="47"/>
        <pc:sldMkLst>
          <pc:docMk/>
          <pc:sldMk cId="0" sldId="261"/>
        </pc:sldMkLst>
      </pc:sldChg>
      <pc:sldChg chg="del">
        <pc:chgData name="John Oakes" userId="1a36f0057432ea1f" providerId="LiveId" clId="{5DFB38C1-CEF5-49C5-AFE1-6A202955C427}" dt="2023-02-06T06:36:24.775" v="107" actId="47"/>
        <pc:sldMkLst>
          <pc:docMk/>
          <pc:sldMk cId="0" sldId="262"/>
        </pc:sldMkLst>
      </pc:sldChg>
      <pc:sldChg chg="del">
        <pc:chgData name="John Oakes" userId="1a36f0057432ea1f" providerId="LiveId" clId="{5DFB38C1-CEF5-49C5-AFE1-6A202955C427}" dt="2023-02-06T06:36:24.775" v="107" actId="47"/>
        <pc:sldMkLst>
          <pc:docMk/>
          <pc:sldMk cId="0" sldId="263"/>
        </pc:sldMkLst>
      </pc:sldChg>
      <pc:sldChg chg="del">
        <pc:chgData name="John Oakes" userId="1a36f0057432ea1f" providerId="LiveId" clId="{5DFB38C1-CEF5-49C5-AFE1-6A202955C427}" dt="2023-02-06T06:36:24.775" v="107" actId="47"/>
        <pc:sldMkLst>
          <pc:docMk/>
          <pc:sldMk cId="0" sldId="264"/>
        </pc:sldMkLst>
      </pc:sldChg>
      <pc:sldChg chg="del">
        <pc:chgData name="John Oakes" userId="1a36f0057432ea1f" providerId="LiveId" clId="{5DFB38C1-CEF5-49C5-AFE1-6A202955C427}" dt="2023-02-06T06:36:24.775" v="107" actId="47"/>
        <pc:sldMkLst>
          <pc:docMk/>
          <pc:sldMk cId="0" sldId="265"/>
        </pc:sldMkLst>
      </pc:sldChg>
      <pc:sldChg chg="del">
        <pc:chgData name="John Oakes" userId="1a36f0057432ea1f" providerId="LiveId" clId="{5DFB38C1-CEF5-49C5-AFE1-6A202955C427}" dt="2023-02-06T06:36:24.775" v="107" actId="47"/>
        <pc:sldMkLst>
          <pc:docMk/>
          <pc:sldMk cId="0" sldId="266"/>
        </pc:sldMkLst>
      </pc:sldChg>
      <pc:sldChg chg="del">
        <pc:chgData name="John Oakes" userId="1a36f0057432ea1f" providerId="LiveId" clId="{5DFB38C1-CEF5-49C5-AFE1-6A202955C427}" dt="2023-02-06T06:36:24.775" v="107" actId="47"/>
        <pc:sldMkLst>
          <pc:docMk/>
          <pc:sldMk cId="0" sldId="267"/>
        </pc:sldMkLst>
      </pc:sldChg>
      <pc:sldChg chg="del">
        <pc:chgData name="John Oakes" userId="1a36f0057432ea1f" providerId="LiveId" clId="{5DFB38C1-CEF5-49C5-AFE1-6A202955C427}" dt="2023-02-06T06:36:36.715" v="108" actId="47"/>
        <pc:sldMkLst>
          <pc:docMk/>
          <pc:sldMk cId="0" sldId="268"/>
        </pc:sldMkLst>
      </pc:sldChg>
      <pc:sldChg chg="del">
        <pc:chgData name="John Oakes" userId="1a36f0057432ea1f" providerId="LiveId" clId="{5DFB38C1-CEF5-49C5-AFE1-6A202955C427}" dt="2023-02-06T06:36:36.715" v="108" actId="47"/>
        <pc:sldMkLst>
          <pc:docMk/>
          <pc:sldMk cId="0" sldId="269"/>
        </pc:sldMkLst>
      </pc:sldChg>
      <pc:sldChg chg="del">
        <pc:chgData name="John Oakes" userId="1a36f0057432ea1f" providerId="LiveId" clId="{5DFB38C1-CEF5-49C5-AFE1-6A202955C427}" dt="2023-02-06T06:36:36.715" v="108" actId="47"/>
        <pc:sldMkLst>
          <pc:docMk/>
          <pc:sldMk cId="0" sldId="270"/>
        </pc:sldMkLst>
      </pc:sldChg>
      <pc:sldChg chg="del">
        <pc:chgData name="John Oakes" userId="1a36f0057432ea1f" providerId="LiveId" clId="{5DFB38C1-CEF5-49C5-AFE1-6A202955C427}" dt="2023-02-06T06:36:36.715" v="108" actId="47"/>
        <pc:sldMkLst>
          <pc:docMk/>
          <pc:sldMk cId="0" sldId="271"/>
        </pc:sldMkLst>
      </pc:sldChg>
      <pc:sldChg chg="del">
        <pc:chgData name="John Oakes" userId="1a36f0057432ea1f" providerId="LiveId" clId="{5DFB38C1-CEF5-49C5-AFE1-6A202955C427}" dt="2023-02-06T06:36:36.715" v="108" actId="47"/>
        <pc:sldMkLst>
          <pc:docMk/>
          <pc:sldMk cId="0" sldId="272"/>
        </pc:sldMkLst>
      </pc:sldChg>
      <pc:sldChg chg="del">
        <pc:chgData name="John Oakes" userId="1a36f0057432ea1f" providerId="LiveId" clId="{5DFB38C1-CEF5-49C5-AFE1-6A202955C427}" dt="2023-02-06T06:36:36.715" v="108" actId="47"/>
        <pc:sldMkLst>
          <pc:docMk/>
          <pc:sldMk cId="0" sldId="273"/>
        </pc:sldMkLst>
      </pc:sldChg>
      <pc:sldChg chg="del">
        <pc:chgData name="John Oakes" userId="1a36f0057432ea1f" providerId="LiveId" clId="{5DFB38C1-CEF5-49C5-AFE1-6A202955C427}" dt="2023-02-06T06:36:36.715" v="108" actId="47"/>
        <pc:sldMkLst>
          <pc:docMk/>
          <pc:sldMk cId="0" sldId="274"/>
        </pc:sldMkLst>
      </pc:sldChg>
      <pc:sldChg chg="del">
        <pc:chgData name="John Oakes" userId="1a36f0057432ea1f" providerId="LiveId" clId="{5DFB38C1-CEF5-49C5-AFE1-6A202955C427}" dt="2023-02-06T06:36:36.715" v="108" actId="47"/>
        <pc:sldMkLst>
          <pc:docMk/>
          <pc:sldMk cId="0" sldId="275"/>
        </pc:sldMkLst>
      </pc:sldChg>
      <pc:sldChg chg="del">
        <pc:chgData name="John Oakes" userId="1a36f0057432ea1f" providerId="LiveId" clId="{5DFB38C1-CEF5-49C5-AFE1-6A202955C427}" dt="2023-02-06T06:36:36.715" v="108" actId="47"/>
        <pc:sldMkLst>
          <pc:docMk/>
          <pc:sldMk cId="0" sldId="276"/>
        </pc:sldMkLst>
      </pc:sldChg>
      <pc:sldChg chg="del">
        <pc:chgData name="John Oakes" userId="1a36f0057432ea1f" providerId="LiveId" clId="{5DFB38C1-CEF5-49C5-AFE1-6A202955C427}" dt="2023-02-06T06:36:36.715" v="108" actId="47"/>
        <pc:sldMkLst>
          <pc:docMk/>
          <pc:sldMk cId="0" sldId="277"/>
        </pc:sldMkLst>
      </pc:sldChg>
      <pc:sldChg chg="del">
        <pc:chgData name="John Oakes" userId="1a36f0057432ea1f" providerId="LiveId" clId="{5DFB38C1-CEF5-49C5-AFE1-6A202955C427}" dt="2023-02-06T06:36:36.715" v="108" actId="47"/>
        <pc:sldMkLst>
          <pc:docMk/>
          <pc:sldMk cId="0" sldId="278"/>
        </pc:sldMkLst>
      </pc:sldChg>
      <pc:sldChg chg="del">
        <pc:chgData name="John Oakes" userId="1a36f0057432ea1f" providerId="LiveId" clId="{5DFB38C1-CEF5-49C5-AFE1-6A202955C427}" dt="2023-02-06T06:36:36.715" v="108" actId="47"/>
        <pc:sldMkLst>
          <pc:docMk/>
          <pc:sldMk cId="0" sldId="279"/>
        </pc:sldMkLst>
      </pc:sldChg>
      <pc:sldChg chg="del">
        <pc:chgData name="John Oakes" userId="1a36f0057432ea1f" providerId="LiveId" clId="{5DFB38C1-CEF5-49C5-AFE1-6A202955C427}" dt="2023-02-06T06:36:36.715" v="108" actId="47"/>
        <pc:sldMkLst>
          <pc:docMk/>
          <pc:sldMk cId="0" sldId="280"/>
        </pc:sldMkLst>
      </pc:sldChg>
      <pc:sldChg chg="del">
        <pc:chgData name="John Oakes" userId="1a36f0057432ea1f" providerId="LiveId" clId="{5DFB38C1-CEF5-49C5-AFE1-6A202955C427}" dt="2023-02-06T06:36:36.715" v="108" actId="47"/>
        <pc:sldMkLst>
          <pc:docMk/>
          <pc:sldMk cId="0" sldId="281"/>
        </pc:sldMkLst>
      </pc:sldChg>
      <pc:sldChg chg="modSp mod">
        <pc:chgData name="John Oakes" userId="1a36f0057432ea1f" providerId="LiveId" clId="{5DFB38C1-CEF5-49C5-AFE1-6A202955C427}" dt="2023-02-05T16:22:18.532" v="28" actId="27636"/>
        <pc:sldMkLst>
          <pc:docMk/>
          <pc:sldMk cId="562727397" sldId="375"/>
        </pc:sldMkLst>
        <pc:spChg chg="mod">
          <ac:chgData name="John Oakes" userId="1a36f0057432ea1f" providerId="LiveId" clId="{5DFB38C1-CEF5-49C5-AFE1-6A202955C427}" dt="2023-02-05T16:22:18.532" v="28" actId="27636"/>
          <ac:spMkLst>
            <pc:docMk/>
            <pc:sldMk cId="562727397" sldId="375"/>
            <ac:spMk id="3" creationId="{00000000-0000-0000-0000-000000000000}"/>
          </ac:spMkLst>
        </pc:spChg>
      </pc:sldChg>
      <pc:sldChg chg="modSp mod">
        <pc:chgData name="John Oakes" userId="1a36f0057432ea1f" providerId="LiveId" clId="{5DFB38C1-CEF5-49C5-AFE1-6A202955C427}" dt="2023-02-05T16:24:05.163" v="52" actId="27636"/>
        <pc:sldMkLst>
          <pc:docMk/>
          <pc:sldMk cId="4209359220" sldId="376"/>
        </pc:sldMkLst>
        <pc:spChg chg="mod">
          <ac:chgData name="John Oakes" userId="1a36f0057432ea1f" providerId="LiveId" clId="{5DFB38C1-CEF5-49C5-AFE1-6A202955C427}" dt="2023-02-05T16:24:05.163" v="52" actId="27636"/>
          <ac:spMkLst>
            <pc:docMk/>
            <pc:sldMk cId="4209359220" sldId="376"/>
            <ac:spMk id="3" creationId="{00000000-0000-0000-0000-000000000000}"/>
          </ac:spMkLst>
        </pc:spChg>
      </pc:sldChg>
      <pc:sldChg chg="modSp mod">
        <pc:chgData name="John Oakes" userId="1a36f0057432ea1f" providerId="LiveId" clId="{5DFB38C1-CEF5-49C5-AFE1-6A202955C427}" dt="2023-02-05T16:28:28.825" v="103" actId="14100"/>
        <pc:sldMkLst>
          <pc:docMk/>
          <pc:sldMk cId="3051958691" sldId="377"/>
        </pc:sldMkLst>
        <pc:spChg chg="mod">
          <ac:chgData name="John Oakes" userId="1a36f0057432ea1f" providerId="LiveId" clId="{5DFB38C1-CEF5-49C5-AFE1-6A202955C427}" dt="2023-02-05T16:28:28.825" v="103" actId="14100"/>
          <ac:spMkLst>
            <pc:docMk/>
            <pc:sldMk cId="3051958691" sldId="377"/>
            <ac:spMk id="3" creationId="{00000000-0000-0000-0000-000000000000}"/>
          </ac:spMkLst>
        </pc:spChg>
      </pc:sldChg>
      <pc:sldChg chg="modSp mod">
        <pc:chgData name="John Oakes" userId="1a36f0057432ea1f" providerId="LiveId" clId="{5DFB38C1-CEF5-49C5-AFE1-6A202955C427}" dt="2023-02-05T16:29:08.912" v="106" actId="255"/>
        <pc:sldMkLst>
          <pc:docMk/>
          <pc:sldMk cId="213847603" sldId="387"/>
        </pc:sldMkLst>
        <pc:spChg chg="mod">
          <ac:chgData name="John Oakes" userId="1a36f0057432ea1f" providerId="LiveId" clId="{5DFB38C1-CEF5-49C5-AFE1-6A202955C427}" dt="2023-02-05T16:29:08.912" v="106" actId="255"/>
          <ac:spMkLst>
            <pc:docMk/>
            <pc:sldMk cId="213847603" sldId="387"/>
            <ac:spMk id="3" creationId="{FA2FA445-D290-415A-B86C-E24B66EED99D}"/>
          </ac:spMkLst>
        </pc:spChg>
      </pc:sldChg>
      <pc:sldChg chg="del">
        <pc:chgData name="John Oakes" userId="1a36f0057432ea1f" providerId="LiveId" clId="{5DFB38C1-CEF5-49C5-AFE1-6A202955C427}" dt="2023-02-06T06:36:24.775" v="107" actId="47"/>
        <pc:sldMkLst>
          <pc:docMk/>
          <pc:sldMk cId="113423922" sldId="389"/>
        </pc:sldMkLst>
      </pc:sldChg>
      <pc:sldChg chg="addSp delSp modSp new mod">
        <pc:chgData name="John Oakes" userId="1a36f0057432ea1f" providerId="LiveId" clId="{5DFB38C1-CEF5-49C5-AFE1-6A202955C427}" dt="2023-02-05T16:21:15.728" v="24" actId="1076"/>
        <pc:sldMkLst>
          <pc:docMk/>
          <pc:sldMk cId="3038478454" sldId="390"/>
        </pc:sldMkLst>
        <pc:spChg chg="mod">
          <ac:chgData name="John Oakes" userId="1a36f0057432ea1f" providerId="LiveId" clId="{5DFB38C1-CEF5-49C5-AFE1-6A202955C427}" dt="2023-02-05T16:20:04.256" v="15" actId="113"/>
          <ac:spMkLst>
            <pc:docMk/>
            <pc:sldMk cId="3038478454" sldId="390"/>
            <ac:spMk id="2" creationId="{BE6DD6A2-E05A-A0F0-F179-1626406BF1D2}"/>
          </ac:spMkLst>
        </pc:spChg>
        <pc:spChg chg="del">
          <ac:chgData name="John Oakes" userId="1a36f0057432ea1f" providerId="LiveId" clId="{5DFB38C1-CEF5-49C5-AFE1-6A202955C427}" dt="2023-02-05T16:20:13.641" v="16"/>
          <ac:spMkLst>
            <pc:docMk/>
            <pc:sldMk cId="3038478454" sldId="390"/>
            <ac:spMk id="3" creationId="{CD4AC0C0-8A79-24D3-3B3C-E74B59CB9583}"/>
          </ac:spMkLst>
        </pc:spChg>
        <pc:spChg chg="add del mod">
          <ac:chgData name="John Oakes" userId="1a36f0057432ea1f" providerId="LiveId" clId="{5DFB38C1-CEF5-49C5-AFE1-6A202955C427}" dt="2023-02-05T16:21:06.240" v="21"/>
          <ac:spMkLst>
            <pc:docMk/>
            <pc:sldMk cId="3038478454" sldId="390"/>
            <ac:spMk id="4" creationId="{3B33B50E-3C3F-A597-827E-3435BD21AE2D}"/>
          </ac:spMkLst>
        </pc:spChg>
        <pc:picChg chg="add del mod">
          <ac:chgData name="John Oakes" userId="1a36f0057432ea1f" providerId="LiveId" clId="{5DFB38C1-CEF5-49C5-AFE1-6A202955C427}" dt="2023-02-05T16:20:58.362" v="20" actId="478"/>
          <ac:picMkLst>
            <pc:docMk/>
            <pc:sldMk cId="3038478454" sldId="390"/>
            <ac:picMk id="1026" creationId="{340A9ECE-1064-2161-E3C0-384AD8C4946E}"/>
          </ac:picMkLst>
        </pc:picChg>
        <pc:picChg chg="add mod">
          <ac:chgData name="John Oakes" userId="1a36f0057432ea1f" providerId="LiveId" clId="{5DFB38C1-CEF5-49C5-AFE1-6A202955C427}" dt="2023-02-05T16:21:15.728" v="24" actId="1076"/>
          <ac:picMkLst>
            <pc:docMk/>
            <pc:sldMk cId="3038478454" sldId="390"/>
            <ac:picMk id="1028" creationId="{1AA427D5-DC0D-10EE-04B0-90A9C7A1C03A}"/>
          </ac:picMkLst>
        </pc:picChg>
      </pc:sldChg>
      <pc:sldChg chg="addSp modSp new mod">
        <pc:chgData name="John Oakes" userId="1a36f0057432ea1f" providerId="LiveId" clId="{5DFB38C1-CEF5-49C5-AFE1-6A202955C427}" dt="2023-02-05T16:26:09.202" v="63" actId="1076"/>
        <pc:sldMkLst>
          <pc:docMk/>
          <pc:sldMk cId="256997606" sldId="391"/>
        </pc:sldMkLst>
        <pc:spChg chg="mod">
          <ac:chgData name="John Oakes" userId="1a36f0057432ea1f" providerId="LiveId" clId="{5DFB38C1-CEF5-49C5-AFE1-6A202955C427}" dt="2023-02-05T16:23:50.552" v="50" actId="113"/>
          <ac:spMkLst>
            <pc:docMk/>
            <pc:sldMk cId="256997606" sldId="391"/>
            <ac:spMk id="2" creationId="{456B8671-0DC4-5554-B8A9-0DC880AAA89B}"/>
          </ac:spMkLst>
        </pc:spChg>
        <pc:spChg chg="mod">
          <ac:chgData name="John Oakes" userId="1a36f0057432ea1f" providerId="LiveId" clId="{5DFB38C1-CEF5-49C5-AFE1-6A202955C427}" dt="2023-02-05T16:24:34.560" v="58" actId="255"/>
          <ac:spMkLst>
            <pc:docMk/>
            <pc:sldMk cId="256997606" sldId="391"/>
            <ac:spMk id="3" creationId="{406A806C-E5AE-68E4-C9B3-715E8E9365DE}"/>
          </ac:spMkLst>
        </pc:spChg>
        <pc:picChg chg="add mod">
          <ac:chgData name="John Oakes" userId="1a36f0057432ea1f" providerId="LiveId" clId="{5DFB38C1-CEF5-49C5-AFE1-6A202955C427}" dt="2023-02-05T16:26:09.202" v="63" actId="1076"/>
          <ac:picMkLst>
            <pc:docMk/>
            <pc:sldMk cId="256997606" sldId="391"/>
            <ac:picMk id="2050" creationId="{DDAC9E53-DF82-2322-9E18-358C91D62823}"/>
          </ac:picMkLst>
        </pc:picChg>
      </pc:sldChg>
      <pc:sldMasterChg chg="del delSldLayout">
        <pc:chgData name="John Oakes" userId="1a36f0057432ea1f" providerId="LiveId" clId="{5DFB38C1-CEF5-49C5-AFE1-6A202955C427}" dt="2023-02-06T06:36:36.715" v="108" actId="47"/>
        <pc:sldMasterMkLst>
          <pc:docMk/>
          <pc:sldMasterMk cId="4132366584" sldId="2147483672"/>
        </pc:sldMasterMkLst>
        <pc:sldLayoutChg chg="del">
          <pc:chgData name="John Oakes" userId="1a36f0057432ea1f" providerId="LiveId" clId="{5DFB38C1-CEF5-49C5-AFE1-6A202955C427}" dt="2023-02-06T06:36:36.715" v="108" actId="47"/>
          <pc:sldLayoutMkLst>
            <pc:docMk/>
            <pc:sldMasterMk cId="4132366584" sldId="2147483672"/>
            <pc:sldLayoutMk cId="2024355064" sldId="2147483673"/>
          </pc:sldLayoutMkLst>
        </pc:sldLayoutChg>
        <pc:sldLayoutChg chg="del">
          <pc:chgData name="John Oakes" userId="1a36f0057432ea1f" providerId="LiveId" clId="{5DFB38C1-CEF5-49C5-AFE1-6A202955C427}" dt="2023-02-06T06:36:36.715" v="108" actId="47"/>
          <pc:sldLayoutMkLst>
            <pc:docMk/>
            <pc:sldMasterMk cId="4132366584" sldId="2147483672"/>
            <pc:sldLayoutMk cId="838626226" sldId="2147483674"/>
          </pc:sldLayoutMkLst>
        </pc:sldLayoutChg>
        <pc:sldLayoutChg chg="del">
          <pc:chgData name="John Oakes" userId="1a36f0057432ea1f" providerId="LiveId" clId="{5DFB38C1-CEF5-49C5-AFE1-6A202955C427}" dt="2023-02-06T06:36:24.775" v="107" actId="47"/>
          <pc:sldLayoutMkLst>
            <pc:docMk/>
            <pc:sldMasterMk cId="4132366584" sldId="2147483672"/>
            <pc:sldLayoutMk cId="1583690461" sldId="2147483675"/>
          </pc:sldLayoutMkLst>
        </pc:sldLayoutChg>
        <pc:sldLayoutChg chg="del">
          <pc:chgData name="John Oakes" userId="1a36f0057432ea1f" providerId="LiveId" clId="{5DFB38C1-CEF5-49C5-AFE1-6A202955C427}" dt="2023-02-06T06:36:36.715" v="108" actId="47"/>
          <pc:sldLayoutMkLst>
            <pc:docMk/>
            <pc:sldMasterMk cId="4132366584" sldId="2147483672"/>
            <pc:sldLayoutMk cId="1039456660" sldId="2147483676"/>
          </pc:sldLayoutMkLst>
        </pc:sldLayoutChg>
        <pc:sldLayoutChg chg="del">
          <pc:chgData name="John Oakes" userId="1a36f0057432ea1f" providerId="LiveId" clId="{5DFB38C1-CEF5-49C5-AFE1-6A202955C427}" dt="2023-02-06T06:36:24.775" v="107" actId="47"/>
          <pc:sldLayoutMkLst>
            <pc:docMk/>
            <pc:sldMasterMk cId="4132366584" sldId="2147483672"/>
            <pc:sldLayoutMk cId="946138449" sldId="2147483677"/>
          </pc:sldLayoutMkLst>
        </pc:sldLayoutChg>
        <pc:sldLayoutChg chg="del">
          <pc:chgData name="John Oakes" userId="1a36f0057432ea1f" providerId="LiveId" clId="{5DFB38C1-CEF5-49C5-AFE1-6A202955C427}" dt="2023-02-06T06:36:36.715" v="108" actId="47"/>
          <pc:sldLayoutMkLst>
            <pc:docMk/>
            <pc:sldMasterMk cId="4132366584" sldId="2147483672"/>
            <pc:sldLayoutMk cId="1377141705" sldId="2147483678"/>
          </pc:sldLayoutMkLst>
        </pc:sldLayoutChg>
        <pc:sldLayoutChg chg="del">
          <pc:chgData name="John Oakes" userId="1a36f0057432ea1f" providerId="LiveId" clId="{5DFB38C1-CEF5-49C5-AFE1-6A202955C427}" dt="2023-02-06T06:36:36.715" v="108" actId="47"/>
          <pc:sldLayoutMkLst>
            <pc:docMk/>
            <pc:sldMasterMk cId="4132366584" sldId="2147483672"/>
            <pc:sldLayoutMk cId="1497279175" sldId="2147483679"/>
          </pc:sldLayoutMkLst>
        </pc:sldLayoutChg>
        <pc:sldLayoutChg chg="del">
          <pc:chgData name="John Oakes" userId="1a36f0057432ea1f" providerId="LiveId" clId="{5DFB38C1-CEF5-49C5-AFE1-6A202955C427}" dt="2023-02-06T06:36:36.715" v="108" actId="47"/>
          <pc:sldLayoutMkLst>
            <pc:docMk/>
            <pc:sldMasterMk cId="4132366584" sldId="2147483672"/>
            <pc:sldLayoutMk cId="2029068540" sldId="2147483680"/>
          </pc:sldLayoutMkLst>
        </pc:sldLayoutChg>
        <pc:sldLayoutChg chg="del">
          <pc:chgData name="John Oakes" userId="1a36f0057432ea1f" providerId="LiveId" clId="{5DFB38C1-CEF5-49C5-AFE1-6A202955C427}" dt="2023-02-06T06:36:36.715" v="108" actId="47"/>
          <pc:sldLayoutMkLst>
            <pc:docMk/>
            <pc:sldMasterMk cId="4132366584" sldId="2147483672"/>
            <pc:sldLayoutMk cId="1965405915" sldId="2147483681"/>
          </pc:sldLayoutMkLst>
        </pc:sldLayoutChg>
        <pc:sldLayoutChg chg="del">
          <pc:chgData name="John Oakes" userId="1a36f0057432ea1f" providerId="LiveId" clId="{5DFB38C1-CEF5-49C5-AFE1-6A202955C427}" dt="2023-02-06T06:36:36.715" v="108" actId="47"/>
          <pc:sldLayoutMkLst>
            <pc:docMk/>
            <pc:sldMasterMk cId="4132366584" sldId="2147483672"/>
            <pc:sldLayoutMk cId="3111228106" sldId="2147483682"/>
          </pc:sldLayoutMkLst>
        </pc:sldLayoutChg>
        <pc:sldLayoutChg chg="del">
          <pc:chgData name="John Oakes" userId="1a36f0057432ea1f" providerId="LiveId" clId="{5DFB38C1-CEF5-49C5-AFE1-6A202955C427}" dt="2023-02-06T06:36:36.715" v="108" actId="47"/>
          <pc:sldLayoutMkLst>
            <pc:docMk/>
            <pc:sldMasterMk cId="4132366584" sldId="2147483672"/>
            <pc:sldLayoutMk cId="1701825834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5DA5A60-CD0D-4CEA-84A5-967F3B24EF8B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D1BA47B-E518-45AA-A0F0-AC88BF73B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2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BA47B-E518-45AA-A0F0-AC88BF73B6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53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770A36D-EE8A-4D7C-9C9F-E5E9C6BED234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Ezekiel I  God Calls a Prophet</a:t>
            </a:r>
          </a:p>
        </p:txBody>
      </p:sp>
      <p:pic>
        <p:nvPicPr>
          <p:cNvPr id="2050" name="Picture 2" descr="http://4.bp.blogspot.com/-NM_Ka7AVbQ4/TqfjsEN5fAI/AAAAAAAAA4A/0jrKzregpi4/s400/ezekiel-vision-merka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94671"/>
            <a:ext cx="6248400" cy="495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590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D7249-3967-45FD-B3E3-87BBD5DEB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III. We need to eat the scroll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FA445-D290-415A-B86C-E24B66EED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b="1" dirty="0"/>
              <a:t>Ezek 2:8-3:3  Ezekiel eats the scroll.   To be God’s prophet we must:</a:t>
            </a:r>
          </a:p>
          <a:p>
            <a:pPr marL="114300" indent="0">
              <a:buNone/>
            </a:pPr>
            <a:r>
              <a:rPr lang="en-US" sz="2800" b="1" dirty="0"/>
              <a:t>I. Have a personal encounter with God  </a:t>
            </a:r>
          </a:p>
          <a:p>
            <a:pPr marL="114300" indent="0">
              <a:buNone/>
            </a:pPr>
            <a:r>
              <a:rPr lang="en-US" sz="2800" b="1" dirty="0"/>
              <a:t>II. Stand up for God</a:t>
            </a:r>
          </a:p>
          <a:p>
            <a:pPr marL="114300" indent="0">
              <a:buNone/>
            </a:pPr>
            <a:r>
              <a:rPr lang="en-US" sz="2800" b="1" dirty="0"/>
              <a:t>III. Digest his Words    (Jeremiah 15:16,  Rev 10:9-11)</a:t>
            </a:r>
          </a:p>
          <a:p>
            <a:pPr marL="114300" indent="0">
              <a:buNone/>
            </a:pPr>
            <a:endParaRPr lang="en-US" sz="2800" b="1" dirty="0"/>
          </a:p>
          <a:p>
            <a:pPr marL="114300" indent="0">
              <a:buNone/>
            </a:pPr>
            <a:r>
              <a:rPr lang="en-US" sz="2800" b="1" dirty="0"/>
              <a:t>3:8  God’s solution:   We need to be as hard and stubborn as they are.</a:t>
            </a:r>
          </a:p>
          <a:p>
            <a:pPr marL="11430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3847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DD6A2-E05A-A0F0-F179-1626406BF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Eat the scroll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AA427D5-DC0D-10EE-04B0-90A9C7A1C0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28" y="1295400"/>
            <a:ext cx="8187929" cy="545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478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IV. The Watchman of Israel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6096000" cy="4776986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/>
              <a:t>Ezekiel 3:16-21  Ezekiel a watchman</a:t>
            </a:r>
          </a:p>
          <a:p>
            <a:pPr marL="114300" indent="0">
              <a:buNone/>
            </a:pPr>
            <a:r>
              <a:rPr lang="en-US" b="1" dirty="0"/>
              <a:t>Q:  Are you willing to be God’s watchman?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b="1" dirty="0"/>
              <a:t>Eph 2:1-3 </a:t>
            </a:r>
            <a:r>
              <a:rPr lang="en-US" b="1" i="1" dirty="0"/>
              <a:t>and</a:t>
            </a:r>
            <a:r>
              <a:rPr lang="en-US" b="1" dirty="0"/>
              <a:t> Eph 2:4-10.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We need to see God</a:t>
            </a:r>
          </a:p>
          <a:p>
            <a:pPr marL="114300" indent="0">
              <a:buNone/>
            </a:pPr>
            <a:r>
              <a:rPr lang="en-US" b="1" dirty="0"/>
              <a:t>We need to stand up for God</a:t>
            </a:r>
          </a:p>
          <a:p>
            <a:pPr marL="114300" indent="0">
              <a:buNone/>
            </a:pPr>
            <a:r>
              <a:rPr lang="en-US" b="1" dirty="0"/>
              <a:t>We need to eat the scroll</a:t>
            </a:r>
          </a:p>
          <a:p>
            <a:pPr marL="114300" indent="0">
              <a:buNone/>
            </a:pPr>
            <a:r>
              <a:rPr lang="en-US" b="1" dirty="0"/>
              <a:t>We need to be </a:t>
            </a:r>
            <a:r>
              <a:rPr lang="en-US" b="1"/>
              <a:t>God’s watchman</a:t>
            </a:r>
            <a:endParaRPr lang="en-US" b="1" dirty="0"/>
          </a:p>
          <a:p>
            <a:pPr marL="114300" indent="0">
              <a:buNone/>
            </a:pPr>
            <a:endParaRPr lang="en-US" sz="800" b="1" dirty="0"/>
          </a:p>
        </p:txBody>
      </p:sp>
      <p:pic>
        <p:nvPicPr>
          <p:cNvPr id="2050" name="Picture 2" descr="Image result for ezekiel chapter 3 watch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06075"/>
            <a:ext cx="3048000" cy="472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121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Ezekiel 4 &amp; 5</a:t>
            </a:r>
            <a:br>
              <a:rPr lang="en-US" b="1" dirty="0"/>
            </a:br>
            <a:r>
              <a:rPr lang="en-US" b="1" dirty="0"/>
              <a:t>Dramatic symbolism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dirty="0"/>
              <a:t>Ezek 4:1-3  Ezekiel acts out the siege of Jerusalem (588-586 BC)</a:t>
            </a:r>
          </a:p>
          <a:p>
            <a:pPr marL="114300" indent="0">
              <a:buNone/>
            </a:pPr>
            <a:r>
              <a:rPr lang="en-US" sz="2000" b="1" dirty="0"/>
              <a:t>	a. Draws the city</a:t>
            </a:r>
          </a:p>
          <a:p>
            <a:pPr marL="114300" indent="0">
              <a:buNone/>
            </a:pPr>
            <a:r>
              <a:rPr lang="en-US" sz="2000" b="1" dirty="0"/>
              <a:t>	b. Siege works: Babylon</a:t>
            </a:r>
          </a:p>
          <a:p>
            <a:pPr marL="114300" indent="0">
              <a:buNone/>
            </a:pPr>
            <a:r>
              <a:rPr lang="en-US" sz="2000" b="1" dirty="0"/>
              <a:t>	c. Iron pan   God is against Jerusalem and will not hear </a:t>
            </a:r>
          </a:p>
          <a:p>
            <a:pPr marL="114300" indent="0">
              <a:buNone/>
            </a:pPr>
            <a:r>
              <a:rPr lang="en-US" sz="2000" b="1" dirty="0"/>
              <a:t>                their prayers</a:t>
            </a:r>
          </a:p>
          <a:p>
            <a:pPr marL="114300" indent="0">
              <a:buNone/>
            </a:pPr>
            <a:endParaRPr lang="en-US" sz="2000" b="1" dirty="0"/>
          </a:p>
          <a:p>
            <a:pPr marL="114300" indent="0">
              <a:buNone/>
            </a:pPr>
            <a:r>
              <a:rPr lang="en-US" sz="2000" b="1" dirty="0"/>
              <a:t>4:4-7   430 Days = 430 years = symbolically, length of captivity in                 Egypt</a:t>
            </a:r>
          </a:p>
          <a:p>
            <a:pPr marL="114300" indent="0">
              <a:buNone/>
            </a:pPr>
            <a:r>
              <a:rPr lang="en-US" sz="2000" b="1" dirty="0"/>
              <a:t>	390 days for sin of Ephraim/Samaria/Northern Kingdom</a:t>
            </a:r>
          </a:p>
          <a:p>
            <a:pPr marL="114300" indent="0">
              <a:buNone/>
            </a:pPr>
            <a:r>
              <a:rPr lang="en-US" sz="2000" b="1" dirty="0"/>
              <a:t>	40 days for sin of Judah </a:t>
            </a:r>
          </a:p>
          <a:p>
            <a:pPr marL="114300" indent="0">
              <a:buNone/>
            </a:pPr>
            <a:r>
              <a:rPr lang="en-US" sz="2000" b="1" dirty="0"/>
              <a:t>	v. 4  “bear their sin” = bear the consequences</a:t>
            </a:r>
          </a:p>
          <a:p>
            <a:pPr marL="114300" indent="0">
              <a:buNone/>
            </a:pPr>
            <a:r>
              <a:rPr lang="en-US" sz="2000" b="1" dirty="0"/>
              <a:t>4:9-11  mixing, weighing grain = shortage of food during siege.</a:t>
            </a:r>
          </a:p>
          <a:p>
            <a:pPr marL="114300" indent="0">
              <a:buNone/>
            </a:pPr>
            <a:r>
              <a:rPr lang="en-US" sz="2000" b="1" dirty="0"/>
              <a:t>4:12  cook over human dung = unclean during exile.	</a:t>
            </a:r>
          </a:p>
        </p:txBody>
      </p:sp>
    </p:spTree>
    <p:extLst>
      <p:ext uri="{BB962C8B-B14F-4D97-AF65-F5344CB8AC3E}">
        <p14:creationId xmlns:p14="http://schemas.microsoft.com/office/powerpoint/2010/main" val="1618514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D11F5-5F6E-4680-B8CF-8F1E8E52B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E5E38-863A-4C86-8259-E75C68471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4419600" cy="4373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ezekiel 4">
            <a:extLst>
              <a:ext uri="{FF2B5EF4-FFF2-40B4-BE49-F238E27FC236}">
                <a16:creationId xmlns:a16="http://schemas.microsoft.com/office/drawing/2014/main" id="{9B3CA172-BC1E-47EE-B324-8202CC5EF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1600"/>
            <a:ext cx="49530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544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Themes in Ezekiel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/>
              <a:t>1. The Sovereignty/glory of God</a:t>
            </a:r>
          </a:p>
          <a:p>
            <a:pPr marL="114300" indent="0">
              <a:buNone/>
            </a:pPr>
            <a:r>
              <a:rPr lang="en-US" b="1" dirty="0"/>
              <a:t>	a. Theodicy: Free will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2. The utter sinfulness of humanity/Judah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3. The inescapability of God’s justice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4. The Messiah is coming/ The restoration of God’s Remnant.</a:t>
            </a:r>
          </a:p>
          <a:p>
            <a:pPr marL="571500" indent="-457200">
              <a:buAutoNum type="arabicPeriod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2281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1143000"/>
          </a:xfrm>
        </p:spPr>
        <p:txBody>
          <a:bodyPr>
            <a:normAutofit/>
          </a:bodyPr>
          <a:lstStyle/>
          <a:p>
            <a:r>
              <a:rPr lang="en-US" b="1" dirty="0"/>
              <a:t>Ezekiel’s Place in History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15" y="1600200"/>
            <a:ext cx="6894285" cy="5181600"/>
          </a:xfrm>
        </p:spPr>
      </p:pic>
    </p:spTree>
    <p:extLst>
      <p:ext uri="{BB962C8B-B14F-4D97-AF65-F5344CB8AC3E}">
        <p14:creationId xmlns:p14="http://schemas.microsoft.com/office/powerpoint/2010/main" val="1331365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DAEA4-3AC4-4C8E-8025-0B0AD3A6A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Ezek 1:1-3  The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37C99-00B1-4975-8026-9B0C4928C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8" y="1905000"/>
            <a:ext cx="8260672" cy="42211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b="1" dirty="0"/>
              <a:t>Judah defeated by Nebuchadnezzar 597 BC</a:t>
            </a:r>
          </a:p>
          <a:p>
            <a:pPr marL="114300" indent="0">
              <a:buNone/>
            </a:pPr>
            <a:endParaRPr lang="en-US" sz="1600" b="1" dirty="0"/>
          </a:p>
          <a:p>
            <a:pPr marL="114300" indent="0">
              <a:buNone/>
            </a:pPr>
            <a:r>
              <a:rPr lang="en-US" sz="2800" b="1" dirty="0"/>
              <a:t>10,000 in Exile “the cream of the crop”</a:t>
            </a:r>
          </a:p>
          <a:p>
            <a:pPr marL="114300" indent="0">
              <a:buNone/>
            </a:pPr>
            <a:endParaRPr lang="en-US" sz="1600" b="1" dirty="0"/>
          </a:p>
          <a:p>
            <a:pPr marL="114300" indent="0">
              <a:buNone/>
            </a:pPr>
            <a:r>
              <a:rPr lang="en-US" sz="2800" b="1" dirty="0"/>
              <a:t>Jeremiah 30 years old</a:t>
            </a:r>
          </a:p>
          <a:p>
            <a:pPr marL="114300" indent="0">
              <a:buNone/>
            </a:pPr>
            <a:endParaRPr lang="en-US" sz="1600" b="1" dirty="0"/>
          </a:p>
          <a:p>
            <a:pPr marL="114300" indent="0">
              <a:buNone/>
            </a:pPr>
            <a:r>
              <a:rPr lang="en-US" sz="2800" b="1" dirty="0"/>
              <a:t>5</a:t>
            </a:r>
            <a:r>
              <a:rPr lang="en-US" sz="2800" b="1" baseline="30000" dirty="0"/>
              <a:t>th</a:t>
            </a:r>
            <a:r>
              <a:rPr lang="en-US" sz="2800" b="1" dirty="0"/>
              <a:t> year of the exile 592 BC</a:t>
            </a:r>
          </a:p>
          <a:p>
            <a:pPr marL="114300" indent="0">
              <a:buNone/>
            </a:pPr>
            <a:endParaRPr lang="en-US" sz="1400" b="1" dirty="0"/>
          </a:p>
          <a:p>
            <a:pPr marL="114300" indent="0">
              <a:buNone/>
            </a:pPr>
            <a:r>
              <a:rPr lang="en-US" sz="2800" b="1" dirty="0"/>
              <a:t>Has Judah been humbled?</a:t>
            </a:r>
          </a:p>
        </p:txBody>
      </p:sp>
    </p:spTree>
    <p:extLst>
      <p:ext uri="{BB962C8B-B14F-4D97-AF65-F5344CB8AC3E}">
        <p14:creationId xmlns:p14="http://schemas.microsoft.com/office/powerpoint/2010/main" val="2697074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Ezekiel 1:4-28 </a:t>
            </a:r>
            <a:br>
              <a:rPr lang="en-US" b="1" dirty="0"/>
            </a:br>
            <a:r>
              <a:rPr lang="en-US" b="1" dirty="0"/>
              <a:t>I. We need to see god’s glory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8" y="1752600"/>
            <a:ext cx="5136472" cy="5105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sz="2800" b="1" dirty="0"/>
              <a:t>Ezek 1:4-28  Ezekiel sees the glory of God—a prerequisite for being a prophet.</a:t>
            </a:r>
          </a:p>
          <a:p>
            <a:pPr marL="114300" indent="0">
              <a:buNone/>
            </a:pPr>
            <a:endParaRPr lang="en-US" sz="2800" b="1" dirty="0"/>
          </a:p>
          <a:p>
            <a:pPr marL="114300" indent="0">
              <a:buNone/>
            </a:pPr>
            <a:r>
              <a:rPr lang="en-US" sz="2800" b="1" dirty="0"/>
              <a:t>On the throne, surrounded by the cherubim (Rev 4:6f). </a:t>
            </a:r>
          </a:p>
          <a:p>
            <a:pPr marL="114300" indent="0">
              <a:buNone/>
            </a:pPr>
            <a:r>
              <a:rPr lang="en-US" sz="2800" b="1" dirty="0"/>
              <a:t>The cherubim are the ones who guard God’s holiness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1600200"/>
            <a:ext cx="3505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727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Ezekiel’s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8" y="1752600"/>
            <a:ext cx="8260672" cy="4953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/>
              <a:t>1:4 cloud, flash of lightening  =  judgment    From the North  =  Babylon</a:t>
            </a:r>
          </a:p>
          <a:p>
            <a:pPr marL="114300" indent="0">
              <a:buNone/>
            </a:pPr>
            <a:r>
              <a:rPr lang="en-US" b="1" dirty="0"/>
              <a:t>v. 5 four living creatures = cherubim   Rev 4:6b-8  Ezek 10:1</a:t>
            </a:r>
          </a:p>
          <a:p>
            <a:pPr marL="114300" indent="0">
              <a:buNone/>
            </a:pPr>
            <a:r>
              <a:rPr lang="en-US" b="1" dirty="0"/>
              <a:t>v. 10 four faces  man, lion, ox, eagle    </a:t>
            </a:r>
          </a:p>
          <a:p>
            <a:pPr marL="114300" indent="0">
              <a:buNone/>
            </a:pPr>
            <a:r>
              <a:rPr lang="en-US" b="1" dirty="0"/>
              <a:t>v. 12, 17  move    God’s judgment coming  like a chariot</a:t>
            </a:r>
          </a:p>
          <a:p>
            <a:pPr marL="114300" indent="0">
              <a:buNone/>
            </a:pPr>
            <a:r>
              <a:rPr lang="en-US" b="1" dirty="0"/>
              <a:t>v. 15-18  Wheels in wheels, eyes  to protect God’s holiness</a:t>
            </a:r>
          </a:p>
        </p:txBody>
      </p:sp>
    </p:spTree>
    <p:extLst>
      <p:ext uri="{BB962C8B-B14F-4D97-AF65-F5344CB8AC3E}">
        <p14:creationId xmlns:p14="http://schemas.microsoft.com/office/powerpoint/2010/main" val="4209359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B8671-0DC4-5554-B8A9-0DC880AAA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throne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A806C-E5AE-68E4-C9B3-715E8E936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3429000" cy="4373563"/>
          </a:xfrm>
        </p:spPr>
        <p:txBody>
          <a:bodyPr/>
          <a:lstStyle/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v. 25-28  The throne of God.    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v. 28 rainbow = hope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Q: How do you see God in your own vision?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2050" name="Picture 2" descr="ezequiel 2 | Biblical artwork, Biblical art, Ezekiel">
            <a:extLst>
              <a:ext uri="{FF2B5EF4-FFF2-40B4-BE49-F238E27FC236}">
                <a16:creationId xmlns:a16="http://schemas.microsoft.com/office/drawing/2014/main" id="{DDAC9E53-DF82-2322-9E18-358C91D62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14600"/>
            <a:ext cx="5690726" cy="379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97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Ezekiel Commissioned</a:t>
            </a:r>
            <a:br>
              <a:rPr lang="en-US" b="1" dirty="0"/>
            </a:br>
            <a:r>
              <a:rPr lang="en-US" b="1" dirty="0"/>
              <a:t>II. We need to stand up for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077200" cy="50292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b="1" dirty="0"/>
              <a:t>Ezek 2:1-7   Ezekiel’s mission </a:t>
            </a:r>
          </a:p>
          <a:p>
            <a:pPr marL="114300" indent="0">
              <a:buNone/>
            </a:pPr>
            <a:r>
              <a:rPr lang="en-US" sz="2800" b="1" dirty="0"/>
              <a:t>v. 4  say to them: this is what the Lord says.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800" b="1" dirty="0"/>
              <a:t>2:1 Stand on your feet. 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800" b="1" dirty="0"/>
              <a:t>v. 4  obstinate and stubborn.  Why?   Because the people are obstinate and stubborn.      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800" b="1" dirty="0" err="1"/>
              <a:t>Jer</a:t>
            </a:r>
            <a:r>
              <a:rPr lang="en-US" sz="2800" b="1" dirty="0"/>
              <a:t> 7:3-8  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800" b="1" dirty="0" err="1"/>
              <a:t>Jer</a:t>
            </a:r>
            <a:r>
              <a:rPr lang="en-US" sz="2800" b="1" dirty="0"/>
              <a:t> 6:13-15</a:t>
            </a:r>
          </a:p>
        </p:txBody>
      </p:sp>
    </p:spTree>
    <p:extLst>
      <p:ext uri="{BB962C8B-B14F-4D97-AF65-F5344CB8AC3E}">
        <p14:creationId xmlns:p14="http://schemas.microsoft.com/office/powerpoint/2010/main" val="3051958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8372"/>
            <a:ext cx="8686800" cy="1039427"/>
          </a:xfrm>
        </p:spPr>
        <p:txBody>
          <a:bodyPr>
            <a:normAutofit/>
          </a:bodyPr>
          <a:lstStyle/>
          <a:p>
            <a:r>
              <a:rPr lang="en-US" sz="2800" b="1" dirty="0"/>
              <a:t>Ezekiel’s Commission: Our Commission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8" y="2133600"/>
            <a:ext cx="8260672" cy="39925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/>
              <a:t>Ezek 2:5  Whether they listen or fail to listen….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Jim </a:t>
            </a:r>
            <a:r>
              <a:rPr lang="en-US" b="1" dirty="0" err="1"/>
              <a:t>McGuiggan</a:t>
            </a:r>
            <a:r>
              <a:rPr lang="en-US" b="1" dirty="0"/>
              <a:t>:  Successful evangelism is faithful proclamation by word and life.</a:t>
            </a:r>
          </a:p>
          <a:p>
            <a:pPr marL="114300" indent="0">
              <a:buNone/>
            </a:pPr>
            <a:endParaRPr lang="en-US" sz="1100" b="1" dirty="0"/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v. 5  They will know a prophet had been among them….         How?</a:t>
            </a:r>
          </a:p>
          <a:p>
            <a:pPr marL="114300" indent="0">
              <a:buNone/>
            </a:pPr>
            <a:r>
              <a:rPr lang="en-US" b="1" dirty="0"/>
              <a:t>             Because we declared the full counsel of God.</a:t>
            </a:r>
          </a:p>
          <a:p>
            <a:pPr marL="114300" indent="0">
              <a:buNone/>
            </a:pP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294774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11089</TotalTime>
  <Words>581</Words>
  <Application>Microsoft Office PowerPoint</Application>
  <PresentationFormat>On-screen Show (4:3)</PresentationFormat>
  <Paragraphs>89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Book Antiqua</vt:lpstr>
      <vt:lpstr>Calibri</vt:lpstr>
      <vt:lpstr>Century Gothic</vt:lpstr>
      <vt:lpstr>Apothecary</vt:lpstr>
      <vt:lpstr>Ezekiel I  God Calls a Prophet</vt:lpstr>
      <vt:lpstr>Themes in Ezekiel</vt:lpstr>
      <vt:lpstr>Ezekiel’s Place in History</vt:lpstr>
      <vt:lpstr>Ezek 1:1-3  The Setting</vt:lpstr>
      <vt:lpstr>Ezekiel 1:4-28  I. We need to see god’s glory</vt:lpstr>
      <vt:lpstr>Ezekiel’s vision</vt:lpstr>
      <vt:lpstr>The throne of god</vt:lpstr>
      <vt:lpstr>Ezekiel Commissioned II. We need to stand up for god</vt:lpstr>
      <vt:lpstr>Ezekiel’s Commission: Our Commission</vt:lpstr>
      <vt:lpstr>III. We need to eat the scroll</vt:lpstr>
      <vt:lpstr>Eat the scroll</vt:lpstr>
      <vt:lpstr>IV. The Watchman of Israel</vt:lpstr>
      <vt:lpstr>Ezekiel 4 &amp; 5 Dramatic symbolism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Jeremiah, Ezekiel, Daniel</dc:title>
  <dc:creator>pedro</dc:creator>
  <cp:lastModifiedBy>John Oakes</cp:lastModifiedBy>
  <cp:revision>251</cp:revision>
  <cp:lastPrinted>2012-05-31T00:05:14Z</cp:lastPrinted>
  <dcterms:created xsi:type="dcterms:W3CDTF">2012-03-18T21:08:42Z</dcterms:created>
  <dcterms:modified xsi:type="dcterms:W3CDTF">2023-02-06T06:36:42Z</dcterms:modified>
</cp:coreProperties>
</file>