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8" r:id="rId2"/>
    <p:sldMasterId id="2147483702" r:id="rId3"/>
  </p:sldMasterIdLst>
  <p:notesMasterIdLst>
    <p:notesMasterId r:id="rId12"/>
  </p:notesMasterIdLst>
  <p:sldIdLst>
    <p:sldId id="418" r:id="rId4"/>
    <p:sldId id="446" r:id="rId5"/>
    <p:sldId id="438" r:id="rId6"/>
    <p:sldId id="320" r:id="rId7"/>
    <p:sldId id="434" r:id="rId8"/>
    <p:sldId id="392" r:id="rId9"/>
    <p:sldId id="321" r:id="rId10"/>
    <p:sldId id="44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A20E5E-D37B-45FF-A644-657643108B8D}" v="7" dt="2023-01-29T16:16:06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8BA20E5E-D37B-45FF-A644-657643108B8D}"/>
    <pc:docChg chg="addSld delSld modSld sldOrd">
      <pc:chgData name="John Oakes" userId="1a36f0057432ea1f" providerId="LiveId" clId="{8BA20E5E-D37B-45FF-A644-657643108B8D}" dt="2023-01-29T16:17:37.194" v="371" actId="255"/>
      <pc:docMkLst>
        <pc:docMk/>
      </pc:docMkLst>
      <pc:sldChg chg="del">
        <pc:chgData name="John Oakes" userId="1a36f0057432ea1f" providerId="LiveId" clId="{8BA20E5E-D37B-45FF-A644-657643108B8D}" dt="2023-01-29T02:18:35.107" v="50" actId="2696"/>
        <pc:sldMkLst>
          <pc:docMk/>
          <pc:sldMk cId="0" sldId="317"/>
        </pc:sldMkLst>
      </pc:sldChg>
      <pc:sldChg chg="del">
        <pc:chgData name="John Oakes" userId="1a36f0057432ea1f" providerId="LiveId" clId="{8BA20E5E-D37B-45FF-A644-657643108B8D}" dt="2023-01-29T02:16:27.664" v="10" actId="47"/>
        <pc:sldMkLst>
          <pc:docMk/>
          <pc:sldMk cId="0" sldId="318"/>
        </pc:sldMkLst>
      </pc:sldChg>
      <pc:sldChg chg="del">
        <pc:chgData name="John Oakes" userId="1a36f0057432ea1f" providerId="LiveId" clId="{8BA20E5E-D37B-45FF-A644-657643108B8D}" dt="2023-01-29T02:14:19.201" v="2" actId="2696"/>
        <pc:sldMkLst>
          <pc:docMk/>
          <pc:sldMk cId="0" sldId="319"/>
        </pc:sldMkLst>
      </pc:sldChg>
      <pc:sldChg chg="modSp mod">
        <pc:chgData name="John Oakes" userId="1a36f0057432ea1f" providerId="LiveId" clId="{8BA20E5E-D37B-45FF-A644-657643108B8D}" dt="2023-01-29T15:59:07.118" v="119" actId="20577"/>
        <pc:sldMkLst>
          <pc:docMk/>
          <pc:sldMk cId="0" sldId="321"/>
        </pc:sldMkLst>
        <pc:spChg chg="mod">
          <ac:chgData name="John Oakes" userId="1a36f0057432ea1f" providerId="LiveId" clId="{8BA20E5E-D37B-45FF-A644-657643108B8D}" dt="2023-01-29T15:59:07.118" v="119" actId="20577"/>
          <ac:spMkLst>
            <pc:docMk/>
            <pc:sldMk cId="0" sldId="321"/>
            <ac:spMk id="140290" creationId="{079C5D5E-C458-4545-AC55-86262F42399E}"/>
          </ac:spMkLst>
        </pc:spChg>
      </pc:sldChg>
      <pc:sldChg chg="modSp mod">
        <pc:chgData name="John Oakes" userId="1a36f0057432ea1f" providerId="LiveId" clId="{8BA20E5E-D37B-45FF-A644-657643108B8D}" dt="2023-01-29T02:16:46.126" v="28" actId="20577"/>
        <pc:sldMkLst>
          <pc:docMk/>
          <pc:sldMk cId="0" sldId="418"/>
        </pc:sldMkLst>
        <pc:spChg chg="mod">
          <ac:chgData name="John Oakes" userId="1a36f0057432ea1f" providerId="LiveId" clId="{8BA20E5E-D37B-45FF-A644-657643108B8D}" dt="2023-01-29T02:16:46.126" v="28" actId="20577"/>
          <ac:spMkLst>
            <pc:docMk/>
            <pc:sldMk cId="0" sldId="418"/>
            <ac:spMk id="2051" creationId="{B83B4770-0E67-450C-BA54-2585C5B80E4A}"/>
          </ac:spMkLst>
        </pc:spChg>
      </pc:sldChg>
      <pc:sldChg chg="del">
        <pc:chgData name="John Oakes" userId="1a36f0057432ea1f" providerId="LiveId" clId="{8BA20E5E-D37B-45FF-A644-657643108B8D}" dt="2023-01-29T02:16:23.965" v="9" actId="47"/>
        <pc:sldMkLst>
          <pc:docMk/>
          <pc:sldMk cId="898349343" sldId="433"/>
        </pc:sldMkLst>
      </pc:sldChg>
      <pc:sldChg chg="ord">
        <pc:chgData name="John Oakes" userId="1a36f0057432ea1f" providerId="LiveId" clId="{8BA20E5E-D37B-45FF-A644-657643108B8D}" dt="2023-01-29T02:14:15.751" v="1"/>
        <pc:sldMkLst>
          <pc:docMk/>
          <pc:sldMk cId="0" sldId="438"/>
        </pc:sldMkLst>
      </pc:sldChg>
      <pc:sldChg chg="del">
        <pc:chgData name="John Oakes" userId="1a36f0057432ea1f" providerId="LiveId" clId="{8BA20E5E-D37B-45FF-A644-657643108B8D}" dt="2023-01-29T02:14:34.193" v="3" actId="2696"/>
        <pc:sldMkLst>
          <pc:docMk/>
          <pc:sldMk cId="0" sldId="439"/>
        </pc:sldMkLst>
      </pc:sldChg>
      <pc:sldChg chg="del">
        <pc:chgData name="John Oakes" userId="1a36f0057432ea1f" providerId="LiveId" clId="{8BA20E5E-D37B-45FF-A644-657643108B8D}" dt="2023-01-29T02:15:24.931" v="6" actId="47"/>
        <pc:sldMkLst>
          <pc:docMk/>
          <pc:sldMk cId="1838654616" sldId="440"/>
        </pc:sldMkLst>
      </pc:sldChg>
      <pc:sldChg chg="del">
        <pc:chgData name="John Oakes" userId="1a36f0057432ea1f" providerId="LiveId" clId="{8BA20E5E-D37B-45FF-A644-657643108B8D}" dt="2023-01-29T02:14:51.280" v="4" actId="2696"/>
        <pc:sldMkLst>
          <pc:docMk/>
          <pc:sldMk cId="0" sldId="441"/>
        </pc:sldMkLst>
      </pc:sldChg>
      <pc:sldChg chg="addSp modSp mod ord">
        <pc:chgData name="John Oakes" userId="1a36f0057432ea1f" providerId="LiveId" clId="{8BA20E5E-D37B-45FF-A644-657643108B8D}" dt="2023-01-29T02:30:59.552" v="77" actId="20577"/>
        <pc:sldMkLst>
          <pc:docMk/>
          <pc:sldMk cId="176171537" sldId="446"/>
        </pc:sldMkLst>
        <pc:spChg chg="mod">
          <ac:chgData name="John Oakes" userId="1a36f0057432ea1f" providerId="LiveId" clId="{8BA20E5E-D37B-45FF-A644-657643108B8D}" dt="2023-01-29T02:16:59.824" v="45" actId="20577"/>
          <ac:spMkLst>
            <pc:docMk/>
            <pc:sldMk cId="176171537" sldId="446"/>
            <ac:spMk id="2" creationId="{24627264-FD52-9525-2F94-FD31B318B4D5}"/>
          </ac:spMkLst>
        </pc:spChg>
        <pc:spChg chg="mod">
          <ac:chgData name="John Oakes" userId="1a36f0057432ea1f" providerId="LiveId" clId="{8BA20E5E-D37B-45FF-A644-657643108B8D}" dt="2023-01-29T02:30:59.552" v="77" actId="20577"/>
          <ac:spMkLst>
            <pc:docMk/>
            <pc:sldMk cId="176171537" sldId="446"/>
            <ac:spMk id="3" creationId="{9449C471-DC6C-CFDC-78D1-0BD6593E5602}"/>
          </ac:spMkLst>
        </pc:spChg>
        <pc:picChg chg="add mod">
          <ac:chgData name="John Oakes" userId="1a36f0057432ea1f" providerId="LiveId" clId="{8BA20E5E-D37B-45FF-A644-657643108B8D}" dt="2023-01-29T02:17:33.457" v="48" actId="1076"/>
          <ac:picMkLst>
            <pc:docMk/>
            <pc:sldMk cId="176171537" sldId="446"/>
            <ac:picMk id="4" creationId="{D87FB354-D512-E228-24B3-71F1881F7090}"/>
          </ac:picMkLst>
        </pc:picChg>
      </pc:sldChg>
      <pc:sldChg chg="del">
        <pc:chgData name="John Oakes" userId="1a36f0057432ea1f" providerId="LiveId" clId="{8BA20E5E-D37B-45FF-A644-657643108B8D}" dt="2023-01-29T02:15:13.224" v="5" actId="2696"/>
        <pc:sldMkLst>
          <pc:docMk/>
          <pc:sldMk cId="0" sldId="447"/>
        </pc:sldMkLst>
      </pc:sldChg>
      <pc:sldChg chg="modSp new mod">
        <pc:chgData name="John Oakes" userId="1a36f0057432ea1f" providerId="LiveId" clId="{8BA20E5E-D37B-45FF-A644-657643108B8D}" dt="2023-01-29T16:17:37.194" v="371" actId="255"/>
        <pc:sldMkLst>
          <pc:docMk/>
          <pc:sldMk cId="1387183774" sldId="447"/>
        </pc:sldMkLst>
        <pc:spChg chg="mod">
          <ac:chgData name="John Oakes" userId="1a36f0057432ea1f" providerId="LiveId" clId="{8BA20E5E-D37B-45FF-A644-657643108B8D}" dt="2023-01-29T16:15:58.179" v="155" actId="20577"/>
          <ac:spMkLst>
            <pc:docMk/>
            <pc:sldMk cId="1387183774" sldId="447"/>
            <ac:spMk id="2" creationId="{A8193257-701C-C92E-72BF-650190C1F577}"/>
          </ac:spMkLst>
        </pc:spChg>
        <pc:spChg chg="mod">
          <ac:chgData name="John Oakes" userId="1a36f0057432ea1f" providerId="LiveId" clId="{8BA20E5E-D37B-45FF-A644-657643108B8D}" dt="2023-01-29T16:17:37.194" v="371" actId="255"/>
          <ac:spMkLst>
            <pc:docMk/>
            <pc:sldMk cId="1387183774" sldId="447"/>
            <ac:spMk id="3" creationId="{6D16AB4F-0C8B-181D-0EEB-323FA5FDF6D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D3FE7-DD5A-4473-85A1-1AB3A607E066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E0DDF-3748-46F2-A12A-786980458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5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155E8C5-E7B9-4523-B7C3-807FC271C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748B2A-9B31-4739-BAE7-22B9DD3193B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627DA8B-F289-4A3A-BDF3-BD97E873B5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DAAFFC0-C6AA-4FFE-BA15-24F9A092D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BD9F6F78-1B7E-4EA5-956C-74B148BF6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638DCD-BD39-4757-89AF-3CBC17AEE0F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173DE942-FFA0-4021-BEE0-0D73A68A13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DF51E8AE-EF97-4655-B0E9-BCFC91478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>
            <a:extLst>
              <a:ext uri="{FF2B5EF4-FFF2-40B4-BE49-F238E27FC236}">
                <a16:creationId xmlns:a16="http://schemas.microsoft.com/office/drawing/2014/main" id="{70554022-60C8-4373-9814-8ABB44E0B4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06EC0C-8BFA-4022-B2D9-E9EDB283A62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9987" name="Rectangle 2">
            <a:extLst>
              <a:ext uri="{FF2B5EF4-FFF2-40B4-BE49-F238E27FC236}">
                <a16:creationId xmlns:a16="http://schemas.microsoft.com/office/drawing/2014/main" id="{B5EFA10E-9427-402A-AEC2-AA109F7E48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>
            <a:extLst>
              <a:ext uri="{FF2B5EF4-FFF2-40B4-BE49-F238E27FC236}">
                <a16:creationId xmlns:a16="http://schemas.microsoft.com/office/drawing/2014/main" id="{BE9C0034-31ED-4252-8BF5-8A0D2C9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>
            <a:extLst>
              <a:ext uri="{FF2B5EF4-FFF2-40B4-BE49-F238E27FC236}">
                <a16:creationId xmlns:a16="http://schemas.microsoft.com/office/drawing/2014/main" id="{D780880D-9015-4EB4-B56D-A84E26E9AD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>
            <a:extLst>
              <a:ext uri="{FF2B5EF4-FFF2-40B4-BE49-F238E27FC236}">
                <a16:creationId xmlns:a16="http://schemas.microsoft.com/office/drawing/2014/main" id="{B69AFCF2-3A21-495B-9053-41FE178F0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2036" name="Slide Number Placeholder 3">
            <a:extLst>
              <a:ext uri="{FF2B5EF4-FFF2-40B4-BE49-F238E27FC236}">
                <a16:creationId xmlns:a16="http://schemas.microsoft.com/office/drawing/2014/main" id="{41679F80-12C0-4456-B3E7-E29B896BF3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DDEC37-24AD-46FE-9690-BDF6485D038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>
            <a:extLst>
              <a:ext uri="{FF2B5EF4-FFF2-40B4-BE49-F238E27FC236}">
                <a16:creationId xmlns:a16="http://schemas.microsoft.com/office/drawing/2014/main" id="{0ACCF05E-A9B9-40F8-B99A-C56439ACB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B22D88-3F97-4AE3-926A-7695D326686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083" name="Rectangle 2">
            <a:extLst>
              <a:ext uri="{FF2B5EF4-FFF2-40B4-BE49-F238E27FC236}">
                <a16:creationId xmlns:a16="http://schemas.microsoft.com/office/drawing/2014/main" id="{9C8D4E11-13EA-4513-A65B-DC5D221A2C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>
            <a:extLst>
              <a:ext uri="{FF2B5EF4-FFF2-40B4-BE49-F238E27FC236}">
                <a16:creationId xmlns:a16="http://schemas.microsoft.com/office/drawing/2014/main" id="{516D9413-641B-4BC5-BD2F-4C6BFA0E6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57C2C0F-4B03-4E87-9D8F-11BA35C87EA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12192000" cy="4046538"/>
            <a:chOff x="0" y="1536"/>
            <a:chExt cx="5760" cy="254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A12CE8CE-CFF0-47E7-A23D-AEB5894C57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8AC9C47D-1325-45D2-9CAE-B154724571C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5375F082-BB76-40D6-97BF-B8838F434FA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5614927-B73D-4551-A346-FB523C8A6EC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E468C15-E961-44A2-954E-E51434AF4B5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203 w 185"/>
                <a:gd name="T1" fmla="*/ 0 h 120"/>
                <a:gd name="T2" fmla="*/ 203 w 185"/>
                <a:gd name="T3" fmla="*/ 6 h 120"/>
                <a:gd name="T4" fmla="*/ 203 w 185"/>
                <a:gd name="T5" fmla="*/ 18 h 120"/>
                <a:gd name="T6" fmla="*/ 203 w 185"/>
                <a:gd name="T7" fmla="*/ 36 h 120"/>
                <a:gd name="T8" fmla="*/ 197 w 185"/>
                <a:gd name="T9" fmla="*/ 54 h 120"/>
                <a:gd name="T10" fmla="*/ 179 w 185"/>
                <a:gd name="T11" fmla="*/ 72 h 120"/>
                <a:gd name="T12" fmla="*/ 155 w 185"/>
                <a:gd name="T13" fmla="*/ 96 h 120"/>
                <a:gd name="T14" fmla="*/ 119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203 w 185"/>
                <a:gd name="T29" fmla="*/ 0 h 120"/>
                <a:gd name="T30" fmla="*/ 203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C5B3D9F-71C4-4430-81BD-CB5DBFCBB96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CA1C061-093A-4F4F-BF23-8B26D80A085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55 w 526"/>
                <a:gd name="T17" fmla="*/ 179 h 275"/>
                <a:gd name="T18" fmla="*/ 227 w 526"/>
                <a:gd name="T19" fmla="*/ 143 h 275"/>
                <a:gd name="T20" fmla="*/ 269 w 526"/>
                <a:gd name="T21" fmla="*/ 120 h 275"/>
                <a:gd name="T22" fmla="*/ 317 w 526"/>
                <a:gd name="T23" fmla="*/ 96 h 275"/>
                <a:gd name="T24" fmla="*/ 429 w 526"/>
                <a:gd name="T25" fmla="*/ 48 h 275"/>
                <a:gd name="T26" fmla="*/ 478 w 526"/>
                <a:gd name="T27" fmla="*/ 30 h 275"/>
                <a:gd name="T28" fmla="*/ 514 w 526"/>
                <a:gd name="T29" fmla="*/ 12 h 275"/>
                <a:gd name="T30" fmla="*/ 538 w 526"/>
                <a:gd name="T31" fmla="*/ 6 h 275"/>
                <a:gd name="T32" fmla="*/ 556 w 526"/>
                <a:gd name="T33" fmla="*/ 0 h 275"/>
                <a:gd name="T34" fmla="*/ 562 w 526"/>
                <a:gd name="T35" fmla="*/ 0 h 275"/>
                <a:gd name="T36" fmla="*/ 556 w 526"/>
                <a:gd name="T37" fmla="*/ 6 h 275"/>
                <a:gd name="T38" fmla="*/ 544 w 526"/>
                <a:gd name="T39" fmla="*/ 12 h 275"/>
                <a:gd name="T40" fmla="*/ 520 w 526"/>
                <a:gd name="T41" fmla="*/ 24 h 275"/>
                <a:gd name="T42" fmla="*/ 496 w 526"/>
                <a:gd name="T43" fmla="*/ 42 h 275"/>
                <a:gd name="T44" fmla="*/ 472 w 526"/>
                <a:gd name="T45" fmla="*/ 54 h 275"/>
                <a:gd name="T46" fmla="*/ 429 w 526"/>
                <a:gd name="T47" fmla="*/ 78 h 275"/>
                <a:gd name="T48" fmla="*/ 358 w 526"/>
                <a:gd name="T49" fmla="*/ 108 h 275"/>
                <a:gd name="T50" fmla="*/ 293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D552558F-3601-40F4-BEBD-0E9E9C6FBB5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38 w 718"/>
                <a:gd name="T17" fmla="*/ 228 h 306"/>
                <a:gd name="T18" fmla="*/ 144 w 718"/>
                <a:gd name="T19" fmla="*/ 228 h 306"/>
                <a:gd name="T20" fmla="*/ 162 w 718"/>
                <a:gd name="T21" fmla="*/ 222 h 306"/>
                <a:gd name="T22" fmla="*/ 186 w 718"/>
                <a:gd name="T23" fmla="*/ 216 h 306"/>
                <a:gd name="T24" fmla="*/ 216 w 718"/>
                <a:gd name="T25" fmla="*/ 204 h 306"/>
                <a:gd name="T26" fmla="*/ 293 w 718"/>
                <a:gd name="T27" fmla="*/ 180 h 306"/>
                <a:gd name="T28" fmla="*/ 407 w 718"/>
                <a:gd name="T29" fmla="*/ 156 h 306"/>
                <a:gd name="T30" fmla="*/ 497 w 718"/>
                <a:gd name="T31" fmla="*/ 126 h 306"/>
                <a:gd name="T32" fmla="*/ 580 w 718"/>
                <a:gd name="T33" fmla="*/ 102 h 306"/>
                <a:gd name="T34" fmla="*/ 615 w 718"/>
                <a:gd name="T35" fmla="*/ 90 h 306"/>
                <a:gd name="T36" fmla="*/ 658 w 718"/>
                <a:gd name="T37" fmla="*/ 84 h 306"/>
                <a:gd name="T38" fmla="*/ 676 w 718"/>
                <a:gd name="T39" fmla="*/ 78 h 306"/>
                <a:gd name="T40" fmla="*/ 682 w 718"/>
                <a:gd name="T41" fmla="*/ 72 h 306"/>
                <a:gd name="T42" fmla="*/ 688 w 718"/>
                <a:gd name="T43" fmla="*/ 66 h 306"/>
                <a:gd name="T44" fmla="*/ 706 w 718"/>
                <a:gd name="T45" fmla="*/ 60 h 306"/>
                <a:gd name="T46" fmla="*/ 748 w 718"/>
                <a:gd name="T47" fmla="*/ 30 h 306"/>
                <a:gd name="T48" fmla="*/ 766 w 718"/>
                <a:gd name="T49" fmla="*/ 18 h 306"/>
                <a:gd name="T50" fmla="*/ 772 w 718"/>
                <a:gd name="T51" fmla="*/ 6 h 306"/>
                <a:gd name="T52" fmla="*/ 766 w 718"/>
                <a:gd name="T53" fmla="*/ 0 h 306"/>
                <a:gd name="T54" fmla="*/ 742 w 718"/>
                <a:gd name="T55" fmla="*/ 0 h 306"/>
                <a:gd name="T56" fmla="*/ 682 w 718"/>
                <a:gd name="T57" fmla="*/ 0 h 306"/>
                <a:gd name="T58" fmla="*/ 624 w 718"/>
                <a:gd name="T59" fmla="*/ 0 h 306"/>
                <a:gd name="T60" fmla="*/ 580 w 718"/>
                <a:gd name="T61" fmla="*/ 0 h 306"/>
                <a:gd name="T62" fmla="*/ 550 w 718"/>
                <a:gd name="T63" fmla="*/ 18 h 306"/>
                <a:gd name="T64" fmla="*/ 521 w 718"/>
                <a:gd name="T65" fmla="*/ 42 h 306"/>
                <a:gd name="T66" fmla="*/ 503 w 718"/>
                <a:gd name="T67" fmla="*/ 54 h 306"/>
                <a:gd name="T68" fmla="*/ 485 w 718"/>
                <a:gd name="T69" fmla="*/ 60 h 306"/>
                <a:gd name="T70" fmla="*/ 461 w 718"/>
                <a:gd name="T71" fmla="*/ 60 h 306"/>
                <a:gd name="T72" fmla="*/ 425 w 718"/>
                <a:gd name="T73" fmla="*/ 66 h 306"/>
                <a:gd name="T74" fmla="*/ 371 w 718"/>
                <a:gd name="T75" fmla="*/ 84 h 306"/>
                <a:gd name="T76" fmla="*/ 329 w 718"/>
                <a:gd name="T77" fmla="*/ 108 h 306"/>
                <a:gd name="T78" fmla="*/ 305 w 718"/>
                <a:gd name="T79" fmla="*/ 126 h 306"/>
                <a:gd name="T80" fmla="*/ 293 w 718"/>
                <a:gd name="T81" fmla="*/ 132 h 306"/>
                <a:gd name="T82" fmla="*/ 275 w 718"/>
                <a:gd name="T83" fmla="*/ 138 h 306"/>
                <a:gd name="T84" fmla="*/ 239 w 718"/>
                <a:gd name="T85" fmla="*/ 138 h 306"/>
                <a:gd name="T86" fmla="*/ 204 w 718"/>
                <a:gd name="T87" fmla="*/ 138 h 306"/>
                <a:gd name="T88" fmla="*/ 198 w 718"/>
                <a:gd name="T89" fmla="*/ 138 h 306"/>
                <a:gd name="T90" fmla="*/ 192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9EED6B5-F322-4D4D-A078-7C0AAD1BA5B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373 w 2392"/>
                <a:gd name="T1" fmla="*/ 54 h 881"/>
                <a:gd name="T2" fmla="*/ 2325 w 2392"/>
                <a:gd name="T3" fmla="*/ 54 h 881"/>
                <a:gd name="T4" fmla="*/ 2277 w 2392"/>
                <a:gd name="T5" fmla="*/ 66 h 881"/>
                <a:gd name="T6" fmla="*/ 2147 w 2392"/>
                <a:gd name="T7" fmla="*/ 101 h 881"/>
                <a:gd name="T8" fmla="*/ 2082 w 2392"/>
                <a:gd name="T9" fmla="*/ 119 h 881"/>
                <a:gd name="T10" fmla="*/ 1972 w 2392"/>
                <a:gd name="T11" fmla="*/ 167 h 881"/>
                <a:gd name="T12" fmla="*/ 1944 w 2392"/>
                <a:gd name="T13" fmla="*/ 245 h 881"/>
                <a:gd name="T14" fmla="*/ 1951 w 2392"/>
                <a:gd name="T15" fmla="*/ 305 h 881"/>
                <a:gd name="T16" fmla="*/ 1866 w 2392"/>
                <a:gd name="T17" fmla="*/ 317 h 881"/>
                <a:gd name="T18" fmla="*/ 1695 w 2392"/>
                <a:gd name="T19" fmla="*/ 263 h 881"/>
                <a:gd name="T20" fmla="*/ 1597 w 2392"/>
                <a:gd name="T21" fmla="*/ 257 h 881"/>
                <a:gd name="T22" fmla="*/ 1489 w 2392"/>
                <a:gd name="T23" fmla="*/ 311 h 881"/>
                <a:gd name="T24" fmla="*/ 1421 w 2392"/>
                <a:gd name="T25" fmla="*/ 353 h 881"/>
                <a:gd name="T26" fmla="*/ 1391 w 2392"/>
                <a:gd name="T27" fmla="*/ 359 h 881"/>
                <a:gd name="T28" fmla="*/ 1286 w 2392"/>
                <a:gd name="T29" fmla="*/ 371 h 881"/>
                <a:gd name="T30" fmla="*/ 1232 w 2392"/>
                <a:gd name="T31" fmla="*/ 365 h 881"/>
                <a:gd name="T32" fmla="*/ 1125 w 2392"/>
                <a:gd name="T33" fmla="*/ 371 h 881"/>
                <a:gd name="T34" fmla="*/ 1011 w 2392"/>
                <a:gd name="T35" fmla="*/ 383 h 881"/>
                <a:gd name="T36" fmla="*/ 975 w 2392"/>
                <a:gd name="T37" fmla="*/ 401 h 881"/>
                <a:gd name="T38" fmla="*/ 873 w 2392"/>
                <a:gd name="T39" fmla="*/ 419 h 881"/>
                <a:gd name="T40" fmla="*/ 832 w 2392"/>
                <a:gd name="T41" fmla="*/ 419 h 881"/>
                <a:gd name="T42" fmla="*/ 700 w 2392"/>
                <a:gd name="T43" fmla="*/ 437 h 881"/>
                <a:gd name="T44" fmla="*/ 634 w 2392"/>
                <a:gd name="T45" fmla="*/ 473 h 881"/>
                <a:gd name="T46" fmla="*/ 539 w 2392"/>
                <a:gd name="T47" fmla="*/ 467 h 881"/>
                <a:gd name="T48" fmla="*/ 449 w 2392"/>
                <a:gd name="T49" fmla="*/ 491 h 881"/>
                <a:gd name="T50" fmla="*/ 431 w 2392"/>
                <a:gd name="T51" fmla="*/ 539 h 881"/>
                <a:gd name="T52" fmla="*/ 365 w 2392"/>
                <a:gd name="T53" fmla="*/ 569 h 881"/>
                <a:gd name="T54" fmla="*/ 240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81 w 2392"/>
                <a:gd name="T65" fmla="*/ 653 h 881"/>
                <a:gd name="T66" fmla="*/ 509 w 2392"/>
                <a:gd name="T67" fmla="*/ 569 h 881"/>
                <a:gd name="T68" fmla="*/ 604 w 2392"/>
                <a:gd name="T69" fmla="*/ 521 h 881"/>
                <a:gd name="T70" fmla="*/ 682 w 2392"/>
                <a:gd name="T71" fmla="*/ 515 h 881"/>
                <a:gd name="T72" fmla="*/ 927 w 2392"/>
                <a:gd name="T73" fmla="*/ 461 h 881"/>
                <a:gd name="T74" fmla="*/ 1220 w 2392"/>
                <a:gd name="T75" fmla="*/ 425 h 881"/>
                <a:gd name="T76" fmla="*/ 1368 w 2392"/>
                <a:gd name="T77" fmla="*/ 461 h 881"/>
                <a:gd name="T78" fmla="*/ 1507 w 2392"/>
                <a:gd name="T79" fmla="*/ 533 h 881"/>
                <a:gd name="T80" fmla="*/ 1525 w 2392"/>
                <a:gd name="T81" fmla="*/ 617 h 881"/>
                <a:gd name="T82" fmla="*/ 1466 w 2392"/>
                <a:gd name="T83" fmla="*/ 653 h 881"/>
                <a:gd name="T84" fmla="*/ 1298 w 2392"/>
                <a:gd name="T85" fmla="*/ 701 h 881"/>
                <a:gd name="T86" fmla="*/ 1184 w 2392"/>
                <a:gd name="T87" fmla="*/ 755 h 881"/>
                <a:gd name="T88" fmla="*/ 1137 w 2392"/>
                <a:gd name="T89" fmla="*/ 809 h 881"/>
                <a:gd name="T90" fmla="*/ 1149 w 2392"/>
                <a:gd name="T91" fmla="*/ 869 h 881"/>
                <a:gd name="T92" fmla="*/ 1178 w 2392"/>
                <a:gd name="T93" fmla="*/ 881 h 881"/>
                <a:gd name="T94" fmla="*/ 1280 w 2392"/>
                <a:gd name="T95" fmla="*/ 869 h 881"/>
                <a:gd name="T96" fmla="*/ 1478 w 2392"/>
                <a:gd name="T97" fmla="*/ 857 h 881"/>
                <a:gd name="T98" fmla="*/ 1531 w 2392"/>
                <a:gd name="T99" fmla="*/ 851 h 881"/>
                <a:gd name="T100" fmla="*/ 1573 w 2392"/>
                <a:gd name="T101" fmla="*/ 833 h 881"/>
                <a:gd name="T102" fmla="*/ 1783 w 2392"/>
                <a:gd name="T103" fmla="*/ 743 h 881"/>
                <a:gd name="T104" fmla="*/ 1914 w 2392"/>
                <a:gd name="T105" fmla="*/ 689 h 881"/>
                <a:gd name="T106" fmla="*/ 2000 w 2392"/>
                <a:gd name="T107" fmla="*/ 581 h 881"/>
                <a:gd name="T108" fmla="*/ 2165 w 2392"/>
                <a:gd name="T109" fmla="*/ 389 h 881"/>
                <a:gd name="T110" fmla="*/ 2345 w 2392"/>
                <a:gd name="T111" fmla="*/ 269 h 881"/>
                <a:gd name="T112" fmla="*/ 2393 w 2392"/>
                <a:gd name="T113" fmla="*/ 239 h 881"/>
                <a:gd name="T114" fmla="*/ 2536 w 2392"/>
                <a:gd name="T115" fmla="*/ 0 h 881"/>
                <a:gd name="T116" fmla="*/ 2446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0C2513F-168F-4524-9AD0-687026851C5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2F080F6-1AB7-41B5-B211-D9ACA5E28AE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26271D4-4352-4366-A3CE-ED07E122769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4DAE043-9574-474B-84F6-CCCC5F825B3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9C159DE-6D47-49F2-A02A-2A558E7C963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DB93A436-8903-43C2-B6A8-683CC32FE4E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684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87F6A76C-A4C9-4B3B-81CF-7A469668D5B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CEF6F8D8-D3AC-4F07-BA7F-7D0BE9D10D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6A8EBAAC-9018-4D27-AA3F-AD260EC47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E3AD-BFCB-4FAB-BA35-5FC43DED8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76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278FA7CD-967D-4021-B4CD-30073195F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51237536-84F4-4D62-AB33-3DFE01EE56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CB8828DD-5FFB-419F-8BF8-FE4B38FEC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AFECA-03E0-409C-B5F2-0C87D5489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2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FF9FE88-5B71-4029-80BE-FF7AF0B00B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67A8F3B-C97A-45B3-A565-D4A66A09E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32BECB36-CAAC-4F29-A651-1228CD7CCA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E966-8A7E-47DD-AFE3-A5E7A774D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512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0CAD5706-D79E-4863-958A-8A7E78BDA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034D16FA-1C0D-4DE7-8D01-920D2922F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076E74EA-070B-451E-BAE8-C5AA6192F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102EC-F142-41DB-B45F-606AD6CA8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00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3B423BE-BDC0-443A-8655-F8DBD305FD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2C58048D-C610-4CCF-8F85-4F7E93672A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FF18C8CB-9821-4770-B8F9-5E887E134F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39AC7-41B5-4B7C-945E-798194F3D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238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7170F4D-34A0-42DA-B144-98251D672E4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12192000" cy="4046538"/>
            <a:chOff x="0" y="1536"/>
            <a:chExt cx="5760" cy="254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9DD5CAD3-372B-4986-8F62-3311C3D4547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60B3E033-9AEA-4DE6-A34A-6EFE31CBA79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37DD08F0-58BC-431E-B80F-B12993DAEA1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B5DAA03-BC1B-471A-A38D-09464631696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374B98E3-8A47-4BE1-B8C6-02C65E5AC76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98 w 185"/>
                <a:gd name="T1" fmla="*/ 0 h 120"/>
                <a:gd name="T2" fmla="*/ 198 w 185"/>
                <a:gd name="T3" fmla="*/ 6 h 120"/>
                <a:gd name="T4" fmla="*/ 198 w 185"/>
                <a:gd name="T5" fmla="*/ 18 h 120"/>
                <a:gd name="T6" fmla="*/ 198 w 185"/>
                <a:gd name="T7" fmla="*/ 36 h 120"/>
                <a:gd name="T8" fmla="*/ 192 w 185"/>
                <a:gd name="T9" fmla="*/ 54 h 120"/>
                <a:gd name="T10" fmla="*/ 174 w 185"/>
                <a:gd name="T11" fmla="*/ 72 h 120"/>
                <a:gd name="T12" fmla="*/ 150 w 185"/>
                <a:gd name="T13" fmla="*/ 96 h 120"/>
                <a:gd name="T14" fmla="*/ 114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98 w 185"/>
                <a:gd name="T29" fmla="*/ 0 h 120"/>
                <a:gd name="T30" fmla="*/ 198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982EA3F7-0E88-49CB-B512-07B4A82AC56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5A55E14-42D7-4593-9196-70D85EAAC70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50 w 526"/>
                <a:gd name="T17" fmla="*/ 179 h 275"/>
                <a:gd name="T18" fmla="*/ 222 w 526"/>
                <a:gd name="T19" fmla="*/ 143 h 275"/>
                <a:gd name="T20" fmla="*/ 264 w 526"/>
                <a:gd name="T21" fmla="*/ 120 h 275"/>
                <a:gd name="T22" fmla="*/ 312 w 526"/>
                <a:gd name="T23" fmla="*/ 96 h 275"/>
                <a:gd name="T24" fmla="*/ 419 w 526"/>
                <a:gd name="T25" fmla="*/ 48 h 275"/>
                <a:gd name="T26" fmla="*/ 468 w 526"/>
                <a:gd name="T27" fmla="*/ 30 h 275"/>
                <a:gd name="T28" fmla="*/ 504 w 526"/>
                <a:gd name="T29" fmla="*/ 12 h 275"/>
                <a:gd name="T30" fmla="*/ 528 w 526"/>
                <a:gd name="T31" fmla="*/ 6 h 275"/>
                <a:gd name="T32" fmla="*/ 546 w 526"/>
                <a:gd name="T33" fmla="*/ 0 h 275"/>
                <a:gd name="T34" fmla="*/ 552 w 526"/>
                <a:gd name="T35" fmla="*/ 0 h 275"/>
                <a:gd name="T36" fmla="*/ 546 w 526"/>
                <a:gd name="T37" fmla="*/ 6 h 275"/>
                <a:gd name="T38" fmla="*/ 534 w 526"/>
                <a:gd name="T39" fmla="*/ 12 h 275"/>
                <a:gd name="T40" fmla="*/ 510 w 526"/>
                <a:gd name="T41" fmla="*/ 24 h 275"/>
                <a:gd name="T42" fmla="*/ 486 w 526"/>
                <a:gd name="T43" fmla="*/ 42 h 275"/>
                <a:gd name="T44" fmla="*/ 462 w 526"/>
                <a:gd name="T45" fmla="*/ 54 h 275"/>
                <a:gd name="T46" fmla="*/ 419 w 526"/>
                <a:gd name="T47" fmla="*/ 78 h 275"/>
                <a:gd name="T48" fmla="*/ 353 w 526"/>
                <a:gd name="T49" fmla="*/ 108 h 275"/>
                <a:gd name="T50" fmla="*/ 288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6CCA8F90-7EA8-491D-8530-DF68BE8FDE2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33 w 718"/>
                <a:gd name="T17" fmla="*/ 228 h 306"/>
                <a:gd name="T18" fmla="*/ 139 w 718"/>
                <a:gd name="T19" fmla="*/ 228 h 306"/>
                <a:gd name="T20" fmla="*/ 157 w 718"/>
                <a:gd name="T21" fmla="*/ 222 h 306"/>
                <a:gd name="T22" fmla="*/ 181 w 718"/>
                <a:gd name="T23" fmla="*/ 216 h 306"/>
                <a:gd name="T24" fmla="*/ 211 w 718"/>
                <a:gd name="T25" fmla="*/ 204 h 306"/>
                <a:gd name="T26" fmla="*/ 288 w 718"/>
                <a:gd name="T27" fmla="*/ 180 h 306"/>
                <a:gd name="T28" fmla="*/ 397 w 718"/>
                <a:gd name="T29" fmla="*/ 156 h 306"/>
                <a:gd name="T30" fmla="*/ 487 w 718"/>
                <a:gd name="T31" fmla="*/ 126 h 306"/>
                <a:gd name="T32" fmla="*/ 570 w 718"/>
                <a:gd name="T33" fmla="*/ 102 h 306"/>
                <a:gd name="T34" fmla="*/ 600 w 718"/>
                <a:gd name="T35" fmla="*/ 90 h 306"/>
                <a:gd name="T36" fmla="*/ 643 w 718"/>
                <a:gd name="T37" fmla="*/ 84 h 306"/>
                <a:gd name="T38" fmla="*/ 661 w 718"/>
                <a:gd name="T39" fmla="*/ 78 h 306"/>
                <a:gd name="T40" fmla="*/ 667 w 718"/>
                <a:gd name="T41" fmla="*/ 72 h 306"/>
                <a:gd name="T42" fmla="*/ 673 w 718"/>
                <a:gd name="T43" fmla="*/ 66 h 306"/>
                <a:gd name="T44" fmla="*/ 691 w 718"/>
                <a:gd name="T45" fmla="*/ 60 h 306"/>
                <a:gd name="T46" fmla="*/ 733 w 718"/>
                <a:gd name="T47" fmla="*/ 30 h 306"/>
                <a:gd name="T48" fmla="*/ 751 w 718"/>
                <a:gd name="T49" fmla="*/ 18 h 306"/>
                <a:gd name="T50" fmla="*/ 757 w 718"/>
                <a:gd name="T51" fmla="*/ 6 h 306"/>
                <a:gd name="T52" fmla="*/ 751 w 718"/>
                <a:gd name="T53" fmla="*/ 0 h 306"/>
                <a:gd name="T54" fmla="*/ 727 w 718"/>
                <a:gd name="T55" fmla="*/ 0 h 306"/>
                <a:gd name="T56" fmla="*/ 667 w 718"/>
                <a:gd name="T57" fmla="*/ 0 h 306"/>
                <a:gd name="T58" fmla="*/ 609 w 718"/>
                <a:gd name="T59" fmla="*/ 0 h 306"/>
                <a:gd name="T60" fmla="*/ 570 w 718"/>
                <a:gd name="T61" fmla="*/ 0 h 306"/>
                <a:gd name="T62" fmla="*/ 540 w 718"/>
                <a:gd name="T63" fmla="*/ 18 h 306"/>
                <a:gd name="T64" fmla="*/ 511 w 718"/>
                <a:gd name="T65" fmla="*/ 42 h 306"/>
                <a:gd name="T66" fmla="*/ 493 w 718"/>
                <a:gd name="T67" fmla="*/ 54 h 306"/>
                <a:gd name="T68" fmla="*/ 475 w 718"/>
                <a:gd name="T69" fmla="*/ 60 h 306"/>
                <a:gd name="T70" fmla="*/ 451 w 718"/>
                <a:gd name="T71" fmla="*/ 60 h 306"/>
                <a:gd name="T72" fmla="*/ 415 w 718"/>
                <a:gd name="T73" fmla="*/ 66 h 306"/>
                <a:gd name="T74" fmla="*/ 361 w 718"/>
                <a:gd name="T75" fmla="*/ 84 h 306"/>
                <a:gd name="T76" fmla="*/ 324 w 718"/>
                <a:gd name="T77" fmla="*/ 108 h 306"/>
                <a:gd name="T78" fmla="*/ 300 w 718"/>
                <a:gd name="T79" fmla="*/ 126 h 306"/>
                <a:gd name="T80" fmla="*/ 288 w 718"/>
                <a:gd name="T81" fmla="*/ 132 h 306"/>
                <a:gd name="T82" fmla="*/ 270 w 718"/>
                <a:gd name="T83" fmla="*/ 138 h 306"/>
                <a:gd name="T84" fmla="*/ 234 w 718"/>
                <a:gd name="T85" fmla="*/ 138 h 306"/>
                <a:gd name="T86" fmla="*/ 199 w 718"/>
                <a:gd name="T87" fmla="*/ 138 h 306"/>
                <a:gd name="T88" fmla="*/ 193 w 718"/>
                <a:gd name="T89" fmla="*/ 138 h 306"/>
                <a:gd name="T90" fmla="*/ 187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F2CCD3A-C5DB-4C0C-B606-EB6BD9FA8C5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333 w 2392"/>
                <a:gd name="T1" fmla="*/ 54 h 881"/>
                <a:gd name="T2" fmla="*/ 2285 w 2392"/>
                <a:gd name="T3" fmla="*/ 54 h 881"/>
                <a:gd name="T4" fmla="*/ 2238 w 2392"/>
                <a:gd name="T5" fmla="*/ 66 h 881"/>
                <a:gd name="T6" fmla="*/ 2112 w 2392"/>
                <a:gd name="T7" fmla="*/ 101 h 881"/>
                <a:gd name="T8" fmla="*/ 2047 w 2392"/>
                <a:gd name="T9" fmla="*/ 119 h 881"/>
                <a:gd name="T10" fmla="*/ 1938 w 2392"/>
                <a:gd name="T11" fmla="*/ 167 h 881"/>
                <a:gd name="T12" fmla="*/ 1914 w 2392"/>
                <a:gd name="T13" fmla="*/ 245 h 881"/>
                <a:gd name="T14" fmla="*/ 1920 w 2392"/>
                <a:gd name="T15" fmla="*/ 305 h 881"/>
                <a:gd name="T16" fmla="*/ 1836 w 2392"/>
                <a:gd name="T17" fmla="*/ 317 h 881"/>
                <a:gd name="T18" fmla="*/ 1665 w 2392"/>
                <a:gd name="T19" fmla="*/ 263 h 881"/>
                <a:gd name="T20" fmla="*/ 1572 w 2392"/>
                <a:gd name="T21" fmla="*/ 257 h 881"/>
                <a:gd name="T22" fmla="*/ 1464 w 2392"/>
                <a:gd name="T23" fmla="*/ 311 h 881"/>
                <a:gd name="T24" fmla="*/ 1396 w 2392"/>
                <a:gd name="T25" fmla="*/ 353 h 881"/>
                <a:gd name="T26" fmla="*/ 1366 w 2392"/>
                <a:gd name="T27" fmla="*/ 359 h 881"/>
                <a:gd name="T28" fmla="*/ 1266 w 2392"/>
                <a:gd name="T29" fmla="*/ 371 h 881"/>
                <a:gd name="T30" fmla="*/ 1212 w 2392"/>
                <a:gd name="T31" fmla="*/ 365 h 881"/>
                <a:gd name="T32" fmla="*/ 1105 w 2392"/>
                <a:gd name="T33" fmla="*/ 371 h 881"/>
                <a:gd name="T34" fmla="*/ 996 w 2392"/>
                <a:gd name="T35" fmla="*/ 383 h 881"/>
                <a:gd name="T36" fmla="*/ 960 w 2392"/>
                <a:gd name="T37" fmla="*/ 401 h 881"/>
                <a:gd name="T38" fmla="*/ 858 w 2392"/>
                <a:gd name="T39" fmla="*/ 419 h 881"/>
                <a:gd name="T40" fmla="*/ 817 w 2392"/>
                <a:gd name="T41" fmla="*/ 419 h 881"/>
                <a:gd name="T42" fmla="*/ 690 w 2392"/>
                <a:gd name="T43" fmla="*/ 437 h 881"/>
                <a:gd name="T44" fmla="*/ 624 w 2392"/>
                <a:gd name="T45" fmla="*/ 473 h 881"/>
                <a:gd name="T46" fmla="*/ 529 w 2392"/>
                <a:gd name="T47" fmla="*/ 467 h 881"/>
                <a:gd name="T48" fmla="*/ 444 w 2392"/>
                <a:gd name="T49" fmla="*/ 491 h 881"/>
                <a:gd name="T50" fmla="*/ 426 w 2392"/>
                <a:gd name="T51" fmla="*/ 539 h 881"/>
                <a:gd name="T52" fmla="*/ 360 w 2392"/>
                <a:gd name="T53" fmla="*/ 569 h 881"/>
                <a:gd name="T54" fmla="*/ 235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76 w 2392"/>
                <a:gd name="T65" fmla="*/ 653 h 881"/>
                <a:gd name="T66" fmla="*/ 499 w 2392"/>
                <a:gd name="T67" fmla="*/ 569 h 881"/>
                <a:gd name="T68" fmla="*/ 594 w 2392"/>
                <a:gd name="T69" fmla="*/ 521 h 881"/>
                <a:gd name="T70" fmla="*/ 672 w 2392"/>
                <a:gd name="T71" fmla="*/ 515 h 881"/>
                <a:gd name="T72" fmla="*/ 912 w 2392"/>
                <a:gd name="T73" fmla="*/ 461 h 881"/>
                <a:gd name="T74" fmla="*/ 1200 w 2392"/>
                <a:gd name="T75" fmla="*/ 425 h 881"/>
                <a:gd name="T76" fmla="*/ 1344 w 2392"/>
                <a:gd name="T77" fmla="*/ 461 h 881"/>
                <a:gd name="T78" fmla="*/ 1482 w 2392"/>
                <a:gd name="T79" fmla="*/ 533 h 881"/>
                <a:gd name="T80" fmla="*/ 1500 w 2392"/>
                <a:gd name="T81" fmla="*/ 617 h 881"/>
                <a:gd name="T82" fmla="*/ 1441 w 2392"/>
                <a:gd name="T83" fmla="*/ 653 h 881"/>
                <a:gd name="T84" fmla="*/ 1278 w 2392"/>
                <a:gd name="T85" fmla="*/ 701 h 881"/>
                <a:gd name="T86" fmla="*/ 1164 w 2392"/>
                <a:gd name="T87" fmla="*/ 755 h 881"/>
                <a:gd name="T88" fmla="*/ 1117 w 2392"/>
                <a:gd name="T89" fmla="*/ 809 h 881"/>
                <a:gd name="T90" fmla="*/ 1129 w 2392"/>
                <a:gd name="T91" fmla="*/ 869 h 881"/>
                <a:gd name="T92" fmla="*/ 1158 w 2392"/>
                <a:gd name="T93" fmla="*/ 881 h 881"/>
                <a:gd name="T94" fmla="*/ 1260 w 2392"/>
                <a:gd name="T95" fmla="*/ 869 h 881"/>
                <a:gd name="T96" fmla="*/ 1453 w 2392"/>
                <a:gd name="T97" fmla="*/ 857 h 881"/>
                <a:gd name="T98" fmla="*/ 1506 w 2392"/>
                <a:gd name="T99" fmla="*/ 851 h 881"/>
                <a:gd name="T100" fmla="*/ 1548 w 2392"/>
                <a:gd name="T101" fmla="*/ 833 h 881"/>
                <a:gd name="T102" fmla="*/ 1753 w 2392"/>
                <a:gd name="T103" fmla="*/ 743 h 881"/>
                <a:gd name="T104" fmla="*/ 1884 w 2392"/>
                <a:gd name="T105" fmla="*/ 689 h 881"/>
                <a:gd name="T106" fmla="*/ 1965 w 2392"/>
                <a:gd name="T107" fmla="*/ 581 h 881"/>
                <a:gd name="T108" fmla="*/ 2130 w 2392"/>
                <a:gd name="T109" fmla="*/ 389 h 881"/>
                <a:gd name="T110" fmla="*/ 2305 w 2392"/>
                <a:gd name="T111" fmla="*/ 269 h 881"/>
                <a:gd name="T112" fmla="*/ 2353 w 2392"/>
                <a:gd name="T113" fmla="*/ 239 h 881"/>
                <a:gd name="T114" fmla="*/ 2496 w 2392"/>
                <a:gd name="T115" fmla="*/ 0 h 881"/>
                <a:gd name="T116" fmla="*/ 2406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0398937-5ED0-4C2B-B60B-C15C836F962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4672CE5F-CFE8-4FDD-94CC-19B787784F1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26D3A37-B054-4B99-ACE1-88BBE259C31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48DAA74-F17C-4A8F-A71B-0B2A70A0B5A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15CD5B1-9327-4757-9871-071C0AB0F89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9C220812-29A4-40F7-92DB-75A32C8CA2D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684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C7DBEA88-D6CB-44C3-A7DE-4B9288F73B9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43F52332-781A-4A31-A94C-C2747D318F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F23CEA59-F8DA-44DA-89B6-19236B304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C17EC-43D8-4357-9719-88445B87A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77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0782E508-5612-4772-9316-1E8130B6C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CD07CC4B-FAF9-429B-82BE-467FA33A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3669CF03-38F5-4B37-9239-2C6BAE13F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8C8EE-5B59-4751-9A4D-0181553AE1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323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A7E8E94-DD1C-4F3E-B9A4-0EE0CB3FBD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5554D524-6E32-4D72-92D4-C7C1D7B59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BAACA18B-FEEC-4AEB-B7E3-6A40D9618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D32F0-6A0C-49E5-8CE7-87D3441B9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090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6266DC4D-7F0A-4050-82B0-6571E615CE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C3B127E8-16B6-4590-8E41-A1B13D35C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A43F0864-9487-44E5-AC87-EB45EFDD0A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9B712-0255-418C-BA66-A43F515A1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110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9A60B4C8-E738-49E8-A3AD-0C1FC83786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C264949C-BF5C-4547-A602-822B5DBD05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08CFA1B6-9645-43F1-89E0-9A12E276F3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686-A486-496B-BBDD-9866C28CDB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706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A17FCDA9-B42F-4C78-8201-4A7F433B9A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2300D8DC-DD67-4C16-960B-7B78D4B0A6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D2AB02D4-4656-46BF-982B-E3D2D84563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5326B-E56D-427C-B500-C5130DA876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0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124964E-BE97-412E-BC3B-90F232B730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02C24EE7-4668-4956-A743-86FAC8B56A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0145AFAD-9CE4-4F42-A89B-F9A0134D8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12C17-40DC-432A-A3BE-78D5C1A96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06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EFE05C70-22CC-435E-B934-E989302624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BEE056C1-02DC-4BCE-9F8F-9BF73CFB2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C620796D-B56A-4A62-9187-1D1988D3B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1F6D-1554-4926-B8F9-6AB10BB559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273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F1E7F8AC-F56C-449E-9B83-6281F2046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244367B-3DE7-4C51-9093-97B9EF3710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F498C25-3AF6-46AB-A382-B170E0CF72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A94C3-2BB9-4D05-8080-FB4A0FE82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285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AAE08FF5-B4D6-440F-ACDF-602CF0091B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4C2C05AF-1DB2-47CC-BE70-9B415CDF3A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BED12916-89A7-4135-BABD-DD8DAFDF8C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89794-4EF4-4124-A66A-55518E09A3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93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12F5D1E-FC6E-44BC-B253-FD0950E2FE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99FBF93E-018A-4B62-AACB-44981EE01E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F4364BA3-A1A5-488E-BE25-B4F4E788FB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F244F-38AC-48DD-9787-75EC861AA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338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4DB06046-C152-42FB-A0BF-2C6824569E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DC5F8D8A-D6EE-44BE-8788-534F47E7A8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151EE1F-224C-4683-AFD9-49C7324743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D4653-6ACE-4066-A01E-44ED0F84C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477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7CC591A1-ADFD-4E23-A978-CAD33D9154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A4216CC2-6BD4-461F-A819-D08504BF3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7506FCCF-0A5E-42A6-A75B-FD39E92D92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A34F4-B2AC-4A63-A185-1A5A1B5A33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0935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F39ACF46-9AC4-4171-9044-08CE66BF5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635A2085-09A2-42E0-A7EB-3EB5E3B8FA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4601FD2-EDC6-47FF-8EC7-F6A7E5903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966E3-37CA-4F3B-896B-26E57687C4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3913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035A855-DCA4-48AB-894A-4B7FAADC9D7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12192000" cy="4046538"/>
            <a:chOff x="0" y="1536"/>
            <a:chExt cx="5760" cy="254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414BA7D-EC76-4B61-971C-9DFDC5CB80E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74B5F8FF-E28D-48BB-9DD9-49AC941F893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0C365DD-1D63-44D9-AFBE-626C05F5AA1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D84729C0-02D3-4F03-9EE7-2551DA6AD6D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9993F5B-CDFC-4F14-ACE9-53E1D6A564E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98 w 185"/>
                <a:gd name="T1" fmla="*/ 0 h 120"/>
                <a:gd name="T2" fmla="*/ 198 w 185"/>
                <a:gd name="T3" fmla="*/ 6 h 120"/>
                <a:gd name="T4" fmla="*/ 198 w 185"/>
                <a:gd name="T5" fmla="*/ 18 h 120"/>
                <a:gd name="T6" fmla="*/ 198 w 185"/>
                <a:gd name="T7" fmla="*/ 36 h 120"/>
                <a:gd name="T8" fmla="*/ 192 w 185"/>
                <a:gd name="T9" fmla="*/ 54 h 120"/>
                <a:gd name="T10" fmla="*/ 174 w 185"/>
                <a:gd name="T11" fmla="*/ 72 h 120"/>
                <a:gd name="T12" fmla="*/ 150 w 185"/>
                <a:gd name="T13" fmla="*/ 96 h 120"/>
                <a:gd name="T14" fmla="*/ 114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98 w 185"/>
                <a:gd name="T29" fmla="*/ 0 h 120"/>
                <a:gd name="T30" fmla="*/ 198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418C38AB-D923-4568-9A66-34BE1611356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2B8D4278-BFA3-4E78-A61D-D46BAAEE8BD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50 w 526"/>
                <a:gd name="T17" fmla="*/ 179 h 275"/>
                <a:gd name="T18" fmla="*/ 222 w 526"/>
                <a:gd name="T19" fmla="*/ 143 h 275"/>
                <a:gd name="T20" fmla="*/ 264 w 526"/>
                <a:gd name="T21" fmla="*/ 120 h 275"/>
                <a:gd name="T22" fmla="*/ 312 w 526"/>
                <a:gd name="T23" fmla="*/ 96 h 275"/>
                <a:gd name="T24" fmla="*/ 419 w 526"/>
                <a:gd name="T25" fmla="*/ 48 h 275"/>
                <a:gd name="T26" fmla="*/ 468 w 526"/>
                <a:gd name="T27" fmla="*/ 30 h 275"/>
                <a:gd name="T28" fmla="*/ 504 w 526"/>
                <a:gd name="T29" fmla="*/ 12 h 275"/>
                <a:gd name="T30" fmla="*/ 528 w 526"/>
                <a:gd name="T31" fmla="*/ 6 h 275"/>
                <a:gd name="T32" fmla="*/ 546 w 526"/>
                <a:gd name="T33" fmla="*/ 0 h 275"/>
                <a:gd name="T34" fmla="*/ 552 w 526"/>
                <a:gd name="T35" fmla="*/ 0 h 275"/>
                <a:gd name="T36" fmla="*/ 546 w 526"/>
                <a:gd name="T37" fmla="*/ 6 h 275"/>
                <a:gd name="T38" fmla="*/ 534 w 526"/>
                <a:gd name="T39" fmla="*/ 12 h 275"/>
                <a:gd name="T40" fmla="*/ 510 w 526"/>
                <a:gd name="T41" fmla="*/ 24 h 275"/>
                <a:gd name="T42" fmla="*/ 486 w 526"/>
                <a:gd name="T43" fmla="*/ 42 h 275"/>
                <a:gd name="T44" fmla="*/ 462 w 526"/>
                <a:gd name="T45" fmla="*/ 54 h 275"/>
                <a:gd name="T46" fmla="*/ 419 w 526"/>
                <a:gd name="T47" fmla="*/ 78 h 275"/>
                <a:gd name="T48" fmla="*/ 353 w 526"/>
                <a:gd name="T49" fmla="*/ 108 h 275"/>
                <a:gd name="T50" fmla="*/ 288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18591CB2-B2CE-442F-8D49-280209042A3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33 w 718"/>
                <a:gd name="T17" fmla="*/ 228 h 306"/>
                <a:gd name="T18" fmla="*/ 139 w 718"/>
                <a:gd name="T19" fmla="*/ 228 h 306"/>
                <a:gd name="T20" fmla="*/ 157 w 718"/>
                <a:gd name="T21" fmla="*/ 222 h 306"/>
                <a:gd name="T22" fmla="*/ 181 w 718"/>
                <a:gd name="T23" fmla="*/ 216 h 306"/>
                <a:gd name="T24" fmla="*/ 211 w 718"/>
                <a:gd name="T25" fmla="*/ 204 h 306"/>
                <a:gd name="T26" fmla="*/ 288 w 718"/>
                <a:gd name="T27" fmla="*/ 180 h 306"/>
                <a:gd name="T28" fmla="*/ 397 w 718"/>
                <a:gd name="T29" fmla="*/ 156 h 306"/>
                <a:gd name="T30" fmla="*/ 487 w 718"/>
                <a:gd name="T31" fmla="*/ 126 h 306"/>
                <a:gd name="T32" fmla="*/ 570 w 718"/>
                <a:gd name="T33" fmla="*/ 102 h 306"/>
                <a:gd name="T34" fmla="*/ 600 w 718"/>
                <a:gd name="T35" fmla="*/ 90 h 306"/>
                <a:gd name="T36" fmla="*/ 643 w 718"/>
                <a:gd name="T37" fmla="*/ 84 h 306"/>
                <a:gd name="T38" fmla="*/ 661 w 718"/>
                <a:gd name="T39" fmla="*/ 78 h 306"/>
                <a:gd name="T40" fmla="*/ 667 w 718"/>
                <a:gd name="T41" fmla="*/ 72 h 306"/>
                <a:gd name="T42" fmla="*/ 673 w 718"/>
                <a:gd name="T43" fmla="*/ 66 h 306"/>
                <a:gd name="T44" fmla="*/ 691 w 718"/>
                <a:gd name="T45" fmla="*/ 60 h 306"/>
                <a:gd name="T46" fmla="*/ 733 w 718"/>
                <a:gd name="T47" fmla="*/ 30 h 306"/>
                <a:gd name="T48" fmla="*/ 751 w 718"/>
                <a:gd name="T49" fmla="*/ 18 h 306"/>
                <a:gd name="T50" fmla="*/ 757 w 718"/>
                <a:gd name="T51" fmla="*/ 6 h 306"/>
                <a:gd name="T52" fmla="*/ 751 w 718"/>
                <a:gd name="T53" fmla="*/ 0 h 306"/>
                <a:gd name="T54" fmla="*/ 727 w 718"/>
                <a:gd name="T55" fmla="*/ 0 h 306"/>
                <a:gd name="T56" fmla="*/ 667 w 718"/>
                <a:gd name="T57" fmla="*/ 0 h 306"/>
                <a:gd name="T58" fmla="*/ 609 w 718"/>
                <a:gd name="T59" fmla="*/ 0 h 306"/>
                <a:gd name="T60" fmla="*/ 570 w 718"/>
                <a:gd name="T61" fmla="*/ 0 h 306"/>
                <a:gd name="T62" fmla="*/ 540 w 718"/>
                <a:gd name="T63" fmla="*/ 18 h 306"/>
                <a:gd name="T64" fmla="*/ 511 w 718"/>
                <a:gd name="T65" fmla="*/ 42 h 306"/>
                <a:gd name="T66" fmla="*/ 493 w 718"/>
                <a:gd name="T67" fmla="*/ 54 h 306"/>
                <a:gd name="T68" fmla="*/ 475 w 718"/>
                <a:gd name="T69" fmla="*/ 60 h 306"/>
                <a:gd name="T70" fmla="*/ 451 w 718"/>
                <a:gd name="T71" fmla="*/ 60 h 306"/>
                <a:gd name="T72" fmla="*/ 415 w 718"/>
                <a:gd name="T73" fmla="*/ 66 h 306"/>
                <a:gd name="T74" fmla="*/ 361 w 718"/>
                <a:gd name="T75" fmla="*/ 84 h 306"/>
                <a:gd name="T76" fmla="*/ 324 w 718"/>
                <a:gd name="T77" fmla="*/ 108 h 306"/>
                <a:gd name="T78" fmla="*/ 300 w 718"/>
                <a:gd name="T79" fmla="*/ 126 h 306"/>
                <a:gd name="T80" fmla="*/ 288 w 718"/>
                <a:gd name="T81" fmla="*/ 132 h 306"/>
                <a:gd name="T82" fmla="*/ 270 w 718"/>
                <a:gd name="T83" fmla="*/ 138 h 306"/>
                <a:gd name="T84" fmla="*/ 234 w 718"/>
                <a:gd name="T85" fmla="*/ 138 h 306"/>
                <a:gd name="T86" fmla="*/ 199 w 718"/>
                <a:gd name="T87" fmla="*/ 138 h 306"/>
                <a:gd name="T88" fmla="*/ 193 w 718"/>
                <a:gd name="T89" fmla="*/ 138 h 306"/>
                <a:gd name="T90" fmla="*/ 187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825F39F-DBC6-417B-A98E-6901DF57AB3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333 w 2392"/>
                <a:gd name="T1" fmla="*/ 54 h 881"/>
                <a:gd name="T2" fmla="*/ 2285 w 2392"/>
                <a:gd name="T3" fmla="*/ 54 h 881"/>
                <a:gd name="T4" fmla="*/ 2238 w 2392"/>
                <a:gd name="T5" fmla="*/ 66 h 881"/>
                <a:gd name="T6" fmla="*/ 2112 w 2392"/>
                <a:gd name="T7" fmla="*/ 101 h 881"/>
                <a:gd name="T8" fmla="*/ 2047 w 2392"/>
                <a:gd name="T9" fmla="*/ 119 h 881"/>
                <a:gd name="T10" fmla="*/ 1938 w 2392"/>
                <a:gd name="T11" fmla="*/ 167 h 881"/>
                <a:gd name="T12" fmla="*/ 1914 w 2392"/>
                <a:gd name="T13" fmla="*/ 245 h 881"/>
                <a:gd name="T14" fmla="*/ 1920 w 2392"/>
                <a:gd name="T15" fmla="*/ 305 h 881"/>
                <a:gd name="T16" fmla="*/ 1836 w 2392"/>
                <a:gd name="T17" fmla="*/ 317 h 881"/>
                <a:gd name="T18" fmla="*/ 1665 w 2392"/>
                <a:gd name="T19" fmla="*/ 263 h 881"/>
                <a:gd name="T20" fmla="*/ 1572 w 2392"/>
                <a:gd name="T21" fmla="*/ 257 h 881"/>
                <a:gd name="T22" fmla="*/ 1464 w 2392"/>
                <a:gd name="T23" fmla="*/ 311 h 881"/>
                <a:gd name="T24" fmla="*/ 1396 w 2392"/>
                <a:gd name="T25" fmla="*/ 353 h 881"/>
                <a:gd name="T26" fmla="*/ 1366 w 2392"/>
                <a:gd name="T27" fmla="*/ 359 h 881"/>
                <a:gd name="T28" fmla="*/ 1266 w 2392"/>
                <a:gd name="T29" fmla="*/ 371 h 881"/>
                <a:gd name="T30" fmla="*/ 1212 w 2392"/>
                <a:gd name="T31" fmla="*/ 365 h 881"/>
                <a:gd name="T32" fmla="*/ 1105 w 2392"/>
                <a:gd name="T33" fmla="*/ 371 h 881"/>
                <a:gd name="T34" fmla="*/ 996 w 2392"/>
                <a:gd name="T35" fmla="*/ 383 h 881"/>
                <a:gd name="T36" fmla="*/ 960 w 2392"/>
                <a:gd name="T37" fmla="*/ 401 h 881"/>
                <a:gd name="T38" fmla="*/ 858 w 2392"/>
                <a:gd name="T39" fmla="*/ 419 h 881"/>
                <a:gd name="T40" fmla="*/ 817 w 2392"/>
                <a:gd name="T41" fmla="*/ 419 h 881"/>
                <a:gd name="T42" fmla="*/ 690 w 2392"/>
                <a:gd name="T43" fmla="*/ 437 h 881"/>
                <a:gd name="T44" fmla="*/ 624 w 2392"/>
                <a:gd name="T45" fmla="*/ 473 h 881"/>
                <a:gd name="T46" fmla="*/ 529 w 2392"/>
                <a:gd name="T47" fmla="*/ 467 h 881"/>
                <a:gd name="T48" fmla="*/ 444 w 2392"/>
                <a:gd name="T49" fmla="*/ 491 h 881"/>
                <a:gd name="T50" fmla="*/ 426 w 2392"/>
                <a:gd name="T51" fmla="*/ 539 h 881"/>
                <a:gd name="T52" fmla="*/ 360 w 2392"/>
                <a:gd name="T53" fmla="*/ 569 h 881"/>
                <a:gd name="T54" fmla="*/ 235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76 w 2392"/>
                <a:gd name="T65" fmla="*/ 653 h 881"/>
                <a:gd name="T66" fmla="*/ 499 w 2392"/>
                <a:gd name="T67" fmla="*/ 569 h 881"/>
                <a:gd name="T68" fmla="*/ 594 w 2392"/>
                <a:gd name="T69" fmla="*/ 521 h 881"/>
                <a:gd name="T70" fmla="*/ 672 w 2392"/>
                <a:gd name="T71" fmla="*/ 515 h 881"/>
                <a:gd name="T72" fmla="*/ 912 w 2392"/>
                <a:gd name="T73" fmla="*/ 461 h 881"/>
                <a:gd name="T74" fmla="*/ 1200 w 2392"/>
                <a:gd name="T75" fmla="*/ 425 h 881"/>
                <a:gd name="T76" fmla="*/ 1344 w 2392"/>
                <a:gd name="T77" fmla="*/ 461 h 881"/>
                <a:gd name="T78" fmla="*/ 1482 w 2392"/>
                <a:gd name="T79" fmla="*/ 533 h 881"/>
                <a:gd name="T80" fmla="*/ 1500 w 2392"/>
                <a:gd name="T81" fmla="*/ 617 h 881"/>
                <a:gd name="T82" fmla="*/ 1441 w 2392"/>
                <a:gd name="T83" fmla="*/ 653 h 881"/>
                <a:gd name="T84" fmla="*/ 1278 w 2392"/>
                <a:gd name="T85" fmla="*/ 701 h 881"/>
                <a:gd name="T86" fmla="*/ 1164 w 2392"/>
                <a:gd name="T87" fmla="*/ 755 h 881"/>
                <a:gd name="T88" fmla="*/ 1117 w 2392"/>
                <a:gd name="T89" fmla="*/ 809 h 881"/>
                <a:gd name="T90" fmla="*/ 1129 w 2392"/>
                <a:gd name="T91" fmla="*/ 869 h 881"/>
                <a:gd name="T92" fmla="*/ 1158 w 2392"/>
                <a:gd name="T93" fmla="*/ 881 h 881"/>
                <a:gd name="T94" fmla="*/ 1260 w 2392"/>
                <a:gd name="T95" fmla="*/ 869 h 881"/>
                <a:gd name="T96" fmla="*/ 1453 w 2392"/>
                <a:gd name="T97" fmla="*/ 857 h 881"/>
                <a:gd name="T98" fmla="*/ 1506 w 2392"/>
                <a:gd name="T99" fmla="*/ 851 h 881"/>
                <a:gd name="T100" fmla="*/ 1548 w 2392"/>
                <a:gd name="T101" fmla="*/ 833 h 881"/>
                <a:gd name="T102" fmla="*/ 1753 w 2392"/>
                <a:gd name="T103" fmla="*/ 743 h 881"/>
                <a:gd name="T104" fmla="*/ 1884 w 2392"/>
                <a:gd name="T105" fmla="*/ 689 h 881"/>
                <a:gd name="T106" fmla="*/ 1965 w 2392"/>
                <a:gd name="T107" fmla="*/ 581 h 881"/>
                <a:gd name="T108" fmla="*/ 2130 w 2392"/>
                <a:gd name="T109" fmla="*/ 389 h 881"/>
                <a:gd name="T110" fmla="*/ 2305 w 2392"/>
                <a:gd name="T111" fmla="*/ 269 h 881"/>
                <a:gd name="T112" fmla="*/ 2353 w 2392"/>
                <a:gd name="T113" fmla="*/ 239 h 881"/>
                <a:gd name="T114" fmla="*/ 2496 w 2392"/>
                <a:gd name="T115" fmla="*/ 0 h 881"/>
                <a:gd name="T116" fmla="*/ 2406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355279A2-D592-44A1-AF5D-5FC01191CD8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7C98B343-0553-4D63-9700-16D5780072D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311EB12-F39E-4631-9821-23CEEEE8CA9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B54AA6B-2782-4937-A7AC-13EDF2AF04E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408B3213-0917-4B1A-A0D4-2BAC3880343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E5CC5B5F-EB48-4761-99A6-818BBB8A09A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684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6B138084-FE25-4D0C-A29F-DA3657B2365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D9250F60-B0B8-4AFB-93D0-281924110A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30CE4FB6-13D8-4D7D-BA13-27E8060DC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4511F-4EC5-436D-9B4A-861270E3FB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0437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D04F4CA-2DA2-43B8-9AAA-FB665D86D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12C60B37-3A54-4AE1-8B65-3E53839D27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25FFE8DA-B300-44CA-8683-2323079597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980E8-0DE7-4346-8044-AC57BF407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6938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E38DF365-FFAB-4501-86DA-93E258E4A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DFCFDA16-8AEB-4CC6-9806-71632620D6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C1F3491B-1060-412C-A772-8CBE19D6A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814E-58B2-426F-970F-D75F783B9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79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913979C-F4DC-4B18-B47A-9BF3DEAB3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A327B8B5-5C43-4B1E-8844-59E051134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183C4A0-7E04-4C14-89BB-97F21299A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182D4-036A-42C4-BDCB-6F51E9CBA2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6443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608EE0E7-CBC7-4FEB-A52D-C5E5B0CF9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9FCB7938-A110-4432-B3F5-878AF6B2A3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2C50CA18-71A0-4419-B5AD-8C1D3A268F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F15B-554F-4B30-8D46-9DAD0CC474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5178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99A87DEB-5CEF-437C-B6C2-0CCBFD6245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5EBE7EA5-4465-48BA-AE1B-A0DC6B3163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D9ED3A2F-1484-4476-B8F9-778563871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42B9A-4DD4-428D-8D32-F62B351B7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088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6674B34D-072C-483E-8C57-0A022A40A0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B31880B4-8EDC-4891-8924-417DD95EE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4866C113-181A-481D-9EAD-762CD097D3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1CF82-E229-4E7B-B253-0BC1651E8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7779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EE76DBB5-9C2C-47A1-A62B-2E30D7DEF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02DEE54B-DCBF-46A4-9D50-0D7CE9AD65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D35A583E-B3DE-4D14-9767-E467878220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5030A-1A68-476D-BF8F-A8000AAE9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5436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290C073D-EB60-4A63-9699-5532BF1AD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C561B13C-D815-4126-8E18-915A023689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C27928C4-E0D0-4775-90B8-7A17B690F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C86EE-8671-491A-A061-3FD5ECDC4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6218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2785738C-438C-4F01-908C-99D5ADC1C7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CD9988F1-E55C-4E4B-B9C9-C1B938492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ADB5153B-BA29-4224-924D-69731E768D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F5BAB-241C-4909-8321-3B72DA072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6861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8E5C65B3-6383-44B8-85F7-8779F17A9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3A4F4541-A550-4A21-916C-3B733524A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4E3AA412-7F57-4C07-BF2D-4419441758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442A9-4889-4F85-B85F-D19F398E34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8699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7143FBC-AF15-4E41-A150-CFC146922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ECEB69A8-C10B-4434-AFB2-3C4A1EA7C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5ED1FF79-4936-4D17-A890-A9D439D940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ED78C-6769-43FA-868D-8BFEE688B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7361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273BD5C7-2FF6-461D-B5DD-7E8A05C02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288AF68D-C32A-4F59-8E3B-47BC46DA6C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88012618-DDC6-41E1-B678-6AF783F2B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39EFB-1603-4FC5-A406-D88B44842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513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44C35690-99DB-49A0-9744-A3AC05DA0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26D58097-8E4F-4D6D-AEFA-D7EFBCC52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A9FAB03B-31B2-48EE-82FD-7EBC19139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DA0D0-E7E5-4C7B-95CA-360C415447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91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2CF82245-D9CD-46D4-BC91-600D28FD3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49832C3-DF25-4336-9616-4BF5E5DDBF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1C5480A2-DD78-4509-AE1C-29069C1571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E674-98EB-401F-AD33-1029242C8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44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C48C75E-7480-43AD-AA84-134EF937C5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D25E80ED-E995-4D22-815B-F706396DEB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77E4439D-BE1D-4BE8-8A0A-2BA047034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A40D8-91C5-4E1A-9679-099370ED12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54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E134F1ED-1D00-463E-B8A5-235896B8E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C70E302A-8AAA-46F6-BC57-DCB6B70837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41CE5C8B-26CD-4A6D-8079-7702EAB15D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E6DA7-8268-47F0-A170-B93DD03BE0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15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84AFD8A4-171B-43A0-8331-8E23365F1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322FA46E-3590-409C-A0A6-8E1A4DD91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05609B3C-7EC4-4F3D-ACE3-5056B97418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D1FDE-5BF9-4BBD-BE91-90BCD9F79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69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59AAA2C6-DBAA-46A3-B31D-C42B2FC480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F1D55074-36DE-477C-AF16-BE6A27AB0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C9F028ED-3CA7-4CE7-A588-9851605D4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33A1-6BF3-4D7D-BCCA-346E33CD7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11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60026503-BBF4-42DF-81AD-63DC3301F4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FDC9785-F5ED-456C-96FE-F668092E1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E44ED48F-FCF4-4ADD-9478-EEED2C6EE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14F0-1A30-4C07-A3ED-E908C87CEF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61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56AFC7C-98C9-45A4-B0AB-7A4507A92C0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12192000" cy="4046538"/>
            <a:chOff x="0" y="1536"/>
            <a:chExt cx="5760" cy="2549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ECAA3471-E5E3-4ACB-90A8-89E7CDCC90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A71CF41F-0AFD-4E54-A3F4-326A80F56B5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D2897509-2DAD-4641-AE68-0DD585D45A3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4ABC6FBE-2BC2-4C14-93A4-96C908845AB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76F7875F-22FB-46BC-9E73-876BCF688CC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203 w 185"/>
                <a:gd name="T1" fmla="*/ 0 h 120"/>
                <a:gd name="T2" fmla="*/ 203 w 185"/>
                <a:gd name="T3" fmla="*/ 6 h 120"/>
                <a:gd name="T4" fmla="*/ 203 w 185"/>
                <a:gd name="T5" fmla="*/ 18 h 120"/>
                <a:gd name="T6" fmla="*/ 203 w 185"/>
                <a:gd name="T7" fmla="*/ 36 h 120"/>
                <a:gd name="T8" fmla="*/ 197 w 185"/>
                <a:gd name="T9" fmla="*/ 54 h 120"/>
                <a:gd name="T10" fmla="*/ 179 w 185"/>
                <a:gd name="T11" fmla="*/ 72 h 120"/>
                <a:gd name="T12" fmla="*/ 155 w 185"/>
                <a:gd name="T13" fmla="*/ 96 h 120"/>
                <a:gd name="T14" fmla="*/ 119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203 w 185"/>
                <a:gd name="T29" fmla="*/ 0 h 120"/>
                <a:gd name="T30" fmla="*/ 203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6F330FFD-858A-4ABB-B072-70B840E2768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B7E874A4-470E-4452-A4F2-28BD9E2724F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55 w 526"/>
                <a:gd name="T17" fmla="*/ 179 h 275"/>
                <a:gd name="T18" fmla="*/ 227 w 526"/>
                <a:gd name="T19" fmla="*/ 143 h 275"/>
                <a:gd name="T20" fmla="*/ 269 w 526"/>
                <a:gd name="T21" fmla="*/ 120 h 275"/>
                <a:gd name="T22" fmla="*/ 317 w 526"/>
                <a:gd name="T23" fmla="*/ 96 h 275"/>
                <a:gd name="T24" fmla="*/ 429 w 526"/>
                <a:gd name="T25" fmla="*/ 48 h 275"/>
                <a:gd name="T26" fmla="*/ 478 w 526"/>
                <a:gd name="T27" fmla="*/ 30 h 275"/>
                <a:gd name="T28" fmla="*/ 514 w 526"/>
                <a:gd name="T29" fmla="*/ 12 h 275"/>
                <a:gd name="T30" fmla="*/ 538 w 526"/>
                <a:gd name="T31" fmla="*/ 6 h 275"/>
                <a:gd name="T32" fmla="*/ 556 w 526"/>
                <a:gd name="T33" fmla="*/ 0 h 275"/>
                <a:gd name="T34" fmla="*/ 562 w 526"/>
                <a:gd name="T35" fmla="*/ 0 h 275"/>
                <a:gd name="T36" fmla="*/ 556 w 526"/>
                <a:gd name="T37" fmla="*/ 6 h 275"/>
                <a:gd name="T38" fmla="*/ 544 w 526"/>
                <a:gd name="T39" fmla="*/ 12 h 275"/>
                <a:gd name="T40" fmla="*/ 520 w 526"/>
                <a:gd name="T41" fmla="*/ 24 h 275"/>
                <a:gd name="T42" fmla="*/ 496 w 526"/>
                <a:gd name="T43" fmla="*/ 42 h 275"/>
                <a:gd name="T44" fmla="*/ 472 w 526"/>
                <a:gd name="T45" fmla="*/ 54 h 275"/>
                <a:gd name="T46" fmla="*/ 429 w 526"/>
                <a:gd name="T47" fmla="*/ 78 h 275"/>
                <a:gd name="T48" fmla="*/ 358 w 526"/>
                <a:gd name="T49" fmla="*/ 108 h 275"/>
                <a:gd name="T50" fmla="*/ 293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1305EC8C-1389-41CB-8B29-81D9030C437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38 w 718"/>
                <a:gd name="T17" fmla="*/ 228 h 306"/>
                <a:gd name="T18" fmla="*/ 144 w 718"/>
                <a:gd name="T19" fmla="*/ 228 h 306"/>
                <a:gd name="T20" fmla="*/ 162 w 718"/>
                <a:gd name="T21" fmla="*/ 222 h 306"/>
                <a:gd name="T22" fmla="*/ 186 w 718"/>
                <a:gd name="T23" fmla="*/ 216 h 306"/>
                <a:gd name="T24" fmla="*/ 216 w 718"/>
                <a:gd name="T25" fmla="*/ 204 h 306"/>
                <a:gd name="T26" fmla="*/ 293 w 718"/>
                <a:gd name="T27" fmla="*/ 180 h 306"/>
                <a:gd name="T28" fmla="*/ 407 w 718"/>
                <a:gd name="T29" fmla="*/ 156 h 306"/>
                <a:gd name="T30" fmla="*/ 497 w 718"/>
                <a:gd name="T31" fmla="*/ 126 h 306"/>
                <a:gd name="T32" fmla="*/ 580 w 718"/>
                <a:gd name="T33" fmla="*/ 102 h 306"/>
                <a:gd name="T34" fmla="*/ 615 w 718"/>
                <a:gd name="T35" fmla="*/ 90 h 306"/>
                <a:gd name="T36" fmla="*/ 658 w 718"/>
                <a:gd name="T37" fmla="*/ 84 h 306"/>
                <a:gd name="T38" fmla="*/ 676 w 718"/>
                <a:gd name="T39" fmla="*/ 78 h 306"/>
                <a:gd name="T40" fmla="*/ 682 w 718"/>
                <a:gd name="T41" fmla="*/ 72 h 306"/>
                <a:gd name="T42" fmla="*/ 688 w 718"/>
                <a:gd name="T43" fmla="*/ 66 h 306"/>
                <a:gd name="T44" fmla="*/ 706 w 718"/>
                <a:gd name="T45" fmla="*/ 60 h 306"/>
                <a:gd name="T46" fmla="*/ 748 w 718"/>
                <a:gd name="T47" fmla="*/ 30 h 306"/>
                <a:gd name="T48" fmla="*/ 766 w 718"/>
                <a:gd name="T49" fmla="*/ 18 h 306"/>
                <a:gd name="T50" fmla="*/ 772 w 718"/>
                <a:gd name="T51" fmla="*/ 6 h 306"/>
                <a:gd name="T52" fmla="*/ 766 w 718"/>
                <a:gd name="T53" fmla="*/ 0 h 306"/>
                <a:gd name="T54" fmla="*/ 742 w 718"/>
                <a:gd name="T55" fmla="*/ 0 h 306"/>
                <a:gd name="T56" fmla="*/ 682 w 718"/>
                <a:gd name="T57" fmla="*/ 0 h 306"/>
                <a:gd name="T58" fmla="*/ 624 w 718"/>
                <a:gd name="T59" fmla="*/ 0 h 306"/>
                <a:gd name="T60" fmla="*/ 580 w 718"/>
                <a:gd name="T61" fmla="*/ 0 h 306"/>
                <a:gd name="T62" fmla="*/ 550 w 718"/>
                <a:gd name="T63" fmla="*/ 18 h 306"/>
                <a:gd name="T64" fmla="*/ 521 w 718"/>
                <a:gd name="T65" fmla="*/ 42 h 306"/>
                <a:gd name="T66" fmla="*/ 503 w 718"/>
                <a:gd name="T67" fmla="*/ 54 h 306"/>
                <a:gd name="T68" fmla="*/ 485 w 718"/>
                <a:gd name="T69" fmla="*/ 60 h 306"/>
                <a:gd name="T70" fmla="*/ 461 w 718"/>
                <a:gd name="T71" fmla="*/ 60 h 306"/>
                <a:gd name="T72" fmla="*/ 425 w 718"/>
                <a:gd name="T73" fmla="*/ 66 h 306"/>
                <a:gd name="T74" fmla="*/ 371 w 718"/>
                <a:gd name="T75" fmla="*/ 84 h 306"/>
                <a:gd name="T76" fmla="*/ 329 w 718"/>
                <a:gd name="T77" fmla="*/ 108 h 306"/>
                <a:gd name="T78" fmla="*/ 305 w 718"/>
                <a:gd name="T79" fmla="*/ 126 h 306"/>
                <a:gd name="T80" fmla="*/ 293 w 718"/>
                <a:gd name="T81" fmla="*/ 132 h 306"/>
                <a:gd name="T82" fmla="*/ 275 w 718"/>
                <a:gd name="T83" fmla="*/ 138 h 306"/>
                <a:gd name="T84" fmla="*/ 239 w 718"/>
                <a:gd name="T85" fmla="*/ 138 h 306"/>
                <a:gd name="T86" fmla="*/ 204 w 718"/>
                <a:gd name="T87" fmla="*/ 138 h 306"/>
                <a:gd name="T88" fmla="*/ 198 w 718"/>
                <a:gd name="T89" fmla="*/ 138 h 306"/>
                <a:gd name="T90" fmla="*/ 192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0097FD99-05F0-4E2E-8117-D940A5FC0D2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373 w 2392"/>
                <a:gd name="T1" fmla="*/ 54 h 881"/>
                <a:gd name="T2" fmla="*/ 2325 w 2392"/>
                <a:gd name="T3" fmla="*/ 54 h 881"/>
                <a:gd name="T4" fmla="*/ 2277 w 2392"/>
                <a:gd name="T5" fmla="*/ 66 h 881"/>
                <a:gd name="T6" fmla="*/ 2147 w 2392"/>
                <a:gd name="T7" fmla="*/ 101 h 881"/>
                <a:gd name="T8" fmla="*/ 2082 w 2392"/>
                <a:gd name="T9" fmla="*/ 119 h 881"/>
                <a:gd name="T10" fmla="*/ 1972 w 2392"/>
                <a:gd name="T11" fmla="*/ 167 h 881"/>
                <a:gd name="T12" fmla="*/ 1944 w 2392"/>
                <a:gd name="T13" fmla="*/ 245 h 881"/>
                <a:gd name="T14" fmla="*/ 1951 w 2392"/>
                <a:gd name="T15" fmla="*/ 305 h 881"/>
                <a:gd name="T16" fmla="*/ 1866 w 2392"/>
                <a:gd name="T17" fmla="*/ 317 h 881"/>
                <a:gd name="T18" fmla="*/ 1695 w 2392"/>
                <a:gd name="T19" fmla="*/ 263 h 881"/>
                <a:gd name="T20" fmla="*/ 1597 w 2392"/>
                <a:gd name="T21" fmla="*/ 257 h 881"/>
                <a:gd name="T22" fmla="*/ 1489 w 2392"/>
                <a:gd name="T23" fmla="*/ 311 h 881"/>
                <a:gd name="T24" fmla="*/ 1421 w 2392"/>
                <a:gd name="T25" fmla="*/ 353 h 881"/>
                <a:gd name="T26" fmla="*/ 1391 w 2392"/>
                <a:gd name="T27" fmla="*/ 359 h 881"/>
                <a:gd name="T28" fmla="*/ 1286 w 2392"/>
                <a:gd name="T29" fmla="*/ 371 h 881"/>
                <a:gd name="T30" fmla="*/ 1232 w 2392"/>
                <a:gd name="T31" fmla="*/ 365 h 881"/>
                <a:gd name="T32" fmla="*/ 1125 w 2392"/>
                <a:gd name="T33" fmla="*/ 371 h 881"/>
                <a:gd name="T34" fmla="*/ 1011 w 2392"/>
                <a:gd name="T35" fmla="*/ 383 h 881"/>
                <a:gd name="T36" fmla="*/ 975 w 2392"/>
                <a:gd name="T37" fmla="*/ 401 h 881"/>
                <a:gd name="T38" fmla="*/ 873 w 2392"/>
                <a:gd name="T39" fmla="*/ 419 h 881"/>
                <a:gd name="T40" fmla="*/ 832 w 2392"/>
                <a:gd name="T41" fmla="*/ 419 h 881"/>
                <a:gd name="T42" fmla="*/ 700 w 2392"/>
                <a:gd name="T43" fmla="*/ 437 h 881"/>
                <a:gd name="T44" fmla="*/ 634 w 2392"/>
                <a:gd name="T45" fmla="*/ 473 h 881"/>
                <a:gd name="T46" fmla="*/ 539 w 2392"/>
                <a:gd name="T47" fmla="*/ 467 h 881"/>
                <a:gd name="T48" fmla="*/ 449 w 2392"/>
                <a:gd name="T49" fmla="*/ 491 h 881"/>
                <a:gd name="T50" fmla="*/ 431 w 2392"/>
                <a:gd name="T51" fmla="*/ 539 h 881"/>
                <a:gd name="T52" fmla="*/ 365 w 2392"/>
                <a:gd name="T53" fmla="*/ 569 h 881"/>
                <a:gd name="T54" fmla="*/ 240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81 w 2392"/>
                <a:gd name="T65" fmla="*/ 653 h 881"/>
                <a:gd name="T66" fmla="*/ 509 w 2392"/>
                <a:gd name="T67" fmla="*/ 569 h 881"/>
                <a:gd name="T68" fmla="*/ 604 w 2392"/>
                <a:gd name="T69" fmla="*/ 521 h 881"/>
                <a:gd name="T70" fmla="*/ 682 w 2392"/>
                <a:gd name="T71" fmla="*/ 515 h 881"/>
                <a:gd name="T72" fmla="*/ 927 w 2392"/>
                <a:gd name="T73" fmla="*/ 461 h 881"/>
                <a:gd name="T74" fmla="*/ 1220 w 2392"/>
                <a:gd name="T75" fmla="*/ 425 h 881"/>
                <a:gd name="T76" fmla="*/ 1368 w 2392"/>
                <a:gd name="T77" fmla="*/ 461 h 881"/>
                <a:gd name="T78" fmla="*/ 1507 w 2392"/>
                <a:gd name="T79" fmla="*/ 533 h 881"/>
                <a:gd name="T80" fmla="*/ 1525 w 2392"/>
                <a:gd name="T81" fmla="*/ 617 h 881"/>
                <a:gd name="T82" fmla="*/ 1466 w 2392"/>
                <a:gd name="T83" fmla="*/ 653 h 881"/>
                <a:gd name="T84" fmla="*/ 1298 w 2392"/>
                <a:gd name="T85" fmla="*/ 701 h 881"/>
                <a:gd name="T86" fmla="*/ 1184 w 2392"/>
                <a:gd name="T87" fmla="*/ 755 h 881"/>
                <a:gd name="T88" fmla="*/ 1137 w 2392"/>
                <a:gd name="T89" fmla="*/ 809 h 881"/>
                <a:gd name="T90" fmla="*/ 1149 w 2392"/>
                <a:gd name="T91" fmla="*/ 869 h 881"/>
                <a:gd name="T92" fmla="*/ 1178 w 2392"/>
                <a:gd name="T93" fmla="*/ 881 h 881"/>
                <a:gd name="T94" fmla="*/ 1280 w 2392"/>
                <a:gd name="T95" fmla="*/ 869 h 881"/>
                <a:gd name="T96" fmla="*/ 1478 w 2392"/>
                <a:gd name="T97" fmla="*/ 857 h 881"/>
                <a:gd name="T98" fmla="*/ 1531 w 2392"/>
                <a:gd name="T99" fmla="*/ 851 h 881"/>
                <a:gd name="T100" fmla="*/ 1573 w 2392"/>
                <a:gd name="T101" fmla="*/ 833 h 881"/>
                <a:gd name="T102" fmla="*/ 1783 w 2392"/>
                <a:gd name="T103" fmla="*/ 743 h 881"/>
                <a:gd name="T104" fmla="*/ 1914 w 2392"/>
                <a:gd name="T105" fmla="*/ 689 h 881"/>
                <a:gd name="T106" fmla="*/ 2000 w 2392"/>
                <a:gd name="T107" fmla="*/ 581 h 881"/>
                <a:gd name="T108" fmla="*/ 2165 w 2392"/>
                <a:gd name="T109" fmla="*/ 389 h 881"/>
                <a:gd name="T110" fmla="*/ 2345 w 2392"/>
                <a:gd name="T111" fmla="*/ 269 h 881"/>
                <a:gd name="T112" fmla="*/ 2393 w 2392"/>
                <a:gd name="T113" fmla="*/ 239 h 881"/>
                <a:gd name="T114" fmla="*/ 2536 w 2392"/>
                <a:gd name="T115" fmla="*/ 0 h 881"/>
                <a:gd name="T116" fmla="*/ 2446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E28B3741-0C8D-4CB3-8CAE-276829EACA2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26A2C0D1-6B6D-45C2-8B9F-D90F576EABD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0951BE90-DE17-4010-A16A-77DB0DA25E2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6928A87E-30B4-4771-8853-B365D17EC33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F9AAE2FA-2254-48A5-B117-CF8A4BEC681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46" name="Freeform 17">
              <a:extLst>
                <a:ext uri="{FF2B5EF4-FFF2-40B4-BE49-F238E27FC236}">
                  <a16:creationId xmlns:a16="http://schemas.microsoft.com/office/drawing/2014/main" id="{C38E6160-C00E-456B-BF1A-848701A7E0D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4114" name="Rectangle 18">
            <a:extLst>
              <a:ext uri="{FF2B5EF4-FFF2-40B4-BE49-F238E27FC236}">
                <a16:creationId xmlns:a16="http://schemas.microsoft.com/office/drawing/2014/main" id="{D471090A-3183-4F89-9B82-58238B266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BA2640CF-59B6-4A04-A294-DF627BBB08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D9E804F4-E0EB-4DD4-A8E0-B2D68B6E88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1F5E74E7-6EA6-4DAC-AC46-B1AB935161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02D07C-367B-46E1-ACCB-D52D9C7A86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22110061-1B13-4F52-A1DA-1AD71D7D0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2463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D659347-CD0B-4659-9721-BD578708C23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12192000" cy="4046538"/>
            <a:chOff x="0" y="1536"/>
            <a:chExt cx="5760" cy="2549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ECAA3471-E5E3-4ACB-90A8-89E7CDCC90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EB068CB8-8AAD-40D5-8CDA-612A24F58C1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30457959-70C5-4780-886A-6320DBCBBBB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4ABC6FBE-2BC2-4C14-93A4-96C908845AB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6EF3ED15-4C5E-4ACD-AE01-A66741B36FD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98 w 185"/>
                <a:gd name="T1" fmla="*/ 0 h 120"/>
                <a:gd name="T2" fmla="*/ 198 w 185"/>
                <a:gd name="T3" fmla="*/ 6 h 120"/>
                <a:gd name="T4" fmla="*/ 198 w 185"/>
                <a:gd name="T5" fmla="*/ 18 h 120"/>
                <a:gd name="T6" fmla="*/ 198 w 185"/>
                <a:gd name="T7" fmla="*/ 36 h 120"/>
                <a:gd name="T8" fmla="*/ 192 w 185"/>
                <a:gd name="T9" fmla="*/ 54 h 120"/>
                <a:gd name="T10" fmla="*/ 174 w 185"/>
                <a:gd name="T11" fmla="*/ 72 h 120"/>
                <a:gd name="T12" fmla="*/ 150 w 185"/>
                <a:gd name="T13" fmla="*/ 96 h 120"/>
                <a:gd name="T14" fmla="*/ 114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98 w 185"/>
                <a:gd name="T29" fmla="*/ 0 h 120"/>
                <a:gd name="T30" fmla="*/ 198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7E69EAA6-5E4C-472C-AEE7-C75E9E3D369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63C9178F-B81F-41B7-84FA-F8AD6E71526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50 w 526"/>
                <a:gd name="T17" fmla="*/ 179 h 275"/>
                <a:gd name="T18" fmla="*/ 222 w 526"/>
                <a:gd name="T19" fmla="*/ 143 h 275"/>
                <a:gd name="T20" fmla="*/ 264 w 526"/>
                <a:gd name="T21" fmla="*/ 120 h 275"/>
                <a:gd name="T22" fmla="*/ 312 w 526"/>
                <a:gd name="T23" fmla="*/ 96 h 275"/>
                <a:gd name="T24" fmla="*/ 419 w 526"/>
                <a:gd name="T25" fmla="*/ 48 h 275"/>
                <a:gd name="T26" fmla="*/ 468 w 526"/>
                <a:gd name="T27" fmla="*/ 30 h 275"/>
                <a:gd name="T28" fmla="*/ 504 w 526"/>
                <a:gd name="T29" fmla="*/ 12 h 275"/>
                <a:gd name="T30" fmla="*/ 528 w 526"/>
                <a:gd name="T31" fmla="*/ 6 h 275"/>
                <a:gd name="T32" fmla="*/ 546 w 526"/>
                <a:gd name="T33" fmla="*/ 0 h 275"/>
                <a:gd name="T34" fmla="*/ 552 w 526"/>
                <a:gd name="T35" fmla="*/ 0 h 275"/>
                <a:gd name="T36" fmla="*/ 546 w 526"/>
                <a:gd name="T37" fmla="*/ 6 h 275"/>
                <a:gd name="T38" fmla="*/ 534 w 526"/>
                <a:gd name="T39" fmla="*/ 12 h 275"/>
                <a:gd name="T40" fmla="*/ 510 w 526"/>
                <a:gd name="T41" fmla="*/ 24 h 275"/>
                <a:gd name="T42" fmla="*/ 486 w 526"/>
                <a:gd name="T43" fmla="*/ 42 h 275"/>
                <a:gd name="T44" fmla="*/ 462 w 526"/>
                <a:gd name="T45" fmla="*/ 54 h 275"/>
                <a:gd name="T46" fmla="*/ 419 w 526"/>
                <a:gd name="T47" fmla="*/ 78 h 275"/>
                <a:gd name="T48" fmla="*/ 353 w 526"/>
                <a:gd name="T49" fmla="*/ 108 h 275"/>
                <a:gd name="T50" fmla="*/ 288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BED05370-E977-4E79-9431-EF70796E0B4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33 w 718"/>
                <a:gd name="T17" fmla="*/ 228 h 306"/>
                <a:gd name="T18" fmla="*/ 139 w 718"/>
                <a:gd name="T19" fmla="*/ 228 h 306"/>
                <a:gd name="T20" fmla="*/ 157 w 718"/>
                <a:gd name="T21" fmla="*/ 222 h 306"/>
                <a:gd name="T22" fmla="*/ 181 w 718"/>
                <a:gd name="T23" fmla="*/ 216 h 306"/>
                <a:gd name="T24" fmla="*/ 211 w 718"/>
                <a:gd name="T25" fmla="*/ 204 h 306"/>
                <a:gd name="T26" fmla="*/ 288 w 718"/>
                <a:gd name="T27" fmla="*/ 180 h 306"/>
                <a:gd name="T28" fmla="*/ 397 w 718"/>
                <a:gd name="T29" fmla="*/ 156 h 306"/>
                <a:gd name="T30" fmla="*/ 487 w 718"/>
                <a:gd name="T31" fmla="*/ 126 h 306"/>
                <a:gd name="T32" fmla="*/ 570 w 718"/>
                <a:gd name="T33" fmla="*/ 102 h 306"/>
                <a:gd name="T34" fmla="*/ 600 w 718"/>
                <a:gd name="T35" fmla="*/ 90 h 306"/>
                <a:gd name="T36" fmla="*/ 643 w 718"/>
                <a:gd name="T37" fmla="*/ 84 h 306"/>
                <a:gd name="T38" fmla="*/ 661 w 718"/>
                <a:gd name="T39" fmla="*/ 78 h 306"/>
                <a:gd name="T40" fmla="*/ 667 w 718"/>
                <a:gd name="T41" fmla="*/ 72 h 306"/>
                <a:gd name="T42" fmla="*/ 673 w 718"/>
                <a:gd name="T43" fmla="*/ 66 h 306"/>
                <a:gd name="T44" fmla="*/ 691 w 718"/>
                <a:gd name="T45" fmla="*/ 60 h 306"/>
                <a:gd name="T46" fmla="*/ 733 w 718"/>
                <a:gd name="T47" fmla="*/ 30 h 306"/>
                <a:gd name="T48" fmla="*/ 751 w 718"/>
                <a:gd name="T49" fmla="*/ 18 h 306"/>
                <a:gd name="T50" fmla="*/ 757 w 718"/>
                <a:gd name="T51" fmla="*/ 6 h 306"/>
                <a:gd name="T52" fmla="*/ 751 w 718"/>
                <a:gd name="T53" fmla="*/ 0 h 306"/>
                <a:gd name="T54" fmla="*/ 727 w 718"/>
                <a:gd name="T55" fmla="*/ 0 h 306"/>
                <a:gd name="T56" fmla="*/ 667 w 718"/>
                <a:gd name="T57" fmla="*/ 0 h 306"/>
                <a:gd name="T58" fmla="*/ 609 w 718"/>
                <a:gd name="T59" fmla="*/ 0 h 306"/>
                <a:gd name="T60" fmla="*/ 570 w 718"/>
                <a:gd name="T61" fmla="*/ 0 h 306"/>
                <a:gd name="T62" fmla="*/ 540 w 718"/>
                <a:gd name="T63" fmla="*/ 18 h 306"/>
                <a:gd name="T64" fmla="*/ 511 w 718"/>
                <a:gd name="T65" fmla="*/ 42 h 306"/>
                <a:gd name="T66" fmla="*/ 493 w 718"/>
                <a:gd name="T67" fmla="*/ 54 h 306"/>
                <a:gd name="T68" fmla="*/ 475 w 718"/>
                <a:gd name="T69" fmla="*/ 60 h 306"/>
                <a:gd name="T70" fmla="*/ 451 w 718"/>
                <a:gd name="T71" fmla="*/ 60 h 306"/>
                <a:gd name="T72" fmla="*/ 415 w 718"/>
                <a:gd name="T73" fmla="*/ 66 h 306"/>
                <a:gd name="T74" fmla="*/ 361 w 718"/>
                <a:gd name="T75" fmla="*/ 84 h 306"/>
                <a:gd name="T76" fmla="*/ 324 w 718"/>
                <a:gd name="T77" fmla="*/ 108 h 306"/>
                <a:gd name="T78" fmla="*/ 300 w 718"/>
                <a:gd name="T79" fmla="*/ 126 h 306"/>
                <a:gd name="T80" fmla="*/ 288 w 718"/>
                <a:gd name="T81" fmla="*/ 132 h 306"/>
                <a:gd name="T82" fmla="*/ 270 w 718"/>
                <a:gd name="T83" fmla="*/ 138 h 306"/>
                <a:gd name="T84" fmla="*/ 234 w 718"/>
                <a:gd name="T85" fmla="*/ 138 h 306"/>
                <a:gd name="T86" fmla="*/ 199 w 718"/>
                <a:gd name="T87" fmla="*/ 138 h 306"/>
                <a:gd name="T88" fmla="*/ 193 w 718"/>
                <a:gd name="T89" fmla="*/ 138 h 306"/>
                <a:gd name="T90" fmla="*/ 187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03FD2B14-3188-452E-A64D-B25CDAE9347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333 w 2392"/>
                <a:gd name="T1" fmla="*/ 54 h 881"/>
                <a:gd name="T2" fmla="*/ 2285 w 2392"/>
                <a:gd name="T3" fmla="*/ 54 h 881"/>
                <a:gd name="T4" fmla="*/ 2238 w 2392"/>
                <a:gd name="T5" fmla="*/ 66 h 881"/>
                <a:gd name="T6" fmla="*/ 2112 w 2392"/>
                <a:gd name="T7" fmla="*/ 101 h 881"/>
                <a:gd name="T8" fmla="*/ 2047 w 2392"/>
                <a:gd name="T9" fmla="*/ 119 h 881"/>
                <a:gd name="T10" fmla="*/ 1938 w 2392"/>
                <a:gd name="T11" fmla="*/ 167 h 881"/>
                <a:gd name="T12" fmla="*/ 1914 w 2392"/>
                <a:gd name="T13" fmla="*/ 245 h 881"/>
                <a:gd name="T14" fmla="*/ 1920 w 2392"/>
                <a:gd name="T15" fmla="*/ 305 h 881"/>
                <a:gd name="T16" fmla="*/ 1836 w 2392"/>
                <a:gd name="T17" fmla="*/ 317 h 881"/>
                <a:gd name="T18" fmla="*/ 1665 w 2392"/>
                <a:gd name="T19" fmla="*/ 263 h 881"/>
                <a:gd name="T20" fmla="*/ 1572 w 2392"/>
                <a:gd name="T21" fmla="*/ 257 h 881"/>
                <a:gd name="T22" fmla="*/ 1464 w 2392"/>
                <a:gd name="T23" fmla="*/ 311 h 881"/>
                <a:gd name="T24" fmla="*/ 1396 w 2392"/>
                <a:gd name="T25" fmla="*/ 353 h 881"/>
                <a:gd name="T26" fmla="*/ 1366 w 2392"/>
                <a:gd name="T27" fmla="*/ 359 h 881"/>
                <a:gd name="T28" fmla="*/ 1266 w 2392"/>
                <a:gd name="T29" fmla="*/ 371 h 881"/>
                <a:gd name="T30" fmla="*/ 1212 w 2392"/>
                <a:gd name="T31" fmla="*/ 365 h 881"/>
                <a:gd name="T32" fmla="*/ 1105 w 2392"/>
                <a:gd name="T33" fmla="*/ 371 h 881"/>
                <a:gd name="T34" fmla="*/ 996 w 2392"/>
                <a:gd name="T35" fmla="*/ 383 h 881"/>
                <a:gd name="T36" fmla="*/ 960 w 2392"/>
                <a:gd name="T37" fmla="*/ 401 h 881"/>
                <a:gd name="T38" fmla="*/ 858 w 2392"/>
                <a:gd name="T39" fmla="*/ 419 h 881"/>
                <a:gd name="T40" fmla="*/ 817 w 2392"/>
                <a:gd name="T41" fmla="*/ 419 h 881"/>
                <a:gd name="T42" fmla="*/ 690 w 2392"/>
                <a:gd name="T43" fmla="*/ 437 h 881"/>
                <a:gd name="T44" fmla="*/ 624 w 2392"/>
                <a:gd name="T45" fmla="*/ 473 h 881"/>
                <a:gd name="T46" fmla="*/ 529 w 2392"/>
                <a:gd name="T47" fmla="*/ 467 h 881"/>
                <a:gd name="T48" fmla="*/ 444 w 2392"/>
                <a:gd name="T49" fmla="*/ 491 h 881"/>
                <a:gd name="T50" fmla="*/ 426 w 2392"/>
                <a:gd name="T51" fmla="*/ 539 h 881"/>
                <a:gd name="T52" fmla="*/ 360 w 2392"/>
                <a:gd name="T53" fmla="*/ 569 h 881"/>
                <a:gd name="T54" fmla="*/ 235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76 w 2392"/>
                <a:gd name="T65" fmla="*/ 653 h 881"/>
                <a:gd name="T66" fmla="*/ 499 w 2392"/>
                <a:gd name="T67" fmla="*/ 569 h 881"/>
                <a:gd name="T68" fmla="*/ 594 w 2392"/>
                <a:gd name="T69" fmla="*/ 521 h 881"/>
                <a:gd name="T70" fmla="*/ 672 w 2392"/>
                <a:gd name="T71" fmla="*/ 515 h 881"/>
                <a:gd name="T72" fmla="*/ 912 w 2392"/>
                <a:gd name="T73" fmla="*/ 461 h 881"/>
                <a:gd name="T74" fmla="*/ 1200 w 2392"/>
                <a:gd name="T75" fmla="*/ 425 h 881"/>
                <a:gd name="T76" fmla="*/ 1344 w 2392"/>
                <a:gd name="T77" fmla="*/ 461 h 881"/>
                <a:gd name="T78" fmla="*/ 1482 w 2392"/>
                <a:gd name="T79" fmla="*/ 533 h 881"/>
                <a:gd name="T80" fmla="*/ 1500 w 2392"/>
                <a:gd name="T81" fmla="*/ 617 h 881"/>
                <a:gd name="T82" fmla="*/ 1441 w 2392"/>
                <a:gd name="T83" fmla="*/ 653 h 881"/>
                <a:gd name="T84" fmla="*/ 1278 w 2392"/>
                <a:gd name="T85" fmla="*/ 701 h 881"/>
                <a:gd name="T86" fmla="*/ 1164 w 2392"/>
                <a:gd name="T87" fmla="*/ 755 h 881"/>
                <a:gd name="T88" fmla="*/ 1117 w 2392"/>
                <a:gd name="T89" fmla="*/ 809 h 881"/>
                <a:gd name="T90" fmla="*/ 1129 w 2392"/>
                <a:gd name="T91" fmla="*/ 869 h 881"/>
                <a:gd name="T92" fmla="*/ 1158 w 2392"/>
                <a:gd name="T93" fmla="*/ 881 h 881"/>
                <a:gd name="T94" fmla="*/ 1260 w 2392"/>
                <a:gd name="T95" fmla="*/ 869 h 881"/>
                <a:gd name="T96" fmla="*/ 1453 w 2392"/>
                <a:gd name="T97" fmla="*/ 857 h 881"/>
                <a:gd name="T98" fmla="*/ 1506 w 2392"/>
                <a:gd name="T99" fmla="*/ 851 h 881"/>
                <a:gd name="T100" fmla="*/ 1548 w 2392"/>
                <a:gd name="T101" fmla="*/ 833 h 881"/>
                <a:gd name="T102" fmla="*/ 1753 w 2392"/>
                <a:gd name="T103" fmla="*/ 743 h 881"/>
                <a:gd name="T104" fmla="*/ 1884 w 2392"/>
                <a:gd name="T105" fmla="*/ 689 h 881"/>
                <a:gd name="T106" fmla="*/ 1965 w 2392"/>
                <a:gd name="T107" fmla="*/ 581 h 881"/>
                <a:gd name="T108" fmla="*/ 2130 w 2392"/>
                <a:gd name="T109" fmla="*/ 389 h 881"/>
                <a:gd name="T110" fmla="*/ 2305 w 2392"/>
                <a:gd name="T111" fmla="*/ 269 h 881"/>
                <a:gd name="T112" fmla="*/ 2353 w 2392"/>
                <a:gd name="T113" fmla="*/ 239 h 881"/>
                <a:gd name="T114" fmla="*/ 2496 w 2392"/>
                <a:gd name="T115" fmla="*/ 0 h 881"/>
                <a:gd name="T116" fmla="*/ 2406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E28B3741-0C8D-4CB3-8CAE-276829EACA2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64A1ACC3-5CBD-4CE2-A512-3356687C538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0951BE90-DE17-4010-A16A-77DB0DA25E2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6928A87E-30B4-4771-8853-B365D17EC33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F9AAE2FA-2254-48A5-B117-CF8A4BEC681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46" name="Freeform 17">
              <a:extLst>
                <a:ext uri="{FF2B5EF4-FFF2-40B4-BE49-F238E27FC236}">
                  <a16:creationId xmlns:a16="http://schemas.microsoft.com/office/drawing/2014/main" id="{6AAFDFDD-5BAA-4C2C-A2FB-C7B0A473B3B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4114" name="Rectangle 18">
            <a:extLst>
              <a:ext uri="{FF2B5EF4-FFF2-40B4-BE49-F238E27FC236}">
                <a16:creationId xmlns:a16="http://schemas.microsoft.com/office/drawing/2014/main" id="{D471090A-3183-4F89-9B82-58238B266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BA2640CF-59B6-4A04-A294-DF627BBB08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D9E804F4-E0EB-4DD4-A8E0-B2D68B6E88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1F5E74E7-6EA6-4DAC-AC46-B1AB935161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670B7E-485C-4636-8558-23588A53AD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22110061-1B13-4F52-A1DA-1AD71D7D0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81755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C129500-24C6-46A2-AE7D-D13968273EC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12192000" cy="4046538"/>
            <a:chOff x="0" y="1536"/>
            <a:chExt cx="5760" cy="2549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ECAA3471-E5E3-4ACB-90A8-89E7CDCC90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874B189D-3E02-40F5-9143-8112B2F9315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F392BDF3-ECDC-4E5A-A042-B79CC8D9936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4ABC6FBE-2BC2-4C14-93A4-96C908845AB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0C021D0F-D507-47A4-925C-E40039FC87A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98 w 185"/>
                <a:gd name="T1" fmla="*/ 0 h 120"/>
                <a:gd name="T2" fmla="*/ 198 w 185"/>
                <a:gd name="T3" fmla="*/ 6 h 120"/>
                <a:gd name="T4" fmla="*/ 198 w 185"/>
                <a:gd name="T5" fmla="*/ 18 h 120"/>
                <a:gd name="T6" fmla="*/ 198 w 185"/>
                <a:gd name="T7" fmla="*/ 36 h 120"/>
                <a:gd name="T8" fmla="*/ 192 w 185"/>
                <a:gd name="T9" fmla="*/ 54 h 120"/>
                <a:gd name="T10" fmla="*/ 174 w 185"/>
                <a:gd name="T11" fmla="*/ 72 h 120"/>
                <a:gd name="T12" fmla="*/ 150 w 185"/>
                <a:gd name="T13" fmla="*/ 96 h 120"/>
                <a:gd name="T14" fmla="*/ 114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98 w 185"/>
                <a:gd name="T29" fmla="*/ 0 h 120"/>
                <a:gd name="T30" fmla="*/ 198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D0541DED-93FA-4438-81AA-C3A813563E8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18C0843D-F97B-44EA-B5E2-35FA6AD100D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50 w 526"/>
                <a:gd name="T17" fmla="*/ 179 h 275"/>
                <a:gd name="T18" fmla="*/ 222 w 526"/>
                <a:gd name="T19" fmla="*/ 143 h 275"/>
                <a:gd name="T20" fmla="*/ 264 w 526"/>
                <a:gd name="T21" fmla="*/ 120 h 275"/>
                <a:gd name="T22" fmla="*/ 312 w 526"/>
                <a:gd name="T23" fmla="*/ 96 h 275"/>
                <a:gd name="T24" fmla="*/ 419 w 526"/>
                <a:gd name="T25" fmla="*/ 48 h 275"/>
                <a:gd name="T26" fmla="*/ 468 w 526"/>
                <a:gd name="T27" fmla="*/ 30 h 275"/>
                <a:gd name="T28" fmla="*/ 504 w 526"/>
                <a:gd name="T29" fmla="*/ 12 h 275"/>
                <a:gd name="T30" fmla="*/ 528 w 526"/>
                <a:gd name="T31" fmla="*/ 6 h 275"/>
                <a:gd name="T32" fmla="*/ 546 w 526"/>
                <a:gd name="T33" fmla="*/ 0 h 275"/>
                <a:gd name="T34" fmla="*/ 552 w 526"/>
                <a:gd name="T35" fmla="*/ 0 h 275"/>
                <a:gd name="T36" fmla="*/ 546 w 526"/>
                <a:gd name="T37" fmla="*/ 6 h 275"/>
                <a:gd name="T38" fmla="*/ 534 w 526"/>
                <a:gd name="T39" fmla="*/ 12 h 275"/>
                <a:gd name="T40" fmla="*/ 510 w 526"/>
                <a:gd name="T41" fmla="*/ 24 h 275"/>
                <a:gd name="T42" fmla="*/ 486 w 526"/>
                <a:gd name="T43" fmla="*/ 42 h 275"/>
                <a:gd name="T44" fmla="*/ 462 w 526"/>
                <a:gd name="T45" fmla="*/ 54 h 275"/>
                <a:gd name="T46" fmla="*/ 419 w 526"/>
                <a:gd name="T47" fmla="*/ 78 h 275"/>
                <a:gd name="T48" fmla="*/ 353 w 526"/>
                <a:gd name="T49" fmla="*/ 108 h 275"/>
                <a:gd name="T50" fmla="*/ 288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C61736FA-A295-4078-80D2-C11A6FAD5CD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33 w 718"/>
                <a:gd name="T17" fmla="*/ 228 h 306"/>
                <a:gd name="T18" fmla="*/ 139 w 718"/>
                <a:gd name="T19" fmla="*/ 228 h 306"/>
                <a:gd name="T20" fmla="*/ 157 w 718"/>
                <a:gd name="T21" fmla="*/ 222 h 306"/>
                <a:gd name="T22" fmla="*/ 181 w 718"/>
                <a:gd name="T23" fmla="*/ 216 h 306"/>
                <a:gd name="T24" fmla="*/ 211 w 718"/>
                <a:gd name="T25" fmla="*/ 204 h 306"/>
                <a:gd name="T26" fmla="*/ 288 w 718"/>
                <a:gd name="T27" fmla="*/ 180 h 306"/>
                <a:gd name="T28" fmla="*/ 397 w 718"/>
                <a:gd name="T29" fmla="*/ 156 h 306"/>
                <a:gd name="T30" fmla="*/ 487 w 718"/>
                <a:gd name="T31" fmla="*/ 126 h 306"/>
                <a:gd name="T32" fmla="*/ 570 w 718"/>
                <a:gd name="T33" fmla="*/ 102 h 306"/>
                <a:gd name="T34" fmla="*/ 600 w 718"/>
                <a:gd name="T35" fmla="*/ 90 h 306"/>
                <a:gd name="T36" fmla="*/ 643 w 718"/>
                <a:gd name="T37" fmla="*/ 84 h 306"/>
                <a:gd name="T38" fmla="*/ 661 w 718"/>
                <a:gd name="T39" fmla="*/ 78 h 306"/>
                <a:gd name="T40" fmla="*/ 667 w 718"/>
                <a:gd name="T41" fmla="*/ 72 h 306"/>
                <a:gd name="T42" fmla="*/ 673 w 718"/>
                <a:gd name="T43" fmla="*/ 66 h 306"/>
                <a:gd name="T44" fmla="*/ 691 w 718"/>
                <a:gd name="T45" fmla="*/ 60 h 306"/>
                <a:gd name="T46" fmla="*/ 733 w 718"/>
                <a:gd name="T47" fmla="*/ 30 h 306"/>
                <a:gd name="T48" fmla="*/ 751 w 718"/>
                <a:gd name="T49" fmla="*/ 18 h 306"/>
                <a:gd name="T50" fmla="*/ 757 w 718"/>
                <a:gd name="T51" fmla="*/ 6 h 306"/>
                <a:gd name="T52" fmla="*/ 751 w 718"/>
                <a:gd name="T53" fmla="*/ 0 h 306"/>
                <a:gd name="T54" fmla="*/ 727 w 718"/>
                <a:gd name="T55" fmla="*/ 0 h 306"/>
                <a:gd name="T56" fmla="*/ 667 w 718"/>
                <a:gd name="T57" fmla="*/ 0 h 306"/>
                <a:gd name="T58" fmla="*/ 609 w 718"/>
                <a:gd name="T59" fmla="*/ 0 h 306"/>
                <a:gd name="T60" fmla="*/ 570 w 718"/>
                <a:gd name="T61" fmla="*/ 0 h 306"/>
                <a:gd name="T62" fmla="*/ 540 w 718"/>
                <a:gd name="T63" fmla="*/ 18 h 306"/>
                <a:gd name="T64" fmla="*/ 511 w 718"/>
                <a:gd name="T65" fmla="*/ 42 h 306"/>
                <a:gd name="T66" fmla="*/ 493 w 718"/>
                <a:gd name="T67" fmla="*/ 54 h 306"/>
                <a:gd name="T68" fmla="*/ 475 w 718"/>
                <a:gd name="T69" fmla="*/ 60 h 306"/>
                <a:gd name="T70" fmla="*/ 451 w 718"/>
                <a:gd name="T71" fmla="*/ 60 h 306"/>
                <a:gd name="T72" fmla="*/ 415 w 718"/>
                <a:gd name="T73" fmla="*/ 66 h 306"/>
                <a:gd name="T74" fmla="*/ 361 w 718"/>
                <a:gd name="T75" fmla="*/ 84 h 306"/>
                <a:gd name="T76" fmla="*/ 324 w 718"/>
                <a:gd name="T77" fmla="*/ 108 h 306"/>
                <a:gd name="T78" fmla="*/ 300 w 718"/>
                <a:gd name="T79" fmla="*/ 126 h 306"/>
                <a:gd name="T80" fmla="*/ 288 w 718"/>
                <a:gd name="T81" fmla="*/ 132 h 306"/>
                <a:gd name="T82" fmla="*/ 270 w 718"/>
                <a:gd name="T83" fmla="*/ 138 h 306"/>
                <a:gd name="T84" fmla="*/ 234 w 718"/>
                <a:gd name="T85" fmla="*/ 138 h 306"/>
                <a:gd name="T86" fmla="*/ 199 w 718"/>
                <a:gd name="T87" fmla="*/ 138 h 306"/>
                <a:gd name="T88" fmla="*/ 193 w 718"/>
                <a:gd name="T89" fmla="*/ 138 h 306"/>
                <a:gd name="T90" fmla="*/ 187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AC6EE5A1-ACD6-4ABA-805A-43B58845E5C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333 w 2392"/>
                <a:gd name="T1" fmla="*/ 54 h 881"/>
                <a:gd name="T2" fmla="*/ 2285 w 2392"/>
                <a:gd name="T3" fmla="*/ 54 h 881"/>
                <a:gd name="T4" fmla="*/ 2238 w 2392"/>
                <a:gd name="T5" fmla="*/ 66 h 881"/>
                <a:gd name="T6" fmla="*/ 2112 w 2392"/>
                <a:gd name="T7" fmla="*/ 101 h 881"/>
                <a:gd name="T8" fmla="*/ 2047 w 2392"/>
                <a:gd name="T9" fmla="*/ 119 h 881"/>
                <a:gd name="T10" fmla="*/ 1938 w 2392"/>
                <a:gd name="T11" fmla="*/ 167 h 881"/>
                <a:gd name="T12" fmla="*/ 1914 w 2392"/>
                <a:gd name="T13" fmla="*/ 245 h 881"/>
                <a:gd name="T14" fmla="*/ 1920 w 2392"/>
                <a:gd name="T15" fmla="*/ 305 h 881"/>
                <a:gd name="T16" fmla="*/ 1836 w 2392"/>
                <a:gd name="T17" fmla="*/ 317 h 881"/>
                <a:gd name="T18" fmla="*/ 1665 w 2392"/>
                <a:gd name="T19" fmla="*/ 263 h 881"/>
                <a:gd name="T20" fmla="*/ 1572 w 2392"/>
                <a:gd name="T21" fmla="*/ 257 h 881"/>
                <a:gd name="T22" fmla="*/ 1464 w 2392"/>
                <a:gd name="T23" fmla="*/ 311 h 881"/>
                <a:gd name="T24" fmla="*/ 1396 w 2392"/>
                <a:gd name="T25" fmla="*/ 353 h 881"/>
                <a:gd name="T26" fmla="*/ 1366 w 2392"/>
                <a:gd name="T27" fmla="*/ 359 h 881"/>
                <a:gd name="T28" fmla="*/ 1266 w 2392"/>
                <a:gd name="T29" fmla="*/ 371 h 881"/>
                <a:gd name="T30" fmla="*/ 1212 w 2392"/>
                <a:gd name="T31" fmla="*/ 365 h 881"/>
                <a:gd name="T32" fmla="*/ 1105 w 2392"/>
                <a:gd name="T33" fmla="*/ 371 h 881"/>
                <a:gd name="T34" fmla="*/ 996 w 2392"/>
                <a:gd name="T35" fmla="*/ 383 h 881"/>
                <a:gd name="T36" fmla="*/ 960 w 2392"/>
                <a:gd name="T37" fmla="*/ 401 h 881"/>
                <a:gd name="T38" fmla="*/ 858 w 2392"/>
                <a:gd name="T39" fmla="*/ 419 h 881"/>
                <a:gd name="T40" fmla="*/ 817 w 2392"/>
                <a:gd name="T41" fmla="*/ 419 h 881"/>
                <a:gd name="T42" fmla="*/ 690 w 2392"/>
                <a:gd name="T43" fmla="*/ 437 h 881"/>
                <a:gd name="T44" fmla="*/ 624 w 2392"/>
                <a:gd name="T45" fmla="*/ 473 h 881"/>
                <a:gd name="T46" fmla="*/ 529 w 2392"/>
                <a:gd name="T47" fmla="*/ 467 h 881"/>
                <a:gd name="T48" fmla="*/ 444 w 2392"/>
                <a:gd name="T49" fmla="*/ 491 h 881"/>
                <a:gd name="T50" fmla="*/ 426 w 2392"/>
                <a:gd name="T51" fmla="*/ 539 h 881"/>
                <a:gd name="T52" fmla="*/ 360 w 2392"/>
                <a:gd name="T53" fmla="*/ 569 h 881"/>
                <a:gd name="T54" fmla="*/ 235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76 w 2392"/>
                <a:gd name="T65" fmla="*/ 653 h 881"/>
                <a:gd name="T66" fmla="*/ 499 w 2392"/>
                <a:gd name="T67" fmla="*/ 569 h 881"/>
                <a:gd name="T68" fmla="*/ 594 w 2392"/>
                <a:gd name="T69" fmla="*/ 521 h 881"/>
                <a:gd name="T70" fmla="*/ 672 w 2392"/>
                <a:gd name="T71" fmla="*/ 515 h 881"/>
                <a:gd name="T72" fmla="*/ 912 w 2392"/>
                <a:gd name="T73" fmla="*/ 461 h 881"/>
                <a:gd name="T74" fmla="*/ 1200 w 2392"/>
                <a:gd name="T75" fmla="*/ 425 h 881"/>
                <a:gd name="T76" fmla="*/ 1344 w 2392"/>
                <a:gd name="T77" fmla="*/ 461 h 881"/>
                <a:gd name="T78" fmla="*/ 1482 w 2392"/>
                <a:gd name="T79" fmla="*/ 533 h 881"/>
                <a:gd name="T80" fmla="*/ 1500 w 2392"/>
                <a:gd name="T81" fmla="*/ 617 h 881"/>
                <a:gd name="T82" fmla="*/ 1441 w 2392"/>
                <a:gd name="T83" fmla="*/ 653 h 881"/>
                <a:gd name="T84" fmla="*/ 1278 w 2392"/>
                <a:gd name="T85" fmla="*/ 701 h 881"/>
                <a:gd name="T86" fmla="*/ 1164 w 2392"/>
                <a:gd name="T87" fmla="*/ 755 h 881"/>
                <a:gd name="T88" fmla="*/ 1117 w 2392"/>
                <a:gd name="T89" fmla="*/ 809 h 881"/>
                <a:gd name="T90" fmla="*/ 1129 w 2392"/>
                <a:gd name="T91" fmla="*/ 869 h 881"/>
                <a:gd name="T92" fmla="*/ 1158 w 2392"/>
                <a:gd name="T93" fmla="*/ 881 h 881"/>
                <a:gd name="T94" fmla="*/ 1260 w 2392"/>
                <a:gd name="T95" fmla="*/ 869 h 881"/>
                <a:gd name="T96" fmla="*/ 1453 w 2392"/>
                <a:gd name="T97" fmla="*/ 857 h 881"/>
                <a:gd name="T98" fmla="*/ 1506 w 2392"/>
                <a:gd name="T99" fmla="*/ 851 h 881"/>
                <a:gd name="T100" fmla="*/ 1548 w 2392"/>
                <a:gd name="T101" fmla="*/ 833 h 881"/>
                <a:gd name="T102" fmla="*/ 1753 w 2392"/>
                <a:gd name="T103" fmla="*/ 743 h 881"/>
                <a:gd name="T104" fmla="*/ 1884 w 2392"/>
                <a:gd name="T105" fmla="*/ 689 h 881"/>
                <a:gd name="T106" fmla="*/ 1965 w 2392"/>
                <a:gd name="T107" fmla="*/ 581 h 881"/>
                <a:gd name="T108" fmla="*/ 2130 w 2392"/>
                <a:gd name="T109" fmla="*/ 389 h 881"/>
                <a:gd name="T110" fmla="*/ 2305 w 2392"/>
                <a:gd name="T111" fmla="*/ 269 h 881"/>
                <a:gd name="T112" fmla="*/ 2353 w 2392"/>
                <a:gd name="T113" fmla="*/ 239 h 881"/>
                <a:gd name="T114" fmla="*/ 2496 w 2392"/>
                <a:gd name="T115" fmla="*/ 0 h 881"/>
                <a:gd name="T116" fmla="*/ 2406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E28B3741-0C8D-4CB3-8CAE-276829EACA2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153E288E-679B-49FA-B8AE-7E4524A0489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0951BE90-DE17-4010-A16A-77DB0DA25E2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6928A87E-30B4-4771-8853-B365D17EC33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F9AAE2FA-2254-48A5-B117-CF8A4BEC681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46" name="Freeform 17">
              <a:extLst>
                <a:ext uri="{FF2B5EF4-FFF2-40B4-BE49-F238E27FC236}">
                  <a16:creationId xmlns:a16="http://schemas.microsoft.com/office/drawing/2014/main" id="{B5A42458-6AC1-4AB4-86DB-0040CE2984F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4114" name="Rectangle 18">
            <a:extLst>
              <a:ext uri="{FF2B5EF4-FFF2-40B4-BE49-F238E27FC236}">
                <a16:creationId xmlns:a16="http://schemas.microsoft.com/office/drawing/2014/main" id="{D471090A-3183-4F89-9B82-58238B266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BA2640CF-59B6-4A04-A294-DF627BBB08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D9E804F4-E0EB-4DD4-A8E0-B2D68B6E88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1F5E74E7-6EA6-4DAC-AC46-B1AB935161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3483A2-45D8-479A-ACFA-CD4A716C8B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22110061-1B13-4F52-A1DA-1AD71D7D0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33615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17CA972-F0BC-4D98-A1E7-D0345CCC96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609600"/>
            <a:ext cx="7772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Hebrews 12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The Mountain of the Lord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83B4770-0E67-450C-BA54-2585C5B80E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086600" y="4191000"/>
            <a:ext cx="32766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John Oakes  1/29/2023</a:t>
            </a:r>
          </a:p>
        </p:txBody>
      </p:sp>
      <p:pic>
        <p:nvPicPr>
          <p:cNvPr id="4100" name="Picture 5" descr="47">
            <a:extLst>
              <a:ext uri="{FF2B5EF4-FFF2-40B4-BE49-F238E27FC236}">
                <a16:creationId xmlns:a16="http://schemas.microsoft.com/office/drawing/2014/main" id="{8F8D8B70-64F3-4768-B977-F566E3F56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92463"/>
            <a:ext cx="47244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7264-FD52-9525-2F94-FD31B318B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54722"/>
          </a:xfrm>
        </p:spPr>
        <p:txBody>
          <a:bodyPr/>
          <a:lstStyle/>
          <a:p>
            <a:r>
              <a:rPr lang="en-US" dirty="0"/>
              <a:t>Last Week: Lots of Advice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9C471-DC6C-CFDC-78D1-0BD6593E5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560" y="1229360"/>
            <a:ext cx="7426960" cy="486664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Draw Near to God</a:t>
            </a:r>
          </a:p>
          <a:p>
            <a:pPr marL="0" indent="0">
              <a:buNone/>
            </a:pPr>
            <a:r>
              <a:rPr lang="en-US" b="1" dirty="0"/>
              <a:t>Encourage Each Other</a:t>
            </a:r>
          </a:p>
          <a:p>
            <a:pPr marL="0" indent="0">
              <a:buNone/>
            </a:pPr>
            <a:r>
              <a:rPr lang="en-US" b="1" dirty="0"/>
              <a:t>Keep Running—Endure</a:t>
            </a:r>
          </a:p>
          <a:p>
            <a:pPr marL="0" indent="0">
              <a:buNone/>
            </a:pPr>
            <a:r>
              <a:rPr lang="en-US" b="1" dirty="0"/>
              <a:t>Throw Off Things That Hinder You</a:t>
            </a:r>
          </a:p>
          <a:p>
            <a:pPr marL="0" indent="0">
              <a:buNone/>
            </a:pPr>
            <a:r>
              <a:rPr lang="en-US" b="1" dirty="0"/>
              <a:t>Remember That Heaven Awaits You</a:t>
            </a:r>
          </a:p>
          <a:p>
            <a:pPr marL="0" indent="0">
              <a:buNone/>
            </a:pPr>
            <a:r>
              <a:rPr lang="en-US" b="1" dirty="0"/>
              <a:t>Fix Your Eyes on Jesus</a:t>
            </a:r>
          </a:p>
          <a:p>
            <a:pPr marL="0" indent="0">
              <a:buNone/>
            </a:pPr>
            <a:r>
              <a:rPr lang="en-US" b="1" dirty="0"/>
              <a:t>Accept Hardship and Discipline For What It Is—Evidence of God’s </a:t>
            </a:r>
            <a:r>
              <a:rPr lang="en-US" b="1"/>
              <a:t>love.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</a:p>
        </p:txBody>
      </p:sp>
      <p:pic>
        <p:nvPicPr>
          <p:cNvPr id="4" name="Picture 4" descr="Image result for crossing finish line">
            <a:extLst>
              <a:ext uri="{FF2B5EF4-FFF2-40B4-BE49-F238E27FC236}">
                <a16:creationId xmlns:a16="http://schemas.microsoft.com/office/drawing/2014/main" id="{D87FB354-D512-E228-24B3-71F1881F7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076" y="1146137"/>
            <a:ext cx="3615924" cy="542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7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04441486-E877-43BE-B415-9D8B940B4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3200" y="238760"/>
            <a:ext cx="942848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Hebrews 12:14-17   Esau  No Bitter Root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B29560D9-D28A-4503-9FAF-FFCD3059B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278" y="1828800"/>
            <a:ext cx="6639017" cy="3886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b="1" dirty="0"/>
              <a:t>Genesis 25:27-33.</a:t>
            </a:r>
          </a:p>
          <a:p>
            <a:pPr marL="0" indent="0" eaLnBrk="1" hangingPunct="1">
              <a:buNone/>
              <a:defRPr/>
            </a:pPr>
            <a:endParaRPr lang="en-US" sz="800" b="1" dirty="0"/>
          </a:p>
          <a:p>
            <a:pPr marL="0" indent="0" eaLnBrk="1" hangingPunct="1">
              <a:buNone/>
              <a:defRPr/>
            </a:pPr>
            <a:r>
              <a:rPr lang="en-US" sz="2800" b="1" dirty="0"/>
              <a:t>Esau sold his birthright (as first son) for a bowl of lentil stew.</a:t>
            </a:r>
          </a:p>
          <a:p>
            <a:pPr marL="0" indent="0" eaLnBrk="1" hangingPunct="1">
              <a:buNone/>
              <a:defRPr/>
            </a:pPr>
            <a:endParaRPr lang="en-US" sz="800" b="1" dirty="0"/>
          </a:p>
          <a:p>
            <a:pPr marL="0" indent="0" eaLnBrk="1" hangingPunct="1">
              <a:buNone/>
              <a:defRPr/>
            </a:pPr>
            <a:r>
              <a:rPr lang="en-US" sz="2800" b="1" dirty="0"/>
              <a:t>What will you sell your birthright for?  Is it worth it?</a:t>
            </a:r>
          </a:p>
          <a:p>
            <a:pPr marL="0" indent="0" eaLnBrk="1" hangingPunct="1">
              <a:buNone/>
              <a:defRPr/>
            </a:pPr>
            <a:endParaRPr lang="en-US" sz="800" b="1" dirty="0"/>
          </a:p>
          <a:p>
            <a:pPr marL="0" indent="0" eaLnBrk="1" hangingPunct="1">
              <a:buNone/>
              <a:defRPr/>
            </a:pPr>
            <a:r>
              <a:rPr lang="en-US" sz="2800" b="1" dirty="0"/>
              <a:t>Later, Esau could not repent, even though he wanted to.</a:t>
            </a:r>
          </a:p>
          <a:p>
            <a:pPr marL="0" indent="0" eaLnBrk="1" hangingPunct="1">
              <a:buNone/>
              <a:defRPr/>
            </a:pPr>
            <a:endParaRPr lang="en-US" sz="8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40C3C0-5703-42F8-8EB3-5902BC1E5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803" y="1828800"/>
            <a:ext cx="5226198" cy="402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3A33F130-F777-4517-A54A-C3B20A8E2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1550" y="274638"/>
            <a:ext cx="8799250" cy="1325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Heb 12:18-24 The Mountain of the Lord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6E7BFF58-5F2F-47A5-B20D-4DC5C4DB3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20396" y="1828800"/>
            <a:ext cx="5370990" cy="4267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1" dirty="0"/>
              <a:t>Exodus 19:12-16</a:t>
            </a:r>
          </a:p>
          <a:p>
            <a:pPr marL="0" indent="0" eaLnBrk="1" hangingPunct="1">
              <a:buNone/>
              <a:defRPr/>
            </a:pPr>
            <a:endParaRPr lang="en-US" sz="1050" b="1" dirty="0"/>
          </a:p>
          <a:p>
            <a:pPr marL="0" indent="0" eaLnBrk="1" hangingPunct="1">
              <a:buNone/>
              <a:defRPr/>
            </a:pPr>
            <a:r>
              <a:rPr lang="en-US" b="1" dirty="0"/>
              <a:t>For them: Fear of God.  </a:t>
            </a:r>
          </a:p>
          <a:p>
            <a:pPr marL="0" indent="0" eaLnBrk="1" hangingPunct="1">
              <a:buNone/>
              <a:defRPr/>
            </a:pPr>
            <a:endParaRPr lang="en-US" sz="1000" b="1" dirty="0"/>
          </a:p>
          <a:p>
            <a:pPr marL="0" indent="0" eaLnBrk="1" hangingPunct="1">
              <a:buNone/>
              <a:defRPr/>
            </a:pPr>
            <a:r>
              <a:rPr lang="en-US" b="1" dirty="0"/>
              <a:t>For us: Access to God.</a:t>
            </a:r>
          </a:p>
          <a:p>
            <a:pPr marL="0" indent="0" eaLnBrk="1" hangingPunct="1">
              <a:buNone/>
              <a:defRPr/>
            </a:pPr>
            <a:endParaRPr lang="en-US" b="1" dirty="0"/>
          </a:p>
          <a:p>
            <a:pPr marL="0" indent="0" eaLnBrk="1" hangingPunct="1">
              <a:buNone/>
              <a:defRPr/>
            </a:pPr>
            <a:r>
              <a:rPr lang="en-US" b="1" dirty="0"/>
              <a:t>A kingdom which cannot be shaken (12:25-27)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52D552D-148C-451A-8C70-853CEB8D5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5888"/>
            <a:ext cx="6110038" cy="458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9BC1A-48EE-40D3-819E-821071D2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Hebrews 12:25-29 An Unshakable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FA1D-573D-4612-BC70-7BD3D7FDE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v. 26  “Once more” (besides at Sinai) I will shake the earth.</a:t>
            </a:r>
          </a:p>
          <a:p>
            <a:pPr marL="0" indent="0">
              <a:buNone/>
            </a:pPr>
            <a:r>
              <a:rPr lang="en-US" b="1" dirty="0"/>
              <a:t>Haggai 2:6     Coming of the Kingdom.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v. 28  We are receiving an unshakable kingdom!!!!!</a:t>
            </a:r>
          </a:p>
        </p:txBody>
      </p:sp>
    </p:spTree>
    <p:extLst>
      <p:ext uri="{BB962C8B-B14F-4D97-AF65-F5344CB8AC3E}">
        <p14:creationId xmlns:p14="http://schemas.microsoft.com/office/powerpoint/2010/main" val="104335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5E67-0E24-4684-A9DC-CA1D9CD88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/>
              <a:t>Heb</a:t>
            </a:r>
            <a:r>
              <a:rPr lang="en-US" sz="3200" dirty="0"/>
              <a:t> 12:28  Summary of the summary.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29AAB-90F8-4660-BE26-D9FBB6D1A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362200"/>
            <a:ext cx="8229600" cy="16002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</a:rPr>
              <a:t>Therefore, since we are receiving a kingdom that cannot be shaken, let us be thankful, and so worship God acceptably with reverence and awe, for our God is a consuming fire.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079C5D5E-C458-4545-AC55-86262F423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Hebrews 13:   Final Exhortations</a:t>
            </a:r>
            <a:br>
              <a:rPr lang="en-US" sz="3600" dirty="0"/>
            </a:br>
            <a:r>
              <a:rPr lang="en-US" sz="3600" dirty="0"/>
              <a:t>Essential Qualities of the Christian Life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E6480802-8101-4611-8AC0-0EAD46BAA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4572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b="1" dirty="0"/>
              <a:t>1. Brotherly love Heb 13:1</a:t>
            </a:r>
          </a:p>
          <a:p>
            <a:pPr marL="0" indent="0" eaLnBrk="1" hangingPunct="1">
              <a:buNone/>
              <a:defRPr/>
            </a:pPr>
            <a:r>
              <a:rPr lang="en-US" sz="2800" b="1" dirty="0"/>
              <a:t>2. Hospitality Heb 13:2</a:t>
            </a:r>
          </a:p>
          <a:p>
            <a:pPr marL="0" indent="0" eaLnBrk="1" hangingPunct="1">
              <a:buNone/>
              <a:defRPr/>
            </a:pPr>
            <a:r>
              <a:rPr lang="en-US" sz="2800" b="1" dirty="0"/>
              <a:t>3. Sympathy for those in trouble. Heb 13:3</a:t>
            </a:r>
          </a:p>
          <a:p>
            <a:pPr marL="0" indent="0" eaLnBrk="1" hangingPunct="1">
              <a:buNone/>
              <a:defRPr/>
            </a:pPr>
            <a:r>
              <a:rPr lang="en-US" sz="2800" b="1" dirty="0"/>
              <a:t>4. Sexual purity Heb 13: 4</a:t>
            </a:r>
          </a:p>
          <a:p>
            <a:pPr marL="0" indent="0" eaLnBrk="1" hangingPunct="1">
              <a:buNone/>
              <a:defRPr/>
            </a:pPr>
            <a:r>
              <a:rPr lang="en-US" sz="2800" b="1" dirty="0"/>
              <a:t>5. Christian contentment. </a:t>
            </a:r>
            <a:r>
              <a:rPr lang="en-US" sz="2800" b="1" err="1"/>
              <a:t>Heb</a:t>
            </a:r>
            <a:r>
              <a:rPr lang="en-US" sz="2800" b="1"/>
              <a:t> 13:5-6</a:t>
            </a:r>
            <a:endParaRPr lang="en-US" sz="2800" b="1" dirty="0"/>
          </a:p>
          <a:p>
            <a:pPr marL="0" indent="0" eaLnBrk="1" hangingPunct="1">
              <a:buNone/>
              <a:defRPr/>
            </a:pPr>
            <a:r>
              <a:rPr lang="en-US" sz="2800" b="1" dirty="0"/>
              <a:t>6. Respect for spiritual leaders and the mature. </a:t>
            </a:r>
            <a:r>
              <a:rPr lang="en-US" sz="2800" b="1" dirty="0" err="1"/>
              <a:t>Heb</a:t>
            </a:r>
            <a:r>
              <a:rPr lang="en-US" sz="2800" b="1" dirty="0"/>
              <a:t> 13:7-8, 17</a:t>
            </a:r>
          </a:p>
          <a:p>
            <a:pPr marL="0" indent="0" eaLnBrk="1" hangingPunct="1">
              <a:buNone/>
              <a:defRPr/>
            </a:pPr>
            <a:r>
              <a:rPr lang="en-US" sz="2800" b="1" dirty="0"/>
              <a:t>	-Golden Rule Membership Judges 5:1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3257-701C-C92E-72BF-650190C1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Jesus Is Amazing! Therefore: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6AB4F-0C8B-181D-0EEB-323FA5FDF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7638"/>
            <a:ext cx="10820400" cy="5074602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Fix our eyes on Jesus</a:t>
            </a:r>
          </a:p>
          <a:p>
            <a:pPr marL="0" indent="0">
              <a:buNone/>
            </a:pPr>
            <a:r>
              <a:rPr lang="en-US" sz="3000" b="1" dirty="0"/>
              <a:t>Make every effort</a:t>
            </a:r>
          </a:p>
          <a:p>
            <a:pPr marL="0" indent="0">
              <a:buNone/>
            </a:pPr>
            <a:r>
              <a:rPr lang="en-US" sz="3000" b="1" dirty="0"/>
              <a:t>Move on to maturity</a:t>
            </a:r>
          </a:p>
          <a:p>
            <a:pPr marL="0" indent="0">
              <a:buNone/>
            </a:pPr>
            <a:r>
              <a:rPr lang="en-US" sz="3000" b="1" dirty="0"/>
              <a:t>Draw near to God</a:t>
            </a:r>
          </a:p>
          <a:p>
            <a:pPr marL="0" indent="0">
              <a:buNone/>
            </a:pPr>
            <a:r>
              <a:rPr lang="en-US" sz="3000" b="1" dirty="0"/>
              <a:t>Walk by faith</a:t>
            </a:r>
          </a:p>
          <a:p>
            <a:pPr marL="0" indent="0">
              <a:buNone/>
            </a:pPr>
            <a:r>
              <a:rPr lang="en-US" sz="3000" b="1" dirty="0"/>
              <a:t>Pull out every bitter root</a:t>
            </a:r>
          </a:p>
          <a:p>
            <a:pPr marL="0" indent="0">
              <a:buNone/>
            </a:pPr>
            <a:r>
              <a:rPr lang="en-US" sz="3000" b="1" dirty="0"/>
              <a:t>Live holy lives</a:t>
            </a:r>
          </a:p>
          <a:p>
            <a:pPr marL="0" indent="0">
              <a:buNone/>
            </a:pPr>
            <a:r>
              <a:rPr lang="en-US" sz="3000" b="1" dirty="0"/>
              <a:t>Show hospitality</a:t>
            </a:r>
          </a:p>
          <a:p>
            <a:pPr marL="0" indent="0">
              <a:buNone/>
            </a:pPr>
            <a:r>
              <a:rPr lang="en-US" sz="3000" b="1" dirty="0"/>
              <a:t>Be content with what we have</a:t>
            </a:r>
          </a:p>
        </p:txBody>
      </p:sp>
    </p:spTree>
    <p:extLst>
      <p:ext uri="{BB962C8B-B14F-4D97-AF65-F5344CB8AC3E}">
        <p14:creationId xmlns:p14="http://schemas.microsoft.com/office/powerpoint/2010/main" val="1387183774"/>
      </p:ext>
    </p:extLst>
  </p:cSld>
  <p:clrMapOvr>
    <a:masterClrMapping/>
  </p:clrMapOvr>
</p:sld>
</file>

<file path=ppt/theme/theme1.xml><?xml version="1.0" encoding="utf-8"?>
<a:theme xmlns:a="http://schemas.openxmlformats.org/drawingml/2006/main" name="1_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343</Words>
  <Application>Microsoft Office PowerPoint</Application>
  <PresentationFormat>Widescreen</PresentationFormat>
  <Paragraphs>57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Garamond</vt:lpstr>
      <vt:lpstr>1_Teamwork</vt:lpstr>
      <vt:lpstr>2_Teamwork</vt:lpstr>
      <vt:lpstr>Teamwork</vt:lpstr>
      <vt:lpstr>Hebrews 12  The Mountain of the Lord</vt:lpstr>
      <vt:lpstr>Last Week: Lots of Advice To Us</vt:lpstr>
      <vt:lpstr>Hebrews 12:14-17   Esau  No Bitter Root</vt:lpstr>
      <vt:lpstr>Heb 12:18-24 The Mountain of the Lord</vt:lpstr>
      <vt:lpstr>Hebrews 12:25-29 An Unshakable Kingdom</vt:lpstr>
      <vt:lpstr>Heb 12:28  Summary of the summary.</vt:lpstr>
      <vt:lpstr>Hebrews 13:   Final Exhortations Essential Qualities of the Christian Life</vt:lpstr>
      <vt:lpstr>Jesus Is Amazing! Therefore: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Oakes</dc:creator>
  <cp:lastModifiedBy>John Oakes</cp:lastModifiedBy>
  <cp:revision>21</cp:revision>
  <dcterms:created xsi:type="dcterms:W3CDTF">2019-07-14T00:35:39Z</dcterms:created>
  <dcterms:modified xsi:type="dcterms:W3CDTF">2023-01-29T16:17:43Z</dcterms:modified>
</cp:coreProperties>
</file>