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0" r:id="rId3"/>
  </p:sldMasterIdLst>
  <p:notesMasterIdLst>
    <p:notesMasterId r:id="rId22"/>
  </p:notesMasterIdLst>
  <p:sldIdLst>
    <p:sldId id="538" r:id="rId4"/>
    <p:sldId id="555" r:id="rId5"/>
    <p:sldId id="532" r:id="rId6"/>
    <p:sldId id="533" r:id="rId7"/>
    <p:sldId id="333" r:id="rId8"/>
    <p:sldId id="544" r:id="rId9"/>
    <p:sldId id="324" r:id="rId10"/>
    <p:sldId id="545" r:id="rId11"/>
    <p:sldId id="542" r:id="rId12"/>
    <p:sldId id="325" r:id="rId13"/>
    <p:sldId id="258" r:id="rId14"/>
    <p:sldId id="558" r:id="rId15"/>
    <p:sldId id="559" r:id="rId16"/>
    <p:sldId id="326" r:id="rId17"/>
    <p:sldId id="327" r:id="rId18"/>
    <p:sldId id="328" r:id="rId19"/>
    <p:sldId id="329" r:id="rId20"/>
    <p:sldId id="33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00FF"/>
    <a:srgbClr val="3F714E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87AA1A-8BB7-417D-BB7C-FAF611AC8CFE}" v="8" dt="2023-01-24T19:53:53.7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8" autoAdjust="0"/>
    <p:restoredTop sz="94434" autoAdjust="0"/>
  </p:normalViewPr>
  <p:slideViewPr>
    <p:cSldViewPr snapToGrid="0">
      <p:cViewPr varScale="1">
        <p:scale>
          <a:sx n="59" d="100"/>
          <a:sy n="59" d="100"/>
        </p:scale>
        <p:origin x="552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9ee94667-eeed-4811-a5cc-572628ef7854" providerId="ADAL" clId="{3387AA1A-8BB7-417D-BB7C-FAF611AC8CFE}"/>
    <pc:docChg chg="addSld delSld modSld delMainMaster">
      <pc:chgData name="John Oakes" userId="9ee94667-eeed-4811-a5cc-572628ef7854" providerId="ADAL" clId="{3387AA1A-8BB7-417D-BB7C-FAF611AC8CFE}" dt="2023-01-24T19:54:44.917" v="49" actId="2696"/>
      <pc:docMkLst>
        <pc:docMk/>
      </pc:docMkLst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0" sldId="258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3273136496" sldId="324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3240999450" sldId="325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2689992664" sldId="326"/>
        </pc:sldMkLst>
      </pc:sldChg>
      <pc:sldChg chg="del">
        <pc:chgData name="John Oakes" userId="9ee94667-eeed-4811-a5cc-572628ef7854" providerId="ADAL" clId="{3387AA1A-8BB7-417D-BB7C-FAF611AC8CFE}" dt="2023-01-24T19:53:42.465" v="45" actId="2696"/>
        <pc:sldMkLst>
          <pc:docMk/>
          <pc:sldMk cId="3094016801" sldId="327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2207103680" sldId="328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675563961" sldId="329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122970140" sldId="331"/>
        </pc:sldMkLst>
      </pc:sldChg>
      <pc:sldChg chg="modSp mod">
        <pc:chgData name="John Oakes" userId="9ee94667-eeed-4811-a5cc-572628ef7854" providerId="ADAL" clId="{3387AA1A-8BB7-417D-BB7C-FAF611AC8CFE}" dt="2023-01-24T19:49:04.345" v="34" actId="14100"/>
        <pc:sldMkLst>
          <pc:docMk/>
          <pc:sldMk cId="756853975" sldId="333"/>
        </pc:sldMkLst>
        <pc:spChg chg="mod">
          <ac:chgData name="John Oakes" userId="9ee94667-eeed-4811-a5cc-572628ef7854" providerId="ADAL" clId="{3387AA1A-8BB7-417D-BB7C-FAF611AC8CFE}" dt="2023-01-24T19:49:04.345" v="34" actId="14100"/>
          <ac:spMkLst>
            <pc:docMk/>
            <pc:sldMk cId="756853975" sldId="333"/>
            <ac:spMk id="3" creationId="{B035660B-AF1D-4FC3-9CF6-D52CB311CAA8}"/>
          </ac:spMkLst>
        </pc:spChg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1508168407" sldId="333"/>
        </pc:sldMkLst>
      </pc:sldChg>
      <pc:sldChg chg="del">
        <pc:chgData name="John Oakes" userId="9ee94667-eeed-4811-a5cc-572628ef7854" providerId="ADAL" clId="{3387AA1A-8BB7-417D-BB7C-FAF611AC8CFE}" dt="2023-01-24T19:38:41.970" v="0" actId="2696"/>
        <pc:sldMkLst>
          <pc:docMk/>
          <pc:sldMk cId="489495331" sldId="537"/>
        </pc:sldMkLst>
      </pc:sldChg>
      <pc:sldChg chg="del">
        <pc:chgData name="John Oakes" userId="9ee94667-eeed-4811-a5cc-572628ef7854" providerId="ADAL" clId="{3387AA1A-8BB7-417D-BB7C-FAF611AC8CFE}" dt="2023-01-24T19:50:22.297" v="39" actId="2696"/>
        <pc:sldMkLst>
          <pc:docMk/>
          <pc:sldMk cId="2458986508" sldId="542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18633013" sldId="544"/>
        </pc:sldMkLst>
      </pc:sldChg>
      <pc:sldChg chg="del">
        <pc:chgData name="John Oakes" userId="9ee94667-eeed-4811-a5cc-572628ef7854" providerId="ADAL" clId="{3387AA1A-8BB7-417D-BB7C-FAF611AC8CFE}" dt="2023-01-24T19:49:48.408" v="37" actId="2696"/>
        <pc:sldMkLst>
          <pc:docMk/>
          <pc:sldMk cId="1955368166" sldId="545"/>
        </pc:sldMkLst>
      </pc:sldChg>
      <pc:sldChg chg="del">
        <pc:chgData name="John Oakes" userId="9ee94667-eeed-4811-a5cc-572628ef7854" providerId="ADAL" clId="{3387AA1A-8BB7-417D-BB7C-FAF611AC8CFE}" dt="2023-01-24T19:50:56.880" v="41" actId="2696"/>
        <pc:sldMkLst>
          <pc:docMk/>
          <pc:sldMk cId="838585344" sldId="547"/>
        </pc:sldMkLst>
      </pc:sldChg>
      <pc:sldChg chg="del">
        <pc:chgData name="John Oakes" userId="9ee94667-eeed-4811-a5cc-572628ef7854" providerId="ADAL" clId="{3387AA1A-8BB7-417D-BB7C-FAF611AC8CFE}" dt="2023-01-24T19:51:26.839" v="42" actId="2696"/>
        <pc:sldMkLst>
          <pc:docMk/>
          <pc:sldMk cId="2828704318" sldId="547"/>
        </pc:sldMkLst>
      </pc:sldChg>
      <pc:sldChg chg="del">
        <pc:chgData name="John Oakes" userId="9ee94667-eeed-4811-a5cc-572628ef7854" providerId="ADAL" clId="{3387AA1A-8BB7-417D-BB7C-FAF611AC8CFE}" dt="2023-01-24T19:51:37.708" v="43" actId="2696"/>
        <pc:sldMkLst>
          <pc:docMk/>
          <pc:sldMk cId="2961209107" sldId="548"/>
        </pc:sldMkLst>
      </pc:sldChg>
      <pc:sldChg chg="del">
        <pc:chgData name="John Oakes" userId="9ee94667-eeed-4811-a5cc-572628ef7854" providerId="ADAL" clId="{3387AA1A-8BB7-417D-BB7C-FAF611AC8CFE}" dt="2023-01-24T19:52:37.479" v="44" actId="2696"/>
        <pc:sldMkLst>
          <pc:docMk/>
          <pc:sldMk cId="3590082616" sldId="548"/>
        </pc:sldMkLst>
      </pc:sldChg>
      <pc:sldChg chg="del">
        <pc:chgData name="John Oakes" userId="9ee94667-eeed-4811-a5cc-572628ef7854" providerId="ADAL" clId="{3387AA1A-8BB7-417D-BB7C-FAF611AC8CFE}" dt="2023-01-24T19:49:31.452" v="36" actId="2696"/>
        <pc:sldMkLst>
          <pc:docMk/>
          <pc:sldMk cId="3752140686" sldId="549"/>
        </pc:sldMkLst>
      </pc:sldChg>
      <pc:sldChg chg="del">
        <pc:chgData name="John Oakes" userId="9ee94667-eeed-4811-a5cc-572628ef7854" providerId="ADAL" clId="{3387AA1A-8BB7-417D-BB7C-FAF611AC8CFE}" dt="2023-01-24T19:54:29.501" v="47" actId="2696"/>
        <pc:sldMkLst>
          <pc:docMk/>
          <pc:sldMk cId="346358596" sldId="551"/>
        </pc:sldMkLst>
      </pc:sldChg>
      <pc:sldChg chg="del">
        <pc:chgData name="John Oakes" userId="9ee94667-eeed-4811-a5cc-572628ef7854" providerId="ADAL" clId="{3387AA1A-8BB7-417D-BB7C-FAF611AC8CFE}" dt="2023-01-24T19:54:39.342" v="48" actId="2696"/>
        <pc:sldMkLst>
          <pc:docMk/>
          <pc:sldMk cId="692666319" sldId="552"/>
        </pc:sldMkLst>
      </pc:sldChg>
      <pc:sldChg chg="del">
        <pc:chgData name="John Oakes" userId="9ee94667-eeed-4811-a5cc-572628ef7854" providerId="ADAL" clId="{3387AA1A-8BB7-417D-BB7C-FAF611AC8CFE}" dt="2023-01-24T19:54:44.917" v="49" actId="2696"/>
        <pc:sldMkLst>
          <pc:docMk/>
          <pc:sldMk cId="2686465765" sldId="553"/>
        </pc:sldMkLst>
      </pc:sldChg>
      <pc:sldChg chg="del">
        <pc:chgData name="John Oakes" userId="9ee94667-eeed-4811-a5cc-572628ef7854" providerId="ADAL" clId="{3387AA1A-8BB7-417D-BB7C-FAF611AC8CFE}" dt="2023-01-24T19:49:13.600" v="35" actId="2696"/>
        <pc:sldMkLst>
          <pc:docMk/>
          <pc:sldMk cId="3648214767" sldId="554"/>
        </pc:sldMkLst>
      </pc:sldChg>
      <pc:sldChg chg="addSp modSp new mod">
        <pc:chgData name="John Oakes" userId="9ee94667-eeed-4811-a5cc-572628ef7854" providerId="ADAL" clId="{3387AA1A-8BB7-417D-BB7C-FAF611AC8CFE}" dt="2023-01-24T19:40:49.422" v="5" actId="14100"/>
        <pc:sldMkLst>
          <pc:docMk/>
          <pc:sldMk cId="3793137825" sldId="555"/>
        </pc:sldMkLst>
        <pc:picChg chg="add mod">
          <ac:chgData name="John Oakes" userId="9ee94667-eeed-4811-a5cc-572628ef7854" providerId="ADAL" clId="{3387AA1A-8BB7-417D-BB7C-FAF611AC8CFE}" dt="2023-01-24T19:40:49.422" v="5" actId="14100"/>
          <ac:picMkLst>
            <pc:docMk/>
            <pc:sldMk cId="3793137825" sldId="555"/>
            <ac:picMk id="2" creationId="{80E64BAC-F01C-2DCA-0DFD-042ED9D826C7}"/>
          </ac:picMkLst>
        </pc:picChg>
      </pc:sldChg>
      <pc:sldChg chg="del">
        <pc:chgData name="John Oakes" userId="9ee94667-eeed-4811-a5cc-572628ef7854" providerId="ADAL" clId="{3387AA1A-8BB7-417D-BB7C-FAF611AC8CFE}" dt="2023-01-24T19:50:06.647" v="38" actId="2696"/>
        <pc:sldMkLst>
          <pc:docMk/>
          <pc:sldMk cId="1145054179" sldId="556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2905372859" sldId="556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1399430111" sldId="557"/>
        </pc:sldMkLst>
      </pc:sldChg>
      <pc:sldChg chg="del">
        <pc:chgData name="John Oakes" userId="9ee94667-eeed-4811-a5cc-572628ef7854" providerId="ADAL" clId="{3387AA1A-8BB7-417D-BB7C-FAF611AC8CFE}" dt="2023-01-24T19:50:47.174" v="40" actId="2696"/>
        <pc:sldMkLst>
          <pc:docMk/>
          <pc:sldMk cId="2961590778" sldId="557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3298714423" sldId="558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1504110387" sldId="559"/>
        </pc:sldMkLst>
      </pc:sldChg>
      <pc:sldChg chg="del">
        <pc:chgData name="John Oakes" userId="9ee94667-eeed-4811-a5cc-572628ef7854" providerId="ADAL" clId="{3387AA1A-8BB7-417D-BB7C-FAF611AC8CFE}" dt="2023-01-24T19:48:11.580" v="6" actId="2696"/>
        <pc:sldMkLst>
          <pc:docMk/>
          <pc:sldMk cId="1019956637" sldId="560"/>
        </pc:sldMkLst>
      </pc:sldChg>
      <pc:sldChg chg="del">
        <pc:chgData name="John Oakes" userId="9ee94667-eeed-4811-a5cc-572628ef7854" providerId="ADAL" clId="{3387AA1A-8BB7-417D-BB7C-FAF611AC8CFE}" dt="2023-01-24T19:54:04.829" v="46" actId="2696"/>
        <pc:sldMkLst>
          <pc:docMk/>
          <pc:sldMk cId="4028050673" sldId="560"/>
        </pc:sldMkLst>
      </pc:sldChg>
      <pc:sldMasterChg chg="del delSldLayout">
        <pc:chgData name="John Oakes" userId="9ee94667-eeed-4811-a5cc-572628ef7854" providerId="ADAL" clId="{3387AA1A-8BB7-417D-BB7C-FAF611AC8CFE}" dt="2023-01-24T19:48:11.580" v="6" actId="2696"/>
        <pc:sldMasterMkLst>
          <pc:docMk/>
          <pc:sldMasterMk cId="2878988863" sldId="2147483690"/>
        </pc:sldMasterMkLst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3523122971" sldId="2147483691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987825753" sldId="2147483692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2781476337" sldId="2147483693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1628958952" sldId="2147483694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1777365399" sldId="2147483695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1799699551" sldId="2147483696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3605791278" sldId="2147483697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3032160550" sldId="2147483698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2715954669" sldId="2147483699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3187624098" sldId="2147483700"/>
          </pc:sldLayoutMkLst>
        </pc:sldLayoutChg>
        <pc:sldLayoutChg chg="del">
          <pc:chgData name="John Oakes" userId="9ee94667-eeed-4811-a5cc-572628ef7854" providerId="ADAL" clId="{3387AA1A-8BB7-417D-BB7C-FAF611AC8CFE}" dt="2023-01-24T19:48:11.580" v="6" actId="2696"/>
          <pc:sldLayoutMkLst>
            <pc:docMk/>
            <pc:sldMasterMk cId="2878988863" sldId="2147483690"/>
            <pc:sldLayoutMk cId="1595877093" sldId="214748370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B288-D432-46E6-9981-4401820257B1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C98B-0E7F-4B3C-9199-24D2AFE41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66AA-A703-4FED-9975-D8ACB1E460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55DC-156A-44C2-82E1-CA0E38D679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F2-40C8-4335-B73D-A35EF50EA6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8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9747" y="371741"/>
            <a:ext cx="9732505" cy="821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7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89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769891"/>
          </a:xfrm>
        </p:spPr>
        <p:txBody>
          <a:bodyPr lIns="0" tIns="0" rIns="0" bIns="0"/>
          <a:lstStyle>
            <a:lvl1pPr>
              <a:defRPr sz="5003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744" y="1735334"/>
            <a:ext cx="10554510" cy="447943"/>
          </a:xfrm>
        </p:spPr>
        <p:txBody>
          <a:bodyPr lIns="0" tIns="0" rIns="0" bIns="0"/>
          <a:lstStyle>
            <a:lvl1pPr>
              <a:defRPr sz="2911" b="1" i="0">
                <a:solidFill>
                  <a:srgbClr val="4242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46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769891"/>
          </a:xfrm>
        </p:spPr>
        <p:txBody>
          <a:bodyPr lIns="0" tIns="0" rIns="0" bIns="0"/>
          <a:lstStyle>
            <a:lvl1pPr>
              <a:defRPr sz="5003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01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769891"/>
          </a:xfrm>
        </p:spPr>
        <p:txBody>
          <a:bodyPr lIns="0" tIns="0" rIns="0" bIns="0"/>
          <a:lstStyle>
            <a:lvl1pPr>
              <a:defRPr sz="5003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74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16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1" y="1736727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66AA-A703-4FED-9975-D8ACB1E460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17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B5442-FEB5-45C9-B1CA-6E5445E604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53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4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9" indent="0">
              <a:buNone/>
              <a:defRPr sz="1800"/>
            </a:lvl2pPr>
            <a:lvl3pPr marL="914358" indent="0">
              <a:buNone/>
              <a:defRPr sz="1600"/>
            </a:lvl3pPr>
            <a:lvl4pPr marL="1371536" indent="0">
              <a:buNone/>
              <a:defRPr sz="1400"/>
            </a:lvl4pPr>
            <a:lvl5pPr marL="1828715" indent="0">
              <a:buNone/>
              <a:defRPr sz="1400"/>
            </a:lvl5pPr>
            <a:lvl6pPr marL="2285894" indent="0">
              <a:buNone/>
              <a:defRPr sz="1400"/>
            </a:lvl6pPr>
            <a:lvl7pPr marL="2743073" indent="0">
              <a:buNone/>
              <a:defRPr sz="1400"/>
            </a:lvl7pPr>
            <a:lvl8pPr marL="3200252" indent="0">
              <a:buNone/>
              <a:defRPr sz="1400"/>
            </a:lvl8pPr>
            <a:lvl9pPr marL="365743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B400-4E6E-4D8A-A664-90E8A76E0A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55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B5442-FEB5-45C9-B1CA-6E5445E604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4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FB54-101D-4AB9-880C-F092ADB2D0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66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9" indent="0">
              <a:buNone/>
              <a:defRPr sz="2000" b="1"/>
            </a:lvl2pPr>
            <a:lvl3pPr marL="914358" indent="0">
              <a:buNone/>
              <a:defRPr sz="1800" b="1"/>
            </a:lvl3pPr>
            <a:lvl4pPr marL="1371536" indent="0">
              <a:buNone/>
              <a:defRPr sz="1600" b="1"/>
            </a:lvl4pPr>
            <a:lvl5pPr marL="1828715" indent="0">
              <a:buNone/>
              <a:defRPr sz="1600" b="1"/>
            </a:lvl5pPr>
            <a:lvl6pPr marL="2285894" indent="0">
              <a:buNone/>
              <a:defRPr sz="1600" b="1"/>
            </a:lvl6pPr>
            <a:lvl7pPr marL="2743073" indent="0">
              <a:buNone/>
              <a:defRPr sz="1600" b="1"/>
            </a:lvl7pPr>
            <a:lvl8pPr marL="3200252" indent="0">
              <a:buNone/>
              <a:defRPr sz="1600" b="1"/>
            </a:lvl8pPr>
            <a:lvl9pPr marL="36574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6F75-F21D-4465-AE2F-471E27A65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732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0F1D-A7A0-4F52-834A-59C2936AD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113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A1A0-420B-4FBC-8F40-4447C33621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059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9" indent="0">
              <a:buNone/>
              <a:defRPr sz="1200"/>
            </a:lvl2pPr>
            <a:lvl3pPr marL="914358" indent="0">
              <a:buNone/>
              <a:defRPr sz="1000"/>
            </a:lvl3pPr>
            <a:lvl4pPr marL="1371536" indent="0">
              <a:buNone/>
              <a:defRPr sz="900"/>
            </a:lvl4pPr>
            <a:lvl5pPr marL="1828715" indent="0">
              <a:buNone/>
              <a:defRPr sz="900"/>
            </a:lvl5pPr>
            <a:lvl6pPr marL="2285894" indent="0">
              <a:buNone/>
              <a:defRPr sz="900"/>
            </a:lvl6pPr>
            <a:lvl7pPr marL="2743073" indent="0">
              <a:buNone/>
              <a:defRPr sz="900"/>
            </a:lvl7pPr>
            <a:lvl8pPr marL="3200252" indent="0">
              <a:buNone/>
              <a:defRPr sz="900"/>
            </a:lvl8pPr>
            <a:lvl9pPr marL="36574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8A9-798A-428D-9462-420A7D94A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205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9" indent="0">
              <a:buNone/>
              <a:defRPr sz="2800"/>
            </a:lvl2pPr>
            <a:lvl3pPr marL="914358" indent="0">
              <a:buNone/>
              <a:defRPr sz="2400"/>
            </a:lvl3pPr>
            <a:lvl4pPr marL="1371536" indent="0">
              <a:buNone/>
              <a:defRPr sz="2000"/>
            </a:lvl4pPr>
            <a:lvl5pPr marL="1828715" indent="0">
              <a:buNone/>
              <a:defRPr sz="2000"/>
            </a:lvl5pPr>
            <a:lvl6pPr marL="2285894" indent="0">
              <a:buNone/>
              <a:defRPr sz="2000"/>
            </a:lvl6pPr>
            <a:lvl7pPr marL="2743073" indent="0">
              <a:buNone/>
              <a:defRPr sz="2000"/>
            </a:lvl7pPr>
            <a:lvl8pPr marL="3200252" indent="0">
              <a:buNone/>
              <a:defRPr sz="2000"/>
            </a:lvl8pPr>
            <a:lvl9pPr marL="365743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9" indent="0">
              <a:buNone/>
              <a:defRPr sz="1200"/>
            </a:lvl2pPr>
            <a:lvl3pPr marL="914358" indent="0">
              <a:buNone/>
              <a:defRPr sz="1000"/>
            </a:lvl3pPr>
            <a:lvl4pPr marL="1371536" indent="0">
              <a:buNone/>
              <a:defRPr sz="900"/>
            </a:lvl4pPr>
            <a:lvl5pPr marL="1828715" indent="0">
              <a:buNone/>
              <a:defRPr sz="900"/>
            </a:lvl5pPr>
            <a:lvl6pPr marL="2285894" indent="0">
              <a:buNone/>
              <a:defRPr sz="900"/>
            </a:lvl6pPr>
            <a:lvl7pPr marL="2743073" indent="0">
              <a:buNone/>
              <a:defRPr sz="900"/>
            </a:lvl7pPr>
            <a:lvl8pPr marL="3200252" indent="0">
              <a:buNone/>
              <a:defRPr sz="900"/>
            </a:lvl8pPr>
            <a:lvl9pPr marL="36574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FB8B-A0BD-4230-8458-8E663A2FCB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527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55DC-156A-44C2-82E1-CA0E38D679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0375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F2-40C8-4335-B73D-A35EF50EA6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11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B400-4E6E-4D8A-A664-90E8A76E0A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FB54-101D-4AB9-880C-F092ADB2D0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6F75-F21D-4465-AE2F-471E27A65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0F1D-A7A0-4F52-834A-59C2936AD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A1A0-420B-4FBC-8F40-4447C33621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8A9-798A-428D-9462-420A7D94A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FB8B-A0BD-4230-8458-8E663A2FCB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60536-3D1A-412F-A9B1-558FE42A8F9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982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744" y="1735334"/>
            <a:ext cx="1055451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242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61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60536-3D1A-412F-A9B1-558FE42A8F9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2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8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5462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179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358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53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715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16" indent="-285737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2947" indent="-228589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126" indent="-22858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305" indent="-228589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483" indent="-22858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662" indent="-22858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8841" indent="-22858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020" indent="-228589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9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8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6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5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94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73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52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30" algn="l" defTabSz="9143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7716-327E-4366-9E55-AC134773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1CE56-4139-4010-B839-9338AE5B1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106" y="-966007"/>
            <a:ext cx="14280174" cy="8032599"/>
          </a:xfrm>
        </p:spPr>
      </p:pic>
    </p:spTree>
    <p:extLst>
      <p:ext uri="{BB962C8B-B14F-4D97-AF65-F5344CB8AC3E}">
        <p14:creationId xmlns:p14="http://schemas.microsoft.com/office/powerpoint/2010/main" val="224758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F982D-A198-4F15-8EAE-FFF6AA97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 Corinthians 3:12-18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F91CF-F117-4625-89D1-55C2B71C8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2109" y="2320014"/>
            <a:ext cx="10590775" cy="2687659"/>
          </a:xfrm>
        </p:spPr>
        <p:txBody>
          <a:bodyPr/>
          <a:lstStyle/>
          <a:p>
            <a:r>
              <a:rPr lang="en-US" dirty="0"/>
              <a:t>We had a veil over our faces.  We could not see God.</a:t>
            </a:r>
          </a:p>
          <a:p>
            <a:endParaRPr lang="en-US" dirty="0"/>
          </a:p>
          <a:p>
            <a:r>
              <a:rPr lang="en-US" dirty="0"/>
              <a:t>v. 16 But God removed the veil.</a:t>
            </a:r>
          </a:p>
          <a:p>
            <a:endParaRPr lang="en-US" dirty="0"/>
          </a:p>
          <a:p>
            <a:r>
              <a:rPr lang="en-US" dirty="0"/>
              <a:t>Q: Is this enough? Are you satisfied with having the veil removed?</a:t>
            </a:r>
          </a:p>
        </p:txBody>
      </p:sp>
    </p:spTree>
    <p:extLst>
      <p:ext uri="{BB962C8B-B14F-4D97-AF65-F5344CB8AC3E}">
        <p14:creationId xmlns:p14="http://schemas.microsoft.com/office/powerpoint/2010/main" val="1273375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0279" y="2195400"/>
            <a:ext cx="9240626" cy="3868486"/>
          </a:xfrm>
          <a:prstGeom prst="rect">
            <a:avLst/>
          </a:prstGeom>
        </p:spPr>
        <p:txBody>
          <a:bodyPr vert="horz" wrap="square" lIns="0" tIns="203699" rIns="0" bIns="0" rtlCol="0">
            <a:spAutoFit/>
          </a:bodyPr>
          <a:lstStyle/>
          <a:p>
            <a:pPr marL="0" marR="0" lvl="0" indent="0" algn="ctr" defTabSz="554492" rtl="0" eaLnBrk="1" fontAlgn="auto" latinLnBrk="0" hangingPunct="1">
              <a:lnSpc>
                <a:spcPct val="100000"/>
              </a:lnSpc>
              <a:spcBef>
                <a:spcPts val="160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35" b="1" i="1" u="none" strike="noStrike" kern="1200" cap="none" spc="27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2</a:t>
            </a:r>
            <a:r>
              <a:rPr kumimoji="0" sz="3335" b="1" i="1" u="none" strike="noStrike" kern="1200" cap="none" spc="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1" i="1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Corinthians</a:t>
            </a:r>
            <a:r>
              <a:rPr kumimoji="0" sz="3335" b="1" i="1" u="none" strike="noStrike" kern="1200" cap="none" spc="1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1" i="1" u="none" strike="noStrike" kern="1200" cap="none" spc="27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3:18</a:t>
            </a:r>
            <a:endParaRPr kumimoji="0" sz="33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Palatino Linotype"/>
            </a:endParaRPr>
          </a:p>
          <a:p>
            <a:pPr marL="7701" marR="3081" lvl="0" indent="-1925" algn="ctr" defTabSz="554492" rtl="0" eaLnBrk="1" fontAlgn="auto" latinLnBrk="0" hangingPunct="1">
              <a:lnSpc>
                <a:spcPct val="1137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335" b="0" i="1" u="none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And </a:t>
            </a:r>
            <a:r>
              <a:rPr kumimoji="0" sz="3335" b="0" i="1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we </a:t>
            </a:r>
            <a:r>
              <a:rPr kumimoji="0" sz="3335" b="0" i="1" u="none" strike="noStrike" kern="1200" cap="none" spc="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all, </a:t>
            </a:r>
            <a:r>
              <a:rPr kumimoji="0" sz="3335" b="0" i="1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who </a:t>
            </a:r>
            <a:r>
              <a:rPr kumimoji="0" sz="3335" b="0" i="1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with </a:t>
            </a:r>
            <a:r>
              <a:rPr kumimoji="0" sz="3335" b="0" i="1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unveiled </a:t>
            </a:r>
            <a:r>
              <a:rPr kumimoji="0" sz="3335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faces </a:t>
            </a:r>
            <a:r>
              <a:rPr kumimoji="0" sz="3335" b="1" i="1" u="none" strike="noStrike" kern="1200" cap="none" spc="-6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contemplate </a:t>
            </a:r>
            <a:r>
              <a:rPr kumimoji="0" sz="3335" b="0" i="1" u="none" strike="noStrike" kern="1200" cap="none" spc="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the </a:t>
            </a:r>
            <a:r>
              <a:rPr kumimoji="0" sz="3335" b="0" i="1" u="none" strike="noStrike" kern="1200" cap="none" spc="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Lord’s </a:t>
            </a:r>
            <a:r>
              <a:rPr kumimoji="0" sz="3335" b="0" i="1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glory, </a:t>
            </a:r>
            <a:r>
              <a:rPr kumimoji="0" sz="3335" b="0" i="1" u="none" strike="noStrike" kern="1200" cap="none" spc="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are </a:t>
            </a:r>
            <a:r>
              <a:rPr kumimoji="0" sz="3335" b="0" i="1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being </a:t>
            </a:r>
            <a:r>
              <a:rPr kumimoji="0" sz="3335" b="1" i="1" u="none" strike="noStrike" kern="1200" cap="none" spc="-12" normalizeH="0" baseline="0" noProof="0" dirty="0">
                <a:ln>
                  <a:noFill/>
                </a:ln>
                <a:solidFill>
                  <a:srgbClr val="861001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transformed </a:t>
            </a:r>
            <a:r>
              <a:rPr kumimoji="0" sz="3335" b="1" i="1" u="none" strike="noStrike" kern="1200" cap="none" spc="-61" normalizeH="0" baseline="0" noProof="0" dirty="0">
                <a:ln>
                  <a:noFill/>
                </a:ln>
                <a:solidFill>
                  <a:srgbClr val="861001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into</a:t>
            </a:r>
            <a:r>
              <a:rPr kumimoji="0" sz="3335" b="1" i="1" u="none" strike="noStrike" kern="1200" cap="none" spc="-58" normalizeH="0" baseline="0" noProof="0" dirty="0">
                <a:ln>
                  <a:noFill/>
                </a:ln>
                <a:solidFill>
                  <a:srgbClr val="861001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1" i="1" u="none" strike="noStrike" kern="1200" cap="none" spc="-52" normalizeH="0" baseline="0" noProof="0" dirty="0">
                <a:ln>
                  <a:noFill/>
                </a:ln>
                <a:solidFill>
                  <a:srgbClr val="861001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his</a:t>
            </a:r>
            <a:r>
              <a:rPr kumimoji="0" sz="3335" b="1" i="1" u="none" strike="noStrike" kern="1200" cap="none" spc="-49" normalizeH="0" baseline="0" noProof="0" dirty="0">
                <a:ln>
                  <a:noFill/>
                </a:ln>
                <a:solidFill>
                  <a:srgbClr val="861001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1" i="1" u="none" strike="noStrike" kern="1200" cap="none" spc="-42" normalizeH="0" baseline="0" noProof="0" dirty="0">
                <a:ln>
                  <a:noFill/>
                </a:ln>
                <a:solidFill>
                  <a:srgbClr val="861001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image </a:t>
            </a:r>
            <a:r>
              <a:rPr kumimoji="0" sz="3335" b="1" i="1" u="none" strike="noStrike" kern="1200" cap="none" spc="-39" normalizeH="0" baseline="0" noProof="0" dirty="0">
                <a:ln>
                  <a:noFill/>
                </a:ln>
                <a:solidFill>
                  <a:srgbClr val="861001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with</a:t>
            </a:r>
            <a:r>
              <a:rPr kumimoji="0" sz="3335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ever-increasing</a:t>
            </a:r>
            <a:r>
              <a:rPr kumimoji="0" sz="3335" b="0" i="1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glory,</a:t>
            </a:r>
            <a:r>
              <a:rPr kumimoji="0" sz="3335" b="0" i="1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-1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which</a:t>
            </a:r>
            <a:r>
              <a:rPr kumimoji="0" sz="3335" b="0" i="1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-5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comes</a:t>
            </a:r>
            <a:r>
              <a:rPr kumimoji="0" sz="3335" b="0" i="1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from</a:t>
            </a:r>
            <a:r>
              <a:rPr kumimoji="0" sz="3335" b="0" i="1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the</a:t>
            </a:r>
            <a:r>
              <a:rPr kumimoji="0" sz="3335" b="0" i="1" u="none" strike="noStrike" kern="1200" cap="none" spc="-2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Lord, </a:t>
            </a:r>
            <a:r>
              <a:rPr kumimoji="0" sz="3335" b="0" i="1" u="none" strike="noStrike" kern="1200" cap="none" spc="-8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who</a:t>
            </a:r>
            <a:r>
              <a:rPr kumimoji="0" sz="3335" b="0" i="1" u="none" strike="noStrike" kern="1200" cap="none" spc="-3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-4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is</a:t>
            </a:r>
            <a:r>
              <a:rPr kumimoji="0" sz="3335" b="0" i="1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2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the</a:t>
            </a:r>
            <a:r>
              <a:rPr kumimoji="0" sz="3335" b="0" i="1" u="none" strike="noStrike" kern="1200" cap="none" spc="-3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 </a:t>
            </a:r>
            <a:r>
              <a:rPr kumimoji="0" sz="3335" b="0" i="1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Spirit</a:t>
            </a:r>
            <a:r>
              <a:rPr kumimoji="0" lang="en-US" sz="3335" b="0" i="1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…</a:t>
            </a:r>
          </a:p>
          <a:p>
            <a:pPr marL="7701" marR="3081" lvl="0" indent="-1925" algn="ctr" defTabSz="554492" rtl="0" eaLnBrk="1" fontAlgn="auto" latinLnBrk="0" hangingPunct="1">
              <a:lnSpc>
                <a:spcPct val="1137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35" b="1" i="1" u="none" strike="noStrike" kern="1200" cap="none" spc="3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alatino Linotype"/>
                <a:ea typeface="+mn-ea"/>
                <a:cs typeface="Palatino Linotype"/>
              </a:rPr>
              <a:t>contemplate/reflect</a:t>
            </a:r>
            <a:endParaRPr kumimoji="0" sz="33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alatino Linotype"/>
              <a:ea typeface="+mn-ea"/>
              <a:cs typeface="Palatino Linotype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49872" y="6178116"/>
            <a:ext cx="3650994" cy="30477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348994" y="6121863"/>
            <a:ext cx="3638090" cy="345647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 marR="0" lvl="0" indent="0" algn="l" defTabSz="554492" rtl="0" eaLnBrk="1" fontAlgn="auto" latinLnBrk="0" hangingPunct="1">
              <a:lnSpc>
                <a:spcPct val="100000"/>
              </a:lnSpc>
              <a:spcBef>
                <a:spcPts val="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183" b="1" i="0" u="none" strike="noStrike" kern="1200" cap="none" spc="6" normalizeH="0" baseline="0" noProof="0" dirty="0">
                <a:ln>
                  <a:noFill/>
                </a:ln>
                <a:solidFill>
                  <a:srgbClr val="4F5C3F"/>
                </a:solidFill>
                <a:effectLst/>
                <a:uLnTx/>
                <a:uFillTx/>
                <a:latin typeface="Georgia"/>
                <a:ea typeface="+mn-ea"/>
                <a:cs typeface="Georgia"/>
              </a:rPr>
              <a:t>Thewayofthepilgrim.com</a:t>
            </a:r>
            <a:endParaRPr kumimoji="0" sz="218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Georg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04896" y="376206"/>
            <a:ext cx="737784" cy="677329"/>
            <a:chOff x="831906" y="620392"/>
            <a:chExt cx="1216660" cy="11169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1906" y="620392"/>
              <a:ext cx="1216125" cy="103505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1779" y="1667763"/>
              <a:ext cx="615994" cy="6938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10946075" y="376206"/>
            <a:ext cx="737784" cy="677329"/>
            <a:chOff x="18050183" y="620392"/>
            <a:chExt cx="1216660" cy="111696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050183" y="620392"/>
              <a:ext cx="1216120" cy="10350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350059" y="1667763"/>
              <a:ext cx="615991" cy="69385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79983" y="495266"/>
            <a:ext cx="5212984" cy="495265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3479984" y="335658"/>
            <a:ext cx="5342274" cy="777278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>
              <a:spcBef>
                <a:spcPts val="58"/>
              </a:spcBef>
            </a:pPr>
            <a:r>
              <a:rPr spc="246" dirty="0"/>
              <a:t>TRANSFOR</a:t>
            </a:r>
            <a:r>
              <a:rPr spc="252" dirty="0"/>
              <a:t>M</a:t>
            </a:r>
            <a:r>
              <a:rPr spc="248" dirty="0"/>
              <a:t>E</a:t>
            </a:r>
            <a:r>
              <a:rPr spc="-3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6387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15D1-922B-43B5-B259-05CCD3B2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Veil-Removal is Not 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76D7-3022-4115-97EF-8ACBC7E4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And we all, who with unveiled faces </a:t>
            </a:r>
            <a:r>
              <a:rPr lang="en-US" b="1" dirty="0">
                <a:solidFill>
                  <a:srgbClr val="FFFF00"/>
                </a:solidFill>
              </a:rPr>
              <a:t>contemplate</a:t>
            </a:r>
            <a:r>
              <a:rPr lang="en-US" b="1" dirty="0"/>
              <a:t> the Lord’s glory, are being </a:t>
            </a:r>
            <a:r>
              <a:rPr lang="en-US" b="1" dirty="0">
                <a:solidFill>
                  <a:srgbClr val="FFFF00"/>
                </a:solidFill>
              </a:rPr>
              <a:t>transformed</a:t>
            </a:r>
            <a:r>
              <a:rPr lang="en-US" b="1" dirty="0"/>
              <a:t> into his image with ever-increasing glory, which  comes from the Lord, who is the Spirit.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Contemplate </a:t>
            </a:r>
            <a:r>
              <a:rPr lang="en-US" b="1" dirty="0">
                <a:sym typeface="Symbol" panose="05050102010706020507" pitchFamily="18" charset="2"/>
              </a:rPr>
              <a:t> Reflect  Contemplate  Reflect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 goal is transformation into the likeness of Christ.</a:t>
            </a:r>
          </a:p>
        </p:txBody>
      </p:sp>
    </p:spTree>
    <p:extLst>
      <p:ext uri="{BB962C8B-B14F-4D97-AF65-F5344CB8AC3E}">
        <p14:creationId xmlns:p14="http://schemas.microsoft.com/office/powerpoint/2010/main" val="2910696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754D-B1A8-4999-9FA2-5A53A856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Apart and Transformed for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74B2-CC2B-4A4F-AC0F-D25889B4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91" y="1508423"/>
            <a:ext cx="11053723" cy="494872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 Cor 4:1-2</a:t>
            </a:r>
          </a:p>
          <a:p>
            <a:pPr marL="0" indent="0">
              <a:buNone/>
            </a:pPr>
            <a:r>
              <a:rPr lang="en-US" b="1" dirty="0"/>
              <a:t>We have this ministry.</a:t>
            </a:r>
          </a:p>
          <a:p>
            <a:pPr marL="0" indent="0">
              <a:buNone/>
            </a:pPr>
            <a:r>
              <a:rPr lang="en-US" b="1" dirty="0"/>
              <a:t>We commend our selves to everyone’s conscience.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b="1" dirty="0"/>
              <a:t>In Christ we are set apart</a:t>
            </a:r>
          </a:p>
          <a:p>
            <a:pPr marL="0" indent="0">
              <a:buNone/>
            </a:pPr>
            <a:r>
              <a:rPr lang="en-US" b="1" dirty="0"/>
              <a:t>In Christ we are holy/sanctified</a:t>
            </a:r>
          </a:p>
          <a:p>
            <a:pPr marL="0" indent="0">
              <a:buNone/>
            </a:pPr>
            <a:r>
              <a:rPr lang="en-US" b="1" dirty="0"/>
              <a:t>In Christ the veil is removed</a:t>
            </a:r>
          </a:p>
          <a:p>
            <a:pPr marL="0" indent="0">
              <a:buNone/>
            </a:pPr>
            <a:r>
              <a:rPr lang="en-US" b="1" dirty="0"/>
              <a:t>In Christ we are transformed into the image of Christ</a:t>
            </a:r>
          </a:p>
        </p:txBody>
      </p:sp>
    </p:spTree>
    <p:extLst>
      <p:ext uri="{BB962C8B-B14F-4D97-AF65-F5344CB8AC3E}">
        <p14:creationId xmlns:p14="http://schemas.microsoft.com/office/powerpoint/2010/main" val="334982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753BF-1320-4D45-A4FD-6F2457447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2 Cor 4:1-6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EAB00C-667B-4B31-8A35-EEDABBC19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4479264"/>
          </a:xfrm>
        </p:spPr>
        <p:txBody>
          <a:bodyPr/>
          <a:lstStyle/>
          <a:p>
            <a:r>
              <a:rPr lang="en-US" dirty="0"/>
              <a:t>Therefore we do not lose heart.   Why? Because we have this ministry.</a:t>
            </a:r>
          </a:p>
          <a:p>
            <a:endParaRPr lang="en-US" dirty="0"/>
          </a:p>
          <a:p>
            <a:r>
              <a:rPr lang="en-US" dirty="0"/>
              <a:t>So, what do we do?</a:t>
            </a:r>
          </a:p>
          <a:p>
            <a:r>
              <a:rPr lang="en-US" dirty="0"/>
              <a:t>	-Set forth the truth plainly</a:t>
            </a:r>
          </a:p>
          <a:p>
            <a:r>
              <a:rPr lang="en-US" dirty="0"/>
              <a:t>	-Commend ourselves to everyone’s conscience</a:t>
            </a:r>
          </a:p>
          <a:p>
            <a:endParaRPr lang="en-US" dirty="0"/>
          </a:p>
          <a:p>
            <a:r>
              <a:rPr lang="en-US" dirty="0"/>
              <a:t>What do we preach?</a:t>
            </a:r>
            <a:br>
              <a:rPr lang="en-US" dirty="0"/>
            </a:br>
            <a:r>
              <a:rPr lang="en-US" dirty="0"/>
              <a:t>	Jesus as Lord</a:t>
            </a:r>
          </a:p>
          <a:p>
            <a:r>
              <a:rPr lang="en-US" dirty="0"/>
              <a:t>	Ourselves as servants for their sake.</a:t>
            </a:r>
          </a:p>
        </p:txBody>
      </p:sp>
    </p:spTree>
    <p:extLst>
      <p:ext uri="{BB962C8B-B14F-4D97-AF65-F5344CB8AC3E}">
        <p14:creationId xmlns:p14="http://schemas.microsoft.com/office/powerpoint/2010/main" val="358892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0136-EA4B-4F8A-93F2-3A9FE2AD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4:7-12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A6700-F244-41B2-AE18-1596FED3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1647825"/>
            <a:ext cx="4724400" cy="43243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are “jars of clay.”   Mere mortals.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We carry the death of Christ in our bodies.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Death is at work in us so life can be at work in others.</a:t>
            </a:r>
          </a:p>
        </p:txBody>
      </p:sp>
      <p:pic>
        <p:nvPicPr>
          <p:cNvPr id="5" name="Picture 2" descr="Treasure in Jars of Clay — Growing Christians Ministries">
            <a:extLst>
              <a:ext uri="{FF2B5EF4-FFF2-40B4-BE49-F238E27FC236}">
                <a16:creationId xmlns:a16="http://schemas.microsoft.com/office/drawing/2014/main" id="{C2F25376-432E-09A7-3A24-35A42EDC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2114550"/>
            <a:ext cx="634433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085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BD4E-217C-4E3A-865C-7BE76CC1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4:13-18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67135-271C-4FA6-81A4-919D28EE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4479431"/>
          </a:xfrm>
        </p:spPr>
        <p:txBody>
          <a:bodyPr/>
          <a:lstStyle/>
          <a:p>
            <a:r>
              <a:rPr lang="en-US" dirty="0"/>
              <a:t>We believe.  The veil has been lifted.  So we speak!</a:t>
            </a:r>
          </a:p>
          <a:p>
            <a:endParaRPr lang="en-US" dirty="0"/>
          </a:p>
          <a:p>
            <a:r>
              <a:rPr lang="en-US" dirty="0"/>
              <a:t>We do not lose heart.  Why?</a:t>
            </a:r>
          </a:p>
          <a:p>
            <a:r>
              <a:rPr lang="en-US" dirty="0"/>
              <a:t>	v. 14  We know God will raise us.</a:t>
            </a:r>
          </a:p>
          <a:p>
            <a:r>
              <a:rPr lang="en-US" dirty="0"/>
              <a:t>	v.15 God’s grace is reaching more and more people.</a:t>
            </a:r>
          </a:p>
          <a:p>
            <a:endParaRPr lang="en-US" dirty="0"/>
          </a:p>
          <a:p>
            <a:r>
              <a:rPr lang="en-US" dirty="0"/>
              <a:t>Our jars of clay are wasting away.</a:t>
            </a:r>
          </a:p>
          <a:p>
            <a:endParaRPr lang="en-US" dirty="0"/>
          </a:p>
          <a:p>
            <a:r>
              <a:rPr lang="en-US" dirty="0"/>
              <a:t>But we fix our eyes on the unseen things.</a:t>
            </a:r>
          </a:p>
        </p:txBody>
      </p:sp>
    </p:spTree>
    <p:extLst>
      <p:ext uri="{BB962C8B-B14F-4D97-AF65-F5344CB8AC3E}">
        <p14:creationId xmlns:p14="http://schemas.microsoft.com/office/powerpoint/2010/main" val="174869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F517-AF3F-4DA0-A7C8-204DD529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5:1-10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33F28-8D8D-4FE4-8559-99FD226DD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4479560"/>
          </a:xfrm>
        </p:spPr>
        <p:txBody>
          <a:bodyPr/>
          <a:lstStyle/>
          <a:p>
            <a:r>
              <a:rPr lang="en-US" dirty="0"/>
              <a:t>The Power of Knowing</a:t>
            </a:r>
          </a:p>
          <a:p>
            <a:endParaRPr lang="en-US" sz="728" dirty="0"/>
          </a:p>
          <a:p>
            <a:r>
              <a:rPr lang="en-US" dirty="0"/>
              <a:t>Know… guarantee… confident… live by faith…</a:t>
            </a:r>
          </a:p>
          <a:p>
            <a:endParaRPr lang="en-US" sz="728" dirty="0"/>
          </a:p>
          <a:p>
            <a:r>
              <a:rPr lang="en-US" dirty="0"/>
              <a:t>What is it we know?   We have an eternal home in heaven.</a:t>
            </a:r>
          </a:p>
          <a:p>
            <a:endParaRPr lang="en-US" sz="728" dirty="0"/>
          </a:p>
          <a:p>
            <a:r>
              <a:rPr lang="en-US" dirty="0"/>
              <a:t>We long to be clothed… To have our immortal bodies.</a:t>
            </a:r>
          </a:p>
          <a:p>
            <a:endParaRPr lang="en-US" sz="728" dirty="0"/>
          </a:p>
          <a:p>
            <a:r>
              <a:rPr lang="en-US" dirty="0"/>
              <a:t>Meanwhile we groan.</a:t>
            </a:r>
          </a:p>
          <a:p>
            <a:endParaRPr lang="en-US" dirty="0"/>
          </a:p>
          <a:p>
            <a:r>
              <a:rPr lang="en-US" dirty="0"/>
              <a:t>But we are confident. Why? Because the Holy Spirit is a guarantee!!!    We live by faith, not sight.</a:t>
            </a:r>
          </a:p>
        </p:txBody>
      </p:sp>
    </p:spTree>
    <p:extLst>
      <p:ext uri="{BB962C8B-B14F-4D97-AF65-F5344CB8AC3E}">
        <p14:creationId xmlns:p14="http://schemas.microsoft.com/office/powerpoint/2010/main" val="2055631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30DF-6827-4DDB-BDAF-C644AADA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5:11-15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500D-4B1B-4301-8D43-E30741E4F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3135484"/>
          </a:xfrm>
        </p:spPr>
        <p:txBody>
          <a:bodyPr/>
          <a:lstStyle/>
          <a:p>
            <a:r>
              <a:rPr lang="en-US" dirty="0"/>
              <a:t>Therefore we try to persuade people.</a:t>
            </a:r>
          </a:p>
          <a:p>
            <a:endParaRPr lang="en-US" dirty="0"/>
          </a:p>
          <a:p>
            <a:r>
              <a:rPr lang="en-US" dirty="0"/>
              <a:t>Enough so that some may think we are crazy!</a:t>
            </a:r>
          </a:p>
          <a:p>
            <a:endParaRPr lang="en-US" dirty="0"/>
          </a:p>
          <a:p>
            <a:r>
              <a:rPr lang="en-US" dirty="0"/>
              <a:t>We are compelled by Christ’s love.</a:t>
            </a:r>
          </a:p>
          <a:p>
            <a:endParaRPr lang="en-US" dirty="0"/>
          </a:p>
          <a:p>
            <a:r>
              <a:rPr lang="en-US" dirty="0"/>
              <a:t>Why?  Because we are convinced Christ died for us.</a:t>
            </a:r>
          </a:p>
        </p:txBody>
      </p:sp>
    </p:spTree>
    <p:extLst>
      <p:ext uri="{BB962C8B-B14F-4D97-AF65-F5344CB8AC3E}">
        <p14:creationId xmlns:p14="http://schemas.microsoft.com/office/powerpoint/2010/main" val="2292776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pie chart&#10;&#10;Description automatically generated">
            <a:extLst>
              <a:ext uri="{FF2B5EF4-FFF2-40B4-BE49-F238E27FC236}">
                <a16:creationId xmlns:a16="http://schemas.microsoft.com/office/drawing/2014/main" id="{80E64BAC-F01C-2DCA-0DFD-042ED9D826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273" y="71958"/>
            <a:ext cx="6769669" cy="67860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93137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1EE3-B51E-4601-BC6A-F1A8D60E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204" y="274637"/>
            <a:ext cx="6422796" cy="561711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 </a:t>
            </a:r>
            <a:r>
              <a:rPr lang="en-US" sz="4000" dirty="0"/>
              <a:t>In Christ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Philippians2:1  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Encouragement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 1:13-14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Redeemed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 3:26 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hildren of God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2:10 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ullness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God in Christ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1:3 Every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piritual blessing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C2951-E977-4E8F-9AC9-070784808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-437380"/>
            <a:ext cx="5299203" cy="7391396"/>
          </a:xfrm>
        </p:spPr>
      </p:pic>
    </p:spTree>
    <p:extLst>
      <p:ext uri="{BB962C8B-B14F-4D97-AF65-F5344CB8AC3E}">
        <p14:creationId xmlns:p14="http://schemas.microsoft.com/office/powerpoint/2010/main" val="25916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498B-6CEB-4EAA-BFFC-87C18EA5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Things We Have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F2B5-3E2D-4EAE-BCD6-3CC3202B3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86" y="1819373"/>
            <a:ext cx="10215513" cy="430679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1:4, 11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15:22  Made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alive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5:21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6:23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 Jesus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8:38-39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love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God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5:17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creation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condemnation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98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15F98-7720-4676-BD50-8E928BA4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973" y="335658"/>
            <a:ext cx="9082054" cy="615874"/>
          </a:xfrm>
        </p:spPr>
        <p:txBody>
          <a:bodyPr/>
          <a:lstStyle/>
          <a:p>
            <a:pPr algn="ctr"/>
            <a:r>
              <a:rPr lang="en-US" sz="4002" b="1" dirty="0"/>
              <a:t>In Christ the Veil is Removed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35660B-AF1D-4FC3-9CF6-D52CB311CA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4171" y="2732314"/>
            <a:ext cx="3939174" cy="2488459"/>
          </a:xfrm>
        </p:spPr>
        <p:txBody>
          <a:bodyPr/>
          <a:lstStyle/>
          <a:p>
            <a:r>
              <a:rPr lang="en-US" dirty="0"/>
              <a:t>The Unwritten Chapter</a:t>
            </a:r>
          </a:p>
          <a:p>
            <a:endParaRPr lang="en-US" dirty="0"/>
          </a:p>
          <a:p>
            <a:r>
              <a:rPr lang="en-US" dirty="0"/>
              <a:t>2 Corinthians 3:7-18</a:t>
            </a:r>
          </a:p>
        </p:txBody>
      </p:sp>
      <p:pic>
        <p:nvPicPr>
          <p:cNvPr id="4" name="Picture 2" descr="The Veil of Moses – Misunderstandings regarding 2 Corinthians 3:12-18 |  Bible things in Bible ways">
            <a:extLst>
              <a:ext uri="{FF2B5EF4-FFF2-40B4-BE49-F238E27FC236}">
                <a16:creationId xmlns:a16="http://schemas.microsoft.com/office/drawing/2014/main" id="{7A92E200-705E-4121-B2EA-123062CEF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0" y="1500049"/>
            <a:ext cx="7270963" cy="51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53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D103-4295-4031-AA91-49EA8B75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3" y="283026"/>
            <a:ext cx="11298802" cy="2083177"/>
          </a:xfrm>
        </p:spPr>
        <p:txBody>
          <a:bodyPr/>
          <a:lstStyle/>
          <a:p>
            <a:r>
              <a:rPr lang="en-US" dirty="0"/>
              <a:t>2 Corinthians 3:7-11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588E-81A7-4C0E-9298-4FF52380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973" y="2149402"/>
            <a:ext cx="4823042" cy="3976574"/>
          </a:xfrm>
        </p:spPr>
        <p:txBody>
          <a:bodyPr/>
          <a:lstStyle/>
          <a:p>
            <a:pPr marL="0" indent="0">
              <a:buNone/>
            </a:pPr>
            <a:r>
              <a:rPr lang="en-US" sz="3638" b="1" dirty="0">
                <a:solidFill>
                  <a:srgbClr val="E5E5FF"/>
                </a:solidFill>
                <a:latin typeface="Garamond"/>
                <a:ea typeface="+mj-ea"/>
                <a:cs typeface="Arial"/>
              </a:rPr>
              <a:t>A ministry that brought death…</a:t>
            </a:r>
          </a:p>
          <a:p>
            <a:pPr marL="0" indent="0">
              <a:buNone/>
            </a:pPr>
            <a:endParaRPr lang="en-US" sz="3638" b="1" dirty="0">
              <a:solidFill>
                <a:srgbClr val="E5E5FF"/>
              </a:solidFill>
              <a:latin typeface="Garamond"/>
              <a:ea typeface="+mj-ea"/>
              <a:cs typeface="Arial"/>
            </a:endParaRPr>
          </a:p>
          <a:p>
            <a:pPr marL="0" indent="0">
              <a:buNone/>
            </a:pPr>
            <a:r>
              <a:rPr lang="en-US" sz="3638" b="1" dirty="0">
                <a:solidFill>
                  <a:srgbClr val="E5E5FF"/>
                </a:solidFill>
                <a:latin typeface="Garamond"/>
                <a:ea typeface="+mj-ea"/>
                <a:cs typeface="Arial"/>
              </a:rPr>
              <a:t>But it was glorious!!!</a:t>
            </a:r>
          </a:p>
          <a:p>
            <a:pPr marL="0" indent="0">
              <a:buNone/>
            </a:pPr>
            <a:endParaRPr lang="en-US" sz="1800" b="1" dirty="0">
              <a:solidFill>
                <a:srgbClr val="E5E5FF"/>
              </a:solidFill>
              <a:latin typeface="Garamond"/>
              <a:ea typeface="+mj-ea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The Veil of Moses – Misunderstandings regarding 2 Corinthians 3:12-18 |  Bible things in Bible ways">
            <a:extLst>
              <a:ext uri="{FF2B5EF4-FFF2-40B4-BE49-F238E27FC236}">
                <a16:creationId xmlns:a16="http://schemas.microsoft.com/office/drawing/2014/main" id="{F002BE4D-F61E-4485-B7C4-BE915E9B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0" y="1812328"/>
            <a:ext cx="6129104" cy="43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04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4B924-890E-4238-A45E-CFFB7CAE7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Corinthians 3:7-11 Glory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69C80-6B42-4FD4-8334-CA1B95D16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5039265"/>
          </a:xfrm>
        </p:spPr>
        <p:txBody>
          <a:bodyPr/>
          <a:lstStyle/>
          <a:p>
            <a:r>
              <a:rPr lang="en-US" dirty="0"/>
              <a:t>v. 7  A ministry that brought death— “engraved in letters of stone.”</a:t>
            </a:r>
          </a:p>
          <a:p>
            <a:endParaRPr lang="en-US" sz="970" dirty="0"/>
          </a:p>
          <a:p>
            <a:r>
              <a:rPr lang="en-US" dirty="0"/>
              <a:t>Romans 7:13</a:t>
            </a:r>
          </a:p>
          <a:p>
            <a:endParaRPr lang="en-US" sz="1213" dirty="0"/>
          </a:p>
          <a:p>
            <a:r>
              <a:rPr lang="en-US" dirty="0"/>
              <a:t>-came with glory.   Glory = shining forth.</a:t>
            </a:r>
          </a:p>
          <a:p>
            <a:endParaRPr lang="en-US" dirty="0"/>
          </a:p>
          <a:p>
            <a:r>
              <a:rPr lang="en-US" dirty="0"/>
              <a:t>v. 9 How much more glorious is the ministry that brings righteousness.</a:t>
            </a:r>
          </a:p>
          <a:p>
            <a:endParaRPr lang="en-US" sz="1455" dirty="0"/>
          </a:p>
          <a:p>
            <a:r>
              <a:rPr lang="en-US" dirty="0"/>
              <a:t>It lasts… It does not fade.  Q: Has your glory faded?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5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B7FE-9016-47BE-AD9F-1237BB49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Ministry is far more Glorious!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19D4-6E39-4489-ACEF-00FFEB57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14" y="2667786"/>
            <a:ext cx="3091992" cy="345837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It bring righteousness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It lasts</a:t>
            </a:r>
          </a:p>
        </p:txBody>
      </p:sp>
      <p:pic>
        <p:nvPicPr>
          <p:cNvPr id="6148" name="Picture 4" descr="Worship And Prayer Based Cinematic Clouds And Light Rays Background Useful  For Divine, Spiritual, Fantasy Concepts. Stock Photo, Picture And Royalty  Free Image. Image 108097568.">
            <a:extLst>
              <a:ext uri="{FF2B5EF4-FFF2-40B4-BE49-F238E27FC236}">
                <a16:creationId xmlns:a16="http://schemas.microsoft.com/office/drawing/2014/main" id="{3DFD2135-2116-4937-B489-E9258760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37" y="1758427"/>
            <a:ext cx="7766663" cy="43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153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FCEA-D00A-47E7-92FA-3104A9F9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Cor 3:12-18 In Christ the Veil is Removed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96D7-BC0D-4C53-8F51-1F8487B1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914525"/>
            <a:ext cx="5638799" cy="421164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We are very bold!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600" b="1" dirty="0"/>
              <a:t>v. 16 Whenever anyone turns to the Lord, the veil is removed.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600" b="1" dirty="0"/>
              <a:t>I can finally see!</a:t>
            </a:r>
          </a:p>
        </p:txBody>
      </p:sp>
      <p:pic>
        <p:nvPicPr>
          <p:cNvPr id="7170" name="Picture 2" descr="Wedding veil - Walmart.com">
            <a:extLst>
              <a:ext uri="{FF2B5EF4-FFF2-40B4-BE49-F238E27FC236}">
                <a16:creationId xmlns:a16="http://schemas.microsoft.com/office/drawing/2014/main" id="{066CA9D0-1EC6-41F6-9D81-DC9EC7C7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4" y="1725104"/>
            <a:ext cx="4908223" cy="49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02866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6301</TotalTime>
  <Words>696</Words>
  <Application>Microsoft Office PowerPoint</Application>
  <PresentationFormat>Widescreen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Garamond</vt:lpstr>
      <vt:lpstr>Georgia</vt:lpstr>
      <vt:lpstr>Palatino Linotype</vt:lpstr>
      <vt:lpstr>Wingdings</vt:lpstr>
      <vt:lpstr>Stream</vt:lpstr>
      <vt:lpstr>Office Theme</vt:lpstr>
      <vt:lpstr>1_Stream</vt:lpstr>
      <vt:lpstr>PowerPoint Presentation</vt:lpstr>
      <vt:lpstr>PowerPoint Presentation</vt:lpstr>
      <vt:lpstr> In Christ  Philippians2:1  Encouragement in Christ.  Coll 1:13-14 Redeemed in Christ Gal 3:26  Children of God in Christ. Colossians 2:10  Fullness of God in Christ Ephesians 1:3 Every Spiritual blessing in Christ  </vt:lpstr>
      <vt:lpstr>Things We Have In Christ</vt:lpstr>
      <vt:lpstr>In Christ the Veil is Removed</vt:lpstr>
      <vt:lpstr>2 Corinthians 3:7-11 </vt:lpstr>
      <vt:lpstr>2 Corinthians 3:7-11 Glory</vt:lpstr>
      <vt:lpstr>Our Ministry is far more Glorious!</vt:lpstr>
      <vt:lpstr>2 Cor 3:12-18 In Christ the Veil is Removed</vt:lpstr>
      <vt:lpstr>2 Corinthians 3:12-18</vt:lpstr>
      <vt:lpstr>TRANSFORMED</vt:lpstr>
      <vt:lpstr>Veil-Removal is Not the Goal</vt:lpstr>
      <vt:lpstr>Set Apart and Transformed for What?</vt:lpstr>
      <vt:lpstr>2 Cor 4:1-6</vt:lpstr>
      <vt:lpstr>2 Cor 4:7-12</vt:lpstr>
      <vt:lpstr>2 Cor 4:13-18</vt:lpstr>
      <vt:lpstr>2 Cor 5:1-10</vt:lpstr>
      <vt:lpstr>2 Cor 5:11-15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Colossians</dc:title>
  <dc:creator>Microsoft account</dc:creator>
  <cp:lastModifiedBy>John Oakes</cp:lastModifiedBy>
  <cp:revision>237</cp:revision>
  <dcterms:created xsi:type="dcterms:W3CDTF">2017-03-08T02:54:48Z</dcterms:created>
  <dcterms:modified xsi:type="dcterms:W3CDTF">2023-01-24T19:54:49Z</dcterms:modified>
</cp:coreProperties>
</file>