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</p:sldMasterIdLst>
  <p:notesMasterIdLst>
    <p:notesMasterId r:id="rId18"/>
  </p:notesMasterIdLst>
  <p:sldIdLst>
    <p:sldId id="362" r:id="rId4"/>
    <p:sldId id="366" r:id="rId5"/>
    <p:sldId id="380" r:id="rId6"/>
    <p:sldId id="381" r:id="rId7"/>
    <p:sldId id="386" r:id="rId8"/>
    <p:sldId id="389" r:id="rId9"/>
    <p:sldId id="390" r:id="rId10"/>
    <p:sldId id="408" r:id="rId11"/>
    <p:sldId id="401" r:id="rId12"/>
    <p:sldId id="409" r:id="rId13"/>
    <p:sldId id="398" r:id="rId14"/>
    <p:sldId id="399" r:id="rId15"/>
    <p:sldId id="421" r:id="rId16"/>
    <p:sldId id="422" r:id="rId1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B4CBD7-F379-4727-B305-3218DE926D2A}">
          <p14:sldIdLst>
            <p14:sldId id="362"/>
            <p14:sldId id="366"/>
            <p14:sldId id="380"/>
            <p14:sldId id="381"/>
            <p14:sldId id="386"/>
            <p14:sldId id="389"/>
            <p14:sldId id="390"/>
            <p14:sldId id="408"/>
            <p14:sldId id="401"/>
            <p14:sldId id="409"/>
            <p14:sldId id="398"/>
            <p14:sldId id="399"/>
            <p14:sldId id="421"/>
            <p14:sldId id="4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4EDD91-02DD-41C6-A9B8-05834EAE9C64}" v="28" dt="2023-03-12T15:31:16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958" autoAdjust="0"/>
    <p:restoredTop sz="92980" autoAdjust="0"/>
  </p:normalViewPr>
  <p:slideViewPr>
    <p:cSldViewPr>
      <p:cViewPr varScale="1">
        <p:scale>
          <a:sx n="59" d="100"/>
          <a:sy n="59" d="100"/>
        </p:scale>
        <p:origin x="12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AD4EDD91-02DD-41C6-A9B8-05834EAE9C64}"/>
    <pc:docChg chg="custSel addSld delSld modSld sldOrd delMainMaster modSection">
      <pc:chgData name="John Oakes" userId="1a36f0057432ea1f" providerId="LiveId" clId="{AD4EDD91-02DD-41C6-A9B8-05834EAE9C64}" dt="2023-03-12T21:26:56.991" v="1100" actId="47"/>
      <pc:docMkLst>
        <pc:docMk/>
      </pc:docMkLst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56"/>
        </pc:sldMkLst>
      </pc:sldChg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57"/>
        </pc:sldMkLst>
      </pc:sldChg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58"/>
        </pc:sldMkLst>
      </pc:sldChg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59"/>
        </pc:sldMkLst>
      </pc:sldChg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60"/>
        </pc:sldMkLst>
      </pc:sldChg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61"/>
        </pc:sldMkLst>
      </pc:sldChg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62"/>
        </pc:sldMkLst>
      </pc:sldChg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63"/>
        </pc:sldMkLst>
      </pc:sldChg>
      <pc:sldChg chg="modSp del mod">
        <pc:chgData name="John Oakes" userId="1a36f0057432ea1f" providerId="LiveId" clId="{AD4EDD91-02DD-41C6-A9B8-05834EAE9C64}" dt="2023-03-12T21:26:30.148" v="1096" actId="47"/>
        <pc:sldMkLst>
          <pc:docMk/>
          <pc:sldMk cId="0" sldId="264"/>
        </pc:sldMkLst>
        <pc:spChg chg="mod">
          <ac:chgData name="John Oakes" userId="1a36f0057432ea1f" providerId="LiveId" clId="{AD4EDD91-02DD-41C6-A9B8-05834EAE9C64}" dt="2023-03-12T14:23:03.125" v="307" actId="27636"/>
          <ac:spMkLst>
            <pc:docMk/>
            <pc:sldMk cId="0" sldId="264"/>
            <ac:spMk id="140" creationId="{00000000-0000-0000-0000-000000000000}"/>
          </ac:spMkLst>
        </pc:spChg>
      </pc:sldChg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65"/>
        </pc:sldMkLst>
      </pc:sldChg>
      <pc:sldChg chg="modSp del mod">
        <pc:chgData name="John Oakes" userId="1a36f0057432ea1f" providerId="LiveId" clId="{AD4EDD91-02DD-41C6-A9B8-05834EAE9C64}" dt="2023-03-12T21:26:30.148" v="1096" actId="47"/>
        <pc:sldMkLst>
          <pc:docMk/>
          <pc:sldMk cId="0" sldId="266"/>
        </pc:sldMkLst>
        <pc:spChg chg="mod">
          <ac:chgData name="John Oakes" userId="1a36f0057432ea1f" providerId="LiveId" clId="{AD4EDD91-02DD-41C6-A9B8-05834EAE9C64}" dt="2023-03-12T14:23:03.125" v="308" actId="27636"/>
          <ac:spMkLst>
            <pc:docMk/>
            <pc:sldMk cId="0" sldId="266"/>
            <ac:spMk id="150" creationId="{00000000-0000-0000-0000-000000000000}"/>
          </ac:spMkLst>
        </pc:spChg>
      </pc:sldChg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67"/>
        </pc:sldMkLst>
      </pc:sldChg>
      <pc:sldChg chg="modSp del mod">
        <pc:chgData name="John Oakes" userId="1a36f0057432ea1f" providerId="LiveId" clId="{AD4EDD91-02DD-41C6-A9B8-05834EAE9C64}" dt="2023-03-12T21:26:30.148" v="1096" actId="47"/>
        <pc:sldMkLst>
          <pc:docMk/>
          <pc:sldMk cId="0" sldId="268"/>
        </pc:sldMkLst>
        <pc:spChg chg="mod">
          <ac:chgData name="John Oakes" userId="1a36f0057432ea1f" providerId="LiveId" clId="{AD4EDD91-02DD-41C6-A9B8-05834EAE9C64}" dt="2023-03-12T14:23:03.141" v="309" actId="27636"/>
          <ac:spMkLst>
            <pc:docMk/>
            <pc:sldMk cId="0" sldId="268"/>
            <ac:spMk id="160" creationId="{00000000-0000-0000-0000-000000000000}"/>
          </ac:spMkLst>
        </pc:spChg>
      </pc:sldChg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69"/>
        </pc:sldMkLst>
      </pc:sldChg>
      <pc:sldChg chg="modSp del mod">
        <pc:chgData name="John Oakes" userId="1a36f0057432ea1f" providerId="LiveId" clId="{AD4EDD91-02DD-41C6-A9B8-05834EAE9C64}" dt="2023-03-12T21:26:30.148" v="1096" actId="47"/>
        <pc:sldMkLst>
          <pc:docMk/>
          <pc:sldMk cId="0" sldId="270"/>
        </pc:sldMkLst>
        <pc:spChg chg="mod">
          <ac:chgData name="John Oakes" userId="1a36f0057432ea1f" providerId="LiveId" clId="{AD4EDD91-02DD-41C6-A9B8-05834EAE9C64}" dt="2023-03-12T14:23:03.141" v="310" actId="27636"/>
          <ac:spMkLst>
            <pc:docMk/>
            <pc:sldMk cId="0" sldId="270"/>
            <ac:spMk id="170" creationId="{00000000-0000-0000-0000-000000000000}"/>
          </ac:spMkLst>
        </pc:spChg>
      </pc:sldChg>
      <pc:sldChg chg="del">
        <pc:chgData name="John Oakes" userId="1a36f0057432ea1f" providerId="LiveId" clId="{AD4EDD91-02DD-41C6-A9B8-05834EAE9C64}" dt="2023-03-12T21:26:30.148" v="1096" actId="47"/>
        <pc:sldMkLst>
          <pc:docMk/>
          <pc:sldMk cId="0" sldId="271"/>
        </pc:sldMkLst>
      </pc:sldChg>
      <pc:sldChg chg="del">
        <pc:chgData name="John Oakes" userId="1a36f0057432ea1f" providerId="LiveId" clId="{AD4EDD91-02DD-41C6-A9B8-05834EAE9C64}" dt="2023-03-12T21:26:49.786" v="1098" actId="47"/>
        <pc:sldMkLst>
          <pc:docMk/>
          <pc:sldMk cId="0" sldId="272"/>
        </pc:sldMkLst>
      </pc:sldChg>
      <pc:sldChg chg="del">
        <pc:chgData name="John Oakes" userId="1a36f0057432ea1f" providerId="LiveId" clId="{AD4EDD91-02DD-41C6-A9B8-05834EAE9C64}" dt="2023-03-12T21:26:49.786" v="1098" actId="47"/>
        <pc:sldMkLst>
          <pc:docMk/>
          <pc:sldMk cId="0" sldId="273"/>
        </pc:sldMkLst>
      </pc:sldChg>
      <pc:sldChg chg="del">
        <pc:chgData name="John Oakes" userId="1a36f0057432ea1f" providerId="LiveId" clId="{AD4EDD91-02DD-41C6-A9B8-05834EAE9C64}" dt="2023-03-12T21:26:49.786" v="1098" actId="47"/>
        <pc:sldMkLst>
          <pc:docMk/>
          <pc:sldMk cId="0" sldId="274"/>
        </pc:sldMkLst>
      </pc:sldChg>
      <pc:sldChg chg="del">
        <pc:chgData name="John Oakes" userId="1a36f0057432ea1f" providerId="LiveId" clId="{AD4EDD91-02DD-41C6-A9B8-05834EAE9C64}" dt="2023-03-12T21:26:49.786" v="1098" actId="47"/>
        <pc:sldMkLst>
          <pc:docMk/>
          <pc:sldMk cId="0" sldId="275"/>
        </pc:sldMkLst>
      </pc:sldChg>
      <pc:sldChg chg="del">
        <pc:chgData name="John Oakes" userId="1a36f0057432ea1f" providerId="LiveId" clId="{AD4EDD91-02DD-41C6-A9B8-05834EAE9C64}" dt="2023-03-12T21:26:49.786" v="1098" actId="47"/>
        <pc:sldMkLst>
          <pc:docMk/>
          <pc:sldMk cId="0" sldId="276"/>
        </pc:sldMkLst>
      </pc:sldChg>
      <pc:sldChg chg="del">
        <pc:chgData name="John Oakes" userId="1a36f0057432ea1f" providerId="LiveId" clId="{AD4EDD91-02DD-41C6-A9B8-05834EAE9C64}" dt="2023-03-12T21:26:49.786" v="1098" actId="47"/>
        <pc:sldMkLst>
          <pc:docMk/>
          <pc:sldMk cId="0" sldId="277"/>
        </pc:sldMkLst>
      </pc:sldChg>
      <pc:sldChg chg="del">
        <pc:chgData name="John Oakes" userId="1a36f0057432ea1f" providerId="LiveId" clId="{AD4EDD91-02DD-41C6-A9B8-05834EAE9C64}" dt="2023-03-12T21:26:49.786" v="1098" actId="47"/>
        <pc:sldMkLst>
          <pc:docMk/>
          <pc:sldMk cId="0" sldId="278"/>
        </pc:sldMkLst>
      </pc:sldChg>
      <pc:sldChg chg="del">
        <pc:chgData name="John Oakes" userId="1a36f0057432ea1f" providerId="LiveId" clId="{AD4EDD91-02DD-41C6-A9B8-05834EAE9C64}" dt="2023-03-12T21:26:49.786" v="1098" actId="47"/>
        <pc:sldMkLst>
          <pc:docMk/>
          <pc:sldMk cId="0" sldId="279"/>
        </pc:sldMkLst>
      </pc:sldChg>
      <pc:sldChg chg="del">
        <pc:chgData name="John Oakes" userId="1a36f0057432ea1f" providerId="LiveId" clId="{AD4EDD91-02DD-41C6-A9B8-05834EAE9C64}" dt="2023-03-12T21:26:49.786" v="1098" actId="47"/>
        <pc:sldMkLst>
          <pc:docMk/>
          <pc:sldMk cId="0" sldId="280"/>
        </pc:sldMkLst>
      </pc:sldChg>
      <pc:sldChg chg="del">
        <pc:chgData name="John Oakes" userId="1a36f0057432ea1f" providerId="LiveId" clId="{AD4EDD91-02DD-41C6-A9B8-05834EAE9C64}" dt="2023-03-12T21:26:49.786" v="1098" actId="47"/>
        <pc:sldMkLst>
          <pc:docMk/>
          <pc:sldMk cId="0" sldId="281"/>
        </pc:sldMkLst>
      </pc:sldChg>
      <pc:sldChg chg="modSp del mod">
        <pc:chgData name="John Oakes" userId="1a36f0057432ea1f" providerId="LiveId" clId="{AD4EDD91-02DD-41C6-A9B8-05834EAE9C64}" dt="2023-03-12T21:26:49.786" v="1098" actId="47"/>
        <pc:sldMkLst>
          <pc:docMk/>
          <pc:sldMk cId="0" sldId="282"/>
        </pc:sldMkLst>
        <pc:spChg chg="mod">
          <ac:chgData name="John Oakes" userId="1a36f0057432ea1f" providerId="LiveId" clId="{AD4EDD91-02DD-41C6-A9B8-05834EAE9C64}" dt="2023-03-12T14:24:56.847" v="332" actId="27636"/>
          <ac:spMkLst>
            <pc:docMk/>
            <pc:sldMk cId="0" sldId="282"/>
            <ac:spMk id="232" creationId="{00000000-0000-0000-0000-000000000000}"/>
          </ac:spMkLst>
        </pc:spChg>
      </pc:sldChg>
      <pc:sldChg chg="del">
        <pc:chgData name="John Oakes" userId="1a36f0057432ea1f" providerId="LiveId" clId="{AD4EDD91-02DD-41C6-A9B8-05834EAE9C64}" dt="2023-03-12T21:26:49.786" v="1098" actId="47"/>
        <pc:sldMkLst>
          <pc:docMk/>
          <pc:sldMk cId="0" sldId="283"/>
        </pc:sldMkLst>
      </pc:sldChg>
      <pc:sldChg chg="modSp del mod">
        <pc:chgData name="John Oakes" userId="1a36f0057432ea1f" providerId="LiveId" clId="{AD4EDD91-02DD-41C6-A9B8-05834EAE9C64}" dt="2023-03-12T21:26:54.733" v="1099" actId="47"/>
        <pc:sldMkLst>
          <pc:docMk/>
          <pc:sldMk cId="0" sldId="284"/>
        </pc:sldMkLst>
        <pc:spChg chg="mod">
          <ac:chgData name="John Oakes" userId="1a36f0057432ea1f" providerId="LiveId" clId="{AD4EDD91-02DD-41C6-A9B8-05834EAE9C64}" dt="2023-03-12T14:24:56.847" v="333" actId="27636"/>
          <ac:spMkLst>
            <pc:docMk/>
            <pc:sldMk cId="0" sldId="284"/>
            <ac:spMk id="242" creationId="{00000000-0000-0000-0000-000000000000}"/>
          </ac:spMkLst>
        </pc:spChg>
      </pc:sldChg>
      <pc:sldChg chg="del">
        <pc:chgData name="John Oakes" userId="1a36f0057432ea1f" providerId="LiveId" clId="{AD4EDD91-02DD-41C6-A9B8-05834EAE9C64}" dt="2023-03-12T21:26:54.733" v="1099" actId="47"/>
        <pc:sldMkLst>
          <pc:docMk/>
          <pc:sldMk cId="0" sldId="285"/>
        </pc:sldMkLst>
      </pc:sldChg>
      <pc:sldChg chg="modSp del mod">
        <pc:chgData name="John Oakes" userId="1a36f0057432ea1f" providerId="LiveId" clId="{AD4EDD91-02DD-41C6-A9B8-05834EAE9C64}" dt="2023-03-12T21:26:56.991" v="1100" actId="47"/>
        <pc:sldMkLst>
          <pc:docMk/>
          <pc:sldMk cId="0" sldId="286"/>
        </pc:sldMkLst>
        <pc:spChg chg="mod">
          <ac:chgData name="John Oakes" userId="1a36f0057432ea1f" providerId="LiveId" clId="{AD4EDD91-02DD-41C6-A9B8-05834EAE9C64}" dt="2023-03-12T14:24:56.847" v="334" actId="27636"/>
          <ac:spMkLst>
            <pc:docMk/>
            <pc:sldMk cId="0" sldId="286"/>
            <ac:spMk id="252" creationId="{00000000-0000-0000-0000-000000000000}"/>
          </ac:spMkLst>
        </pc:spChg>
      </pc:sldChg>
      <pc:sldChg chg="modSp mod">
        <pc:chgData name="John Oakes" userId="1a36f0057432ea1f" providerId="LiveId" clId="{AD4EDD91-02DD-41C6-A9B8-05834EAE9C64}" dt="2023-03-12T14:33:32.261" v="735" actId="6549"/>
        <pc:sldMkLst>
          <pc:docMk/>
          <pc:sldMk cId="1745121088" sldId="380"/>
        </pc:sldMkLst>
        <pc:spChg chg="mod">
          <ac:chgData name="John Oakes" userId="1a36f0057432ea1f" providerId="LiveId" clId="{AD4EDD91-02DD-41C6-A9B8-05834EAE9C64}" dt="2023-03-12T14:33:32.261" v="735" actId="6549"/>
          <ac:spMkLst>
            <pc:docMk/>
            <pc:sldMk cId="1745121088" sldId="380"/>
            <ac:spMk id="2" creationId="{00000000-0000-0000-0000-000000000000}"/>
          </ac:spMkLst>
        </pc:spChg>
      </pc:sldChg>
      <pc:sldChg chg="modSp mod">
        <pc:chgData name="John Oakes" userId="1a36f0057432ea1f" providerId="LiveId" clId="{AD4EDD91-02DD-41C6-A9B8-05834EAE9C64}" dt="2023-03-12T15:02:05.441" v="781" actId="20577"/>
        <pc:sldMkLst>
          <pc:docMk/>
          <pc:sldMk cId="1618514087" sldId="381"/>
        </pc:sldMkLst>
        <pc:spChg chg="mod">
          <ac:chgData name="John Oakes" userId="1a36f0057432ea1f" providerId="LiveId" clId="{AD4EDD91-02DD-41C6-A9B8-05834EAE9C64}" dt="2023-03-12T14:37:04.577" v="737" actId="27636"/>
          <ac:spMkLst>
            <pc:docMk/>
            <pc:sldMk cId="1618514087" sldId="381"/>
            <ac:spMk id="2" creationId="{00000000-0000-0000-0000-000000000000}"/>
          </ac:spMkLst>
        </pc:spChg>
        <pc:spChg chg="mod">
          <ac:chgData name="John Oakes" userId="1a36f0057432ea1f" providerId="LiveId" clId="{AD4EDD91-02DD-41C6-A9B8-05834EAE9C64}" dt="2023-03-12T15:02:05.441" v="781" actId="20577"/>
          <ac:spMkLst>
            <pc:docMk/>
            <pc:sldMk cId="1618514087" sldId="381"/>
            <ac:spMk id="3" creationId="{00000000-0000-0000-0000-000000000000}"/>
          </ac:spMkLst>
        </pc:spChg>
      </pc:sldChg>
      <pc:sldChg chg="del">
        <pc:chgData name="John Oakes" userId="1a36f0057432ea1f" providerId="LiveId" clId="{AD4EDD91-02DD-41C6-A9B8-05834EAE9C64}" dt="2023-03-12T14:33:53.300" v="736" actId="2696"/>
        <pc:sldMkLst>
          <pc:docMk/>
          <pc:sldMk cId="3075149691" sldId="384"/>
        </pc:sldMkLst>
      </pc:sldChg>
      <pc:sldChg chg="modSp mod">
        <pc:chgData name="John Oakes" userId="1a36f0057432ea1f" providerId="LiveId" clId="{AD4EDD91-02DD-41C6-A9B8-05834EAE9C64}" dt="2023-03-12T15:04:13.227" v="935" actId="20577"/>
        <pc:sldMkLst>
          <pc:docMk/>
          <pc:sldMk cId="883265653" sldId="386"/>
        </pc:sldMkLst>
        <pc:spChg chg="mod">
          <ac:chgData name="John Oakes" userId="1a36f0057432ea1f" providerId="LiveId" clId="{AD4EDD91-02DD-41C6-A9B8-05834EAE9C64}" dt="2023-03-12T15:04:13.227" v="935" actId="20577"/>
          <ac:spMkLst>
            <pc:docMk/>
            <pc:sldMk cId="883265653" sldId="386"/>
            <ac:spMk id="2" creationId="{00000000-0000-0000-0000-000000000000}"/>
          </ac:spMkLst>
        </pc:spChg>
        <pc:spChg chg="mod">
          <ac:chgData name="John Oakes" userId="1a36f0057432ea1f" providerId="LiveId" clId="{AD4EDD91-02DD-41C6-A9B8-05834EAE9C64}" dt="2023-03-12T15:03:12.545" v="854" actId="5793"/>
          <ac:spMkLst>
            <pc:docMk/>
            <pc:sldMk cId="883265653" sldId="386"/>
            <ac:spMk id="3" creationId="{00000000-0000-0000-0000-000000000000}"/>
          </ac:spMkLst>
        </pc:spChg>
      </pc:sldChg>
      <pc:sldChg chg="modSp mod">
        <pc:chgData name="John Oakes" userId="1a36f0057432ea1f" providerId="LiveId" clId="{AD4EDD91-02DD-41C6-A9B8-05834EAE9C64}" dt="2023-03-12T15:03:58.857" v="916" actId="20577"/>
        <pc:sldMkLst>
          <pc:docMk/>
          <pc:sldMk cId="3566014620" sldId="389"/>
        </pc:sldMkLst>
        <pc:spChg chg="mod">
          <ac:chgData name="John Oakes" userId="1a36f0057432ea1f" providerId="LiveId" clId="{AD4EDD91-02DD-41C6-A9B8-05834EAE9C64}" dt="2023-03-12T15:03:58.857" v="916" actId="20577"/>
          <ac:spMkLst>
            <pc:docMk/>
            <pc:sldMk cId="3566014620" sldId="389"/>
            <ac:spMk id="2" creationId="{00000000-0000-0000-0000-000000000000}"/>
          </ac:spMkLst>
        </pc:spChg>
        <pc:spChg chg="mod">
          <ac:chgData name="John Oakes" userId="1a36f0057432ea1f" providerId="LiveId" clId="{AD4EDD91-02DD-41C6-A9B8-05834EAE9C64}" dt="2023-03-12T15:03:49.887" v="900" actId="20577"/>
          <ac:spMkLst>
            <pc:docMk/>
            <pc:sldMk cId="3566014620" sldId="389"/>
            <ac:spMk id="3" creationId="{00000000-0000-0000-0000-000000000000}"/>
          </ac:spMkLst>
        </pc:spChg>
      </pc:sldChg>
      <pc:sldChg chg="modSp mod">
        <pc:chgData name="John Oakes" userId="1a36f0057432ea1f" providerId="LiveId" clId="{AD4EDD91-02DD-41C6-A9B8-05834EAE9C64}" dt="2023-03-12T15:33:05.499" v="977" actId="207"/>
        <pc:sldMkLst>
          <pc:docMk/>
          <pc:sldMk cId="3061618123" sldId="399"/>
        </pc:sldMkLst>
        <pc:spChg chg="mod">
          <ac:chgData name="John Oakes" userId="1a36f0057432ea1f" providerId="LiveId" clId="{AD4EDD91-02DD-41C6-A9B8-05834EAE9C64}" dt="2023-03-12T15:33:05.499" v="977" actId="207"/>
          <ac:spMkLst>
            <pc:docMk/>
            <pc:sldMk cId="3061618123" sldId="399"/>
            <ac:spMk id="3" creationId="{00000000-0000-0000-0000-000000000000}"/>
          </ac:spMkLst>
        </pc:spChg>
      </pc:sldChg>
      <pc:sldChg chg="del">
        <pc:chgData name="John Oakes" userId="1a36f0057432ea1f" providerId="LiveId" clId="{AD4EDD91-02DD-41C6-A9B8-05834EAE9C64}" dt="2023-03-12T15:36:19.968" v="1073" actId="2696"/>
        <pc:sldMkLst>
          <pc:docMk/>
          <pc:sldMk cId="3853962069" sldId="405"/>
        </pc:sldMkLst>
      </pc:sldChg>
      <pc:sldChg chg="del">
        <pc:chgData name="John Oakes" userId="1a36f0057432ea1f" providerId="LiveId" clId="{AD4EDD91-02DD-41C6-A9B8-05834EAE9C64}" dt="2023-03-12T15:36:23.709" v="1074" actId="2696"/>
        <pc:sldMkLst>
          <pc:docMk/>
          <pc:sldMk cId="3353473935" sldId="406"/>
        </pc:sldMkLst>
      </pc:sldChg>
      <pc:sldChg chg="del">
        <pc:chgData name="John Oakes" userId="1a36f0057432ea1f" providerId="LiveId" clId="{AD4EDD91-02DD-41C6-A9B8-05834EAE9C64}" dt="2023-03-12T15:36:28.642" v="1075" actId="2696"/>
        <pc:sldMkLst>
          <pc:docMk/>
          <pc:sldMk cId="339900832" sldId="407"/>
        </pc:sldMkLst>
      </pc:sldChg>
      <pc:sldChg chg="modSp mod">
        <pc:chgData name="John Oakes" userId="1a36f0057432ea1f" providerId="LiveId" clId="{AD4EDD91-02DD-41C6-A9B8-05834EAE9C64}" dt="2023-03-12T15:30:26.891" v="950" actId="20577"/>
        <pc:sldMkLst>
          <pc:docMk/>
          <pc:sldMk cId="3514098316" sldId="409"/>
        </pc:sldMkLst>
        <pc:spChg chg="mod">
          <ac:chgData name="John Oakes" userId="1a36f0057432ea1f" providerId="LiveId" clId="{AD4EDD91-02DD-41C6-A9B8-05834EAE9C64}" dt="2023-03-12T15:30:26.891" v="950" actId="20577"/>
          <ac:spMkLst>
            <pc:docMk/>
            <pc:sldMk cId="3514098316" sldId="409"/>
            <ac:spMk id="2" creationId="{73694E2A-31EB-47A4-99AF-C0820C834F0A}"/>
          </ac:spMkLst>
        </pc:spChg>
        <pc:picChg chg="mod">
          <ac:chgData name="John Oakes" userId="1a36f0057432ea1f" providerId="LiveId" clId="{AD4EDD91-02DD-41C6-A9B8-05834EAE9C64}" dt="2023-03-12T15:30:18.822" v="936" actId="1076"/>
          <ac:picMkLst>
            <pc:docMk/>
            <pc:sldMk cId="3514098316" sldId="409"/>
            <ac:picMk id="4" creationId="{0D601954-E9C5-4DD5-8313-549FB24BE45B}"/>
          </ac:picMkLst>
        </pc:picChg>
      </pc:sldChg>
      <pc:sldChg chg="addSp delSp modSp new del mod ord">
        <pc:chgData name="John Oakes" userId="1a36f0057432ea1f" providerId="LiveId" clId="{AD4EDD91-02DD-41C6-A9B8-05834EAE9C64}" dt="2023-03-12T21:26:30.148" v="1096" actId="47"/>
        <pc:sldMkLst>
          <pc:docMk/>
          <pc:sldMk cId="197703000" sldId="410"/>
        </pc:sldMkLst>
        <pc:spChg chg="mod">
          <ac:chgData name="John Oakes" userId="1a36f0057432ea1f" providerId="LiveId" clId="{AD4EDD91-02DD-41C6-A9B8-05834EAE9C64}" dt="2023-03-11T23:56:34.453" v="176" actId="20577"/>
          <ac:spMkLst>
            <pc:docMk/>
            <pc:sldMk cId="197703000" sldId="410"/>
            <ac:spMk id="2" creationId="{475DC51D-88A3-AC3B-A0FE-617EA3EA7B25}"/>
          </ac:spMkLst>
        </pc:spChg>
        <pc:spChg chg="del">
          <ac:chgData name="John Oakes" userId="1a36f0057432ea1f" providerId="LiveId" clId="{AD4EDD91-02DD-41C6-A9B8-05834EAE9C64}" dt="2023-03-11T23:51:18.827" v="29" actId="931"/>
          <ac:spMkLst>
            <pc:docMk/>
            <pc:sldMk cId="197703000" sldId="410"/>
            <ac:spMk id="3" creationId="{927F6C5B-3F66-BBFA-8439-5D2ABE92C159}"/>
          </ac:spMkLst>
        </pc:spChg>
        <pc:picChg chg="add mod">
          <ac:chgData name="John Oakes" userId="1a36f0057432ea1f" providerId="LiveId" clId="{AD4EDD91-02DD-41C6-A9B8-05834EAE9C64}" dt="2023-03-11T23:56:49.696" v="179" actId="14100"/>
          <ac:picMkLst>
            <pc:docMk/>
            <pc:sldMk cId="197703000" sldId="410"/>
            <ac:picMk id="5" creationId="{2EE730E5-99DF-1598-76C0-2CE59F0A106B}"/>
          </ac:picMkLst>
        </pc:picChg>
      </pc:sldChg>
      <pc:sldChg chg="addSp delSp modSp new del mod ord">
        <pc:chgData name="John Oakes" userId="1a36f0057432ea1f" providerId="LiveId" clId="{AD4EDD91-02DD-41C6-A9B8-05834EAE9C64}" dt="2023-03-12T21:26:30.148" v="1096" actId="47"/>
        <pc:sldMkLst>
          <pc:docMk/>
          <pc:sldMk cId="240433436" sldId="411"/>
        </pc:sldMkLst>
        <pc:spChg chg="mod">
          <ac:chgData name="John Oakes" userId="1a36f0057432ea1f" providerId="LiveId" clId="{AD4EDD91-02DD-41C6-A9B8-05834EAE9C64}" dt="2023-03-11T23:55:35.249" v="131" actId="20577"/>
          <ac:spMkLst>
            <pc:docMk/>
            <pc:sldMk cId="240433436" sldId="411"/>
            <ac:spMk id="2" creationId="{83007F97-3FDF-6D0F-EA6A-65484C755E3A}"/>
          </ac:spMkLst>
        </pc:spChg>
        <pc:spChg chg="del">
          <ac:chgData name="John Oakes" userId="1a36f0057432ea1f" providerId="LiveId" clId="{AD4EDD91-02DD-41C6-A9B8-05834EAE9C64}" dt="2023-03-11T23:51:09.246" v="26" actId="931"/>
          <ac:spMkLst>
            <pc:docMk/>
            <pc:sldMk cId="240433436" sldId="411"/>
            <ac:spMk id="3" creationId="{6242F2F4-DAAD-F8B2-8D20-44DD752943E9}"/>
          </ac:spMkLst>
        </pc:spChg>
        <pc:picChg chg="add mod">
          <ac:chgData name="John Oakes" userId="1a36f0057432ea1f" providerId="LiveId" clId="{AD4EDD91-02DD-41C6-A9B8-05834EAE9C64}" dt="2023-03-11T23:56:05.177" v="137" actId="1076"/>
          <ac:picMkLst>
            <pc:docMk/>
            <pc:sldMk cId="240433436" sldId="411"/>
            <ac:picMk id="5" creationId="{4D3569C6-6FCF-4350-8420-C3A3B8757920}"/>
          </ac:picMkLst>
        </pc:picChg>
      </pc:sldChg>
      <pc:sldChg chg="addSp delSp modSp new del mod ord">
        <pc:chgData name="John Oakes" userId="1a36f0057432ea1f" providerId="LiveId" clId="{AD4EDD91-02DD-41C6-A9B8-05834EAE9C64}" dt="2023-03-12T21:26:30.148" v="1096" actId="47"/>
        <pc:sldMkLst>
          <pc:docMk/>
          <pc:sldMk cId="2833113807" sldId="412"/>
        </pc:sldMkLst>
        <pc:spChg chg="mod">
          <ac:chgData name="John Oakes" userId="1a36f0057432ea1f" providerId="LiveId" clId="{AD4EDD91-02DD-41C6-A9B8-05834EAE9C64}" dt="2023-03-11T23:51:33.169" v="47" actId="20577"/>
          <ac:spMkLst>
            <pc:docMk/>
            <pc:sldMk cId="2833113807" sldId="412"/>
            <ac:spMk id="2" creationId="{815194D3-7E85-1967-5B2B-0AFC4FC7C967}"/>
          </ac:spMkLst>
        </pc:spChg>
        <pc:spChg chg="del">
          <ac:chgData name="John Oakes" userId="1a36f0057432ea1f" providerId="LiveId" clId="{AD4EDD91-02DD-41C6-A9B8-05834EAE9C64}" dt="2023-03-11T23:50:59.752" v="23" actId="931"/>
          <ac:spMkLst>
            <pc:docMk/>
            <pc:sldMk cId="2833113807" sldId="412"/>
            <ac:spMk id="3" creationId="{114DFB16-C99E-BF42-5A4B-3D33067C80CA}"/>
          </ac:spMkLst>
        </pc:spChg>
        <pc:picChg chg="add mod">
          <ac:chgData name="John Oakes" userId="1a36f0057432ea1f" providerId="LiveId" clId="{AD4EDD91-02DD-41C6-A9B8-05834EAE9C64}" dt="2023-03-11T23:51:52.072" v="52" actId="14100"/>
          <ac:picMkLst>
            <pc:docMk/>
            <pc:sldMk cId="2833113807" sldId="412"/>
            <ac:picMk id="5" creationId="{92A7B874-6F71-A13C-EB83-705F5341209C}"/>
          </ac:picMkLst>
        </pc:picChg>
      </pc:sldChg>
      <pc:sldChg chg="addSp delSp modSp new del mod ord">
        <pc:chgData name="John Oakes" userId="1a36f0057432ea1f" providerId="LiveId" clId="{AD4EDD91-02DD-41C6-A9B8-05834EAE9C64}" dt="2023-03-12T21:26:30.148" v="1096" actId="47"/>
        <pc:sldMkLst>
          <pc:docMk/>
          <pc:sldMk cId="366714584" sldId="413"/>
        </pc:sldMkLst>
        <pc:spChg chg="mod">
          <ac:chgData name="John Oakes" userId="1a36f0057432ea1f" providerId="LiveId" clId="{AD4EDD91-02DD-41C6-A9B8-05834EAE9C64}" dt="2023-03-11T23:52:13.677" v="77" actId="20577"/>
          <ac:spMkLst>
            <pc:docMk/>
            <pc:sldMk cId="366714584" sldId="413"/>
            <ac:spMk id="2" creationId="{A3F364DE-667C-6610-8D9B-48A27659E32D}"/>
          </ac:spMkLst>
        </pc:spChg>
        <pc:spChg chg="del">
          <ac:chgData name="John Oakes" userId="1a36f0057432ea1f" providerId="LiveId" clId="{AD4EDD91-02DD-41C6-A9B8-05834EAE9C64}" dt="2023-03-11T23:50:50.870" v="20" actId="931"/>
          <ac:spMkLst>
            <pc:docMk/>
            <pc:sldMk cId="366714584" sldId="413"/>
            <ac:spMk id="3" creationId="{B91E883D-624D-D8F7-1276-7D1ADAAE0E63}"/>
          </ac:spMkLst>
        </pc:spChg>
        <pc:picChg chg="add mod">
          <ac:chgData name="John Oakes" userId="1a36f0057432ea1f" providerId="LiveId" clId="{AD4EDD91-02DD-41C6-A9B8-05834EAE9C64}" dt="2023-03-11T23:52:29.035" v="80" actId="14100"/>
          <ac:picMkLst>
            <pc:docMk/>
            <pc:sldMk cId="366714584" sldId="413"/>
            <ac:picMk id="5" creationId="{1ACF17F6-E29B-5D1F-397A-97ED721B7ACA}"/>
          </ac:picMkLst>
        </pc:picChg>
      </pc:sldChg>
      <pc:sldChg chg="addSp delSp modSp new del mod">
        <pc:chgData name="John Oakes" userId="1a36f0057432ea1f" providerId="LiveId" clId="{AD4EDD91-02DD-41C6-A9B8-05834EAE9C64}" dt="2023-03-12T21:26:30.148" v="1096" actId="47"/>
        <pc:sldMkLst>
          <pc:docMk/>
          <pc:sldMk cId="4134862432" sldId="414"/>
        </pc:sldMkLst>
        <pc:spChg chg="mod">
          <ac:chgData name="John Oakes" userId="1a36f0057432ea1f" providerId="LiveId" clId="{AD4EDD91-02DD-41C6-A9B8-05834EAE9C64}" dt="2023-03-11T23:57:13.965" v="209" actId="20577"/>
          <ac:spMkLst>
            <pc:docMk/>
            <pc:sldMk cId="4134862432" sldId="414"/>
            <ac:spMk id="2" creationId="{3FBAD3F1-B238-D21A-3C6F-C2EB75B885A4}"/>
          </ac:spMkLst>
        </pc:spChg>
        <pc:spChg chg="del">
          <ac:chgData name="John Oakes" userId="1a36f0057432ea1f" providerId="LiveId" clId="{AD4EDD91-02DD-41C6-A9B8-05834EAE9C64}" dt="2023-03-11T23:50:39.019" v="17" actId="931"/>
          <ac:spMkLst>
            <pc:docMk/>
            <pc:sldMk cId="4134862432" sldId="414"/>
            <ac:spMk id="3" creationId="{DEE4905E-E850-5902-9AF9-FECCADC86041}"/>
          </ac:spMkLst>
        </pc:spChg>
        <pc:picChg chg="add mod">
          <ac:chgData name="John Oakes" userId="1a36f0057432ea1f" providerId="LiveId" clId="{AD4EDD91-02DD-41C6-A9B8-05834EAE9C64}" dt="2023-03-11T23:57:32.849" v="213" actId="1076"/>
          <ac:picMkLst>
            <pc:docMk/>
            <pc:sldMk cId="4134862432" sldId="414"/>
            <ac:picMk id="5" creationId="{944967C7-7D1D-5729-D6FE-82C52CD25EA0}"/>
          </ac:picMkLst>
        </pc:picChg>
      </pc:sldChg>
      <pc:sldChg chg="addSp delSp modSp new del mod ord">
        <pc:chgData name="John Oakes" userId="1a36f0057432ea1f" providerId="LiveId" clId="{AD4EDD91-02DD-41C6-A9B8-05834EAE9C64}" dt="2023-03-12T21:26:30.148" v="1096" actId="47"/>
        <pc:sldMkLst>
          <pc:docMk/>
          <pc:sldMk cId="2718553305" sldId="415"/>
        </pc:sldMkLst>
        <pc:spChg chg="mod">
          <ac:chgData name="John Oakes" userId="1a36f0057432ea1f" providerId="LiveId" clId="{AD4EDD91-02DD-41C6-A9B8-05834EAE9C64}" dt="2023-03-11T23:54:43.837" v="107" actId="20577"/>
          <ac:spMkLst>
            <pc:docMk/>
            <pc:sldMk cId="2718553305" sldId="415"/>
            <ac:spMk id="2" creationId="{DA769A78-0C41-C7CD-25FB-9B3E88725A7B}"/>
          </ac:spMkLst>
        </pc:spChg>
        <pc:spChg chg="del">
          <ac:chgData name="John Oakes" userId="1a36f0057432ea1f" providerId="LiveId" clId="{AD4EDD91-02DD-41C6-A9B8-05834EAE9C64}" dt="2023-03-11T23:50:24.015" v="14" actId="931"/>
          <ac:spMkLst>
            <pc:docMk/>
            <pc:sldMk cId="2718553305" sldId="415"/>
            <ac:spMk id="3" creationId="{BE16F89C-0484-2001-A617-12C58AC0B77C}"/>
          </ac:spMkLst>
        </pc:spChg>
        <pc:spChg chg="add del mod">
          <ac:chgData name="John Oakes" userId="1a36f0057432ea1f" providerId="LiveId" clId="{AD4EDD91-02DD-41C6-A9B8-05834EAE9C64}" dt="2023-03-11T23:54:28.610" v="84" actId="931"/>
          <ac:spMkLst>
            <pc:docMk/>
            <pc:sldMk cId="2718553305" sldId="415"/>
            <ac:spMk id="7" creationId="{5487E722-C604-475A-1A36-E4F64D339C80}"/>
          </ac:spMkLst>
        </pc:spChg>
        <pc:picChg chg="add del mod">
          <ac:chgData name="John Oakes" userId="1a36f0057432ea1f" providerId="LiveId" clId="{AD4EDD91-02DD-41C6-A9B8-05834EAE9C64}" dt="2023-03-11T23:54:13.291" v="83" actId="478"/>
          <ac:picMkLst>
            <pc:docMk/>
            <pc:sldMk cId="2718553305" sldId="415"/>
            <ac:picMk id="5" creationId="{5F8D382B-45CE-E1EC-BC2C-DC9FE084D3DD}"/>
          </ac:picMkLst>
        </pc:picChg>
        <pc:picChg chg="add mod">
          <ac:chgData name="John Oakes" userId="1a36f0057432ea1f" providerId="LiveId" clId="{AD4EDD91-02DD-41C6-A9B8-05834EAE9C64}" dt="2023-03-11T23:55:05.681" v="112" actId="1076"/>
          <ac:picMkLst>
            <pc:docMk/>
            <pc:sldMk cId="2718553305" sldId="415"/>
            <ac:picMk id="9" creationId="{BC64CA07-BE1E-5684-64C5-11532A3A7596}"/>
          </ac:picMkLst>
        </pc:picChg>
      </pc:sldChg>
      <pc:sldChg chg="addSp delSp modSp new del mod">
        <pc:chgData name="John Oakes" userId="1a36f0057432ea1f" providerId="LiveId" clId="{AD4EDD91-02DD-41C6-A9B8-05834EAE9C64}" dt="2023-03-12T21:26:30.148" v="1096" actId="47"/>
        <pc:sldMkLst>
          <pc:docMk/>
          <pc:sldMk cId="3766595523" sldId="416"/>
        </pc:sldMkLst>
        <pc:spChg chg="mod">
          <ac:chgData name="John Oakes" userId="1a36f0057432ea1f" providerId="LiveId" clId="{AD4EDD91-02DD-41C6-A9B8-05834EAE9C64}" dt="2023-03-11T23:57:48.619" v="243" actId="20577"/>
          <ac:spMkLst>
            <pc:docMk/>
            <pc:sldMk cId="3766595523" sldId="416"/>
            <ac:spMk id="2" creationId="{1A274E39-887B-EB0F-34EF-C23F593C889F}"/>
          </ac:spMkLst>
        </pc:spChg>
        <pc:spChg chg="del">
          <ac:chgData name="John Oakes" userId="1a36f0057432ea1f" providerId="LiveId" clId="{AD4EDD91-02DD-41C6-A9B8-05834EAE9C64}" dt="2023-03-11T23:50:11.551" v="11" actId="931"/>
          <ac:spMkLst>
            <pc:docMk/>
            <pc:sldMk cId="3766595523" sldId="416"/>
            <ac:spMk id="3" creationId="{AE68D184-D94A-C4F0-9871-89F5A627AA0B}"/>
          </ac:spMkLst>
        </pc:spChg>
        <pc:picChg chg="add mod">
          <ac:chgData name="John Oakes" userId="1a36f0057432ea1f" providerId="LiveId" clId="{AD4EDD91-02DD-41C6-A9B8-05834EAE9C64}" dt="2023-03-11T23:58:12.766" v="248" actId="1076"/>
          <ac:picMkLst>
            <pc:docMk/>
            <pc:sldMk cId="3766595523" sldId="416"/>
            <ac:picMk id="5" creationId="{A22E57A0-2E24-7602-F994-64B35E750730}"/>
          </ac:picMkLst>
        </pc:picChg>
      </pc:sldChg>
      <pc:sldChg chg="addSp delSp modSp new del mod">
        <pc:chgData name="John Oakes" userId="1a36f0057432ea1f" providerId="LiveId" clId="{AD4EDD91-02DD-41C6-A9B8-05834EAE9C64}" dt="2023-03-12T21:26:30.148" v="1096" actId="47"/>
        <pc:sldMkLst>
          <pc:docMk/>
          <pc:sldMk cId="2894818885" sldId="417"/>
        </pc:sldMkLst>
        <pc:spChg chg="mod">
          <ac:chgData name="John Oakes" userId="1a36f0057432ea1f" providerId="LiveId" clId="{AD4EDD91-02DD-41C6-A9B8-05834EAE9C64}" dt="2023-03-12T00:04:48.031" v="281" actId="20577"/>
          <ac:spMkLst>
            <pc:docMk/>
            <pc:sldMk cId="2894818885" sldId="417"/>
            <ac:spMk id="2" creationId="{4DB6CF72-FF6E-6692-05DD-06F041E1C753}"/>
          </ac:spMkLst>
        </pc:spChg>
        <pc:spChg chg="del">
          <ac:chgData name="John Oakes" userId="1a36f0057432ea1f" providerId="LiveId" clId="{AD4EDD91-02DD-41C6-A9B8-05834EAE9C64}" dt="2023-03-11T23:50:01.509" v="8" actId="931"/>
          <ac:spMkLst>
            <pc:docMk/>
            <pc:sldMk cId="2894818885" sldId="417"/>
            <ac:spMk id="3" creationId="{68DD9E12-A3EA-D86F-A3A5-B7AA3B85EE60}"/>
          </ac:spMkLst>
        </pc:spChg>
        <pc:spChg chg="add del mod">
          <ac:chgData name="John Oakes" userId="1a36f0057432ea1f" providerId="LiveId" clId="{AD4EDD91-02DD-41C6-A9B8-05834EAE9C64}" dt="2023-03-12T00:04:15.740" v="250" actId="931"/>
          <ac:spMkLst>
            <pc:docMk/>
            <pc:sldMk cId="2894818885" sldId="417"/>
            <ac:spMk id="7" creationId="{B25C675E-92C6-80D2-02E5-D30F9CFFE716}"/>
          </ac:spMkLst>
        </pc:spChg>
        <pc:picChg chg="add del mod">
          <ac:chgData name="John Oakes" userId="1a36f0057432ea1f" providerId="LiveId" clId="{AD4EDD91-02DD-41C6-A9B8-05834EAE9C64}" dt="2023-03-12T00:04:07.499" v="249" actId="478"/>
          <ac:picMkLst>
            <pc:docMk/>
            <pc:sldMk cId="2894818885" sldId="417"/>
            <ac:picMk id="5" creationId="{0DE623C9-0F7D-EBB2-3383-08DE40865AAA}"/>
          </ac:picMkLst>
        </pc:picChg>
        <pc:picChg chg="add mod">
          <ac:chgData name="John Oakes" userId="1a36f0057432ea1f" providerId="LiveId" clId="{AD4EDD91-02DD-41C6-A9B8-05834EAE9C64}" dt="2023-03-12T00:04:58.051" v="284" actId="1076"/>
          <ac:picMkLst>
            <pc:docMk/>
            <pc:sldMk cId="2894818885" sldId="417"/>
            <ac:picMk id="9" creationId="{C2D846D1-032B-0F81-2348-AB9C1E3F7DB7}"/>
          </ac:picMkLst>
        </pc:picChg>
      </pc:sldChg>
      <pc:sldChg chg="addSp delSp modSp new del mod">
        <pc:chgData name="John Oakes" userId="1a36f0057432ea1f" providerId="LiveId" clId="{AD4EDD91-02DD-41C6-A9B8-05834EAE9C64}" dt="2023-03-12T21:26:39.039" v="1097" actId="2696"/>
        <pc:sldMkLst>
          <pc:docMk/>
          <pc:sldMk cId="3173103617" sldId="418"/>
        </pc:sldMkLst>
        <pc:spChg chg="mod">
          <ac:chgData name="John Oakes" userId="1a36f0057432ea1f" providerId="LiveId" clId="{AD4EDD91-02DD-41C6-A9B8-05834EAE9C64}" dt="2023-03-12T00:05:04.898" v="301" actId="20577"/>
          <ac:spMkLst>
            <pc:docMk/>
            <pc:sldMk cId="3173103617" sldId="418"/>
            <ac:spMk id="2" creationId="{A23B9C17-231F-3D60-F6A9-5DD26E634FC2}"/>
          </ac:spMkLst>
        </pc:spChg>
        <pc:spChg chg="del">
          <ac:chgData name="John Oakes" userId="1a36f0057432ea1f" providerId="LiveId" clId="{AD4EDD91-02DD-41C6-A9B8-05834EAE9C64}" dt="2023-03-12T00:04:31.631" v="254" actId="931"/>
          <ac:spMkLst>
            <pc:docMk/>
            <pc:sldMk cId="3173103617" sldId="418"/>
            <ac:spMk id="3" creationId="{55CCF9D5-4245-2BE9-4664-885CA09275AC}"/>
          </ac:spMkLst>
        </pc:spChg>
        <pc:picChg chg="add mod">
          <ac:chgData name="John Oakes" userId="1a36f0057432ea1f" providerId="LiveId" clId="{AD4EDD91-02DD-41C6-A9B8-05834EAE9C64}" dt="2023-03-12T00:05:22.728" v="306" actId="1076"/>
          <ac:picMkLst>
            <pc:docMk/>
            <pc:sldMk cId="3173103617" sldId="418"/>
            <ac:picMk id="5" creationId="{EBDEE705-B04A-729E-3629-690CEA710748}"/>
          </ac:picMkLst>
        </pc:picChg>
      </pc:sldChg>
      <pc:sldChg chg="modSp new del mod">
        <pc:chgData name="John Oakes" userId="1a36f0057432ea1f" providerId="LiveId" clId="{AD4EDD91-02DD-41C6-A9B8-05834EAE9C64}" dt="2023-03-12T21:26:49.786" v="1098" actId="47"/>
        <pc:sldMkLst>
          <pc:docMk/>
          <pc:sldMk cId="3121001514" sldId="419"/>
        </pc:sldMkLst>
        <pc:spChg chg="mod">
          <ac:chgData name="John Oakes" userId="1a36f0057432ea1f" providerId="LiveId" clId="{AD4EDD91-02DD-41C6-A9B8-05834EAE9C64}" dt="2023-03-12T14:24:28.921" v="331" actId="20577"/>
          <ac:spMkLst>
            <pc:docMk/>
            <pc:sldMk cId="3121001514" sldId="419"/>
            <ac:spMk id="2" creationId="{81B11312-DFD0-B43B-D384-8EBB1523BB20}"/>
          </ac:spMkLst>
        </pc:spChg>
        <pc:spChg chg="mod">
          <ac:chgData name="John Oakes" userId="1a36f0057432ea1f" providerId="LiveId" clId="{AD4EDD91-02DD-41C6-A9B8-05834EAE9C64}" dt="2023-03-12T14:28:27.524" v="631" actId="20577"/>
          <ac:spMkLst>
            <pc:docMk/>
            <pc:sldMk cId="3121001514" sldId="419"/>
            <ac:spMk id="3" creationId="{4A7506B4-5F6A-93D9-C6A2-028BF04F1146}"/>
          </ac:spMkLst>
        </pc:spChg>
      </pc:sldChg>
      <pc:sldChg chg="addSp delSp modSp new del mod">
        <pc:chgData name="John Oakes" userId="1a36f0057432ea1f" providerId="LiveId" clId="{AD4EDD91-02DD-41C6-A9B8-05834EAE9C64}" dt="2023-03-12T21:26:49.786" v="1098" actId="47"/>
        <pc:sldMkLst>
          <pc:docMk/>
          <pc:sldMk cId="673762640" sldId="420"/>
        </pc:sldMkLst>
        <pc:spChg chg="mod">
          <ac:chgData name="John Oakes" userId="1a36f0057432ea1f" providerId="LiveId" clId="{AD4EDD91-02DD-41C6-A9B8-05834EAE9C64}" dt="2023-03-12T14:29:01.941" v="641" actId="20577"/>
          <ac:spMkLst>
            <pc:docMk/>
            <pc:sldMk cId="673762640" sldId="420"/>
            <ac:spMk id="2" creationId="{EF4F448C-948E-0855-6D50-48F35CFDB47D}"/>
          </ac:spMkLst>
        </pc:spChg>
        <pc:spChg chg="add del mod">
          <ac:chgData name="John Oakes" userId="1a36f0057432ea1f" providerId="LiveId" clId="{AD4EDD91-02DD-41C6-A9B8-05834EAE9C64}" dt="2023-03-12T14:29:26.819" v="645"/>
          <ac:spMkLst>
            <pc:docMk/>
            <pc:sldMk cId="673762640" sldId="420"/>
            <ac:spMk id="3" creationId="{395496E5-8078-7885-5FF0-A96087B74A3E}"/>
          </ac:spMkLst>
        </pc:spChg>
        <pc:spChg chg="add mod">
          <ac:chgData name="John Oakes" userId="1a36f0057432ea1f" providerId="LiveId" clId="{AD4EDD91-02DD-41C6-A9B8-05834EAE9C64}" dt="2023-03-12T14:31:49.879" v="726" actId="20577"/>
          <ac:spMkLst>
            <pc:docMk/>
            <pc:sldMk cId="673762640" sldId="420"/>
            <ac:spMk id="4" creationId="{08FFE17F-3C44-1D1E-BDC4-4ABC421D063D}"/>
          </ac:spMkLst>
        </pc:spChg>
        <pc:picChg chg="add mod">
          <ac:chgData name="John Oakes" userId="1a36f0057432ea1f" providerId="LiveId" clId="{AD4EDD91-02DD-41C6-A9B8-05834EAE9C64}" dt="2023-03-12T14:32:34.947" v="731" actId="1076"/>
          <ac:picMkLst>
            <pc:docMk/>
            <pc:sldMk cId="673762640" sldId="420"/>
            <ac:picMk id="1026" creationId="{816105BD-4F73-9D46-B5DD-6A3923C78BF9}"/>
          </ac:picMkLst>
        </pc:picChg>
      </pc:sldChg>
      <pc:sldChg chg="modSp mod">
        <pc:chgData name="John Oakes" userId="1a36f0057432ea1f" providerId="LiveId" clId="{AD4EDD91-02DD-41C6-A9B8-05834EAE9C64}" dt="2023-03-12T15:33:28.020" v="983" actId="6549"/>
        <pc:sldMkLst>
          <pc:docMk/>
          <pc:sldMk cId="2275066178" sldId="421"/>
        </pc:sldMkLst>
        <pc:spChg chg="mod">
          <ac:chgData name="John Oakes" userId="1a36f0057432ea1f" providerId="LiveId" clId="{AD4EDD91-02DD-41C6-A9B8-05834EAE9C64}" dt="2023-03-12T15:33:28.020" v="983" actId="6549"/>
          <ac:spMkLst>
            <pc:docMk/>
            <pc:sldMk cId="2275066178" sldId="421"/>
            <ac:spMk id="3" creationId="{00000000-0000-0000-0000-000000000000}"/>
          </ac:spMkLst>
        </pc:spChg>
      </pc:sldChg>
      <pc:sldChg chg="modSp new mod">
        <pc:chgData name="John Oakes" userId="1a36f0057432ea1f" providerId="LiveId" clId="{AD4EDD91-02DD-41C6-A9B8-05834EAE9C64}" dt="2023-03-12T15:37:23.853" v="1095" actId="255"/>
        <pc:sldMkLst>
          <pc:docMk/>
          <pc:sldMk cId="3861556037" sldId="422"/>
        </pc:sldMkLst>
        <pc:spChg chg="mod">
          <ac:chgData name="John Oakes" userId="1a36f0057432ea1f" providerId="LiveId" clId="{AD4EDD91-02DD-41C6-A9B8-05834EAE9C64}" dt="2023-03-12T15:34:36.065" v="1010" actId="20577"/>
          <ac:spMkLst>
            <pc:docMk/>
            <pc:sldMk cId="3861556037" sldId="422"/>
            <ac:spMk id="2" creationId="{BED55CA1-D5EF-3F0B-130F-708843A15E8C}"/>
          </ac:spMkLst>
        </pc:spChg>
        <pc:spChg chg="mod">
          <ac:chgData name="John Oakes" userId="1a36f0057432ea1f" providerId="LiveId" clId="{AD4EDD91-02DD-41C6-A9B8-05834EAE9C64}" dt="2023-03-12T15:37:23.853" v="1095" actId="255"/>
          <ac:spMkLst>
            <pc:docMk/>
            <pc:sldMk cId="3861556037" sldId="422"/>
            <ac:spMk id="3" creationId="{65D74AA6-41CC-EEEA-2BAB-D59DB75C73E0}"/>
          </ac:spMkLst>
        </pc:spChg>
      </pc:sldChg>
      <pc:sldMasterChg chg="del delSldLayout">
        <pc:chgData name="John Oakes" userId="1a36f0057432ea1f" providerId="LiveId" clId="{AD4EDD91-02DD-41C6-A9B8-05834EAE9C64}" dt="2023-03-12T21:26:56.991" v="1100" actId="47"/>
        <pc:sldMasterMkLst>
          <pc:docMk/>
          <pc:sldMasterMk cId="682410992" sldId="2147483684"/>
        </pc:sldMasterMkLst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682410992" sldId="2147483684"/>
            <pc:sldLayoutMk cId="4193212349" sldId="2147483685"/>
          </pc:sldLayoutMkLst>
        </pc:sldLayoutChg>
        <pc:sldLayoutChg chg="del">
          <pc:chgData name="John Oakes" userId="1a36f0057432ea1f" providerId="LiveId" clId="{AD4EDD91-02DD-41C6-A9B8-05834EAE9C64}" dt="2023-03-12T21:26:56.991" v="1100" actId="47"/>
          <pc:sldLayoutMkLst>
            <pc:docMk/>
            <pc:sldMasterMk cId="682410992" sldId="2147483684"/>
            <pc:sldLayoutMk cId="395538626" sldId="2147483686"/>
          </pc:sldLayoutMkLst>
        </pc:sldLayoutChg>
        <pc:sldLayoutChg chg="del">
          <pc:chgData name="John Oakes" userId="1a36f0057432ea1f" providerId="LiveId" clId="{AD4EDD91-02DD-41C6-A9B8-05834EAE9C64}" dt="2023-03-12T21:26:56.991" v="1100" actId="47"/>
          <pc:sldLayoutMkLst>
            <pc:docMk/>
            <pc:sldMasterMk cId="682410992" sldId="2147483684"/>
            <pc:sldLayoutMk cId="3223081246" sldId="2147483687"/>
          </pc:sldLayoutMkLst>
        </pc:sldLayoutChg>
        <pc:sldLayoutChg chg="del">
          <pc:chgData name="John Oakes" userId="1a36f0057432ea1f" providerId="LiveId" clId="{AD4EDD91-02DD-41C6-A9B8-05834EAE9C64}" dt="2023-03-12T21:26:56.991" v="1100" actId="47"/>
          <pc:sldLayoutMkLst>
            <pc:docMk/>
            <pc:sldMasterMk cId="682410992" sldId="2147483684"/>
            <pc:sldLayoutMk cId="174070122" sldId="2147483688"/>
          </pc:sldLayoutMkLst>
        </pc:sldLayoutChg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682410992" sldId="2147483684"/>
            <pc:sldLayoutMk cId="3979094816" sldId="2147483689"/>
          </pc:sldLayoutMkLst>
        </pc:sldLayoutChg>
        <pc:sldLayoutChg chg="del">
          <pc:chgData name="John Oakes" userId="1a36f0057432ea1f" providerId="LiveId" clId="{AD4EDD91-02DD-41C6-A9B8-05834EAE9C64}" dt="2023-03-12T21:26:56.991" v="1100" actId="47"/>
          <pc:sldLayoutMkLst>
            <pc:docMk/>
            <pc:sldMasterMk cId="682410992" sldId="2147483684"/>
            <pc:sldLayoutMk cId="3988923689" sldId="2147483690"/>
          </pc:sldLayoutMkLst>
        </pc:sldLayoutChg>
        <pc:sldLayoutChg chg="del">
          <pc:chgData name="John Oakes" userId="1a36f0057432ea1f" providerId="LiveId" clId="{AD4EDD91-02DD-41C6-A9B8-05834EAE9C64}" dt="2023-03-12T21:26:56.991" v="1100" actId="47"/>
          <pc:sldLayoutMkLst>
            <pc:docMk/>
            <pc:sldMasterMk cId="682410992" sldId="2147483684"/>
            <pc:sldLayoutMk cId="1233712541" sldId="2147483691"/>
          </pc:sldLayoutMkLst>
        </pc:sldLayoutChg>
        <pc:sldLayoutChg chg="del">
          <pc:chgData name="John Oakes" userId="1a36f0057432ea1f" providerId="LiveId" clId="{AD4EDD91-02DD-41C6-A9B8-05834EAE9C64}" dt="2023-03-12T21:26:56.991" v="1100" actId="47"/>
          <pc:sldLayoutMkLst>
            <pc:docMk/>
            <pc:sldMasterMk cId="682410992" sldId="2147483684"/>
            <pc:sldLayoutMk cId="72525088" sldId="2147483692"/>
          </pc:sldLayoutMkLst>
        </pc:sldLayoutChg>
        <pc:sldLayoutChg chg="del">
          <pc:chgData name="John Oakes" userId="1a36f0057432ea1f" providerId="LiveId" clId="{AD4EDD91-02DD-41C6-A9B8-05834EAE9C64}" dt="2023-03-12T21:26:56.991" v="1100" actId="47"/>
          <pc:sldLayoutMkLst>
            <pc:docMk/>
            <pc:sldMasterMk cId="682410992" sldId="2147483684"/>
            <pc:sldLayoutMk cId="2645876546" sldId="2147483693"/>
          </pc:sldLayoutMkLst>
        </pc:sldLayoutChg>
        <pc:sldLayoutChg chg="del">
          <pc:chgData name="John Oakes" userId="1a36f0057432ea1f" providerId="LiveId" clId="{AD4EDD91-02DD-41C6-A9B8-05834EAE9C64}" dt="2023-03-12T21:26:56.991" v="1100" actId="47"/>
          <pc:sldLayoutMkLst>
            <pc:docMk/>
            <pc:sldMasterMk cId="682410992" sldId="2147483684"/>
            <pc:sldLayoutMk cId="491961070" sldId="2147483694"/>
          </pc:sldLayoutMkLst>
        </pc:sldLayoutChg>
        <pc:sldLayoutChg chg="del">
          <pc:chgData name="John Oakes" userId="1a36f0057432ea1f" providerId="LiveId" clId="{AD4EDD91-02DD-41C6-A9B8-05834EAE9C64}" dt="2023-03-12T21:26:56.991" v="1100" actId="47"/>
          <pc:sldLayoutMkLst>
            <pc:docMk/>
            <pc:sldMasterMk cId="682410992" sldId="2147483684"/>
            <pc:sldLayoutMk cId="4129837237" sldId="2147483695"/>
          </pc:sldLayoutMkLst>
        </pc:sldLayoutChg>
      </pc:sldMasterChg>
      <pc:sldMasterChg chg="del delSldLayout">
        <pc:chgData name="John Oakes" userId="1a36f0057432ea1f" providerId="LiveId" clId="{AD4EDD91-02DD-41C6-A9B8-05834EAE9C64}" dt="2023-03-12T21:26:49.786" v="1098" actId="47"/>
        <pc:sldMasterMkLst>
          <pc:docMk/>
          <pc:sldMasterMk cId="4285095793" sldId="2147483696"/>
        </pc:sldMasterMkLst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4285095793" sldId="2147483696"/>
            <pc:sldLayoutMk cId="4027493949" sldId="2147483697"/>
          </pc:sldLayoutMkLst>
        </pc:sldLayoutChg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4285095793" sldId="2147483696"/>
            <pc:sldLayoutMk cId="1106209926" sldId="2147483698"/>
          </pc:sldLayoutMkLst>
        </pc:sldLayoutChg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4285095793" sldId="2147483696"/>
            <pc:sldLayoutMk cId="201400886" sldId="2147483699"/>
          </pc:sldLayoutMkLst>
        </pc:sldLayoutChg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4285095793" sldId="2147483696"/>
            <pc:sldLayoutMk cId="1033689951" sldId="2147483700"/>
          </pc:sldLayoutMkLst>
        </pc:sldLayoutChg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4285095793" sldId="2147483696"/>
            <pc:sldLayoutMk cId="969963567" sldId="2147483701"/>
          </pc:sldLayoutMkLst>
        </pc:sldLayoutChg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4285095793" sldId="2147483696"/>
            <pc:sldLayoutMk cId="3580740265" sldId="2147483702"/>
          </pc:sldLayoutMkLst>
        </pc:sldLayoutChg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4285095793" sldId="2147483696"/>
            <pc:sldLayoutMk cId="1110801967" sldId="2147483703"/>
          </pc:sldLayoutMkLst>
        </pc:sldLayoutChg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4285095793" sldId="2147483696"/>
            <pc:sldLayoutMk cId="3599239789" sldId="2147483704"/>
          </pc:sldLayoutMkLst>
        </pc:sldLayoutChg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4285095793" sldId="2147483696"/>
            <pc:sldLayoutMk cId="3779191434" sldId="2147483705"/>
          </pc:sldLayoutMkLst>
        </pc:sldLayoutChg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4285095793" sldId="2147483696"/>
            <pc:sldLayoutMk cId="3026554014" sldId="2147483706"/>
          </pc:sldLayoutMkLst>
        </pc:sldLayoutChg>
        <pc:sldLayoutChg chg="del">
          <pc:chgData name="John Oakes" userId="1a36f0057432ea1f" providerId="LiveId" clId="{AD4EDD91-02DD-41C6-A9B8-05834EAE9C64}" dt="2023-03-12T21:26:49.786" v="1098" actId="47"/>
          <pc:sldLayoutMkLst>
            <pc:docMk/>
            <pc:sldMasterMk cId="4285095793" sldId="2147483696"/>
            <pc:sldLayoutMk cId="4246804397" sldId="214748370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5DA5A60-CD0D-4CEA-84A5-967F3B24EF8B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D1BA47B-E518-45AA-A0F0-AC88BF73B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21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6CABD-5074-4846-B0A6-9FA025DE394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042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F2BD31-7695-47DA-9B15-3DD72B1F2521}" type="datetimeFigureOut">
              <a:rPr lang="en-US" smtClean="0">
                <a:solidFill>
                  <a:srgbClr val="ECE9C6"/>
                </a:solidFill>
              </a:rPr>
              <a:pPr/>
              <a:t>3/12/2023</a:t>
            </a:fld>
            <a:endParaRPr lang="en-US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AE38A9-278C-43E4-9D84-CDAD43C3DAB9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00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BD31-7695-47DA-9B15-3DD72B1F2521}" type="datetimeFigureOut">
              <a:rPr lang="en-US" smtClean="0">
                <a:solidFill>
                  <a:srgbClr val="895D1D"/>
                </a:solidFill>
              </a:rPr>
              <a:pPr/>
              <a:t>3/12/2023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8A9-278C-43E4-9D84-CDAD43C3DAB9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17205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BD31-7695-47DA-9B15-3DD72B1F2521}" type="datetimeFigureOut">
              <a:rPr lang="en-US" smtClean="0">
                <a:solidFill>
                  <a:srgbClr val="895D1D"/>
                </a:solidFill>
              </a:rPr>
              <a:pPr/>
              <a:t>3/12/2023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8A9-278C-43E4-9D84-CDAD43C3DAB9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9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BD31-7695-47DA-9B15-3DD72B1F2521}" type="datetimeFigureOut">
              <a:rPr lang="en-US" smtClean="0">
                <a:solidFill>
                  <a:srgbClr val="895D1D"/>
                </a:solidFill>
              </a:rPr>
              <a:pPr/>
              <a:t>3/12/2023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8A9-278C-43E4-9D84-CDAD43C3DAB9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7451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BD31-7695-47DA-9B15-3DD72B1F2521}" type="datetimeFigureOut">
              <a:rPr lang="en-US" smtClean="0">
                <a:solidFill>
                  <a:srgbClr val="895D1D"/>
                </a:solidFill>
              </a:rPr>
              <a:pPr/>
              <a:t>3/12/2023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8A9-278C-43E4-9D84-CDAD43C3DAB9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098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BD31-7695-47DA-9B15-3DD72B1F2521}" type="datetimeFigureOut">
              <a:rPr lang="en-US" smtClean="0">
                <a:solidFill>
                  <a:srgbClr val="895D1D"/>
                </a:solidFill>
              </a:rPr>
              <a:pPr/>
              <a:t>3/12/2023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8A9-278C-43E4-9D84-CDAD43C3DAB9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6593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BD31-7695-47DA-9B15-3DD72B1F2521}" type="datetimeFigureOut">
              <a:rPr lang="en-US" smtClean="0">
                <a:solidFill>
                  <a:srgbClr val="895D1D"/>
                </a:solidFill>
              </a:rPr>
              <a:pPr/>
              <a:t>3/12/2023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8A9-278C-43E4-9D84-CDAD43C3DAB9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827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BD31-7695-47DA-9B15-3DD72B1F2521}" type="datetimeFigureOut">
              <a:rPr lang="en-US" smtClean="0">
                <a:solidFill>
                  <a:srgbClr val="895D1D"/>
                </a:solidFill>
              </a:rPr>
              <a:pPr/>
              <a:t>3/12/2023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8A9-278C-43E4-9D84-CDAD43C3DAB9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73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BD31-7695-47DA-9B15-3DD72B1F2521}" type="datetimeFigureOut">
              <a:rPr lang="en-US" smtClean="0">
                <a:solidFill>
                  <a:srgbClr val="895D1D"/>
                </a:solidFill>
              </a:rPr>
              <a:pPr/>
              <a:t>3/12/2023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8A9-278C-43E4-9D84-CDAD43C3DAB9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68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BD31-7695-47DA-9B15-3DD72B1F2521}" type="datetimeFigureOut">
              <a:rPr lang="en-US" smtClean="0">
                <a:solidFill>
                  <a:srgbClr val="895D1D"/>
                </a:solidFill>
              </a:rPr>
              <a:pPr/>
              <a:t>3/12/2023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8A9-278C-43E4-9D84-CDAD43C3DAB9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1727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2BD31-7695-47DA-9B15-3DD72B1F2521}" type="datetimeFigureOut">
              <a:rPr lang="en-US" smtClean="0">
                <a:solidFill>
                  <a:srgbClr val="895D1D"/>
                </a:solidFill>
              </a:rPr>
              <a:pPr/>
              <a:t>3/12/2023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8A9-278C-43E4-9D84-CDAD43C3DAB9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19832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1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/>
        </p:nvSpPr>
        <p:spPr>
          <a:xfrm>
            <a:off x="445484" y="3055623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8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538972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350" cap="all" spc="225" baseline="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5"/>
            <a:ext cx="6629400" cy="1219201"/>
          </a:xfrm>
        </p:spPr>
        <p:txBody>
          <a:bodyPr anchor="b" anchorCtr="0">
            <a:noAutofit/>
          </a:bodyPr>
          <a:lstStyle>
            <a:lvl1pPr>
              <a:defRPr sz="3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808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051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7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Rectangle 15"/>
          <p:cNvSpPr/>
          <p:nvPr/>
        </p:nvSpPr>
        <p:spPr>
          <a:xfrm>
            <a:off x="567657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401"/>
            <a:ext cx="7696200" cy="1295401"/>
          </a:xfrm>
        </p:spPr>
        <p:txBody>
          <a:bodyPr anchor="b" anchorCtr="0">
            <a:no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lang="en-US" sz="3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2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2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188" baseline="0">
                <a:solidFill>
                  <a:srgbClr val="FFFF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8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450328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9" y="408374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736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9" y="408374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9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9" y="2438400"/>
            <a:ext cx="4040188" cy="368776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6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0"/>
            <a:ext cx="4041775" cy="368776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03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765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5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676691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1" y="2971800"/>
            <a:ext cx="2298634" cy="17526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05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1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15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6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/>
        </p:nvSpPr>
        <p:spPr>
          <a:xfrm>
            <a:off x="762000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8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25" cap="all" spc="188" baseline="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2"/>
            <a:ext cx="7328514" cy="523043"/>
          </a:xfrm>
        </p:spPr>
        <p:txBody>
          <a:bodyPr anchor="ctr" anchorCtr="0"/>
          <a:lstStyle>
            <a:lvl1pPr algn="ctr">
              <a:defRPr sz="15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68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069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6" y="351411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9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1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0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F2BD31-7695-47DA-9B15-3DD72B1F2521}" type="datetimeFigureOut">
              <a:rPr lang="en-US" smtClean="0">
                <a:solidFill>
                  <a:srgbClr val="895D1D"/>
                </a:solidFill>
              </a:rPr>
              <a:pPr/>
              <a:t>3/12/2023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EAE38A9-278C-43E4-9D84-CDAD43C3DAB9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8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2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0770A36D-EE8A-4D7C-9C9F-E5E9C6BED234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800355F-2D1B-4DD5-8BC3-CE3385A1FD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4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9" y="408374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7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2625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2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50876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178308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Ezekiel III  God’s Justice</a:t>
            </a:r>
          </a:p>
        </p:txBody>
      </p:sp>
      <p:pic>
        <p:nvPicPr>
          <p:cNvPr id="2050" name="Picture 2" descr="http://4.bp.blogspot.com/-NM_Ka7AVbQ4/TqfjsEN5fAI/AAAAAAAAA4A/0jrKzregpi4/s400/ezekiel-vision-merka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678" y="1524001"/>
            <a:ext cx="6768322" cy="536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590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694E2A-31EB-47A4-99AF-C0820C834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57401"/>
            <a:ext cx="7454152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Q: Is God good?  Is God a just God?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2800" b="1" dirty="0"/>
              <a:t>If so, what is his justice like?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2800" b="1" dirty="0"/>
              <a:t>Theodicy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0B2DE6-718D-41F1-A689-E93B9CFD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Ezekiel 18  God’s Justice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601954-E9C5-4DD5-8313-549FB24BE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821" y="4038600"/>
            <a:ext cx="5181600" cy="287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9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Ezekiel 18  Individual Righteousness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981200"/>
            <a:ext cx="8260672" cy="4144963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b="1" dirty="0"/>
              <a:t>Ezek 18:2  A proverb:  Sour grapes.</a:t>
            </a:r>
          </a:p>
          <a:p>
            <a:pPr marL="114300" indent="0">
              <a:buNone/>
            </a:pPr>
            <a:endParaRPr lang="en-US" sz="1000" b="1" dirty="0"/>
          </a:p>
          <a:p>
            <a:pPr marL="114300" indent="0">
              <a:buNone/>
            </a:pPr>
            <a:r>
              <a:rPr lang="en-US" b="1" dirty="0"/>
              <a:t>The exiles:  It is not our fault.  Blame it on our fathers!</a:t>
            </a:r>
          </a:p>
          <a:p>
            <a:pPr marL="114300" indent="0">
              <a:buNone/>
            </a:pPr>
            <a:endParaRPr lang="en-US" sz="1000" b="1" dirty="0"/>
          </a:p>
          <a:p>
            <a:pPr marL="114300" indent="0">
              <a:buNone/>
            </a:pPr>
            <a:r>
              <a:rPr lang="en-US" b="1" dirty="0"/>
              <a:t>Ezek 18:3  God:  Wrong!  Everyone is accountable for their own actions.</a:t>
            </a:r>
          </a:p>
          <a:p>
            <a:pPr marL="114300" indent="0">
              <a:buNone/>
            </a:pPr>
            <a:endParaRPr lang="en-US" sz="1000" b="1" dirty="0"/>
          </a:p>
          <a:p>
            <a:pPr marL="114300" indent="0">
              <a:buNone/>
            </a:pPr>
            <a:r>
              <a:rPr lang="en-US" b="1" dirty="0" err="1"/>
              <a:t>Ezek</a:t>
            </a:r>
            <a:r>
              <a:rPr lang="en-US" b="1" dirty="0"/>
              <a:t> 18:4  All souls are mine.  All can be saved (Rom 8:28-30)</a:t>
            </a:r>
          </a:p>
          <a:p>
            <a:pPr marL="114300" indent="0">
              <a:buNone/>
            </a:pPr>
            <a:endParaRPr lang="en-US" sz="1000" b="1" dirty="0"/>
          </a:p>
          <a:p>
            <a:pPr marL="114300" indent="0">
              <a:buNone/>
            </a:pPr>
            <a:r>
              <a:rPr lang="en-US" b="1" dirty="0" err="1"/>
              <a:t>Ezek</a:t>
            </a:r>
            <a:r>
              <a:rPr lang="en-US" b="1" dirty="0"/>
              <a:t> 18:5-18  God’s justice.  (does this contradict Exodus 20:4?)</a:t>
            </a:r>
          </a:p>
        </p:txBody>
      </p:sp>
    </p:spTree>
    <p:extLst>
      <p:ext uri="{BB962C8B-B14F-4D97-AF65-F5344CB8AC3E}">
        <p14:creationId xmlns:p14="http://schemas.microsoft.com/office/powerpoint/2010/main" val="1249394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 individual righteousness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n-US" sz="800" b="1" dirty="0"/>
          </a:p>
          <a:p>
            <a:pPr marL="114300" indent="0">
              <a:buNone/>
            </a:pPr>
            <a:r>
              <a:rPr lang="en-US" sz="3200" b="1" dirty="0" err="1"/>
              <a:t>Ezek</a:t>
            </a:r>
            <a:r>
              <a:rPr lang="en-US" sz="3200" b="1" dirty="0"/>
              <a:t> 18:21-24  Our final state determines our eternal destiny (but be aware of Hebrews 6:4-6 and 2 Peter 2:20-22)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18:22  For the righteous:  None of his offenses will be remembered.  </a:t>
            </a:r>
            <a:r>
              <a:rPr lang="en-US" sz="3200" b="1" dirty="0">
                <a:solidFill>
                  <a:srgbClr val="FF0000"/>
                </a:solidFill>
              </a:rPr>
              <a:t>Great!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18:24  For the unrighteous:  None of his good deeds will be remembered.  </a:t>
            </a:r>
            <a:r>
              <a:rPr lang="en-US" sz="3200" b="1" dirty="0">
                <a:solidFill>
                  <a:srgbClr val="FF0000"/>
                </a:solidFill>
              </a:rPr>
              <a:t>Scary!</a:t>
            </a:r>
          </a:p>
          <a:p>
            <a:pPr marL="114300" indent="0">
              <a:buNone/>
            </a:pP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3061618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 individual righteousness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b="1" dirty="0"/>
              <a:t>18:25-29  Godly vs human justice.  (Matthew 20:1-16 exp. v. 14)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18:30  The bottom line:  Each will be judged by their ways.</a:t>
            </a:r>
          </a:p>
          <a:p>
            <a:pPr marL="114300" indent="0">
              <a:buNone/>
            </a:pP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18:32  The bottom line for God.  He wants all to be saved.  </a:t>
            </a:r>
          </a:p>
        </p:txBody>
      </p:sp>
    </p:spTree>
    <p:extLst>
      <p:ext uri="{BB962C8B-B14F-4D97-AF65-F5344CB8AC3E}">
        <p14:creationId xmlns:p14="http://schemas.microsoft.com/office/powerpoint/2010/main" val="227506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5CA1-D5EF-3F0B-130F-708843A15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Theodicy: Is God Good?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74AA6-41CC-EEEA-2BAB-D59DB75C7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/>
              <a:t>Is God just?</a:t>
            </a:r>
          </a:p>
          <a:p>
            <a:pPr marL="114300" indent="0">
              <a:buNone/>
            </a:pPr>
            <a:endParaRPr lang="en-US" sz="2200" b="1" dirty="0"/>
          </a:p>
          <a:p>
            <a:pPr marL="114300" indent="0">
              <a:buNone/>
            </a:pPr>
            <a:r>
              <a:rPr lang="en-US" sz="3600" b="1" dirty="0"/>
              <a:t>Answer: Yes!</a:t>
            </a:r>
          </a:p>
          <a:p>
            <a:pPr marL="114300" indent="0">
              <a:buNone/>
            </a:pPr>
            <a:endParaRPr lang="en-US" sz="2000" b="1" dirty="0"/>
          </a:p>
          <a:p>
            <a:pPr marL="114300" indent="0">
              <a:buNone/>
            </a:pPr>
            <a:r>
              <a:rPr lang="en-US" sz="3600" b="1" dirty="0"/>
              <a:t>God to you and to me:</a:t>
            </a:r>
          </a:p>
          <a:p>
            <a:pPr marL="114300" indent="0">
              <a:buNone/>
            </a:pPr>
            <a:endParaRPr lang="en-US" sz="2000" b="1" dirty="0"/>
          </a:p>
          <a:p>
            <a:pPr marL="114300" indent="0" algn="r">
              <a:buNone/>
            </a:pPr>
            <a:r>
              <a:rPr lang="en-US" sz="4800" b="1" dirty="0"/>
              <a:t>Repent and Live!</a:t>
            </a:r>
          </a:p>
        </p:txBody>
      </p:sp>
    </p:spTree>
    <p:extLst>
      <p:ext uri="{BB962C8B-B14F-4D97-AF65-F5344CB8AC3E}">
        <p14:creationId xmlns:p14="http://schemas.microsoft.com/office/powerpoint/2010/main" val="386155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Themes in Ezekiel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1. The Sovereignty/glory of God</a:t>
            </a:r>
          </a:p>
          <a:p>
            <a:pPr marL="114300" indent="0">
              <a:buNone/>
            </a:pPr>
            <a:r>
              <a:rPr lang="en-US" b="1" dirty="0"/>
              <a:t>	a. Theodicy: Free will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/>
              <a:t>2. The utter sinfulness of humanity/Judah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/>
              <a:t>3. The inescapability of God’s justice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/>
              <a:t>4. The Messiah is coming/ The restoration of God’s Remnant.</a:t>
            </a:r>
          </a:p>
          <a:p>
            <a:pPr marL="571500" indent="-457200"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228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Watchman of Israel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5334000" cy="4548386"/>
          </a:xfrm>
        </p:spPr>
        <p:txBody>
          <a:bodyPr/>
          <a:lstStyle/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sz="2800" b="1" dirty="0"/>
              <a:t>We need to see God</a:t>
            </a:r>
          </a:p>
          <a:p>
            <a:pPr marL="114300" indent="0">
              <a:buNone/>
            </a:pPr>
            <a:endParaRPr lang="en-US" sz="1000" b="1" dirty="0"/>
          </a:p>
          <a:p>
            <a:pPr marL="114300" indent="0">
              <a:buNone/>
            </a:pPr>
            <a:r>
              <a:rPr lang="en-US" sz="2800" b="1" dirty="0"/>
              <a:t>We need to stand up for God</a:t>
            </a:r>
          </a:p>
          <a:p>
            <a:pPr marL="114300" indent="0">
              <a:buNone/>
            </a:pPr>
            <a:endParaRPr lang="en-US" sz="1000" b="1" dirty="0"/>
          </a:p>
          <a:p>
            <a:pPr marL="114300" indent="0">
              <a:buNone/>
            </a:pPr>
            <a:r>
              <a:rPr lang="en-US" sz="2800" b="1" dirty="0"/>
              <a:t>We need to eat the scroll</a:t>
            </a:r>
          </a:p>
          <a:p>
            <a:pPr marL="114300" indent="0">
              <a:buNone/>
            </a:pPr>
            <a:endParaRPr lang="en-US" sz="1000" b="1" dirty="0"/>
          </a:p>
          <a:p>
            <a:pPr marL="114300" indent="0">
              <a:buNone/>
            </a:pPr>
            <a:r>
              <a:rPr lang="en-US" sz="2800" b="1" dirty="0"/>
              <a:t>We need to be God’s watchman</a:t>
            </a:r>
          </a:p>
          <a:p>
            <a:pPr marL="114300" indent="0">
              <a:buNone/>
            </a:pPr>
            <a:endParaRPr lang="en-US" sz="800" b="1" dirty="0"/>
          </a:p>
        </p:txBody>
      </p:sp>
      <p:pic>
        <p:nvPicPr>
          <p:cNvPr id="2050" name="Picture 2" descr="Image result for ezekiel chapter 3 watch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06075"/>
            <a:ext cx="3048000" cy="472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12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Ezekiel 4 &amp; 5</a:t>
            </a:r>
            <a:br>
              <a:rPr lang="en-US" b="1" dirty="0"/>
            </a:br>
            <a:r>
              <a:rPr lang="en-US" b="1" dirty="0"/>
              <a:t>Dramatic symbolism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943850" cy="3981450"/>
          </a:xfrm>
        </p:spPr>
        <p:txBody>
          <a:bodyPr>
            <a:normAutofit/>
          </a:bodyPr>
          <a:lstStyle/>
          <a:p>
            <a:pPr marL="85725" indent="0">
              <a:buNone/>
            </a:pPr>
            <a:r>
              <a:rPr lang="en-US" sz="2400" b="1" dirty="0"/>
              <a:t>Ezek 4:1-3  Ezekiel acts out the siege of Jerusalem (588-586 BC)</a:t>
            </a:r>
          </a:p>
          <a:p>
            <a:pPr marL="85725" indent="0">
              <a:buNone/>
            </a:pPr>
            <a:r>
              <a:rPr lang="en-US" sz="2400" b="1" dirty="0"/>
              <a:t>	a. Draws the city</a:t>
            </a:r>
          </a:p>
          <a:p>
            <a:pPr marL="85725" indent="0">
              <a:buNone/>
            </a:pPr>
            <a:r>
              <a:rPr lang="en-US" sz="2400" b="1" dirty="0"/>
              <a:t>	b. Siege works: Babylon</a:t>
            </a:r>
          </a:p>
          <a:p>
            <a:pPr marL="85725" indent="0">
              <a:buNone/>
            </a:pPr>
            <a:r>
              <a:rPr lang="en-US" sz="2400" b="1" dirty="0"/>
              <a:t>	c. Iron pan   God is against Jerusalem and will not hear their prayers</a:t>
            </a:r>
          </a:p>
          <a:p>
            <a:pPr marL="85725" indent="0">
              <a:buNone/>
            </a:pPr>
            <a:endParaRPr lang="en-US" sz="2400" b="1" dirty="0"/>
          </a:p>
          <a:p>
            <a:pPr marL="85725" indent="0">
              <a:buNone/>
            </a:pPr>
            <a:endParaRPr lang="en-US" sz="2400" b="1" dirty="0"/>
          </a:p>
          <a:p>
            <a:pPr marL="85725" indent="0">
              <a:buNone/>
            </a:pPr>
            <a:r>
              <a:rPr lang="en-US" sz="2400" b="1" dirty="0"/>
              <a:t>Ezekiel 8  Gross idolatry in the temple.</a:t>
            </a:r>
          </a:p>
          <a:p>
            <a:pPr marL="85725" indent="0">
              <a:buNone/>
            </a:pP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1618514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Ezekiel 9  Judgment on Judah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4114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9:1 Executioners from North (Babylon).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r>
              <a:rPr lang="en-US" sz="2800" b="1" dirty="0"/>
              <a:t>But…</a:t>
            </a:r>
          </a:p>
          <a:p>
            <a:pPr marL="114300" indent="0">
              <a:buNone/>
            </a:pPr>
            <a:endParaRPr lang="en-US" sz="1400" b="1" dirty="0"/>
          </a:p>
          <a:p>
            <a:pPr marL="114300" indent="0">
              <a:buNone/>
            </a:pPr>
            <a:r>
              <a:rPr lang="en-US" sz="2800" b="1" dirty="0"/>
              <a:t>9:2 Put a mark on the foreheads of those who grieve and lament over the sin of Judah.</a:t>
            </a:r>
          </a:p>
          <a:p>
            <a:pPr marL="114300" indent="0">
              <a:buNone/>
            </a:pPr>
            <a:endParaRPr lang="en-US" sz="1400" b="1" dirty="0"/>
          </a:p>
          <a:p>
            <a:pPr marL="114300" indent="0">
              <a:buNone/>
            </a:pPr>
            <a:r>
              <a:rPr lang="en-US" sz="2800" b="1" dirty="0"/>
              <a:t>For us, the mark is the Holy Spirit </a:t>
            </a:r>
            <a:r>
              <a:rPr lang="en-US" sz="2800" b="1" dirty="0" err="1"/>
              <a:t>Eph</a:t>
            </a:r>
            <a:r>
              <a:rPr lang="en-US" sz="2800" b="1" dirty="0"/>
              <a:t> 1:13-14.</a:t>
            </a:r>
          </a:p>
          <a:p>
            <a:pPr marL="114300" indent="0">
              <a:buNone/>
            </a:pPr>
            <a:endParaRPr lang="en-US" sz="2800" b="1" dirty="0"/>
          </a:p>
          <a:p>
            <a:pPr marL="11430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326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Ezekiel 9 Judgment!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97363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b="1" dirty="0" err="1"/>
              <a:t>Ezek</a:t>
            </a:r>
            <a:r>
              <a:rPr lang="en-US" sz="2800" b="1" dirty="0"/>
              <a:t> 9:5  Kill without pity or compassion.  Whew!</a:t>
            </a:r>
          </a:p>
          <a:p>
            <a:pPr marL="114300" indent="0">
              <a:buNone/>
            </a:pPr>
            <a:endParaRPr lang="en-US" sz="1200" b="1" dirty="0"/>
          </a:p>
          <a:p>
            <a:pPr marL="114300" indent="0">
              <a:buNone/>
            </a:pPr>
            <a:r>
              <a:rPr lang="en-US" sz="2800" b="1" dirty="0"/>
              <a:t>9:6  Begin at my sanctuary </a:t>
            </a:r>
          </a:p>
          <a:p>
            <a:pPr marL="114300" indent="0">
              <a:buNone/>
            </a:pPr>
            <a:endParaRPr lang="en-US" sz="1200" b="1" dirty="0"/>
          </a:p>
          <a:p>
            <a:pPr marL="114300" indent="0">
              <a:buNone/>
            </a:pPr>
            <a:endParaRPr lang="en-US" sz="1200" b="1" dirty="0"/>
          </a:p>
          <a:p>
            <a:pPr marL="114300" indent="0">
              <a:buNone/>
            </a:pPr>
            <a:r>
              <a:rPr lang="en-US" sz="2800" b="1" dirty="0"/>
              <a:t>9:11 God’s wrath is accomplished!</a:t>
            </a:r>
          </a:p>
        </p:txBody>
      </p:sp>
    </p:spTree>
    <p:extLst>
      <p:ext uri="{BB962C8B-B14F-4D97-AF65-F5344CB8AC3E}">
        <p14:creationId xmlns:p14="http://schemas.microsoft.com/office/powerpoint/2010/main" val="356601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Ezekiel 10,11  Necessity of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8" y="1838324"/>
            <a:ext cx="5060272" cy="4714875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b="1" dirty="0"/>
              <a:t>Ezek 10:1  God on a sapphire throne with the cherubim.</a:t>
            </a:r>
          </a:p>
          <a:p>
            <a:pPr marL="114300" indent="0">
              <a:buNone/>
            </a:pPr>
            <a:endParaRPr lang="en-US" sz="800" b="1" dirty="0"/>
          </a:p>
          <a:p>
            <a:pPr marL="114300" indent="0">
              <a:buNone/>
            </a:pPr>
            <a:r>
              <a:rPr lang="en-US" b="1" dirty="0"/>
              <a:t>Ezek 10:18  The Lord departs from the temple.  Jerusalem is doomed.</a:t>
            </a:r>
          </a:p>
          <a:p>
            <a:pPr marL="114300" indent="0">
              <a:buNone/>
            </a:pPr>
            <a:endParaRPr lang="en-US" sz="800" b="1" dirty="0"/>
          </a:p>
          <a:p>
            <a:pPr marL="114300" indent="0">
              <a:buNone/>
            </a:pPr>
            <a:r>
              <a:rPr lang="en-US" b="1" dirty="0"/>
              <a:t>Ezekiel 11:22-23  The end of the road for Jerusalem.</a:t>
            </a:r>
          </a:p>
          <a:p>
            <a:pPr marL="114300" indent="0">
              <a:buNone/>
            </a:pPr>
            <a:endParaRPr lang="en-US" sz="800" b="1" dirty="0"/>
          </a:p>
          <a:p>
            <a:pPr marL="114300" indent="0">
              <a:buNone/>
            </a:pPr>
            <a:r>
              <a:rPr lang="en-US" b="1" dirty="0"/>
              <a:t>But… Good news in Ezekiel 43:1-5  God will return to his temple.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98C444-9A39-463E-8730-CDA0F9FF0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0319" y="2438400"/>
            <a:ext cx="3086765" cy="401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4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4930C-E0BD-4660-A5ED-FFC3F90E7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conclusion so far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3EEF4-4CC4-47F2-A5BC-AF6E5A700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2286000"/>
            <a:ext cx="8260672" cy="3840163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If we are in a relationship with God but become unfaithful, he will come in judgment.  If the Holy Spirit leaves us we are lost.  “Once saved always saved is not biblical!”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/>
              <a:t>But… God will always save a remnant, no matter how bad it gets.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/>
              <a:t>This is a pattern throughout the Bible.</a:t>
            </a:r>
          </a:p>
        </p:txBody>
      </p:sp>
    </p:spTree>
    <p:extLst>
      <p:ext uri="{BB962C8B-B14F-4D97-AF65-F5344CB8AC3E}">
        <p14:creationId xmlns:p14="http://schemas.microsoft.com/office/powerpoint/2010/main" val="3510999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I. Genesis 1  God created the universe and the earth.  It was very good.</a:t>
            </a:r>
          </a:p>
          <a:p>
            <a:pPr marL="0" indent="0">
              <a:buNone/>
            </a:pPr>
            <a:r>
              <a:rPr lang="en-US" b="1" dirty="0"/>
              <a:t> </a:t>
            </a:r>
          </a:p>
          <a:p>
            <a:pPr marL="0" indent="0">
              <a:buNone/>
            </a:pPr>
            <a:r>
              <a:rPr lang="en-US" b="1" dirty="0"/>
              <a:t>II. Genesis 2  God created man so that we could have an intimate relationship with him.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III.  Genesis 3 and 4  We messed up very badly—destroying that relationship.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IV.  Genesis 5-Rev 20  God is repairing the damage done by sin.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V.  Rev 21-22  God has fixed the problem and we are back in a relationship with him.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An Outline of the Bible</a:t>
            </a:r>
          </a:p>
        </p:txBody>
      </p:sp>
    </p:spTree>
    <p:extLst>
      <p:ext uri="{BB962C8B-B14F-4D97-AF65-F5344CB8AC3E}">
        <p14:creationId xmlns:p14="http://schemas.microsoft.com/office/powerpoint/2010/main" val="3821097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13295</TotalTime>
  <Words>633</Words>
  <Application>Microsoft Office PowerPoint</Application>
  <PresentationFormat>On-screen Show (4:3)</PresentationFormat>
  <Paragraphs>104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Calibri</vt:lpstr>
      <vt:lpstr>Century Gothic</vt:lpstr>
      <vt:lpstr>Wingdings</vt:lpstr>
      <vt:lpstr>Apothecary</vt:lpstr>
      <vt:lpstr>1_Hardcover</vt:lpstr>
      <vt:lpstr>1_Apothecary</vt:lpstr>
      <vt:lpstr>Ezekiel III  God’s Justice</vt:lpstr>
      <vt:lpstr>Themes in Ezekiel</vt:lpstr>
      <vt:lpstr>The Watchman of Israel</vt:lpstr>
      <vt:lpstr>Ezekiel 4 &amp; 5 Dramatic symbolism</vt:lpstr>
      <vt:lpstr>Ezekiel 9  Judgment on Judah</vt:lpstr>
      <vt:lpstr>Ezekiel 9 Judgment!</vt:lpstr>
      <vt:lpstr>Ezekiel 10,11  Necessity of Judgment</vt:lpstr>
      <vt:lpstr> conclusion so far</vt:lpstr>
      <vt:lpstr>An Outline of the Bible</vt:lpstr>
      <vt:lpstr>Ezekiel 18  God’s Justice</vt:lpstr>
      <vt:lpstr>Ezekiel 18  Individual Righteousness</vt:lpstr>
      <vt:lpstr> individual righteousness</vt:lpstr>
      <vt:lpstr> individual righteousness</vt:lpstr>
      <vt:lpstr>Theodicy: Is God Good?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Jeremiah, Ezekiel, Daniel</dc:title>
  <dc:creator>pedro</dc:creator>
  <cp:lastModifiedBy>John Oakes</cp:lastModifiedBy>
  <cp:revision>262</cp:revision>
  <cp:lastPrinted>2012-05-31T00:05:14Z</cp:lastPrinted>
  <dcterms:created xsi:type="dcterms:W3CDTF">2012-03-18T21:08:42Z</dcterms:created>
  <dcterms:modified xsi:type="dcterms:W3CDTF">2023-03-12T21:27:00Z</dcterms:modified>
</cp:coreProperties>
</file>